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handoutMasterIdLst>
    <p:handoutMasterId r:id="rId20"/>
  </p:handoutMasterIdLst>
  <p:sldIdLst>
    <p:sldId id="279" r:id="rId2"/>
    <p:sldId id="264" r:id="rId3"/>
    <p:sldId id="260" r:id="rId4"/>
    <p:sldId id="270" r:id="rId5"/>
    <p:sldId id="273" r:id="rId6"/>
    <p:sldId id="271" r:id="rId7"/>
    <p:sldId id="265" r:id="rId8"/>
    <p:sldId id="272" r:id="rId9"/>
    <p:sldId id="274" r:id="rId10"/>
    <p:sldId id="275" r:id="rId11"/>
    <p:sldId id="266" r:id="rId12"/>
    <p:sldId id="276" r:id="rId13"/>
    <p:sldId id="278" r:id="rId14"/>
    <p:sldId id="277" r:id="rId15"/>
    <p:sldId id="262" r:id="rId16"/>
    <p:sldId id="280" r:id="rId17"/>
    <p:sldId id="2007578495" r:id="rId18"/>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F2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E83FBE-9993-4889-BECE-149A8C87DABE}" v="41" dt="2023-04-13T08:58:13.422"/>
    <p1510:client id="{AE72785E-C73C-461F-847C-75433CFF25E2}" v="24" dt="2023-04-13T13:35:00.391"/>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3" autoAdjust="0"/>
    <p:restoredTop sz="95571" autoAdjust="0"/>
  </p:normalViewPr>
  <p:slideViewPr>
    <p:cSldViewPr snapToGrid="0" showGuides="1">
      <p:cViewPr>
        <p:scale>
          <a:sx n="66" d="100"/>
          <a:sy n="66" d="100"/>
        </p:scale>
        <p:origin x="1170" y="684"/>
      </p:cViewPr>
      <p:guideLst/>
    </p:cSldViewPr>
  </p:slideViewPr>
  <p:notesTextViewPr>
    <p:cViewPr>
      <p:scale>
        <a:sx n="20" d="100"/>
        <a:sy n="20" d="100"/>
      </p:scale>
      <p:origin x="0" y="0"/>
    </p:cViewPr>
  </p:notesTextViewPr>
  <p:sorterViewPr>
    <p:cViewPr varScale="1">
      <p:scale>
        <a:sx n="1" d="1"/>
        <a:sy n="1" d="1"/>
      </p:scale>
      <p:origin x="0" y="-2098"/>
    </p:cViewPr>
  </p:sorterViewPr>
  <p:notesViewPr>
    <p:cSldViewPr snapToGrid="0" showGuides="1">
      <p:cViewPr varScale="1">
        <p:scale>
          <a:sx n="61" d="100"/>
          <a:sy n="61" d="100"/>
        </p:scale>
        <p:origin x="3245"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lumMod val="60000"/>
                <a:lumOff val="40000"/>
              </a:schemeClr>
            </a:solidFill>
            <a:ln>
              <a:noFill/>
            </a:ln>
            <a:effectLst/>
          </c:spPr>
          <c:invertIfNegative val="0"/>
          <c:cat>
            <c:strRef>
              <c:f>Sheet1!$A$2:$A$7</c:f>
              <c:strCache>
                <c:ptCount val="6"/>
                <c:pt idx="0">
                  <c:v>类别 1</c:v>
                </c:pt>
                <c:pt idx="1">
                  <c:v>类别 2</c:v>
                </c:pt>
                <c:pt idx="2">
                  <c:v>类别 3</c:v>
                </c:pt>
                <c:pt idx="3">
                  <c:v>类别 4</c:v>
                </c:pt>
                <c:pt idx="4">
                  <c:v>类别 5</c:v>
                </c:pt>
                <c:pt idx="5">
                  <c:v>类别 4</c:v>
                </c:pt>
              </c:strCache>
            </c:strRef>
          </c:cat>
          <c:val>
            <c:numRef>
              <c:f>Sheet1!$B$2:$B$7</c:f>
              <c:numCache>
                <c:formatCode>General</c:formatCode>
                <c:ptCount val="6"/>
                <c:pt idx="0">
                  <c:v>4.3</c:v>
                </c:pt>
                <c:pt idx="1">
                  <c:v>2.5</c:v>
                </c:pt>
                <c:pt idx="2">
                  <c:v>3.5</c:v>
                </c:pt>
                <c:pt idx="3">
                  <c:v>4.5</c:v>
                </c:pt>
                <c:pt idx="4">
                  <c:v>3.4</c:v>
                </c:pt>
                <c:pt idx="5">
                  <c:v>5</c:v>
                </c:pt>
              </c:numCache>
            </c:numRef>
          </c:val>
          <c:extLst>
            <c:ext xmlns:c16="http://schemas.microsoft.com/office/drawing/2014/chart" uri="{C3380CC4-5D6E-409C-BE32-E72D297353CC}">
              <c16:uniqueId val="{00000000-C0FA-4BC2-9611-A61227D3CB8E}"/>
            </c:ext>
          </c:extLst>
        </c:ser>
        <c:ser>
          <c:idx val="1"/>
          <c:order val="1"/>
          <c:tx>
            <c:strRef>
              <c:f>Sheet1!$C$1</c:f>
              <c:strCache>
                <c:ptCount val="1"/>
                <c:pt idx="0">
                  <c:v>系列 2</c:v>
                </c:pt>
              </c:strCache>
            </c:strRef>
          </c:tx>
          <c:spPr>
            <a:solidFill>
              <a:schemeClr val="accent2">
                <a:lumMod val="60000"/>
                <a:lumOff val="40000"/>
              </a:schemeClr>
            </a:solidFill>
            <a:ln>
              <a:noFill/>
            </a:ln>
            <a:effectLst/>
          </c:spPr>
          <c:invertIfNegative val="0"/>
          <c:cat>
            <c:strRef>
              <c:f>Sheet1!$A$2:$A$7</c:f>
              <c:strCache>
                <c:ptCount val="6"/>
                <c:pt idx="0">
                  <c:v>类别 1</c:v>
                </c:pt>
                <c:pt idx="1">
                  <c:v>类别 2</c:v>
                </c:pt>
                <c:pt idx="2">
                  <c:v>类别 3</c:v>
                </c:pt>
                <c:pt idx="3">
                  <c:v>类别 4</c:v>
                </c:pt>
                <c:pt idx="4">
                  <c:v>类别 5</c:v>
                </c:pt>
                <c:pt idx="5">
                  <c:v>类别 4</c:v>
                </c:pt>
              </c:strCache>
            </c:strRef>
          </c:cat>
          <c:val>
            <c:numRef>
              <c:f>Sheet1!$C$2:$C$7</c:f>
              <c:numCache>
                <c:formatCode>General</c:formatCode>
                <c:ptCount val="6"/>
                <c:pt idx="0">
                  <c:v>2.4</c:v>
                </c:pt>
                <c:pt idx="1">
                  <c:v>4.4000000000000004</c:v>
                </c:pt>
                <c:pt idx="2">
                  <c:v>1.8</c:v>
                </c:pt>
                <c:pt idx="3">
                  <c:v>2.8</c:v>
                </c:pt>
                <c:pt idx="4">
                  <c:v>3.9</c:v>
                </c:pt>
                <c:pt idx="5">
                  <c:v>2.2999999999999998</c:v>
                </c:pt>
              </c:numCache>
            </c:numRef>
          </c:val>
          <c:extLst>
            <c:ext xmlns:c16="http://schemas.microsoft.com/office/drawing/2014/chart" uri="{C3380CC4-5D6E-409C-BE32-E72D297353CC}">
              <c16:uniqueId val="{00000001-C0FA-4BC2-9611-A61227D3CB8E}"/>
            </c:ext>
          </c:extLst>
        </c:ser>
        <c:dLbls>
          <c:showLegendKey val="0"/>
          <c:showVal val="0"/>
          <c:showCatName val="0"/>
          <c:showSerName val="0"/>
          <c:showPercent val="0"/>
          <c:showBubbleSize val="0"/>
        </c:dLbls>
        <c:gapWidth val="219"/>
        <c:overlap val="-27"/>
        <c:axId val="322575008"/>
        <c:axId val="322575488"/>
      </c:barChart>
      <c:catAx>
        <c:axId val="3225750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22575488"/>
        <c:crosses val="autoZero"/>
        <c:auto val="1"/>
        <c:lblAlgn val="ctr"/>
        <c:lblOffset val="100"/>
        <c:noMultiLvlLbl val="0"/>
      </c:catAx>
      <c:valAx>
        <c:axId val="322575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2257500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23248A2E-4057-C5BD-BDCE-769D7AC7F9D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CN Light" panose="020B0300000000000000" pitchFamily="34" charset="-122"/>
              <a:ea typeface="思源黑体 CN Light" panose="020B0300000000000000" pitchFamily="34" charset="-122"/>
            </a:endParaRPr>
          </a:p>
        </p:txBody>
      </p:sp>
      <p:sp>
        <p:nvSpPr>
          <p:cNvPr id="3" name="日期占位符 2">
            <a:extLst>
              <a:ext uri="{FF2B5EF4-FFF2-40B4-BE49-F238E27FC236}">
                <a16:creationId xmlns:a16="http://schemas.microsoft.com/office/drawing/2014/main" id="{7010CF54-C281-549F-31EC-97A3DF21941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47799C-D3BD-4BFF-8604-A84543C45FBA}" type="datetimeFigureOut">
              <a:rPr lang="zh-CN" altLang="en-US" smtClean="0">
                <a:latin typeface="思源黑体 CN Light" panose="020B0300000000000000" pitchFamily="34" charset="-122"/>
                <a:ea typeface="思源黑体 CN Light" panose="020B0300000000000000" pitchFamily="34" charset="-122"/>
              </a:rPr>
              <a:t>2023/7/4</a:t>
            </a:fld>
            <a:endParaRPr lang="zh-CN" altLang="en-US" dirty="0">
              <a:latin typeface="思源黑体 CN Light" panose="020B0300000000000000" pitchFamily="34" charset="-122"/>
              <a:ea typeface="思源黑体 CN Light" panose="020B0300000000000000" pitchFamily="34" charset="-122"/>
            </a:endParaRPr>
          </a:p>
        </p:txBody>
      </p:sp>
      <p:sp>
        <p:nvSpPr>
          <p:cNvPr id="4" name="页脚占位符 3">
            <a:extLst>
              <a:ext uri="{FF2B5EF4-FFF2-40B4-BE49-F238E27FC236}">
                <a16:creationId xmlns:a16="http://schemas.microsoft.com/office/drawing/2014/main" id="{CD38D9F0-92F7-50F3-C400-73E9BCB8C2E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CN Light" panose="020B0300000000000000" pitchFamily="34" charset="-122"/>
              <a:ea typeface="思源黑体 CN Light" panose="020B0300000000000000" pitchFamily="34" charset="-122"/>
            </a:endParaRPr>
          </a:p>
        </p:txBody>
      </p:sp>
      <p:sp>
        <p:nvSpPr>
          <p:cNvPr id="5" name="灯片编号占位符 4">
            <a:extLst>
              <a:ext uri="{FF2B5EF4-FFF2-40B4-BE49-F238E27FC236}">
                <a16:creationId xmlns:a16="http://schemas.microsoft.com/office/drawing/2014/main" id="{F04AE8D9-EDFB-4C12-5F99-FCCED533333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6673E3-0034-423C-8D51-CEDC76AA9E62}" type="slidenum">
              <a:rPr lang="zh-CN" altLang="en-US" smtClean="0">
                <a:latin typeface="思源黑体 CN Light" panose="020B0300000000000000" pitchFamily="34" charset="-122"/>
                <a:ea typeface="思源黑体 CN Light" panose="020B0300000000000000" pitchFamily="34" charset="-122"/>
              </a:rPr>
              <a:t>‹#›</a:t>
            </a:fld>
            <a:endParaRPr lang="zh-CN" altLang="en-US" dirty="0">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256802193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582A3D24-6083-4546-8C6D-DEE86BAAAE49}" type="datetimeFigureOut">
              <a:rPr lang="zh-CN" altLang="en-US" smtClean="0"/>
              <a:pPr/>
              <a:t>2023/7/4</a:t>
            </a:fld>
            <a:endParaRPr lang="zh-CN" alt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A3ED8765-8EF3-408C-9341-152904E414ED}" type="slidenum">
              <a:rPr lang="zh-CN" altLang="en-US" smtClean="0"/>
              <a:pPr/>
              <a:t>‹#›</a:t>
            </a:fld>
            <a:endParaRPr lang="zh-CN" altLang="en-US" dirty="0"/>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3ED8765-8EF3-408C-9341-152904E414ED}" type="slidenum">
              <a:rPr lang="zh-CN" altLang="en-US" smtClean="0"/>
              <a:pPr/>
              <a:t>1</a:t>
            </a:fld>
            <a:endParaRPr lang="zh-CN" altLang="en-US" dirty="0"/>
          </a:p>
        </p:txBody>
      </p:sp>
    </p:spTree>
    <p:extLst>
      <p:ext uri="{BB962C8B-B14F-4D97-AF65-F5344CB8AC3E}">
        <p14:creationId xmlns:p14="http://schemas.microsoft.com/office/powerpoint/2010/main" val="885587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3ED8765-8EF3-408C-9341-152904E414ED}" type="slidenum">
              <a:rPr lang="zh-CN" altLang="en-US" smtClean="0"/>
              <a:pPr/>
              <a:t>15</a:t>
            </a:fld>
            <a:endParaRPr lang="zh-CN" altLang="en-US" dirty="0"/>
          </a:p>
        </p:txBody>
      </p:sp>
    </p:spTree>
    <p:extLst>
      <p:ext uri="{BB962C8B-B14F-4D97-AF65-F5344CB8AC3E}">
        <p14:creationId xmlns:p14="http://schemas.microsoft.com/office/powerpoint/2010/main" val="3035531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pPr/>
              <a:t>17</a:t>
            </a:fld>
            <a:endParaRPr lang="zh-CN" altLang="en-US"/>
          </a:p>
        </p:txBody>
      </p:sp>
    </p:spTree>
    <p:extLst>
      <p:ext uri="{BB962C8B-B14F-4D97-AF65-F5344CB8AC3E}">
        <p14:creationId xmlns:p14="http://schemas.microsoft.com/office/powerpoint/2010/main" val="299247571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02">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2458A1BA-4489-BB39-F642-5C278A77138A}"/>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4216400"/>
            <a:ext cx="12192000" cy="2641600"/>
          </a:xfrm>
          <a:custGeom>
            <a:avLst/>
            <a:gdLst>
              <a:gd name="connsiteX0" fmla="*/ 12192000 w 12192000"/>
              <a:gd name="connsiteY0" fmla="*/ 0 h 2641600"/>
              <a:gd name="connsiteX1" fmla="*/ 12192000 w 12192000"/>
              <a:gd name="connsiteY1" fmla="*/ 2641600 h 2641600"/>
              <a:gd name="connsiteX2" fmla="*/ 11852909 w 12192000"/>
              <a:gd name="connsiteY2" fmla="*/ 2641600 h 2641600"/>
              <a:gd name="connsiteX3" fmla="*/ 10160000 w 12192000"/>
              <a:gd name="connsiteY3" fmla="*/ 2641600 h 2641600"/>
              <a:gd name="connsiteX4" fmla="*/ 8128000 w 12192000"/>
              <a:gd name="connsiteY4" fmla="*/ 2641600 h 2641600"/>
              <a:gd name="connsiteX5" fmla="*/ 6096000 w 12192000"/>
              <a:gd name="connsiteY5" fmla="*/ 2641600 h 2641600"/>
              <a:gd name="connsiteX6" fmla="*/ 4064000 w 12192000"/>
              <a:gd name="connsiteY6" fmla="*/ 2641600 h 2641600"/>
              <a:gd name="connsiteX7" fmla="*/ 2032000 w 12192000"/>
              <a:gd name="connsiteY7" fmla="*/ 2641600 h 2641600"/>
              <a:gd name="connsiteX8" fmla="*/ 339091 w 12192000"/>
              <a:gd name="connsiteY8" fmla="*/ 2641600 h 2641600"/>
              <a:gd name="connsiteX9" fmla="*/ 0 w 12192000"/>
              <a:gd name="connsiteY9" fmla="*/ 2641600 h 2641600"/>
              <a:gd name="connsiteX10" fmla="*/ 0 w 12192000"/>
              <a:gd name="connsiteY10" fmla="*/ 927100 h 2641600"/>
              <a:gd name="connsiteX11" fmla="*/ 339091 w 12192000"/>
              <a:gd name="connsiteY11" fmla="*/ 1024891 h 2641600"/>
              <a:gd name="connsiteX12" fmla="*/ 2032000 w 12192000"/>
              <a:gd name="connsiteY12" fmla="*/ 1259840 h 2641600"/>
              <a:gd name="connsiteX13" fmla="*/ 4064000 w 12192000"/>
              <a:gd name="connsiteY13" fmla="*/ 866140 h 2641600"/>
              <a:gd name="connsiteX14" fmla="*/ 6096000 w 12192000"/>
              <a:gd name="connsiteY14" fmla="*/ 1121410 h 2641600"/>
              <a:gd name="connsiteX15" fmla="*/ 8128000 w 12192000"/>
              <a:gd name="connsiteY15" fmla="*/ 880110 h 2641600"/>
              <a:gd name="connsiteX16" fmla="*/ 10160000 w 12192000"/>
              <a:gd name="connsiteY16" fmla="*/ 720091 h 2641600"/>
              <a:gd name="connsiteX17" fmla="*/ 11852909 w 12192000"/>
              <a:gd name="connsiteY17" fmla="*/ 148591 h 264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2641600">
                <a:moveTo>
                  <a:pt x="12192000" y="0"/>
                </a:moveTo>
                <a:lnTo>
                  <a:pt x="12192000" y="2641600"/>
                </a:lnTo>
                <a:lnTo>
                  <a:pt x="11852909" y="2641600"/>
                </a:lnTo>
                <a:cubicBezTo>
                  <a:pt x="11515091" y="2641600"/>
                  <a:pt x="10836911" y="2641600"/>
                  <a:pt x="10160000" y="2641600"/>
                </a:cubicBezTo>
                <a:cubicBezTo>
                  <a:pt x="9483091" y="2641600"/>
                  <a:pt x="8804911" y="2641600"/>
                  <a:pt x="8128000" y="2641600"/>
                </a:cubicBezTo>
                <a:cubicBezTo>
                  <a:pt x="7451091" y="2641600"/>
                  <a:pt x="6772911" y="2641600"/>
                  <a:pt x="6096000" y="2641600"/>
                </a:cubicBezTo>
                <a:cubicBezTo>
                  <a:pt x="5419091" y="2641600"/>
                  <a:pt x="4740911" y="2641600"/>
                  <a:pt x="4064000" y="2641600"/>
                </a:cubicBezTo>
                <a:cubicBezTo>
                  <a:pt x="3387091" y="2641600"/>
                  <a:pt x="2708911" y="2641600"/>
                  <a:pt x="2032000" y="2641600"/>
                </a:cubicBezTo>
                <a:cubicBezTo>
                  <a:pt x="1355091" y="2641600"/>
                  <a:pt x="676911" y="2641600"/>
                  <a:pt x="339091" y="2641600"/>
                </a:cubicBezTo>
                <a:lnTo>
                  <a:pt x="0" y="2641600"/>
                </a:lnTo>
                <a:lnTo>
                  <a:pt x="0" y="927100"/>
                </a:lnTo>
                <a:lnTo>
                  <a:pt x="339091" y="1024891"/>
                </a:lnTo>
                <a:cubicBezTo>
                  <a:pt x="676911" y="1121410"/>
                  <a:pt x="1355091" y="1316991"/>
                  <a:pt x="2032000" y="1259840"/>
                </a:cubicBezTo>
                <a:cubicBezTo>
                  <a:pt x="2708911" y="1202691"/>
                  <a:pt x="3387091" y="892810"/>
                  <a:pt x="4064000" y="866140"/>
                </a:cubicBezTo>
                <a:cubicBezTo>
                  <a:pt x="4740911" y="838200"/>
                  <a:pt x="5419091" y="1092200"/>
                  <a:pt x="6096000" y="1121410"/>
                </a:cubicBezTo>
                <a:cubicBezTo>
                  <a:pt x="6772911" y="1151891"/>
                  <a:pt x="7451091" y="956310"/>
                  <a:pt x="8128000" y="880110"/>
                </a:cubicBezTo>
                <a:cubicBezTo>
                  <a:pt x="8804911" y="803910"/>
                  <a:pt x="9483091" y="847091"/>
                  <a:pt x="10160000" y="720091"/>
                </a:cubicBezTo>
                <a:cubicBezTo>
                  <a:pt x="10836911" y="593091"/>
                  <a:pt x="11515091" y="295910"/>
                  <a:pt x="11852909" y="148591"/>
                </a:cubicBezTo>
                <a:close/>
              </a:path>
            </a:pathLst>
          </a:custGeom>
        </p:spPr>
      </p:pic>
      <p:sp>
        <p:nvSpPr>
          <p:cNvPr id="11" name="任意多边形: 形状 10">
            <a:extLst>
              <a:ext uri="{FF2B5EF4-FFF2-40B4-BE49-F238E27FC236}">
                <a16:creationId xmlns:a16="http://schemas.microsoft.com/office/drawing/2014/main" id="{A403A1A7-4A6C-5D3D-5D50-281FDCF9272A}"/>
              </a:ext>
            </a:extLst>
          </p:cNvPr>
          <p:cNvSpPr/>
          <p:nvPr userDrawn="1"/>
        </p:nvSpPr>
        <p:spPr>
          <a:xfrm>
            <a:off x="0" y="4216400"/>
            <a:ext cx="12192000" cy="2641600"/>
          </a:xfrm>
          <a:custGeom>
            <a:avLst/>
            <a:gdLst>
              <a:gd name="connsiteX0" fmla="*/ 0 w 9144000"/>
              <a:gd name="connsiteY0" fmla="*/ 695325 h 1981200"/>
              <a:gd name="connsiteX1" fmla="*/ 254318 w 9144000"/>
              <a:gd name="connsiteY1" fmla="*/ 768668 h 1981200"/>
              <a:gd name="connsiteX2" fmla="*/ 1524000 w 9144000"/>
              <a:gd name="connsiteY2" fmla="*/ 944880 h 1981200"/>
              <a:gd name="connsiteX3" fmla="*/ 3048000 w 9144000"/>
              <a:gd name="connsiteY3" fmla="*/ 649605 h 1981200"/>
              <a:gd name="connsiteX4" fmla="*/ 4572000 w 9144000"/>
              <a:gd name="connsiteY4" fmla="*/ 841057 h 1981200"/>
              <a:gd name="connsiteX5" fmla="*/ 6096000 w 9144000"/>
              <a:gd name="connsiteY5" fmla="*/ 660082 h 1981200"/>
              <a:gd name="connsiteX6" fmla="*/ 7620000 w 9144000"/>
              <a:gd name="connsiteY6" fmla="*/ 540068 h 1981200"/>
              <a:gd name="connsiteX7" fmla="*/ 8889682 w 9144000"/>
              <a:gd name="connsiteY7" fmla="*/ 111443 h 1981200"/>
              <a:gd name="connsiteX8" fmla="*/ 9144000 w 9144000"/>
              <a:gd name="connsiteY8" fmla="*/ 0 h 1981200"/>
              <a:gd name="connsiteX9" fmla="*/ 9144000 w 9144000"/>
              <a:gd name="connsiteY9" fmla="*/ 1981200 h 1981200"/>
              <a:gd name="connsiteX10" fmla="*/ 8889682 w 9144000"/>
              <a:gd name="connsiteY10" fmla="*/ 1981200 h 1981200"/>
              <a:gd name="connsiteX11" fmla="*/ 7620000 w 9144000"/>
              <a:gd name="connsiteY11" fmla="*/ 1981200 h 1981200"/>
              <a:gd name="connsiteX12" fmla="*/ 6096000 w 9144000"/>
              <a:gd name="connsiteY12" fmla="*/ 1981200 h 1981200"/>
              <a:gd name="connsiteX13" fmla="*/ 4572000 w 9144000"/>
              <a:gd name="connsiteY13" fmla="*/ 1981200 h 1981200"/>
              <a:gd name="connsiteX14" fmla="*/ 3048000 w 9144000"/>
              <a:gd name="connsiteY14" fmla="*/ 1981200 h 1981200"/>
              <a:gd name="connsiteX15" fmla="*/ 1524000 w 9144000"/>
              <a:gd name="connsiteY15" fmla="*/ 1981200 h 1981200"/>
              <a:gd name="connsiteX16" fmla="*/ 254318 w 9144000"/>
              <a:gd name="connsiteY16" fmla="*/ 1981200 h 1981200"/>
              <a:gd name="connsiteX17" fmla="*/ 0 w 9144000"/>
              <a:gd name="connsiteY17" fmla="*/ 1981200 h 198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44000" h="1981200">
                <a:moveTo>
                  <a:pt x="0" y="695325"/>
                </a:moveTo>
                <a:lnTo>
                  <a:pt x="254318" y="768668"/>
                </a:lnTo>
                <a:cubicBezTo>
                  <a:pt x="507683" y="841057"/>
                  <a:pt x="1016318" y="987743"/>
                  <a:pt x="1524000" y="944880"/>
                </a:cubicBezTo>
                <a:cubicBezTo>
                  <a:pt x="2031683" y="902018"/>
                  <a:pt x="2540318" y="669607"/>
                  <a:pt x="3048000" y="649605"/>
                </a:cubicBezTo>
                <a:cubicBezTo>
                  <a:pt x="3555683" y="628650"/>
                  <a:pt x="4064318" y="819150"/>
                  <a:pt x="4572000" y="841057"/>
                </a:cubicBezTo>
                <a:cubicBezTo>
                  <a:pt x="5079683" y="863918"/>
                  <a:pt x="5588318" y="717232"/>
                  <a:pt x="6096000" y="660082"/>
                </a:cubicBezTo>
                <a:cubicBezTo>
                  <a:pt x="6603683" y="602932"/>
                  <a:pt x="7112318" y="635318"/>
                  <a:pt x="7620000" y="540068"/>
                </a:cubicBezTo>
                <a:cubicBezTo>
                  <a:pt x="8127683" y="444818"/>
                  <a:pt x="8636318" y="221932"/>
                  <a:pt x="8889682" y="111443"/>
                </a:cubicBezTo>
                <a:lnTo>
                  <a:pt x="9144000" y="0"/>
                </a:lnTo>
                <a:lnTo>
                  <a:pt x="9144000" y="1981200"/>
                </a:lnTo>
                <a:lnTo>
                  <a:pt x="8889682" y="1981200"/>
                </a:lnTo>
                <a:cubicBezTo>
                  <a:pt x="8636318" y="1981200"/>
                  <a:pt x="8127683" y="1981200"/>
                  <a:pt x="7620000" y="1981200"/>
                </a:cubicBezTo>
                <a:cubicBezTo>
                  <a:pt x="7112318" y="1981200"/>
                  <a:pt x="6603683" y="1981200"/>
                  <a:pt x="6096000" y="1981200"/>
                </a:cubicBezTo>
                <a:cubicBezTo>
                  <a:pt x="5588318" y="1981200"/>
                  <a:pt x="5079683" y="1981200"/>
                  <a:pt x="4572000" y="1981200"/>
                </a:cubicBezTo>
                <a:cubicBezTo>
                  <a:pt x="4064318" y="1981200"/>
                  <a:pt x="3555683" y="1981200"/>
                  <a:pt x="3048000" y="1981200"/>
                </a:cubicBezTo>
                <a:cubicBezTo>
                  <a:pt x="2540318" y="1981200"/>
                  <a:pt x="2031683" y="1981200"/>
                  <a:pt x="1524000" y="1981200"/>
                </a:cubicBezTo>
                <a:cubicBezTo>
                  <a:pt x="1016318" y="1981200"/>
                  <a:pt x="507683" y="1981200"/>
                  <a:pt x="254318" y="1981200"/>
                </a:cubicBezTo>
                <a:lnTo>
                  <a:pt x="0" y="1981200"/>
                </a:lnTo>
                <a:close/>
              </a:path>
            </a:pathLst>
          </a:custGeom>
          <a:solidFill>
            <a:schemeClr val="accent1"/>
          </a:solidFill>
          <a:ln w="9525" cap="rnd">
            <a:noFill/>
            <a:prstDash val="solid"/>
            <a:miter/>
          </a:ln>
        </p:spPr>
        <p:txBody>
          <a:bodyPr rtlCol="0" anchor="ctr"/>
          <a:lstStyle/>
          <a:p>
            <a:endParaRPr lang="zh-CN" altLang="en-US"/>
          </a:p>
        </p:txBody>
      </p:sp>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3566438" y="2029484"/>
            <a:ext cx="4801314" cy="646331"/>
          </a:xfrm>
        </p:spPr>
        <p:txBody>
          <a:bodyPr vert="horz" wrap="none" lIns="91440" tIns="45720" rIns="91440" bIns="45720" rtlCol="0" anchor="b">
            <a:noAutofit/>
          </a:bodyPr>
          <a:lstStyle>
            <a:lvl1pPr algn="ctr">
              <a:defRPr lang="zh-CN" altLang="en-US" sz="6600" b="1" dirty="0">
                <a:solidFill>
                  <a:schemeClr val="accent1"/>
                </a:solidFill>
              </a:defRPr>
            </a:lvl1pPr>
          </a:lstStyle>
          <a:p>
            <a:pPr lvl="0" defTabSz="914354"/>
            <a:r>
              <a:rPr lang="zh-CN" altLang="en-US" dirty="0"/>
              <a:t>简约风开题报告答辩</a:t>
            </a:r>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4959437" y="1143957"/>
            <a:ext cx="2016125" cy="313932"/>
          </a:xfrm>
        </p:spPr>
        <p:txBody>
          <a:bodyPr vert="horz" wrap="square" lIns="91440" tIns="45720" rIns="91440" bIns="45720" rtlCol="0" anchor="t">
            <a:noAutofit/>
          </a:bodyPr>
          <a:lstStyle>
            <a:lvl1pPr marL="0" indent="0" algn="ctr">
              <a:spcBef>
                <a:spcPts val="0"/>
              </a:spcBef>
              <a:buNone/>
              <a:defRPr lang="zh-CN" altLang="en-US" sz="2000" b="1">
                <a:latin typeface="+mj-ea"/>
                <a:ea typeface="+mj-ea"/>
              </a:defRPr>
            </a:lvl1pPr>
          </a:lstStyle>
          <a:p>
            <a:pPr marL="228600" lvl="0" indent="-228600" defTabSz="914354"/>
            <a:r>
              <a:rPr lang="zh-CN" altLang="en-US" dirty="0"/>
              <a:t>毕业开题答辩</a:t>
            </a:r>
            <a:endParaRPr lang="en-US" altLang="zh-CN" dirty="0"/>
          </a:p>
        </p:txBody>
      </p:sp>
      <p:pic>
        <p:nvPicPr>
          <p:cNvPr id="750" name="图片 749">
            <a:extLst>
              <a:ext uri="{FF2B5EF4-FFF2-40B4-BE49-F238E27FC236}">
                <a16:creationId xmlns:a16="http://schemas.microsoft.com/office/drawing/2014/main" id="{A2317057-E691-CE73-5400-3F7036E3FA8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4216400"/>
            <a:ext cx="12188835" cy="2641600"/>
          </a:xfrm>
          <a:prstGeom prst="rect">
            <a:avLst/>
          </a:prstGeom>
        </p:spPr>
      </p:pic>
      <p:sp>
        <p:nvSpPr>
          <p:cNvPr id="12" name="任意多边形: 形状 11">
            <a:extLst>
              <a:ext uri="{FF2B5EF4-FFF2-40B4-BE49-F238E27FC236}">
                <a16:creationId xmlns:a16="http://schemas.microsoft.com/office/drawing/2014/main" id="{A10D1A73-5187-AF9F-FEA2-1FF654AC3F58}"/>
              </a:ext>
            </a:extLst>
          </p:cNvPr>
          <p:cNvSpPr/>
          <p:nvPr userDrawn="1"/>
        </p:nvSpPr>
        <p:spPr>
          <a:xfrm>
            <a:off x="0" y="4119042"/>
            <a:ext cx="12192000" cy="1369172"/>
          </a:xfrm>
          <a:custGeom>
            <a:avLst/>
            <a:gdLst>
              <a:gd name="connsiteX0" fmla="*/ 12192000 w 12192000"/>
              <a:gd name="connsiteY0" fmla="*/ 0 h 1369172"/>
              <a:gd name="connsiteX1" fmla="*/ 12192000 w 12192000"/>
              <a:gd name="connsiteY1" fmla="*/ 99060 h 1369172"/>
              <a:gd name="connsiteX2" fmla="*/ 11852909 w 12192000"/>
              <a:gd name="connsiteY2" fmla="*/ 247651 h 1369172"/>
              <a:gd name="connsiteX3" fmla="*/ 10160000 w 12192000"/>
              <a:gd name="connsiteY3" fmla="*/ 819151 h 1369172"/>
              <a:gd name="connsiteX4" fmla="*/ 8128000 w 12192000"/>
              <a:gd name="connsiteY4" fmla="*/ 979170 h 1369172"/>
              <a:gd name="connsiteX5" fmla="*/ 6096000 w 12192000"/>
              <a:gd name="connsiteY5" fmla="*/ 1220470 h 1369172"/>
              <a:gd name="connsiteX6" fmla="*/ 4064000 w 12192000"/>
              <a:gd name="connsiteY6" fmla="*/ 965200 h 1369172"/>
              <a:gd name="connsiteX7" fmla="*/ 2032000 w 12192000"/>
              <a:gd name="connsiteY7" fmla="*/ 1358900 h 1369172"/>
              <a:gd name="connsiteX8" fmla="*/ 339091 w 12192000"/>
              <a:gd name="connsiteY8" fmla="*/ 1123951 h 1369172"/>
              <a:gd name="connsiteX9" fmla="*/ 0 w 12192000"/>
              <a:gd name="connsiteY9" fmla="*/ 1026160 h 1369172"/>
              <a:gd name="connsiteX10" fmla="*/ 0 w 12192000"/>
              <a:gd name="connsiteY10" fmla="*/ 927100 h 1369172"/>
              <a:gd name="connsiteX11" fmla="*/ 339091 w 12192000"/>
              <a:gd name="connsiteY11" fmla="*/ 1024891 h 1369172"/>
              <a:gd name="connsiteX12" fmla="*/ 2032000 w 12192000"/>
              <a:gd name="connsiteY12" fmla="*/ 1259840 h 1369172"/>
              <a:gd name="connsiteX13" fmla="*/ 4064000 w 12192000"/>
              <a:gd name="connsiteY13" fmla="*/ 866140 h 1369172"/>
              <a:gd name="connsiteX14" fmla="*/ 6096000 w 12192000"/>
              <a:gd name="connsiteY14" fmla="*/ 1121410 h 1369172"/>
              <a:gd name="connsiteX15" fmla="*/ 8128000 w 12192000"/>
              <a:gd name="connsiteY15" fmla="*/ 880110 h 1369172"/>
              <a:gd name="connsiteX16" fmla="*/ 10160000 w 12192000"/>
              <a:gd name="connsiteY16" fmla="*/ 720091 h 1369172"/>
              <a:gd name="connsiteX17" fmla="*/ 11852909 w 12192000"/>
              <a:gd name="connsiteY17" fmla="*/ 148591 h 136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1369172">
                <a:moveTo>
                  <a:pt x="12192000" y="0"/>
                </a:moveTo>
                <a:lnTo>
                  <a:pt x="12192000" y="99060"/>
                </a:lnTo>
                <a:lnTo>
                  <a:pt x="11852909" y="247651"/>
                </a:lnTo>
                <a:cubicBezTo>
                  <a:pt x="11515091" y="394970"/>
                  <a:pt x="10836911" y="692151"/>
                  <a:pt x="10160000" y="819151"/>
                </a:cubicBezTo>
                <a:cubicBezTo>
                  <a:pt x="9483091" y="946151"/>
                  <a:pt x="8804911" y="902970"/>
                  <a:pt x="8128000" y="979170"/>
                </a:cubicBezTo>
                <a:cubicBezTo>
                  <a:pt x="7451091" y="1055370"/>
                  <a:pt x="6772911" y="1250951"/>
                  <a:pt x="6096000" y="1220470"/>
                </a:cubicBezTo>
                <a:cubicBezTo>
                  <a:pt x="5419091" y="1191260"/>
                  <a:pt x="4740911" y="937260"/>
                  <a:pt x="4064000" y="965200"/>
                </a:cubicBezTo>
                <a:cubicBezTo>
                  <a:pt x="3387091" y="991870"/>
                  <a:pt x="2708911" y="1301751"/>
                  <a:pt x="2032000" y="1358900"/>
                </a:cubicBezTo>
                <a:cubicBezTo>
                  <a:pt x="1355091" y="1416051"/>
                  <a:pt x="676911" y="1220470"/>
                  <a:pt x="339091" y="1123951"/>
                </a:cubicBezTo>
                <a:lnTo>
                  <a:pt x="0" y="1026160"/>
                </a:lnTo>
                <a:lnTo>
                  <a:pt x="0" y="927100"/>
                </a:lnTo>
                <a:lnTo>
                  <a:pt x="339091" y="1024891"/>
                </a:lnTo>
                <a:cubicBezTo>
                  <a:pt x="676911" y="1121410"/>
                  <a:pt x="1355091" y="1316991"/>
                  <a:pt x="2032000" y="1259840"/>
                </a:cubicBezTo>
                <a:cubicBezTo>
                  <a:pt x="2708911" y="1202691"/>
                  <a:pt x="3387091" y="892810"/>
                  <a:pt x="4064000" y="866140"/>
                </a:cubicBezTo>
                <a:cubicBezTo>
                  <a:pt x="4740911" y="838200"/>
                  <a:pt x="5419091" y="1092200"/>
                  <a:pt x="6096000" y="1121410"/>
                </a:cubicBezTo>
                <a:cubicBezTo>
                  <a:pt x="6772911" y="1151891"/>
                  <a:pt x="7451091" y="956310"/>
                  <a:pt x="8128000" y="880110"/>
                </a:cubicBezTo>
                <a:cubicBezTo>
                  <a:pt x="8804911" y="803910"/>
                  <a:pt x="9483091" y="847091"/>
                  <a:pt x="10160000" y="720091"/>
                </a:cubicBezTo>
                <a:cubicBezTo>
                  <a:pt x="10836911" y="593091"/>
                  <a:pt x="11515091" y="295910"/>
                  <a:pt x="11852909" y="148591"/>
                </a:cubicBezTo>
                <a:close/>
              </a:path>
            </a:pathLst>
          </a:custGeom>
          <a:gradFill flip="none" rotWithShape="1">
            <a:gsLst>
              <a:gs pos="0">
                <a:schemeClr val="accent2"/>
              </a:gs>
              <a:gs pos="100000">
                <a:schemeClr val="accent2"/>
              </a:gs>
            </a:gsLst>
            <a:lin ang="10800000" scaled="1"/>
            <a:tileRect/>
          </a:gradFill>
          <a:ln w="9525" cap="rnd">
            <a:noFill/>
            <a:prstDash val="solid"/>
            <a:miter/>
          </a:ln>
          <a:effectLst>
            <a:outerShdw blurRad="139700" dist="76200" dir="5400000" algn="t" rotWithShape="0">
              <a:schemeClr val="accent2">
                <a:lumMod val="50000"/>
                <a:alpha val="55000"/>
              </a:schemeClr>
            </a:outerShdw>
          </a:effectLst>
        </p:spPr>
        <p:txBody>
          <a:bodyPr wrap="square" rtlCol="0" anchor="ctr">
            <a:noAutofit/>
          </a:bodyPr>
          <a:lstStyle/>
          <a:p>
            <a:endParaRPr lang="zh-CN" altLang="en-US" dirty="0"/>
          </a:p>
        </p:txBody>
      </p:sp>
      <p:sp>
        <p:nvSpPr>
          <p:cNvPr id="20" name="文本框 19">
            <a:extLst>
              <a:ext uri="{FF2B5EF4-FFF2-40B4-BE49-F238E27FC236}">
                <a16:creationId xmlns:a16="http://schemas.microsoft.com/office/drawing/2014/main" id="{3D0E1F58-CD78-0318-E851-891F4CC266D5}"/>
              </a:ext>
            </a:extLst>
          </p:cNvPr>
          <p:cNvSpPr txBox="1"/>
          <p:nvPr userDrawn="1"/>
        </p:nvSpPr>
        <p:spPr>
          <a:xfrm>
            <a:off x="3421380" y="867653"/>
            <a:ext cx="1659429" cy="1862048"/>
          </a:xfrm>
          <a:prstGeom prst="rect">
            <a:avLst/>
          </a:prstGeom>
          <a:noFill/>
        </p:spPr>
        <p:txBody>
          <a:bodyPr wrap="none" rtlCol="0">
            <a:spAutoFit/>
          </a:bodyPr>
          <a:lstStyle/>
          <a:p>
            <a:r>
              <a:rPr lang="zh-CN" altLang="en-US" sz="11500" dirty="0">
                <a:solidFill>
                  <a:schemeClr val="bg2"/>
                </a:solidFill>
                <a:latin typeface="+mj-ea"/>
                <a:ea typeface="+mj-ea"/>
              </a:rPr>
              <a:t>“</a:t>
            </a:r>
            <a:endParaRPr lang="en-US" altLang="zh-CN" sz="11500" dirty="0">
              <a:solidFill>
                <a:schemeClr val="bg2"/>
              </a:solidFill>
              <a:latin typeface="+mj-ea"/>
              <a:ea typeface="+mj-ea"/>
            </a:endParaRPr>
          </a:p>
        </p:txBody>
      </p:sp>
      <p:sp>
        <p:nvSpPr>
          <p:cNvPr id="22" name="文本框 21">
            <a:extLst>
              <a:ext uri="{FF2B5EF4-FFF2-40B4-BE49-F238E27FC236}">
                <a16:creationId xmlns:a16="http://schemas.microsoft.com/office/drawing/2014/main" id="{908142CD-956F-0428-7F00-242E3AC21453}"/>
              </a:ext>
            </a:extLst>
          </p:cNvPr>
          <p:cNvSpPr txBox="1"/>
          <p:nvPr userDrawn="1"/>
        </p:nvSpPr>
        <p:spPr>
          <a:xfrm>
            <a:off x="6854190" y="867653"/>
            <a:ext cx="1659429" cy="186204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schemeClr val="bg2"/>
                </a:solidFill>
                <a:effectLst/>
                <a:uLnTx/>
                <a:uFillTx/>
                <a:latin typeface="+mj-ea"/>
                <a:ea typeface="+mj-ea"/>
                <a:cs typeface="+mn-cs"/>
              </a:rPr>
              <a:t>”</a:t>
            </a:r>
          </a:p>
        </p:txBody>
      </p:sp>
      <p:sp>
        <p:nvSpPr>
          <p:cNvPr id="24" name="Title 1">
            <a:extLst>
              <a:ext uri="{FF2B5EF4-FFF2-40B4-BE49-F238E27FC236}">
                <a16:creationId xmlns:a16="http://schemas.microsoft.com/office/drawing/2014/main" id="{613F04C7-2C5F-6C52-85DE-7B8C0580401E}"/>
              </a:ext>
            </a:extLst>
          </p:cNvPr>
          <p:cNvSpPr txBox="1">
            <a:spLocks/>
          </p:cNvSpPr>
          <p:nvPr userDrawn="1"/>
        </p:nvSpPr>
        <p:spPr>
          <a:xfrm>
            <a:off x="3490238" y="1532185"/>
            <a:ext cx="4801314" cy="646331"/>
          </a:xfrm>
          <a:prstGeom prst="rect">
            <a:avLst/>
          </a:prstGeom>
        </p:spPr>
        <p:txBody>
          <a:bodyPr vert="horz" wrap="none" lIns="91440" tIns="45720" rIns="91440" bIns="45720" rtlCol="0" anchor="b">
            <a:noAutofit/>
          </a:bodyPr>
          <a:lstStyle>
            <a:lvl1pPr algn="ctr" defTabSz="914400" rtl="0" eaLnBrk="1" latinLnBrk="0" hangingPunct="1">
              <a:lnSpc>
                <a:spcPct val="90000"/>
              </a:lnSpc>
              <a:spcBef>
                <a:spcPct val="0"/>
              </a:spcBef>
              <a:buNone/>
              <a:defRPr lang="zh-CN" altLang="en-US" sz="5400" b="1" kern="1200" dirty="0">
                <a:solidFill>
                  <a:schemeClr val="accent1"/>
                </a:solidFill>
                <a:latin typeface="+mj-lt"/>
                <a:ea typeface="+mj-ea"/>
                <a:cs typeface="+mj-cs"/>
              </a:defRPr>
            </a:lvl1pPr>
          </a:lstStyle>
          <a:p>
            <a:pPr defTabSz="914354"/>
            <a:r>
              <a:rPr lang="en-US" altLang="zh-CN" sz="1600" b="0" dirty="0">
                <a:latin typeface="+mn-lt"/>
              </a:rPr>
              <a:t>
</a:t>
            </a:r>
            <a:endParaRPr lang="zh-CN" altLang="en-US" sz="1600" b="0" dirty="0">
              <a:latin typeface="+mn-lt"/>
            </a:endParaRPr>
          </a:p>
        </p:txBody>
      </p:sp>
      <p:sp>
        <p:nvSpPr>
          <p:cNvPr id="25" name="Speaker Placeholder 3">
            <a:extLst>
              <a:ext uri="{FF2B5EF4-FFF2-40B4-BE49-F238E27FC236}">
                <a16:creationId xmlns:a16="http://schemas.microsoft.com/office/drawing/2014/main" id="{3EAD9D1C-ABEB-952D-96F7-EDE50F0F02A0}"/>
              </a:ext>
            </a:extLst>
          </p:cNvPr>
          <p:cNvSpPr>
            <a:spLocks noGrp="1"/>
          </p:cNvSpPr>
          <p:nvPr>
            <p:ph type="body" sz="quarter" idx="15" hasCustomPrompt="1"/>
          </p:nvPr>
        </p:nvSpPr>
        <p:spPr>
          <a:xfrm>
            <a:off x="3182620" y="2599211"/>
            <a:ext cx="5568950" cy="296271"/>
          </a:xfrm>
        </p:spPr>
        <p:txBody>
          <a:bodyPr vert="horz" lIns="91440" tIns="45720" rIns="91440" bIns="45720" rtlCol="0" anchor="ctr">
            <a:normAutofit/>
          </a:bodyPr>
          <a:lstStyle>
            <a:lvl1pPr marL="0" indent="0" algn="ctr">
              <a:buNone/>
              <a:defRPr lang="en-US" altLang="zh-CN" sz="1200" b="0" strike="noStrike" spc="30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SIMPLE STYLE OPENING REPORT DEFENSE</a:t>
            </a:r>
          </a:p>
        </p:txBody>
      </p:sp>
      <p:sp>
        <p:nvSpPr>
          <p:cNvPr id="8" name="Speaker Placeholder 3">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3182620" y="4321440"/>
            <a:ext cx="5568950" cy="296271"/>
          </a:xfrm>
        </p:spPr>
        <p:txBody>
          <a:bodyPr vert="horz" lIns="91440" tIns="45720" rIns="91440" bIns="45720" rtlCol="0" anchor="ctr">
            <a:noAutofit/>
          </a:bodyPr>
          <a:lstStyle>
            <a:lvl1pPr marL="0" indent="0" algn="ctr">
              <a:buNone/>
              <a:defRPr lang="en-US" altLang="zh-CN" sz="1600" b="0"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指导老师</a:t>
            </a:r>
            <a:r>
              <a:rPr lang="en-US" altLang="zh-CN" dirty="0"/>
              <a:t>:51PPT</a:t>
            </a:r>
          </a:p>
        </p:txBody>
      </p:sp>
      <p:sp>
        <p:nvSpPr>
          <p:cNvPr id="9" name="Date Placeholder 4">
            <a:extLst>
              <a:ext uri="{FF2B5EF4-FFF2-40B4-BE49-F238E27FC236}">
                <a16:creationId xmlns:a16="http://schemas.microsoft.com/office/drawing/2014/main" id="{CA939A61-406D-45DC-B757-059EFAA05866}"/>
              </a:ext>
            </a:extLst>
          </p:cNvPr>
          <p:cNvSpPr>
            <a:spLocks noGrp="1"/>
          </p:cNvSpPr>
          <p:nvPr>
            <p:ph type="body" sz="quarter" idx="14" hasCustomPrompt="1"/>
          </p:nvPr>
        </p:nvSpPr>
        <p:spPr>
          <a:xfrm>
            <a:off x="3182620" y="4617711"/>
            <a:ext cx="5568950" cy="296271"/>
          </a:xfrm>
        </p:spPr>
        <p:txBody>
          <a:bodyPr vert="horz" lIns="91440" tIns="45720" rIns="91440" bIns="45720" rtlCol="0" anchor="ctr">
            <a:noAutofit/>
          </a:bodyPr>
          <a:lstStyle>
            <a:lvl1pPr marL="0" indent="0" algn="ctr">
              <a:buNone/>
              <a:defRPr lang="en-US" altLang="zh-CN" sz="1600" b="0"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答辩学生：新想事成</a:t>
            </a:r>
            <a:endParaRPr lang="en-US" altLang="en-US" dirty="0"/>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01">
    <p:spTree>
      <p:nvGrpSpPr>
        <p:cNvPr id="1" name=""/>
        <p:cNvGrpSpPr/>
        <p:nvPr/>
      </p:nvGrpSpPr>
      <p:grpSpPr>
        <a:xfrm>
          <a:off x="0" y="0"/>
          <a:ext cx="0" cy="0"/>
          <a:chOff x="0" y="0"/>
          <a:chExt cx="0" cy="0"/>
        </a:xfrm>
      </p:grpSpPr>
      <p:grpSp>
        <p:nvGrpSpPr>
          <p:cNvPr id="749" name="组合 748">
            <a:extLst>
              <a:ext uri="{FF2B5EF4-FFF2-40B4-BE49-F238E27FC236}">
                <a16:creationId xmlns:a16="http://schemas.microsoft.com/office/drawing/2014/main" id="{101F5A1F-CE03-9214-883F-A0C183945078}"/>
              </a:ext>
            </a:extLst>
          </p:cNvPr>
          <p:cNvGrpSpPr/>
          <p:nvPr userDrawn="1"/>
        </p:nvGrpSpPr>
        <p:grpSpPr>
          <a:xfrm>
            <a:off x="0" y="10954"/>
            <a:ext cx="12680781" cy="6224746"/>
            <a:chOff x="0" y="10954"/>
            <a:chExt cx="12680781" cy="6224746"/>
          </a:xfrm>
          <a:solidFill>
            <a:schemeClr val="bg1">
              <a:lumMod val="95000"/>
              <a:alpha val="30000"/>
            </a:schemeClr>
          </a:solidFill>
        </p:grpSpPr>
        <p:grpSp>
          <p:nvGrpSpPr>
            <p:cNvPr id="28" name="组合 27">
              <a:extLst>
                <a:ext uri="{FF2B5EF4-FFF2-40B4-BE49-F238E27FC236}">
                  <a16:creationId xmlns:a16="http://schemas.microsoft.com/office/drawing/2014/main" id="{BEA8F341-1BA3-FBF5-C8C8-F0219BE64C5A}"/>
                </a:ext>
              </a:extLst>
            </p:cNvPr>
            <p:cNvGrpSpPr/>
            <p:nvPr userDrawn="1"/>
          </p:nvGrpSpPr>
          <p:grpSpPr>
            <a:xfrm>
              <a:off x="0" y="10954"/>
              <a:ext cx="6351210" cy="6224746"/>
              <a:chOff x="4227512" y="1959133"/>
              <a:chExt cx="2700051" cy="2814827"/>
            </a:xfrm>
            <a:grpFill/>
          </p:grpSpPr>
          <p:sp>
            <p:nvSpPr>
              <p:cNvPr id="29" name="任意多边形: 形状 28">
                <a:extLst>
                  <a:ext uri="{FF2B5EF4-FFF2-40B4-BE49-F238E27FC236}">
                    <a16:creationId xmlns:a16="http://schemas.microsoft.com/office/drawing/2014/main" id="{EA2D4106-401B-9C41-093D-618876610F7F}"/>
                  </a:ext>
                </a:extLst>
              </p:cNvPr>
              <p:cNvSpPr/>
              <p:nvPr/>
            </p:nvSpPr>
            <p:spPr>
              <a:xfrm>
                <a:off x="6255289" y="4507356"/>
                <a:ext cx="207454" cy="266604"/>
              </a:xfrm>
              <a:custGeom>
                <a:avLst/>
                <a:gdLst>
                  <a:gd name="connsiteX0" fmla="*/ 75914 w 207454"/>
                  <a:gd name="connsiteY0" fmla="*/ 137922 h 266604"/>
                  <a:gd name="connsiteX1" fmla="*/ 133255 w 207454"/>
                  <a:gd name="connsiteY1" fmla="*/ 137922 h 266604"/>
                  <a:gd name="connsiteX2" fmla="*/ 133255 w 207454"/>
                  <a:gd name="connsiteY2" fmla="*/ 196977 h 266604"/>
                  <a:gd name="connsiteX3" fmla="*/ 75914 w 207454"/>
                  <a:gd name="connsiteY3" fmla="*/ 196977 h 266604"/>
                  <a:gd name="connsiteX4" fmla="*/ 75914 w 207454"/>
                  <a:gd name="connsiteY4" fmla="*/ 137922 h 266604"/>
                  <a:gd name="connsiteX5" fmla="*/ 198025 w 207454"/>
                  <a:gd name="connsiteY5" fmla="*/ 0 h 266604"/>
                  <a:gd name="connsiteX6" fmla="*/ 198025 w 207454"/>
                  <a:gd name="connsiteY6" fmla="*/ 261842 h 266604"/>
                  <a:gd name="connsiteX7" fmla="*/ 9334 w 207454"/>
                  <a:gd name="connsiteY7" fmla="*/ 261842 h 266604"/>
                  <a:gd name="connsiteX8" fmla="*/ 9334 w 207454"/>
                  <a:gd name="connsiteY8" fmla="*/ 75057 h 266604"/>
                  <a:gd name="connsiteX9" fmla="*/ 133255 w 207454"/>
                  <a:gd name="connsiteY9" fmla="*/ 75057 h 266604"/>
                  <a:gd name="connsiteX10" fmla="*/ 133255 w 207454"/>
                  <a:gd name="connsiteY10" fmla="*/ 128588 h 266604"/>
                  <a:gd name="connsiteX11" fmla="*/ 66580 w 207454"/>
                  <a:gd name="connsiteY11" fmla="*/ 128588 h 266604"/>
                  <a:gd name="connsiteX12" fmla="*/ 66580 w 207454"/>
                  <a:gd name="connsiteY12" fmla="*/ 206502 h 266604"/>
                  <a:gd name="connsiteX13" fmla="*/ 142684 w 207454"/>
                  <a:gd name="connsiteY13" fmla="*/ 206502 h 266604"/>
                  <a:gd name="connsiteX14" fmla="*/ 142684 w 207454"/>
                  <a:gd name="connsiteY14" fmla="*/ 95 h 266604"/>
                  <a:gd name="connsiteX15" fmla="*/ 133255 w 207454"/>
                  <a:gd name="connsiteY15" fmla="*/ 95 h 266604"/>
                  <a:gd name="connsiteX16" fmla="*/ 133255 w 207454"/>
                  <a:gd name="connsiteY16" fmla="*/ 65722 h 266604"/>
                  <a:gd name="connsiteX17" fmla="*/ 0 w 207454"/>
                  <a:gd name="connsiteY17" fmla="*/ 65722 h 266604"/>
                  <a:gd name="connsiteX18" fmla="*/ 0 w 207454"/>
                  <a:gd name="connsiteY18" fmla="*/ 266605 h 266604"/>
                  <a:gd name="connsiteX19" fmla="*/ 207455 w 207454"/>
                  <a:gd name="connsiteY19" fmla="*/ 266605 h 266604"/>
                  <a:gd name="connsiteX20" fmla="*/ 207455 w 207454"/>
                  <a:gd name="connsiteY20" fmla="*/ 95 h 266604"/>
                  <a:gd name="connsiteX21" fmla="*/ 198025 w 207454"/>
                  <a:gd name="connsiteY21" fmla="*/ 95 h 26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66604">
                    <a:moveTo>
                      <a:pt x="75914" y="137922"/>
                    </a:moveTo>
                    <a:lnTo>
                      <a:pt x="133255" y="137922"/>
                    </a:lnTo>
                    <a:lnTo>
                      <a:pt x="133255" y="196977"/>
                    </a:lnTo>
                    <a:lnTo>
                      <a:pt x="75914" y="196977"/>
                    </a:lnTo>
                    <a:lnTo>
                      <a:pt x="75914" y="137922"/>
                    </a:lnTo>
                    <a:close/>
                    <a:moveTo>
                      <a:pt x="198025" y="0"/>
                    </a:moveTo>
                    <a:lnTo>
                      <a:pt x="198025" y="261842"/>
                    </a:lnTo>
                    <a:lnTo>
                      <a:pt x="9334" y="261842"/>
                    </a:lnTo>
                    <a:lnTo>
                      <a:pt x="9334" y="75057"/>
                    </a:lnTo>
                    <a:lnTo>
                      <a:pt x="133255" y="75057"/>
                    </a:lnTo>
                    <a:lnTo>
                      <a:pt x="133255" y="128588"/>
                    </a:lnTo>
                    <a:lnTo>
                      <a:pt x="66580" y="128588"/>
                    </a:lnTo>
                    <a:lnTo>
                      <a:pt x="66580" y="206502"/>
                    </a:lnTo>
                    <a:lnTo>
                      <a:pt x="142684" y="206502"/>
                    </a:lnTo>
                    <a:lnTo>
                      <a:pt x="142684" y="95"/>
                    </a:lnTo>
                    <a:lnTo>
                      <a:pt x="133255" y="95"/>
                    </a:lnTo>
                    <a:lnTo>
                      <a:pt x="133255" y="65722"/>
                    </a:lnTo>
                    <a:lnTo>
                      <a:pt x="0" y="65722"/>
                    </a:lnTo>
                    <a:lnTo>
                      <a:pt x="0" y="266605"/>
                    </a:lnTo>
                    <a:lnTo>
                      <a:pt x="207455" y="266605"/>
                    </a:lnTo>
                    <a:lnTo>
                      <a:pt x="207455" y="95"/>
                    </a:lnTo>
                    <a:lnTo>
                      <a:pt x="198025" y="9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 name="任意多边形: 形状 29">
                <a:extLst>
                  <a:ext uri="{FF2B5EF4-FFF2-40B4-BE49-F238E27FC236}">
                    <a16:creationId xmlns:a16="http://schemas.microsoft.com/office/drawing/2014/main" id="{0FF5D0ED-A25C-A8E7-6D68-795D0E82EE45}"/>
                  </a:ext>
                </a:extLst>
              </p:cNvPr>
              <p:cNvSpPr/>
              <p:nvPr/>
            </p:nvSpPr>
            <p:spPr>
              <a:xfrm>
                <a:off x="6457981" y="4571173"/>
                <a:ext cx="438530" cy="51054"/>
              </a:xfrm>
              <a:custGeom>
                <a:avLst/>
                <a:gdLst>
                  <a:gd name="connsiteX0" fmla="*/ 431101 w 438530"/>
                  <a:gd name="connsiteY0" fmla="*/ 51054 h 51054"/>
                  <a:gd name="connsiteX1" fmla="*/ 399288 w 438530"/>
                  <a:gd name="connsiteY1" fmla="*/ 9335 h 51054"/>
                  <a:gd name="connsiteX2" fmla="*/ 0 w 438530"/>
                  <a:gd name="connsiteY2" fmla="*/ 9335 h 51054"/>
                  <a:gd name="connsiteX3" fmla="*/ 0 w 438530"/>
                  <a:gd name="connsiteY3" fmla="*/ 0 h 51054"/>
                  <a:gd name="connsiteX4" fmla="*/ 403955 w 438530"/>
                  <a:gd name="connsiteY4" fmla="*/ 0 h 51054"/>
                  <a:gd name="connsiteX5" fmla="*/ 438531 w 438530"/>
                  <a:gd name="connsiteY5" fmla="*/ 45339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5"/>
                    </a:lnTo>
                    <a:lnTo>
                      <a:pt x="0" y="9335"/>
                    </a:lnTo>
                    <a:lnTo>
                      <a:pt x="0" y="0"/>
                    </a:lnTo>
                    <a:lnTo>
                      <a:pt x="403955" y="0"/>
                    </a:lnTo>
                    <a:lnTo>
                      <a:pt x="438531" y="4533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 name="任意多边形: 形状 30">
                <a:extLst>
                  <a:ext uri="{FF2B5EF4-FFF2-40B4-BE49-F238E27FC236}">
                    <a16:creationId xmlns:a16="http://schemas.microsoft.com/office/drawing/2014/main" id="{1B0B5024-A686-B1F7-1D22-B9E140DEAEE7}"/>
                  </a:ext>
                </a:extLst>
              </p:cNvPr>
              <p:cNvSpPr/>
              <p:nvPr/>
            </p:nvSpPr>
            <p:spPr>
              <a:xfrm>
                <a:off x="6457981" y="4635944"/>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808 w 396049"/>
                  <a:gd name="connsiteY4" fmla="*/ 0 h 42100"/>
                  <a:gd name="connsiteX5" fmla="*/ 396049 w 396049"/>
                  <a:gd name="connsiteY5" fmla="*/ 36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808" y="0"/>
                    </a:lnTo>
                    <a:lnTo>
                      <a:pt x="396049" y="36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 name="任意多边形: 形状 31">
                <a:extLst>
                  <a:ext uri="{FF2B5EF4-FFF2-40B4-BE49-F238E27FC236}">
                    <a16:creationId xmlns:a16="http://schemas.microsoft.com/office/drawing/2014/main" id="{A816AB4B-4D88-20B8-4918-3F598E86AA5F}"/>
                  </a:ext>
                </a:extLst>
              </p:cNvPr>
              <p:cNvSpPr/>
              <p:nvPr/>
            </p:nvSpPr>
            <p:spPr>
              <a:xfrm>
                <a:off x="6521798" y="4640611"/>
                <a:ext cx="405669" cy="133254"/>
              </a:xfrm>
              <a:custGeom>
                <a:avLst/>
                <a:gdLst>
                  <a:gd name="connsiteX0" fmla="*/ 0 w 405669"/>
                  <a:gd name="connsiteY0" fmla="*/ 0 h 133254"/>
                  <a:gd name="connsiteX1" fmla="*/ 0 w 405669"/>
                  <a:gd name="connsiteY1" fmla="*/ 133255 h 133254"/>
                  <a:gd name="connsiteX2" fmla="*/ 343662 w 405669"/>
                  <a:gd name="connsiteY2" fmla="*/ 133255 h 133254"/>
                  <a:gd name="connsiteX3" fmla="*/ 405670 w 405669"/>
                  <a:gd name="connsiteY3" fmla="*/ 50578 h 133254"/>
                  <a:gd name="connsiteX4" fmla="*/ 405670 w 405669"/>
                  <a:gd name="connsiteY4" fmla="*/ 34957 h 133254"/>
                  <a:gd name="connsiteX5" fmla="*/ 335471 w 405669"/>
                  <a:gd name="connsiteY5" fmla="*/ 128588 h 133254"/>
                  <a:gd name="connsiteX6" fmla="*/ 9335 w 405669"/>
                  <a:gd name="connsiteY6" fmla="*/ 128588 h 133254"/>
                  <a:gd name="connsiteX7" fmla="*/ 9335 w 405669"/>
                  <a:gd name="connsiteY7" fmla="*/ 0 h 13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3254">
                    <a:moveTo>
                      <a:pt x="0" y="0"/>
                    </a:moveTo>
                    <a:lnTo>
                      <a:pt x="0" y="133255"/>
                    </a:lnTo>
                    <a:lnTo>
                      <a:pt x="343662" y="133255"/>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 name="任意多边形: 形状 32">
                <a:extLst>
                  <a:ext uri="{FF2B5EF4-FFF2-40B4-BE49-F238E27FC236}">
                    <a16:creationId xmlns:a16="http://schemas.microsoft.com/office/drawing/2014/main" id="{CE290110-A0B0-001C-0C02-79475177A690}"/>
                  </a:ext>
                </a:extLst>
              </p:cNvPr>
              <p:cNvSpPr/>
              <p:nvPr/>
            </p:nvSpPr>
            <p:spPr>
              <a:xfrm>
                <a:off x="6588378" y="4571078"/>
                <a:ext cx="339185" cy="140874"/>
              </a:xfrm>
              <a:custGeom>
                <a:avLst/>
                <a:gdLst>
                  <a:gd name="connsiteX0" fmla="*/ 334137 w 339185"/>
                  <a:gd name="connsiteY0" fmla="*/ 0 h 140874"/>
                  <a:gd name="connsiteX1" fmla="*/ 235553 w 339185"/>
                  <a:gd name="connsiteY1" fmla="*/ 131445 h 140874"/>
                  <a:gd name="connsiteX2" fmla="*/ 9430 w 339185"/>
                  <a:gd name="connsiteY2" fmla="*/ 131445 h 140874"/>
                  <a:gd name="connsiteX3" fmla="*/ 9430 w 339185"/>
                  <a:gd name="connsiteY3" fmla="*/ 69532 h 140874"/>
                  <a:gd name="connsiteX4" fmla="*/ 0 w 339185"/>
                  <a:gd name="connsiteY4" fmla="*/ 69532 h 140874"/>
                  <a:gd name="connsiteX5" fmla="*/ 0 w 339185"/>
                  <a:gd name="connsiteY5" fmla="*/ 140875 h 140874"/>
                  <a:gd name="connsiteX6" fmla="*/ 240221 w 339185"/>
                  <a:gd name="connsiteY6" fmla="*/ 140875 h 140874"/>
                  <a:gd name="connsiteX7" fmla="*/ 338804 w 339185"/>
                  <a:gd name="connsiteY7" fmla="*/ 9430 h 140874"/>
                  <a:gd name="connsiteX8" fmla="*/ 339185 w 339185"/>
                  <a:gd name="connsiteY8" fmla="*/ 9430 h 140874"/>
                  <a:gd name="connsiteX9" fmla="*/ 339185 w 339185"/>
                  <a:gd name="connsiteY9" fmla="*/ 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874">
                    <a:moveTo>
                      <a:pt x="334137" y="0"/>
                    </a:moveTo>
                    <a:lnTo>
                      <a:pt x="235553" y="131445"/>
                    </a:lnTo>
                    <a:lnTo>
                      <a:pt x="9430" y="131445"/>
                    </a:lnTo>
                    <a:lnTo>
                      <a:pt x="9430" y="69532"/>
                    </a:lnTo>
                    <a:lnTo>
                      <a:pt x="0" y="69532"/>
                    </a:lnTo>
                    <a:lnTo>
                      <a:pt x="0" y="140875"/>
                    </a:lnTo>
                    <a:lnTo>
                      <a:pt x="240221" y="140875"/>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 name="任意多边形: 形状 33">
                <a:extLst>
                  <a:ext uri="{FF2B5EF4-FFF2-40B4-BE49-F238E27FC236}">
                    <a16:creationId xmlns:a16="http://schemas.microsoft.com/office/drawing/2014/main" id="{449C6DB8-8C58-595B-CDB3-EB2B17F93C8A}"/>
                  </a:ext>
                </a:extLst>
              </p:cNvPr>
              <p:cNvSpPr/>
              <p:nvPr/>
            </p:nvSpPr>
            <p:spPr>
              <a:xfrm>
                <a:off x="6255194" y="4103115"/>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4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4"/>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 name="任意多边形: 形状 34">
                <a:extLst>
                  <a:ext uri="{FF2B5EF4-FFF2-40B4-BE49-F238E27FC236}">
                    <a16:creationId xmlns:a16="http://schemas.microsoft.com/office/drawing/2014/main" id="{77588B4A-81DC-1943-6675-A29C384B5BB3}"/>
                  </a:ext>
                </a:extLst>
              </p:cNvPr>
              <p:cNvSpPr/>
              <p:nvPr/>
            </p:nvSpPr>
            <p:spPr>
              <a:xfrm>
                <a:off x="6822503" y="4637848"/>
                <a:ext cx="104965" cy="136016"/>
              </a:xfrm>
              <a:custGeom>
                <a:avLst/>
                <a:gdLst>
                  <a:gd name="connsiteX0" fmla="*/ 0 w 104965"/>
                  <a:gd name="connsiteY0" fmla="*/ 5525 h 136016"/>
                  <a:gd name="connsiteX1" fmla="*/ 96488 w 104965"/>
                  <a:gd name="connsiteY1" fmla="*/ 136017 h 136016"/>
                  <a:gd name="connsiteX2" fmla="*/ 104965 w 104965"/>
                  <a:gd name="connsiteY2" fmla="*/ 136017 h 136016"/>
                  <a:gd name="connsiteX3" fmla="*/ 104965 w 104965"/>
                  <a:gd name="connsiteY3" fmla="*/ 131350 h 136016"/>
                  <a:gd name="connsiteX4" fmla="*/ 104680 w 104965"/>
                  <a:gd name="connsiteY4" fmla="*/ 131350 h 136016"/>
                  <a:gd name="connsiteX5" fmla="*/ 7525 w 104965"/>
                  <a:gd name="connsiteY5" fmla="*/ 0 h 13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36016">
                    <a:moveTo>
                      <a:pt x="0" y="5525"/>
                    </a:moveTo>
                    <a:lnTo>
                      <a:pt x="96488" y="136017"/>
                    </a:lnTo>
                    <a:lnTo>
                      <a:pt x="104965" y="136017"/>
                    </a:lnTo>
                    <a:lnTo>
                      <a:pt x="104965" y="131350"/>
                    </a:lnTo>
                    <a:lnTo>
                      <a:pt x="104680" y="131350"/>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 name="任意多边形: 形状 35">
                <a:extLst>
                  <a:ext uri="{FF2B5EF4-FFF2-40B4-BE49-F238E27FC236}">
                    <a16:creationId xmlns:a16="http://schemas.microsoft.com/office/drawing/2014/main" id="{25A3ABF4-4299-4E84-7306-0292F5CBAC97}"/>
                  </a:ext>
                </a:extLst>
              </p:cNvPr>
              <p:cNvSpPr/>
              <p:nvPr/>
            </p:nvSpPr>
            <p:spPr>
              <a:xfrm>
                <a:off x="6855935" y="4572983"/>
                <a:ext cx="71627" cy="99822"/>
              </a:xfrm>
              <a:custGeom>
                <a:avLst/>
                <a:gdLst>
                  <a:gd name="connsiteX0" fmla="*/ 0 w 71627"/>
                  <a:gd name="connsiteY0" fmla="*/ 5620 h 99822"/>
                  <a:gd name="connsiteX1" fmla="*/ 71628 w 71627"/>
                  <a:gd name="connsiteY1" fmla="*/ 99822 h 99822"/>
                  <a:gd name="connsiteX2" fmla="*/ 71628 w 71627"/>
                  <a:gd name="connsiteY2" fmla="*/ 84296 h 99822"/>
                  <a:gd name="connsiteX3" fmla="*/ 7429 w 71627"/>
                  <a:gd name="connsiteY3" fmla="*/ 0 h 99822"/>
                </a:gdLst>
                <a:ahLst/>
                <a:cxnLst>
                  <a:cxn ang="0">
                    <a:pos x="connsiteX0" y="connsiteY0"/>
                  </a:cxn>
                  <a:cxn ang="0">
                    <a:pos x="connsiteX1" y="connsiteY1"/>
                  </a:cxn>
                  <a:cxn ang="0">
                    <a:pos x="connsiteX2" y="connsiteY2"/>
                  </a:cxn>
                  <a:cxn ang="0">
                    <a:pos x="connsiteX3" y="connsiteY3"/>
                  </a:cxn>
                </a:cxnLst>
                <a:rect l="l" t="t" r="r" b="b"/>
                <a:pathLst>
                  <a:path w="71627" h="99822">
                    <a:moveTo>
                      <a:pt x="0" y="5620"/>
                    </a:moveTo>
                    <a:lnTo>
                      <a:pt x="71628" y="99822"/>
                    </a:lnTo>
                    <a:lnTo>
                      <a:pt x="71628" y="84296"/>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 name="任意多边形: 形状 36">
                <a:extLst>
                  <a:ext uri="{FF2B5EF4-FFF2-40B4-BE49-F238E27FC236}">
                    <a16:creationId xmlns:a16="http://schemas.microsoft.com/office/drawing/2014/main" id="{8111CC27-B8B5-E077-0158-AB14BC163EBC}"/>
                  </a:ext>
                </a:extLst>
              </p:cNvPr>
              <p:cNvSpPr/>
              <p:nvPr/>
            </p:nvSpPr>
            <p:spPr>
              <a:xfrm>
                <a:off x="6920134" y="4206271"/>
                <a:ext cx="7334" cy="305752"/>
              </a:xfrm>
              <a:custGeom>
                <a:avLst/>
                <a:gdLst>
                  <a:gd name="connsiteX0" fmla="*/ 0 w 7334"/>
                  <a:gd name="connsiteY0" fmla="*/ 0 h 305752"/>
                  <a:gd name="connsiteX1" fmla="*/ 7334 w 7334"/>
                  <a:gd name="connsiteY1" fmla="*/ 0 h 305752"/>
                  <a:gd name="connsiteX2" fmla="*/ 7334 w 7334"/>
                  <a:gd name="connsiteY2" fmla="*/ 305752 h 305752"/>
                  <a:gd name="connsiteX3" fmla="*/ 0 w 7334"/>
                  <a:gd name="connsiteY3" fmla="*/ 305752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2"/>
                    </a:lnTo>
                    <a:lnTo>
                      <a:pt x="0" y="30575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 name="任意多边形: 形状 37">
                <a:extLst>
                  <a:ext uri="{FF2B5EF4-FFF2-40B4-BE49-F238E27FC236}">
                    <a16:creationId xmlns:a16="http://schemas.microsoft.com/office/drawing/2014/main" id="{CBD47397-6D35-6D74-333F-87EE27C948BF}"/>
                  </a:ext>
                </a:extLst>
              </p:cNvPr>
              <p:cNvSpPr/>
              <p:nvPr/>
            </p:nvSpPr>
            <p:spPr>
              <a:xfrm>
                <a:off x="6859650" y="4201508"/>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 name="任意多边形: 形状 38">
                <a:extLst>
                  <a:ext uri="{FF2B5EF4-FFF2-40B4-BE49-F238E27FC236}">
                    <a16:creationId xmlns:a16="http://schemas.microsoft.com/office/drawing/2014/main" id="{E9D212B8-F2DA-1291-42E8-F9AC7F294259}"/>
                  </a:ext>
                </a:extLst>
              </p:cNvPr>
              <p:cNvSpPr/>
              <p:nvPr/>
            </p:nvSpPr>
            <p:spPr>
              <a:xfrm>
                <a:off x="6859650" y="4136262"/>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 name="任意多边形: 形状 39">
                <a:extLst>
                  <a:ext uri="{FF2B5EF4-FFF2-40B4-BE49-F238E27FC236}">
                    <a16:creationId xmlns:a16="http://schemas.microsoft.com/office/drawing/2014/main" id="{8C920D12-6B6A-DEC7-57A9-4F1238194A94}"/>
                  </a:ext>
                </a:extLst>
              </p:cNvPr>
              <p:cNvSpPr/>
              <p:nvPr/>
            </p:nvSpPr>
            <p:spPr>
              <a:xfrm>
                <a:off x="6593140" y="4074159"/>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 name="任意多边形: 形状 40">
                <a:extLst>
                  <a:ext uri="{FF2B5EF4-FFF2-40B4-BE49-F238E27FC236}">
                    <a16:creationId xmlns:a16="http://schemas.microsoft.com/office/drawing/2014/main" id="{200A2FA5-3417-1361-5111-3C576F67270F}"/>
                  </a:ext>
                </a:extLst>
              </p:cNvPr>
              <p:cNvSpPr/>
              <p:nvPr/>
            </p:nvSpPr>
            <p:spPr>
              <a:xfrm>
                <a:off x="6588378" y="4201508"/>
                <a:ext cx="204597" cy="374332"/>
              </a:xfrm>
              <a:custGeom>
                <a:avLst/>
                <a:gdLst>
                  <a:gd name="connsiteX0" fmla="*/ 9430 w 204597"/>
                  <a:gd name="connsiteY0" fmla="*/ 374333 h 374332"/>
                  <a:gd name="connsiteX1" fmla="*/ 0 w 204597"/>
                  <a:gd name="connsiteY1" fmla="*/ 374333 h 374332"/>
                  <a:gd name="connsiteX2" fmla="*/ 0 w 204597"/>
                  <a:gd name="connsiteY2" fmla="*/ 0 h 374332"/>
                  <a:gd name="connsiteX3" fmla="*/ 204597 w 204597"/>
                  <a:gd name="connsiteY3" fmla="*/ 0 h 374332"/>
                  <a:gd name="connsiteX4" fmla="*/ 204597 w 204597"/>
                  <a:gd name="connsiteY4" fmla="*/ 9430 h 374332"/>
                  <a:gd name="connsiteX5" fmla="*/ 9430 w 204597"/>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 name="任意多边形: 形状 41">
                <a:extLst>
                  <a:ext uri="{FF2B5EF4-FFF2-40B4-BE49-F238E27FC236}">
                    <a16:creationId xmlns:a16="http://schemas.microsoft.com/office/drawing/2014/main" id="{1CAC92C7-3E2C-E5BE-FC19-BCC1C4FED3FC}"/>
                  </a:ext>
                </a:extLst>
              </p:cNvPr>
              <p:cNvSpPr/>
              <p:nvPr/>
            </p:nvSpPr>
            <p:spPr>
              <a:xfrm>
                <a:off x="6521798" y="4136262"/>
                <a:ext cx="271176" cy="439578"/>
              </a:xfrm>
              <a:custGeom>
                <a:avLst/>
                <a:gdLst>
                  <a:gd name="connsiteX0" fmla="*/ 9335 w 271176"/>
                  <a:gd name="connsiteY0" fmla="*/ 439579 h 439578"/>
                  <a:gd name="connsiteX1" fmla="*/ 0 w 271176"/>
                  <a:gd name="connsiteY1" fmla="*/ 439579 h 439578"/>
                  <a:gd name="connsiteX2" fmla="*/ 0 w 271176"/>
                  <a:gd name="connsiteY2" fmla="*/ 0 h 439578"/>
                  <a:gd name="connsiteX3" fmla="*/ 271177 w 271176"/>
                  <a:gd name="connsiteY3" fmla="*/ 0 h 439578"/>
                  <a:gd name="connsiteX4" fmla="*/ 271177 w 271176"/>
                  <a:gd name="connsiteY4" fmla="*/ 9430 h 439578"/>
                  <a:gd name="connsiteX5" fmla="*/ 9335 w 271176"/>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9335" y="439579"/>
                    </a:moveTo>
                    <a:lnTo>
                      <a:pt x="0" y="439579"/>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 name="任意多边形: 形状 42">
                <a:extLst>
                  <a:ext uri="{FF2B5EF4-FFF2-40B4-BE49-F238E27FC236}">
                    <a16:creationId xmlns:a16="http://schemas.microsoft.com/office/drawing/2014/main" id="{75F1DE5E-FB77-B4A1-2BE5-99409371A53B}"/>
                  </a:ext>
                </a:extLst>
              </p:cNvPr>
              <p:cNvSpPr/>
              <p:nvPr/>
            </p:nvSpPr>
            <p:spPr>
              <a:xfrm>
                <a:off x="6321773" y="4145692"/>
                <a:ext cx="204692" cy="299656"/>
              </a:xfrm>
              <a:custGeom>
                <a:avLst/>
                <a:gdLst>
                  <a:gd name="connsiteX0" fmla="*/ 204692 w 204692"/>
                  <a:gd name="connsiteY0" fmla="*/ 299656 h 299656"/>
                  <a:gd name="connsiteX1" fmla="*/ 0 w 204692"/>
                  <a:gd name="connsiteY1" fmla="*/ 299656 h 299656"/>
                  <a:gd name="connsiteX2" fmla="*/ 0 w 204692"/>
                  <a:gd name="connsiteY2" fmla="*/ 26479 h 299656"/>
                  <a:gd name="connsiteX3" fmla="*/ 28480 w 204692"/>
                  <a:gd name="connsiteY3" fmla="*/ 0 h 299656"/>
                  <a:gd name="connsiteX4" fmla="*/ 34862 w 204692"/>
                  <a:gd name="connsiteY4" fmla="*/ 6858 h 299656"/>
                  <a:gd name="connsiteX5" fmla="*/ 9430 w 204692"/>
                  <a:gd name="connsiteY5" fmla="*/ 30575 h 299656"/>
                  <a:gd name="connsiteX6" fmla="*/ 9430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6"/>
                    </a:moveTo>
                    <a:lnTo>
                      <a:pt x="0" y="299656"/>
                    </a:lnTo>
                    <a:lnTo>
                      <a:pt x="0" y="26479"/>
                    </a:lnTo>
                    <a:lnTo>
                      <a:pt x="28480" y="0"/>
                    </a:lnTo>
                    <a:lnTo>
                      <a:pt x="34862" y="6858"/>
                    </a:lnTo>
                    <a:lnTo>
                      <a:pt x="9430" y="30575"/>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 name="任意多边形: 形状 43">
                <a:extLst>
                  <a:ext uri="{FF2B5EF4-FFF2-40B4-BE49-F238E27FC236}">
                    <a16:creationId xmlns:a16="http://schemas.microsoft.com/office/drawing/2014/main" id="{51FF6163-A07A-316C-7C5C-09F3E556F208}"/>
                  </a:ext>
                </a:extLst>
              </p:cNvPr>
              <p:cNvSpPr/>
              <p:nvPr/>
            </p:nvSpPr>
            <p:spPr>
              <a:xfrm>
                <a:off x="6593140" y="4074159"/>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167 w 204597"/>
                  <a:gd name="connsiteY3" fmla="*/ 361855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167" y="361855"/>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 name="任意多边形: 形状 44">
                <a:extLst>
                  <a:ext uri="{FF2B5EF4-FFF2-40B4-BE49-F238E27FC236}">
                    <a16:creationId xmlns:a16="http://schemas.microsoft.com/office/drawing/2014/main" id="{82593F8F-32FC-B240-5EDA-3B17C8CD496F}"/>
                  </a:ext>
                </a:extLst>
              </p:cNvPr>
              <p:cNvSpPr/>
              <p:nvPr/>
            </p:nvSpPr>
            <p:spPr>
              <a:xfrm>
                <a:off x="6257099" y="4070635"/>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 name="任意多边形: 形状 45">
                <a:extLst>
                  <a:ext uri="{FF2B5EF4-FFF2-40B4-BE49-F238E27FC236}">
                    <a16:creationId xmlns:a16="http://schemas.microsoft.com/office/drawing/2014/main" id="{7FCA1F29-BC4C-BC90-6549-9CD79ACE8C4C}"/>
                  </a:ext>
                </a:extLst>
              </p:cNvPr>
              <p:cNvSpPr/>
              <p:nvPr/>
            </p:nvSpPr>
            <p:spPr>
              <a:xfrm>
                <a:off x="6323678" y="4035964"/>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 name="任意多边形: 形状 46">
                <a:extLst>
                  <a:ext uri="{FF2B5EF4-FFF2-40B4-BE49-F238E27FC236}">
                    <a16:creationId xmlns:a16="http://schemas.microsoft.com/office/drawing/2014/main" id="{CC750B4D-1B1A-F9A7-773E-94FDB3388553}"/>
                  </a:ext>
                </a:extLst>
              </p:cNvPr>
              <p:cNvSpPr/>
              <p:nvPr/>
            </p:nvSpPr>
            <p:spPr>
              <a:xfrm>
                <a:off x="6891845" y="3591623"/>
                <a:ext cx="35623" cy="51054"/>
              </a:xfrm>
              <a:custGeom>
                <a:avLst/>
                <a:gdLst>
                  <a:gd name="connsiteX0" fmla="*/ 0 w 35623"/>
                  <a:gd name="connsiteY0" fmla="*/ 5620 h 51054"/>
                  <a:gd name="connsiteX1" fmla="*/ 34576 w 35623"/>
                  <a:gd name="connsiteY1" fmla="*/ 51054 h 51054"/>
                  <a:gd name="connsiteX2" fmla="*/ 35623 w 35623"/>
                  <a:gd name="connsiteY2" fmla="*/ 51054 h 51054"/>
                  <a:gd name="connsiteX3" fmla="*/ 35623 w 35623"/>
                  <a:gd name="connsiteY3" fmla="*/ 37052 h 51054"/>
                  <a:gd name="connsiteX4" fmla="*/ 7525 w 35623"/>
                  <a:gd name="connsiteY4" fmla="*/ 0 h 5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054">
                    <a:moveTo>
                      <a:pt x="0" y="5620"/>
                    </a:moveTo>
                    <a:lnTo>
                      <a:pt x="34576" y="51054"/>
                    </a:lnTo>
                    <a:lnTo>
                      <a:pt x="35623" y="51054"/>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 name="任意多边形: 形状 47">
                <a:extLst>
                  <a:ext uri="{FF2B5EF4-FFF2-40B4-BE49-F238E27FC236}">
                    <a16:creationId xmlns:a16="http://schemas.microsoft.com/office/drawing/2014/main" id="{DFC83423-0B95-CCCA-910F-D57EC7C05EBF}"/>
                  </a:ext>
                </a:extLst>
              </p:cNvPr>
              <p:cNvSpPr/>
              <p:nvPr/>
            </p:nvSpPr>
            <p:spPr>
              <a:xfrm>
                <a:off x="6595522" y="3435317"/>
                <a:ext cx="331946" cy="142589"/>
              </a:xfrm>
              <a:custGeom>
                <a:avLst/>
                <a:gdLst>
                  <a:gd name="connsiteX0" fmla="*/ 330899 w 331946"/>
                  <a:gd name="connsiteY0" fmla="*/ 0 h 142589"/>
                  <a:gd name="connsiteX1" fmla="*/ 230886 w 331946"/>
                  <a:gd name="connsiteY1" fmla="*/ 133255 h 142589"/>
                  <a:gd name="connsiteX2" fmla="*/ 0 w 331946"/>
                  <a:gd name="connsiteY2" fmla="*/ 133255 h 142589"/>
                  <a:gd name="connsiteX3" fmla="*/ 0 w 331946"/>
                  <a:gd name="connsiteY3" fmla="*/ 142589 h 142589"/>
                  <a:gd name="connsiteX4" fmla="*/ 235649 w 331946"/>
                  <a:gd name="connsiteY4" fmla="*/ 142589 h 142589"/>
                  <a:gd name="connsiteX5" fmla="*/ 331946 w 331946"/>
                  <a:gd name="connsiteY5" fmla="*/ 14097 h 142589"/>
                  <a:gd name="connsiteX6" fmla="*/ 331946 w 331946"/>
                  <a:gd name="connsiteY6" fmla="*/ 0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589">
                    <a:moveTo>
                      <a:pt x="330899" y="0"/>
                    </a:moveTo>
                    <a:lnTo>
                      <a:pt x="230886" y="133255"/>
                    </a:lnTo>
                    <a:lnTo>
                      <a:pt x="0" y="133255"/>
                    </a:lnTo>
                    <a:lnTo>
                      <a:pt x="0" y="142589"/>
                    </a:lnTo>
                    <a:lnTo>
                      <a:pt x="235649" y="142589"/>
                    </a:lnTo>
                    <a:lnTo>
                      <a:pt x="331946" y="14097"/>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 name="任意多边形: 形状 48">
                <a:extLst>
                  <a:ext uri="{FF2B5EF4-FFF2-40B4-BE49-F238E27FC236}">
                    <a16:creationId xmlns:a16="http://schemas.microsoft.com/office/drawing/2014/main" id="{1101F35B-F07E-4594-F2CB-FDD4D9FEA625}"/>
                  </a:ext>
                </a:extLst>
              </p:cNvPr>
              <p:cNvSpPr/>
              <p:nvPr/>
            </p:nvSpPr>
            <p:spPr>
              <a:xfrm>
                <a:off x="6595522" y="3544855"/>
                <a:ext cx="331946" cy="97916"/>
              </a:xfrm>
              <a:custGeom>
                <a:avLst/>
                <a:gdLst>
                  <a:gd name="connsiteX0" fmla="*/ 265652 w 331946"/>
                  <a:gd name="connsiteY0" fmla="*/ 88487 h 97916"/>
                  <a:gd name="connsiteX1" fmla="*/ 0 w 331946"/>
                  <a:gd name="connsiteY1" fmla="*/ 88487 h 97916"/>
                  <a:gd name="connsiteX2" fmla="*/ 0 w 331946"/>
                  <a:gd name="connsiteY2" fmla="*/ 97917 h 97916"/>
                  <a:gd name="connsiteX3" fmla="*/ 270320 w 331946"/>
                  <a:gd name="connsiteY3" fmla="*/ 97917 h 97916"/>
                  <a:gd name="connsiteX4" fmla="*/ 331946 w 331946"/>
                  <a:gd name="connsiteY4" fmla="*/ 15716 h 97916"/>
                  <a:gd name="connsiteX5" fmla="*/ 331946 w 331946"/>
                  <a:gd name="connsiteY5" fmla="*/ 0 h 9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916">
                    <a:moveTo>
                      <a:pt x="265652" y="88487"/>
                    </a:moveTo>
                    <a:lnTo>
                      <a:pt x="0" y="88487"/>
                    </a:lnTo>
                    <a:lnTo>
                      <a:pt x="0" y="97917"/>
                    </a:lnTo>
                    <a:lnTo>
                      <a:pt x="270320" y="97917"/>
                    </a:lnTo>
                    <a:lnTo>
                      <a:pt x="331946" y="15716"/>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 name="任意多边形: 形状 49">
                <a:extLst>
                  <a:ext uri="{FF2B5EF4-FFF2-40B4-BE49-F238E27FC236}">
                    <a16:creationId xmlns:a16="http://schemas.microsoft.com/office/drawing/2014/main" id="{3DE4BD25-903F-C366-3472-A3039EA2E380}"/>
                  </a:ext>
                </a:extLst>
              </p:cNvPr>
              <p:cNvSpPr/>
              <p:nvPr/>
            </p:nvSpPr>
            <p:spPr>
              <a:xfrm>
                <a:off x="6255194" y="3435222"/>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684 w 271271"/>
                  <a:gd name="connsiteY9" fmla="*/ 66580 h 207454"/>
                  <a:gd name="connsiteX10" fmla="*/ 142684 w 271271"/>
                  <a:gd name="connsiteY10" fmla="*/ 133255 h 207454"/>
                  <a:gd name="connsiteX11" fmla="*/ 196215 w 271271"/>
                  <a:gd name="connsiteY11" fmla="*/ 133255 h 207454"/>
                  <a:gd name="connsiteX12" fmla="*/ 196215 w 271271"/>
                  <a:gd name="connsiteY12" fmla="*/ 9334 h 207454"/>
                  <a:gd name="connsiteX13" fmla="*/ 9430 w 271271"/>
                  <a:gd name="connsiteY13" fmla="*/ 9334 h 207454"/>
                  <a:gd name="connsiteX14" fmla="*/ 9430 w 271271"/>
                  <a:gd name="connsiteY14" fmla="*/ 198025 h 207454"/>
                  <a:gd name="connsiteX15" fmla="*/ 271272 w 271271"/>
                  <a:gd name="connsiteY15" fmla="*/ 198025 h 207454"/>
                  <a:gd name="connsiteX16" fmla="*/ 271272 w 271271"/>
                  <a:gd name="connsiteY16" fmla="*/ 207454 h 207454"/>
                  <a:gd name="connsiteX17" fmla="*/ 74200 w 271271"/>
                  <a:gd name="connsiteY17" fmla="*/ 133350 h 207454"/>
                  <a:gd name="connsiteX18" fmla="*/ 133350 w 271271"/>
                  <a:gd name="connsiteY18" fmla="*/ 133350 h 207454"/>
                  <a:gd name="connsiteX19" fmla="*/ 133350 w 271271"/>
                  <a:gd name="connsiteY19" fmla="*/ 76009 h 207454"/>
                  <a:gd name="connsiteX20" fmla="*/ 74200 w 271271"/>
                  <a:gd name="connsiteY20" fmla="*/ 76009 h 207454"/>
                  <a:gd name="connsiteX21" fmla="*/ 74200 w 271271"/>
                  <a:gd name="connsiteY21" fmla="*/ 13335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684"/>
                    </a:lnTo>
                    <a:lnTo>
                      <a:pt x="64770" y="142684"/>
                    </a:lnTo>
                    <a:lnTo>
                      <a:pt x="64770" y="66580"/>
                    </a:lnTo>
                    <a:lnTo>
                      <a:pt x="142684" y="66580"/>
                    </a:lnTo>
                    <a:lnTo>
                      <a:pt x="142684" y="133255"/>
                    </a:lnTo>
                    <a:lnTo>
                      <a:pt x="196215" y="133255"/>
                    </a:lnTo>
                    <a:lnTo>
                      <a:pt x="196215" y="9334"/>
                    </a:lnTo>
                    <a:lnTo>
                      <a:pt x="9430" y="9334"/>
                    </a:lnTo>
                    <a:lnTo>
                      <a:pt x="9430" y="198025"/>
                    </a:lnTo>
                    <a:lnTo>
                      <a:pt x="271272" y="198025"/>
                    </a:lnTo>
                    <a:lnTo>
                      <a:pt x="271272" y="207454"/>
                    </a:lnTo>
                    <a:close/>
                    <a:moveTo>
                      <a:pt x="74200" y="133350"/>
                    </a:moveTo>
                    <a:lnTo>
                      <a:pt x="133350" y="133350"/>
                    </a:lnTo>
                    <a:lnTo>
                      <a:pt x="133350" y="76009"/>
                    </a:lnTo>
                    <a:lnTo>
                      <a:pt x="74200" y="76009"/>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 name="任意多边形: 形状 50">
                <a:extLst>
                  <a:ext uri="{FF2B5EF4-FFF2-40B4-BE49-F238E27FC236}">
                    <a16:creationId xmlns:a16="http://schemas.microsoft.com/office/drawing/2014/main" id="{F8DDF2DD-C296-D1A5-8E76-1ECB49EE3222}"/>
                  </a:ext>
                </a:extLst>
              </p:cNvPr>
              <p:cNvSpPr/>
              <p:nvPr/>
            </p:nvSpPr>
            <p:spPr>
              <a:xfrm>
                <a:off x="6411499" y="3638009"/>
                <a:ext cx="51149" cy="473106"/>
              </a:xfrm>
              <a:custGeom>
                <a:avLst/>
                <a:gdLst>
                  <a:gd name="connsiteX0" fmla="*/ 5715 w 51149"/>
                  <a:gd name="connsiteY0" fmla="*/ 473107 h 473106"/>
                  <a:gd name="connsiteX1" fmla="*/ 0 w 51149"/>
                  <a:gd name="connsiteY1" fmla="*/ 465582 h 473106"/>
                  <a:gd name="connsiteX2" fmla="*/ 41815 w 51149"/>
                  <a:gd name="connsiteY2" fmla="*/ 433864 h 473106"/>
                  <a:gd name="connsiteX3" fmla="*/ 41815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815" y="433864"/>
                    </a:lnTo>
                    <a:lnTo>
                      <a:pt x="41815"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 name="任意多边形: 形状 51">
                <a:extLst>
                  <a:ext uri="{FF2B5EF4-FFF2-40B4-BE49-F238E27FC236}">
                    <a16:creationId xmlns:a16="http://schemas.microsoft.com/office/drawing/2014/main" id="{76FFCB23-2082-E157-72CA-173FA4250747}"/>
                  </a:ext>
                </a:extLst>
              </p:cNvPr>
              <p:cNvSpPr/>
              <p:nvPr/>
            </p:nvSpPr>
            <p:spPr>
              <a:xfrm>
                <a:off x="6355778" y="3638009"/>
                <a:ext cx="42100" cy="430625"/>
              </a:xfrm>
              <a:custGeom>
                <a:avLst/>
                <a:gdLst>
                  <a:gd name="connsiteX0" fmla="*/ 5334 w 42100"/>
                  <a:gd name="connsiteY0" fmla="*/ 430625 h 430625"/>
                  <a:gd name="connsiteX1" fmla="*/ 0 w 42100"/>
                  <a:gd name="connsiteY1" fmla="*/ 422910 h 430625"/>
                  <a:gd name="connsiteX2" fmla="*/ 32766 w 42100"/>
                  <a:gd name="connsiteY2" fmla="*/ 400336 h 430625"/>
                  <a:gd name="connsiteX3" fmla="*/ 32766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334" y="430625"/>
                    </a:moveTo>
                    <a:lnTo>
                      <a:pt x="0" y="422910"/>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 name="任意多边形: 形状 52">
                <a:extLst>
                  <a:ext uri="{FF2B5EF4-FFF2-40B4-BE49-F238E27FC236}">
                    <a16:creationId xmlns:a16="http://schemas.microsoft.com/office/drawing/2014/main" id="{3709E8EC-F2DF-E848-4222-2266E0227058}"/>
                  </a:ext>
                </a:extLst>
              </p:cNvPr>
              <p:cNvSpPr/>
              <p:nvPr/>
            </p:nvSpPr>
            <p:spPr>
              <a:xfrm>
                <a:off x="6255194" y="3701827"/>
                <a:ext cx="140779" cy="476059"/>
              </a:xfrm>
              <a:custGeom>
                <a:avLst/>
                <a:gdLst>
                  <a:gd name="connsiteX0" fmla="*/ 135160 w 140779"/>
                  <a:gd name="connsiteY0" fmla="*/ 476059 h 476059"/>
                  <a:gd name="connsiteX1" fmla="*/ 0 w 140779"/>
                  <a:gd name="connsiteY1" fmla="*/ 374713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70046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59"/>
                    </a:moveTo>
                    <a:lnTo>
                      <a:pt x="0" y="374713"/>
                    </a:lnTo>
                    <a:lnTo>
                      <a:pt x="0" y="0"/>
                    </a:lnTo>
                    <a:lnTo>
                      <a:pt x="138017" y="0"/>
                    </a:lnTo>
                    <a:lnTo>
                      <a:pt x="138017" y="9334"/>
                    </a:lnTo>
                    <a:lnTo>
                      <a:pt x="9430" y="9334"/>
                    </a:lnTo>
                    <a:lnTo>
                      <a:pt x="9430" y="370046"/>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 name="任意多边形: 形状 53">
                <a:extLst>
                  <a:ext uri="{FF2B5EF4-FFF2-40B4-BE49-F238E27FC236}">
                    <a16:creationId xmlns:a16="http://schemas.microsoft.com/office/drawing/2014/main" id="{2D60AE1D-1F3B-D182-6A15-589A03CA5442}"/>
                  </a:ext>
                </a:extLst>
              </p:cNvPr>
              <p:cNvSpPr/>
              <p:nvPr/>
            </p:nvSpPr>
            <p:spPr>
              <a:xfrm>
                <a:off x="6321869" y="3768502"/>
                <a:ext cx="138874" cy="374713"/>
              </a:xfrm>
              <a:custGeom>
                <a:avLst/>
                <a:gdLst>
                  <a:gd name="connsiteX0" fmla="*/ 133255 w 138874"/>
                  <a:gd name="connsiteY0" fmla="*/ 374713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4 h 374713"/>
                  <a:gd name="connsiteX5" fmla="*/ 9334 w 138874"/>
                  <a:gd name="connsiteY5" fmla="*/ 9334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3"/>
                    </a:moveTo>
                    <a:lnTo>
                      <a:pt x="0" y="274701"/>
                    </a:lnTo>
                    <a:lnTo>
                      <a:pt x="0" y="0"/>
                    </a:lnTo>
                    <a:lnTo>
                      <a:pt x="71342" y="0"/>
                    </a:lnTo>
                    <a:lnTo>
                      <a:pt x="71342" y="9334"/>
                    </a:lnTo>
                    <a:lnTo>
                      <a:pt x="9334" y="9334"/>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 name="任意多边形: 形状 54">
                <a:extLst>
                  <a:ext uri="{FF2B5EF4-FFF2-40B4-BE49-F238E27FC236}">
                    <a16:creationId xmlns:a16="http://schemas.microsoft.com/office/drawing/2014/main" id="{1C748B92-9837-0004-3859-4FFADA3EA4A0}"/>
                  </a:ext>
                </a:extLst>
              </p:cNvPr>
              <p:cNvSpPr/>
              <p:nvPr/>
            </p:nvSpPr>
            <p:spPr>
              <a:xfrm>
                <a:off x="6521798" y="3435317"/>
                <a:ext cx="405669" cy="271176"/>
              </a:xfrm>
              <a:custGeom>
                <a:avLst/>
                <a:gdLst>
                  <a:gd name="connsiteX0" fmla="*/ 0 w 405669"/>
                  <a:gd name="connsiteY0" fmla="*/ 0 h 271176"/>
                  <a:gd name="connsiteX1" fmla="*/ 0 w 405669"/>
                  <a:gd name="connsiteY1" fmla="*/ 271177 h 271176"/>
                  <a:gd name="connsiteX2" fmla="*/ 9335 w 405669"/>
                  <a:gd name="connsiteY2" fmla="*/ 271177 h 271176"/>
                  <a:gd name="connsiteX3" fmla="*/ 9335 w 405669"/>
                  <a:gd name="connsiteY3" fmla="*/ 9334 h 271176"/>
                  <a:gd name="connsiteX4" fmla="*/ 339376 w 405669"/>
                  <a:gd name="connsiteY4" fmla="*/ 9334 h 271176"/>
                  <a:gd name="connsiteX5" fmla="*/ 405670 w 405669"/>
                  <a:gd name="connsiteY5" fmla="*/ 99060 h 271176"/>
                  <a:gd name="connsiteX6" fmla="*/ 405670 w 405669"/>
                  <a:gd name="connsiteY6" fmla="*/ 83249 h 271176"/>
                  <a:gd name="connsiteX7" fmla="*/ 344138 w 405669"/>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176">
                    <a:moveTo>
                      <a:pt x="0" y="0"/>
                    </a:moveTo>
                    <a:lnTo>
                      <a:pt x="0" y="271177"/>
                    </a:lnTo>
                    <a:lnTo>
                      <a:pt x="9335" y="271177"/>
                    </a:lnTo>
                    <a:lnTo>
                      <a:pt x="9335" y="9334"/>
                    </a:lnTo>
                    <a:lnTo>
                      <a:pt x="339376" y="9334"/>
                    </a:lnTo>
                    <a:lnTo>
                      <a:pt x="405670" y="99060"/>
                    </a:lnTo>
                    <a:lnTo>
                      <a:pt x="405670" y="83249"/>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 name="任意多边形: 形状 55">
                <a:extLst>
                  <a:ext uri="{FF2B5EF4-FFF2-40B4-BE49-F238E27FC236}">
                    <a16:creationId xmlns:a16="http://schemas.microsoft.com/office/drawing/2014/main" id="{0C973217-F1B2-AD0C-3F2C-8CB6E9E3945C}"/>
                  </a:ext>
                </a:extLst>
              </p:cNvPr>
              <p:cNvSpPr/>
              <p:nvPr/>
            </p:nvSpPr>
            <p:spPr>
              <a:xfrm>
                <a:off x="6590854" y="3501897"/>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430 h 204596"/>
                  <a:gd name="connsiteX4" fmla="*/ 235648 w 336613"/>
                  <a:gd name="connsiteY4" fmla="*/ 9430 h 204596"/>
                  <a:gd name="connsiteX5" fmla="*/ 334137 w 336613"/>
                  <a:gd name="connsiteY5" fmla="*/ 138970 h 204596"/>
                  <a:gd name="connsiteX6" fmla="*/ 336613 w 336613"/>
                  <a:gd name="connsiteY6" fmla="*/ 137065 h 204596"/>
                  <a:gd name="connsiteX7" fmla="*/ 336613 w 336613"/>
                  <a:gd name="connsiteY7" fmla="*/ 126778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430"/>
                    </a:lnTo>
                    <a:lnTo>
                      <a:pt x="235648" y="9430"/>
                    </a:lnTo>
                    <a:lnTo>
                      <a:pt x="334137" y="138970"/>
                    </a:lnTo>
                    <a:lnTo>
                      <a:pt x="336613" y="137065"/>
                    </a:lnTo>
                    <a:lnTo>
                      <a:pt x="336613" y="126778"/>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 name="任意多边形: 形状 56">
                <a:extLst>
                  <a:ext uri="{FF2B5EF4-FFF2-40B4-BE49-F238E27FC236}">
                    <a16:creationId xmlns:a16="http://schemas.microsoft.com/office/drawing/2014/main" id="{87843C3A-259E-66B5-17DF-51A2B94F1D2A}"/>
                  </a:ext>
                </a:extLst>
              </p:cNvPr>
              <p:cNvSpPr/>
              <p:nvPr/>
            </p:nvSpPr>
            <p:spPr>
              <a:xfrm>
                <a:off x="6457981" y="3701827"/>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 name="任意多边形: 形状 57">
                <a:extLst>
                  <a:ext uri="{FF2B5EF4-FFF2-40B4-BE49-F238E27FC236}">
                    <a16:creationId xmlns:a16="http://schemas.microsoft.com/office/drawing/2014/main" id="{8C6BCFB7-5686-0CC4-6E82-136640DC7A07}"/>
                  </a:ext>
                </a:extLst>
              </p:cNvPr>
              <p:cNvSpPr/>
              <p:nvPr/>
            </p:nvSpPr>
            <p:spPr>
              <a:xfrm>
                <a:off x="6457981" y="3768502"/>
                <a:ext cx="344614" cy="239077"/>
              </a:xfrm>
              <a:custGeom>
                <a:avLst/>
                <a:gdLst>
                  <a:gd name="connsiteX0" fmla="*/ 344614 w 344614"/>
                  <a:gd name="connsiteY0" fmla="*/ 239078 h 239077"/>
                  <a:gd name="connsiteX1" fmla="*/ 335280 w 344614"/>
                  <a:gd name="connsiteY1" fmla="*/ 239078 h 239077"/>
                  <a:gd name="connsiteX2" fmla="*/ 335280 w 344614"/>
                  <a:gd name="connsiteY2" fmla="*/ 9334 h 239077"/>
                  <a:gd name="connsiteX3" fmla="*/ 0 w 344614"/>
                  <a:gd name="connsiteY3" fmla="*/ 9334 h 239077"/>
                  <a:gd name="connsiteX4" fmla="*/ 0 w 344614"/>
                  <a:gd name="connsiteY4" fmla="*/ 0 h 239077"/>
                  <a:gd name="connsiteX5" fmla="*/ 344614 w 344614"/>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335280" y="239078"/>
                    </a:lnTo>
                    <a:lnTo>
                      <a:pt x="335280" y="9334"/>
                    </a:lnTo>
                    <a:lnTo>
                      <a:pt x="0" y="9334"/>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 name="任意多边形: 形状 58">
                <a:extLst>
                  <a:ext uri="{FF2B5EF4-FFF2-40B4-BE49-F238E27FC236}">
                    <a16:creationId xmlns:a16="http://schemas.microsoft.com/office/drawing/2014/main" id="{7CC1A2A4-CB9F-91ED-204A-1BD2A7EF699C}"/>
                  </a:ext>
                </a:extLst>
              </p:cNvPr>
              <p:cNvSpPr/>
              <p:nvPr/>
            </p:nvSpPr>
            <p:spPr>
              <a:xfrm>
                <a:off x="6590854" y="3773169"/>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743 h 239172"/>
                  <a:gd name="connsiteX4" fmla="*/ 9430 w 336613"/>
                  <a:gd name="connsiteY4" fmla="*/ 229743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743"/>
                    </a:lnTo>
                    <a:lnTo>
                      <a:pt x="9430" y="229743"/>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 name="任意多边形: 形状 59">
                <a:extLst>
                  <a:ext uri="{FF2B5EF4-FFF2-40B4-BE49-F238E27FC236}">
                    <a16:creationId xmlns:a16="http://schemas.microsoft.com/office/drawing/2014/main" id="{D7ABD096-6B86-4EF8-0D63-6C82D8DC8B03}"/>
                  </a:ext>
                </a:extLst>
              </p:cNvPr>
              <p:cNvSpPr/>
              <p:nvPr/>
            </p:nvSpPr>
            <p:spPr>
              <a:xfrm>
                <a:off x="6521798" y="3773169"/>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4989 h 304418"/>
                  <a:gd name="connsiteX4" fmla="*/ 9335 w 405669"/>
                  <a:gd name="connsiteY4" fmla="*/ 294989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4989"/>
                    </a:lnTo>
                    <a:lnTo>
                      <a:pt x="9335" y="294989"/>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 name="任意多边形: 形状 60">
                <a:extLst>
                  <a:ext uri="{FF2B5EF4-FFF2-40B4-BE49-F238E27FC236}">
                    <a16:creationId xmlns:a16="http://schemas.microsoft.com/office/drawing/2014/main" id="{A4F90786-2203-AF6B-814D-6EEFD417FABB}"/>
                  </a:ext>
                </a:extLst>
              </p:cNvPr>
              <p:cNvSpPr/>
              <p:nvPr/>
            </p:nvSpPr>
            <p:spPr>
              <a:xfrm>
                <a:off x="6924039" y="3701827"/>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 name="任意多边形: 形状 61">
                <a:extLst>
                  <a:ext uri="{FF2B5EF4-FFF2-40B4-BE49-F238E27FC236}">
                    <a16:creationId xmlns:a16="http://schemas.microsoft.com/office/drawing/2014/main" id="{1BEFCD05-FF7A-D54B-DF48-814C7A615B8C}"/>
                  </a:ext>
                </a:extLst>
              </p:cNvPr>
              <p:cNvSpPr/>
              <p:nvPr/>
            </p:nvSpPr>
            <p:spPr>
              <a:xfrm>
                <a:off x="6042405" y="4739576"/>
                <a:ext cx="51339" cy="34289"/>
              </a:xfrm>
              <a:custGeom>
                <a:avLst/>
                <a:gdLst>
                  <a:gd name="connsiteX0" fmla="*/ 0 w 51339"/>
                  <a:gd name="connsiteY0" fmla="*/ 7525 h 34289"/>
                  <a:gd name="connsiteX1" fmla="*/ 35624 w 51339"/>
                  <a:gd name="connsiteY1" fmla="*/ 34290 h 34289"/>
                  <a:gd name="connsiteX2" fmla="*/ 51340 w 51339"/>
                  <a:gd name="connsiteY2" fmla="*/ 34290 h 34289"/>
                  <a:gd name="connsiteX3" fmla="*/ 5620 w 51339"/>
                  <a:gd name="connsiteY3" fmla="*/ 0 h 34289"/>
                </a:gdLst>
                <a:ahLst/>
                <a:cxnLst>
                  <a:cxn ang="0">
                    <a:pos x="connsiteX0" y="connsiteY0"/>
                  </a:cxn>
                  <a:cxn ang="0">
                    <a:pos x="connsiteX1" y="connsiteY1"/>
                  </a:cxn>
                  <a:cxn ang="0">
                    <a:pos x="connsiteX2" y="connsiteY2"/>
                  </a:cxn>
                  <a:cxn ang="0">
                    <a:pos x="connsiteX3" y="connsiteY3"/>
                  </a:cxn>
                </a:cxnLst>
                <a:rect l="l" t="t" r="r" b="b"/>
                <a:pathLst>
                  <a:path w="51339" h="34289">
                    <a:moveTo>
                      <a:pt x="0" y="7525"/>
                    </a:moveTo>
                    <a:lnTo>
                      <a:pt x="35624" y="34290"/>
                    </a:lnTo>
                    <a:lnTo>
                      <a:pt x="51340" y="34290"/>
                    </a:lnTo>
                    <a:lnTo>
                      <a:pt x="562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 name="任意多边形: 形状 62">
                <a:extLst>
                  <a:ext uri="{FF2B5EF4-FFF2-40B4-BE49-F238E27FC236}">
                    <a16:creationId xmlns:a16="http://schemas.microsoft.com/office/drawing/2014/main" id="{C79C661A-FB87-EED4-785F-F18D4D8A212D}"/>
                  </a:ext>
                </a:extLst>
              </p:cNvPr>
              <p:cNvSpPr/>
              <p:nvPr/>
            </p:nvSpPr>
            <p:spPr>
              <a:xfrm>
                <a:off x="4973700" y="4739671"/>
                <a:ext cx="50101" cy="34194"/>
              </a:xfrm>
              <a:custGeom>
                <a:avLst/>
                <a:gdLst>
                  <a:gd name="connsiteX0" fmla="*/ 0 w 50101"/>
                  <a:gd name="connsiteY0" fmla="*/ 7429 h 34194"/>
                  <a:gd name="connsiteX1" fmla="*/ 34766 w 50101"/>
                  <a:gd name="connsiteY1" fmla="*/ 34195 h 34194"/>
                  <a:gd name="connsiteX2" fmla="*/ 50102 w 50101"/>
                  <a:gd name="connsiteY2" fmla="*/ 34195 h 34194"/>
                  <a:gd name="connsiteX3" fmla="*/ 5715 w 50101"/>
                  <a:gd name="connsiteY3" fmla="*/ 0 h 34194"/>
                </a:gdLst>
                <a:ahLst/>
                <a:cxnLst>
                  <a:cxn ang="0">
                    <a:pos x="connsiteX0" y="connsiteY0"/>
                  </a:cxn>
                  <a:cxn ang="0">
                    <a:pos x="connsiteX1" y="connsiteY1"/>
                  </a:cxn>
                  <a:cxn ang="0">
                    <a:pos x="connsiteX2" y="connsiteY2"/>
                  </a:cxn>
                  <a:cxn ang="0">
                    <a:pos x="connsiteX3" y="connsiteY3"/>
                  </a:cxn>
                </a:cxnLst>
                <a:rect l="l" t="t" r="r" b="b"/>
                <a:pathLst>
                  <a:path w="50101" h="34194">
                    <a:moveTo>
                      <a:pt x="0" y="7429"/>
                    </a:moveTo>
                    <a:lnTo>
                      <a:pt x="34766" y="34195"/>
                    </a:lnTo>
                    <a:lnTo>
                      <a:pt x="50102" y="34195"/>
                    </a:lnTo>
                    <a:lnTo>
                      <a:pt x="571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 name="任意多边形: 形状 63">
                <a:extLst>
                  <a:ext uri="{FF2B5EF4-FFF2-40B4-BE49-F238E27FC236}">
                    <a16:creationId xmlns:a16="http://schemas.microsoft.com/office/drawing/2014/main" id="{D05AC25D-F53F-1D4C-EFCB-207F8C68483A}"/>
                  </a:ext>
                </a:extLst>
              </p:cNvPr>
              <p:cNvSpPr/>
              <p:nvPr/>
            </p:nvSpPr>
            <p:spPr>
              <a:xfrm>
                <a:off x="5975730" y="4138929"/>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5 w 207454"/>
                  <a:gd name="connsiteY13" fmla="*/ 0 h 271271"/>
                  <a:gd name="connsiteX14" fmla="*/ 207455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4 h 271271"/>
                  <a:gd name="connsiteX20" fmla="*/ 74200 w 207454"/>
                  <a:gd name="connsiteY20" fmla="*/ 74104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5" y="0"/>
                    </a:lnTo>
                    <a:lnTo>
                      <a:pt x="207455" y="205550"/>
                    </a:lnTo>
                    <a:lnTo>
                      <a:pt x="74200" y="205550"/>
                    </a:lnTo>
                    <a:lnTo>
                      <a:pt x="74200" y="271272"/>
                    </a:lnTo>
                    <a:close/>
                    <a:moveTo>
                      <a:pt x="74200" y="133255"/>
                    </a:moveTo>
                    <a:lnTo>
                      <a:pt x="131540" y="133255"/>
                    </a:lnTo>
                    <a:lnTo>
                      <a:pt x="131540" y="74104"/>
                    </a:lnTo>
                    <a:lnTo>
                      <a:pt x="74200" y="7410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 name="任意多边形: 形状 64">
                <a:extLst>
                  <a:ext uri="{FF2B5EF4-FFF2-40B4-BE49-F238E27FC236}">
                    <a16:creationId xmlns:a16="http://schemas.microsoft.com/office/drawing/2014/main" id="{4366D327-CD6B-E762-F2C2-E6209E5AA400}"/>
                  </a:ext>
                </a:extLst>
              </p:cNvPr>
              <p:cNvSpPr/>
              <p:nvPr/>
            </p:nvSpPr>
            <p:spPr>
              <a:xfrm>
                <a:off x="5541866" y="4295234"/>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815 h 51149"/>
                  <a:gd name="connsiteX5" fmla="*/ 438531 w 438530"/>
                  <a:gd name="connsiteY5" fmla="*/ 41815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815"/>
                    </a:lnTo>
                    <a:lnTo>
                      <a:pt x="438531" y="4181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 name="任意多边形: 形状 65">
                <a:extLst>
                  <a:ext uri="{FF2B5EF4-FFF2-40B4-BE49-F238E27FC236}">
                    <a16:creationId xmlns:a16="http://schemas.microsoft.com/office/drawing/2014/main" id="{4D2B096F-36AD-3534-BC47-4CFF5E659729}"/>
                  </a:ext>
                </a:extLst>
              </p:cNvPr>
              <p:cNvSpPr/>
              <p:nvPr/>
            </p:nvSpPr>
            <p:spPr>
              <a:xfrm>
                <a:off x="5584348" y="4239513"/>
                <a:ext cx="396049" cy="42100"/>
              </a:xfrm>
              <a:custGeom>
                <a:avLst/>
                <a:gdLst>
                  <a:gd name="connsiteX0" fmla="*/ 396050 w 396049"/>
                  <a:gd name="connsiteY0" fmla="*/ 42100 h 42100"/>
                  <a:gd name="connsiteX1" fmla="*/ 25337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337"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 name="任意多边形: 形状 66">
                <a:extLst>
                  <a:ext uri="{FF2B5EF4-FFF2-40B4-BE49-F238E27FC236}">
                    <a16:creationId xmlns:a16="http://schemas.microsoft.com/office/drawing/2014/main" id="{C62BCB3F-D2DD-C6BC-D114-07F810593C4B}"/>
                  </a:ext>
                </a:extLst>
              </p:cNvPr>
              <p:cNvSpPr/>
              <p:nvPr/>
            </p:nvSpPr>
            <p:spPr>
              <a:xfrm>
                <a:off x="5245544" y="4138929"/>
                <a:ext cx="671036" cy="142684"/>
              </a:xfrm>
              <a:custGeom>
                <a:avLst/>
                <a:gdLst>
                  <a:gd name="connsiteX0" fmla="*/ 235553 w 671036"/>
                  <a:gd name="connsiteY0" fmla="*/ 142684 h 142684"/>
                  <a:gd name="connsiteX1" fmla="*/ 0 w 671036"/>
                  <a:gd name="connsiteY1" fmla="*/ 142684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8017 h 142684"/>
                  <a:gd name="connsiteX7" fmla="*/ 661702 w 671036"/>
                  <a:gd name="connsiteY7" fmla="*/ 138017 h 142684"/>
                  <a:gd name="connsiteX8" fmla="*/ 661702 w 671036"/>
                  <a:gd name="connsiteY8" fmla="*/ 9430 h 142684"/>
                  <a:gd name="connsiteX9" fmla="*/ 335566 w 671036"/>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4"/>
                    </a:moveTo>
                    <a:lnTo>
                      <a:pt x="0" y="142684"/>
                    </a:lnTo>
                    <a:lnTo>
                      <a:pt x="0" y="133255"/>
                    </a:lnTo>
                    <a:lnTo>
                      <a:pt x="230886" y="133255"/>
                    </a:lnTo>
                    <a:lnTo>
                      <a:pt x="330898" y="0"/>
                    </a:lnTo>
                    <a:lnTo>
                      <a:pt x="671036" y="0"/>
                    </a:lnTo>
                    <a:lnTo>
                      <a:pt x="671036" y="138017"/>
                    </a:lnTo>
                    <a:lnTo>
                      <a:pt x="661702" y="138017"/>
                    </a:lnTo>
                    <a:lnTo>
                      <a:pt x="661702" y="9430"/>
                    </a:lnTo>
                    <a:lnTo>
                      <a:pt x="33556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 name="任意多边形: 形状 67">
                <a:extLst>
                  <a:ext uri="{FF2B5EF4-FFF2-40B4-BE49-F238E27FC236}">
                    <a16:creationId xmlns:a16="http://schemas.microsoft.com/office/drawing/2014/main" id="{C8ABD5F4-7ED0-A4DE-342C-B5D9A90BAE13}"/>
                  </a:ext>
                </a:extLst>
              </p:cNvPr>
              <p:cNvSpPr/>
              <p:nvPr/>
            </p:nvSpPr>
            <p:spPr>
              <a:xfrm>
                <a:off x="5245544" y="4205604"/>
                <a:ext cx="604456" cy="140779"/>
              </a:xfrm>
              <a:custGeom>
                <a:avLst/>
                <a:gdLst>
                  <a:gd name="connsiteX0" fmla="*/ 270319 w 604456"/>
                  <a:gd name="connsiteY0" fmla="*/ 140780 h 140779"/>
                  <a:gd name="connsiteX1" fmla="*/ 0 w 604456"/>
                  <a:gd name="connsiteY1" fmla="*/ 140780 h 140779"/>
                  <a:gd name="connsiteX2" fmla="*/ 0 w 604456"/>
                  <a:gd name="connsiteY2" fmla="*/ 131445 h 140779"/>
                  <a:gd name="connsiteX3" fmla="*/ 265652 w 604456"/>
                  <a:gd name="connsiteY3" fmla="*/ 131445 h 140779"/>
                  <a:gd name="connsiteX4" fmla="*/ 364236 w 604456"/>
                  <a:gd name="connsiteY4" fmla="*/ 0 h 140779"/>
                  <a:gd name="connsiteX5" fmla="*/ 604456 w 604456"/>
                  <a:gd name="connsiteY5" fmla="*/ 0 h 140779"/>
                  <a:gd name="connsiteX6" fmla="*/ 604456 w 604456"/>
                  <a:gd name="connsiteY6" fmla="*/ 71342 h 140779"/>
                  <a:gd name="connsiteX7" fmla="*/ 595027 w 604456"/>
                  <a:gd name="connsiteY7" fmla="*/ 71342 h 140779"/>
                  <a:gd name="connsiteX8" fmla="*/ 595027 w 604456"/>
                  <a:gd name="connsiteY8" fmla="*/ 9334 h 140779"/>
                  <a:gd name="connsiteX9" fmla="*/ 368903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70319" y="140780"/>
                    </a:moveTo>
                    <a:lnTo>
                      <a:pt x="0" y="140780"/>
                    </a:lnTo>
                    <a:lnTo>
                      <a:pt x="0" y="131445"/>
                    </a:lnTo>
                    <a:lnTo>
                      <a:pt x="265652" y="131445"/>
                    </a:lnTo>
                    <a:lnTo>
                      <a:pt x="364236" y="0"/>
                    </a:lnTo>
                    <a:lnTo>
                      <a:pt x="604456" y="0"/>
                    </a:lnTo>
                    <a:lnTo>
                      <a:pt x="604456" y="71342"/>
                    </a:lnTo>
                    <a:lnTo>
                      <a:pt x="595027" y="71342"/>
                    </a:lnTo>
                    <a:lnTo>
                      <a:pt x="595027" y="9334"/>
                    </a:lnTo>
                    <a:lnTo>
                      <a:pt x="368903"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 name="任意多边形: 形状 68">
                <a:extLst>
                  <a:ext uri="{FF2B5EF4-FFF2-40B4-BE49-F238E27FC236}">
                    <a16:creationId xmlns:a16="http://schemas.microsoft.com/office/drawing/2014/main" id="{36FD209C-249B-213D-19D6-7118A48A9F59}"/>
                  </a:ext>
                </a:extLst>
              </p:cNvPr>
              <p:cNvSpPr/>
              <p:nvPr/>
            </p:nvSpPr>
            <p:spPr>
              <a:xfrm>
                <a:off x="4905215" y="4138929"/>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4 h 207454"/>
                  <a:gd name="connsiteX13" fmla="*/ 9334 w 271271"/>
                  <a:gd name="connsiteY13" fmla="*/ 9334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4"/>
                    </a:lnTo>
                    <a:lnTo>
                      <a:pt x="64770" y="142684"/>
                    </a:lnTo>
                    <a:lnTo>
                      <a:pt x="64770" y="66580"/>
                    </a:lnTo>
                    <a:lnTo>
                      <a:pt x="142589" y="66580"/>
                    </a:lnTo>
                    <a:lnTo>
                      <a:pt x="142589" y="133255"/>
                    </a:lnTo>
                    <a:lnTo>
                      <a:pt x="196120" y="133255"/>
                    </a:lnTo>
                    <a:lnTo>
                      <a:pt x="196120" y="9334"/>
                    </a:lnTo>
                    <a:lnTo>
                      <a:pt x="9334" y="9334"/>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 name="任意多边形: 形状 69">
                <a:extLst>
                  <a:ext uri="{FF2B5EF4-FFF2-40B4-BE49-F238E27FC236}">
                    <a16:creationId xmlns:a16="http://schemas.microsoft.com/office/drawing/2014/main" id="{7F564503-3985-FC4F-0A7D-F961B652E2D8}"/>
                  </a:ext>
                </a:extLst>
              </p:cNvPr>
              <p:cNvSpPr/>
              <p:nvPr/>
            </p:nvSpPr>
            <p:spPr>
              <a:xfrm>
                <a:off x="5103240" y="4341716"/>
                <a:ext cx="9429" cy="432149"/>
              </a:xfrm>
              <a:custGeom>
                <a:avLst/>
                <a:gdLst>
                  <a:gd name="connsiteX0" fmla="*/ 0 w 9429"/>
                  <a:gd name="connsiteY0" fmla="*/ 0 h 432149"/>
                  <a:gd name="connsiteX1" fmla="*/ 9430 w 9429"/>
                  <a:gd name="connsiteY1" fmla="*/ 0 h 432149"/>
                  <a:gd name="connsiteX2" fmla="*/ 9430 w 9429"/>
                  <a:gd name="connsiteY2" fmla="*/ 432149 h 432149"/>
                  <a:gd name="connsiteX3" fmla="*/ 0 w 9429"/>
                  <a:gd name="connsiteY3" fmla="*/ 432149 h 432149"/>
                </a:gdLst>
                <a:ahLst/>
                <a:cxnLst>
                  <a:cxn ang="0">
                    <a:pos x="connsiteX0" y="connsiteY0"/>
                  </a:cxn>
                  <a:cxn ang="0">
                    <a:pos x="connsiteX1" y="connsiteY1"/>
                  </a:cxn>
                  <a:cxn ang="0">
                    <a:pos x="connsiteX2" y="connsiteY2"/>
                  </a:cxn>
                  <a:cxn ang="0">
                    <a:pos x="connsiteX3" y="connsiteY3"/>
                  </a:cxn>
                </a:cxnLst>
                <a:rect l="l" t="t" r="r" b="b"/>
                <a:pathLst>
                  <a:path w="9429" h="432149">
                    <a:moveTo>
                      <a:pt x="0" y="0"/>
                    </a:moveTo>
                    <a:lnTo>
                      <a:pt x="9430" y="0"/>
                    </a:lnTo>
                    <a:lnTo>
                      <a:pt x="9430" y="432149"/>
                    </a:lnTo>
                    <a:lnTo>
                      <a:pt x="0" y="43214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 name="任意多边形: 形状 70">
                <a:extLst>
                  <a:ext uri="{FF2B5EF4-FFF2-40B4-BE49-F238E27FC236}">
                    <a16:creationId xmlns:a16="http://schemas.microsoft.com/office/drawing/2014/main" id="{858EBD50-5A10-0B62-CC21-8864153B7591}"/>
                  </a:ext>
                </a:extLst>
              </p:cNvPr>
              <p:cNvSpPr/>
              <p:nvPr/>
            </p:nvSpPr>
            <p:spPr>
              <a:xfrm>
                <a:off x="5005799" y="4341716"/>
                <a:ext cx="42100" cy="430530"/>
              </a:xfrm>
              <a:custGeom>
                <a:avLst/>
                <a:gdLst>
                  <a:gd name="connsiteX0" fmla="*/ 32671 w 42100"/>
                  <a:gd name="connsiteY0" fmla="*/ 0 h 430530"/>
                  <a:gd name="connsiteX1" fmla="*/ 32671 w 42100"/>
                  <a:gd name="connsiteY1" fmla="*/ 400336 h 430530"/>
                  <a:gd name="connsiteX2" fmla="*/ 0 w 42100"/>
                  <a:gd name="connsiteY2" fmla="*/ 422815 h 430530"/>
                  <a:gd name="connsiteX3" fmla="*/ 5239 w 42100"/>
                  <a:gd name="connsiteY3" fmla="*/ 430530 h 430530"/>
                  <a:gd name="connsiteX4" fmla="*/ 42100 w 42100"/>
                  <a:gd name="connsiteY4" fmla="*/ 405289 h 430530"/>
                  <a:gd name="connsiteX5" fmla="*/ 42100 w 42100"/>
                  <a:gd name="connsiteY5" fmla="*/ 0 h 43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30">
                    <a:moveTo>
                      <a:pt x="32671" y="0"/>
                    </a:moveTo>
                    <a:lnTo>
                      <a:pt x="32671" y="400336"/>
                    </a:lnTo>
                    <a:lnTo>
                      <a:pt x="0" y="422815"/>
                    </a:lnTo>
                    <a:lnTo>
                      <a:pt x="5239" y="430530"/>
                    </a:lnTo>
                    <a:lnTo>
                      <a:pt x="42100" y="405289"/>
                    </a:lnTo>
                    <a:lnTo>
                      <a:pt x="421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 name="任意多边形: 形状 71">
                <a:extLst>
                  <a:ext uri="{FF2B5EF4-FFF2-40B4-BE49-F238E27FC236}">
                    <a16:creationId xmlns:a16="http://schemas.microsoft.com/office/drawing/2014/main" id="{D8A62521-6C62-A064-3534-75F4DDBC87AF}"/>
                  </a:ext>
                </a:extLst>
              </p:cNvPr>
              <p:cNvSpPr/>
              <p:nvPr/>
            </p:nvSpPr>
            <p:spPr>
              <a:xfrm>
                <a:off x="4905215" y="4405534"/>
                <a:ext cx="138017" cy="368331"/>
              </a:xfrm>
              <a:custGeom>
                <a:avLst/>
                <a:gdLst>
                  <a:gd name="connsiteX0" fmla="*/ 0 w 138017"/>
                  <a:gd name="connsiteY0" fmla="*/ 0 h 368331"/>
                  <a:gd name="connsiteX1" fmla="*/ 0 w 138017"/>
                  <a:gd name="connsiteY1" fmla="*/ 368332 h 368331"/>
                  <a:gd name="connsiteX2" fmla="*/ 9430 w 138017"/>
                  <a:gd name="connsiteY2" fmla="*/ 368332 h 368331"/>
                  <a:gd name="connsiteX3" fmla="*/ 9430 w 138017"/>
                  <a:gd name="connsiteY3" fmla="*/ 9335 h 368331"/>
                  <a:gd name="connsiteX4" fmla="*/ 138017 w 138017"/>
                  <a:gd name="connsiteY4" fmla="*/ 9335 h 368331"/>
                  <a:gd name="connsiteX5" fmla="*/ 138017 w 138017"/>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17" h="368331">
                    <a:moveTo>
                      <a:pt x="0" y="0"/>
                    </a:moveTo>
                    <a:lnTo>
                      <a:pt x="0" y="368332"/>
                    </a:lnTo>
                    <a:lnTo>
                      <a:pt x="9430" y="368332"/>
                    </a:lnTo>
                    <a:lnTo>
                      <a:pt x="9430" y="9335"/>
                    </a:lnTo>
                    <a:lnTo>
                      <a:pt x="138017" y="9335"/>
                    </a:lnTo>
                    <a:lnTo>
                      <a:pt x="13801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 name="任意多边形: 形状 72">
                <a:extLst>
                  <a:ext uri="{FF2B5EF4-FFF2-40B4-BE49-F238E27FC236}">
                    <a16:creationId xmlns:a16="http://schemas.microsoft.com/office/drawing/2014/main" id="{CAF8A473-C208-F7E6-474F-4C0901F40BDD}"/>
                  </a:ext>
                </a:extLst>
              </p:cNvPr>
              <p:cNvSpPr/>
              <p:nvPr/>
            </p:nvSpPr>
            <p:spPr>
              <a:xfrm>
                <a:off x="4971890" y="4472113"/>
                <a:ext cx="71246" cy="301751"/>
              </a:xfrm>
              <a:custGeom>
                <a:avLst/>
                <a:gdLst>
                  <a:gd name="connsiteX0" fmla="*/ 0 w 71246"/>
                  <a:gd name="connsiteY0" fmla="*/ 0 h 301751"/>
                  <a:gd name="connsiteX1" fmla="*/ 0 w 71246"/>
                  <a:gd name="connsiteY1" fmla="*/ 274701 h 301751"/>
                  <a:gd name="connsiteX2" fmla="*/ 36004 w 71246"/>
                  <a:gd name="connsiteY2" fmla="*/ 301752 h 301751"/>
                  <a:gd name="connsiteX3" fmla="*/ 51625 w 71246"/>
                  <a:gd name="connsiteY3" fmla="*/ 301752 h 301751"/>
                  <a:gd name="connsiteX4" fmla="*/ 9334 w 71246"/>
                  <a:gd name="connsiteY4" fmla="*/ 270034 h 301751"/>
                  <a:gd name="connsiteX5" fmla="*/ 9334 w 71246"/>
                  <a:gd name="connsiteY5" fmla="*/ 9430 h 301751"/>
                  <a:gd name="connsiteX6" fmla="*/ 71247 w 71246"/>
                  <a:gd name="connsiteY6" fmla="*/ 9430 h 301751"/>
                  <a:gd name="connsiteX7" fmla="*/ 71247 w 71246"/>
                  <a:gd name="connsiteY7"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46" h="301751">
                    <a:moveTo>
                      <a:pt x="0" y="0"/>
                    </a:moveTo>
                    <a:lnTo>
                      <a:pt x="0" y="274701"/>
                    </a:lnTo>
                    <a:lnTo>
                      <a:pt x="36004" y="301752"/>
                    </a:lnTo>
                    <a:lnTo>
                      <a:pt x="51625" y="301752"/>
                    </a:lnTo>
                    <a:lnTo>
                      <a:pt x="9334" y="270034"/>
                    </a:lnTo>
                    <a:lnTo>
                      <a:pt x="9334" y="9430"/>
                    </a:lnTo>
                    <a:lnTo>
                      <a:pt x="71247" y="9430"/>
                    </a:lnTo>
                    <a:lnTo>
                      <a:pt x="7124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 name="任意多边形: 形状 73">
                <a:extLst>
                  <a:ext uri="{FF2B5EF4-FFF2-40B4-BE49-F238E27FC236}">
                    <a16:creationId xmlns:a16="http://schemas.microsoft.com/office/drawing/2014/main" id="{8674408C-A61B-DA18-CB8D-0B3A7F4FED13}"/>
                  </a:ext>
                </a:extLst>
              </p:cNvPr>
              <p:cNvSpPr/>
              <p:nvPr/>
            </p:nvSpPr>
            <p:spPr>
              <a:xfrm>
                <a:off x="5911912" y="4405534"/>
                <a:ext cx="271272" cy="368331"/>
              </a:xfrm>
              <a:custGeom>
                <a:avLst/>
                <a:gdLst>
                  <a:gd name="connsiteX0" fmla="*/ 0 w 271272"/>
                  <a:gd name="connsiteY0" fmla="*/ 0 h 368331"/>
                  <a:gd name="connsiteX1" fmla="*/ 0 w 271272"/>
                  <a:gd name="connsiteY1" fmla="*/ 9335 h 368331"/>
                  <a:gd name="connsiteX2" fmla="*/ 261842 w 271272"/>
                  <a:gd name="connsiteY2" fmla="*/ 9335 h 368331"/>
                  <a:gd name="connsiteX3" fmla="*/ 261842 w 271272"/>
                  <a:gd name="connsiteY3" fmla="*/ 368332 h 368331"/>
                  <a:gd name="connsiteX4" fmla="*/ 271272 w 271272"/>
                  <a:gd name="connsiteY4" fmla="*/ 368332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9335"/>
                    </a:lnTo>
                    <a:lnTo>
                      <a:pt x="261842" y="9335"/>
                    </a:lnTo>
                    <a:lnTo>
                      <a:pt x="261842" y="368332"/>
                    </a:lnTo>
                    <a:lnTo>
                      <a:pt x="271272" y="368332"/>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5" name="任意多边形: 形状 74">
                <a:extLst>
                  <a:ext uri="{FF2B5EF4-FFF2-40B4-BE49-F238E27FC236}">
                    <a16:creationId xmlns:a16="http://schemas.microsoft.com/office/drawing/2014/main" id="{F7F72D74-806A-20E3-D530-9BF5B36843A2}"/>
                  </a:ext>
                </a:extLst>
              </p:cNvPr>
              <p:cNvSpPr/>
              <p:nvPr/>
            </p:nvSpPr>
            <p:spPr>
              <a:xfrm>
                <a:off x="5171725" y="4138929"/>
                <a:ext cx="444150" cy="271271"/>
              </a:xfrm>
              <a:custGeom>
                <a:avLst/>
                <a:gdLst>
                  <a:gd name="connsiteX0" fmla="*/ 9430 w 444150"/>
                  <a:gd name="connsiteY0" fmla="*/ 271272 h 271271"/>
                  <a:gd name="connsiteX1" fmla="*/ 0 w 444150"/>
                  <a:gd name="connsiteY1" fmla="*/ 271272 h 271271"/>
                  <a:gd name="connsiteX2" fmla="*/ 0 w 444150"/>
                  <a:gd name="connsiteY2" fmla="*/ 0 h 271271"/>
                  <a:gd name="connsiteX3" fmla="*/ 344138 w 444150"/>
                  <a:gd name="connsiteY3" fmla="*/ 0 h 271271"/>
                  <a:gd name="connsiteX4" fmla="*/ 444151 w 444150"/>
                  <a:gd name="connsiteY4" fmla="*/ 135160 h 271271"/>
                  <a:gd name="connsiteX5" fmla="*/ 436626 w 444150"/>
                  <a:gd name="connsiteY5" fmla="*/ 140780 h 271271"/>
                  <a:gd name="connsiteX6" fmla="*/ 339471 w 444150"/>
                  <a:gd name="connsiteY6" fmla="*/ 9430 h 271271"/>
                  <a:gd name="connsiteX7" fmla="*/ 9430 w 444150"/>
                  <a:gd name="connsiteY7" fmla="*/ 943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1">
                    <a:moveTo>
                      <a:pt x="9430" y="271272"/>
                    </a:moveTo>
                    <a:lnTo>
                      <a:pt x="0" y="271272"/>
                    </a:lnTo>
                    <a:lnTo>
                      <a:pt x="0" y="0"/>
                    </a:lnTo>
                    <a:lnTo>
                      <a:pt x="344138" y="0"/>
                    </a:lnTo>
                    <a:lnTo>
                      <a:pt x="444151" y="135160"/>
                    </a:lnTo>
                    <a:lnTo>
                      <a:pt x="436626" y="140780"/>
                    </a:lnTo>
                    <a:lnTo>
                      <a:pt x="339471"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6" name="任意多边形: 形状 75">
                <a:extLst>
                  <a:ext uri="{FF2B5EF4-FFF2-40B4-BE49-F238E27FC236}">
                    <a16:creationId xmlns:a16="http://schemas.microsoft.com/office/drawing/2014/main" id="{6FA9C1FE-8E94-3020-9364-BA38CAB50362}"/>
                  </a:ext>
                </a:extLst>
              </p:cNvPr>
              <p:cNvSpPr/>
              <p:nvPr/>
            </p:nvSpPr>
            <p:spPr>
              <a:xfrm>
                <a:off x="5240876" y="4205604"/>
                <a:ext cx="341566" cy="204596"/>
              </a:xfrm>
              <a:custGeom>
                <a:avLst/>
                <a:gdLst>
                  <a:gd name="connsiteX0" fmla="*/ 9430 w 341566"/>
                  <a:gd name="connsiteY0" fmla="*/ 204597 h 204596"/>
                  <a:gd name="connsiteX1" fmla="*/ 0 w 341566"/>
                  <a:gd name="connsiteY1" fmla="*/ 204597 h 204596"/>
                  <a:gd name="connsiteX2" fmla="*/ 0 w 341566"/>
                  <a:gd name="connsiteY2" fmla="*/ 0 h 204596"/>
                  <a:gd name="connsiteX3" fmla="*/ 240221 w 341566"/>
                  <a:gd name="connsiteY3" fmla="*/ 0 h 204596"/>
                  <a:gd name="connsiteX4" fmla="*/ 341567 w 341566"/>
                  <a:gd name="connsiteY4" fmla="*/ 133255 h 204596"/>
                  <a:gd name="connsiteX5" fmla="*/ 334137 w 341566"/>
                  <a:gd name="connsiteY5" fmla="*/ 138970 h 204596"/>
                  <a:gd name="connsiteX6" fmla="*/ 235553 w 341566"/>
                  <a:gd name="connsiteY6" fmla="*/ 9334 h 204596"/>
                  <a:gd name="connsiteX7" fmla="*/ 9430 w 341566"/>
                  <a:gd name="connsiteY7" fmla="*/ 9334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9430" y="204597"/>
                    </a:moveTo>
                    <a:lnTo>
                      <a:pt x="0" y="204597"/>
                    </a:lnTo>
                    <a:lnTo>
                      <a:pt x="0" y="0"/>
                    </a:lnTo>
                    <a:lnTo>
                      <a:pt x="240221" y="0"/>
                    </a:lnTo>
                    <a:lnTo>
                      <a:pt x="341567" y="133255"/>
                    </a:lnTo>
                    <a:lnTo>
                      <a:pt x="334137" y="138970"/>
                    </a:lnTo>
                    <a:lnTo>
                      <a:pt x="235553"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7" name="任意多边形: 形状 76">
                <a:extLst>
                  <a:ext uri="{FF2B5EF4-FFF2-40B4-BE49-F238E27FC236}">
                    <a16:creationId xmlns:a16="http://schemas.microsoft.com/office/drawing/2014/main" id="{4E65344C-092A-7160-B900-1F41742D30F6}"/>
                  </a:ext>
                </a:extLst>
              </p:cNvPr>
              <p:cNvSpPr/>
              <p:nvPr/>
            </p:nvSpPr>
            <p:spPr>
              <a:xfrm>
                <a:off x="5108003" y="4405534"/>
                <a:ext cx="410241" cy="305752"/>
              </a:xfrm>
              <a:custGeom>
                <a:avLst/>
                <a:gdLst>
                  <a:gd name="connsiteX0" fmla="*/ 410242 w 410241"/>
                  <a:gd name="connsiteY0" fmla="*/ 305753 h 305752"/>
                  <a:gd name="connsiteX1" fmla="*/ 400812 w 410241"/>
                  <a:gd name="connsiteY1" fmla="*/ 305753 h 305752"/>
                  <a:gd name="connsiteX2" fmla="*/ 400812 w 410241"/>
                  <a:gd name="connsiteY2" fmla="*/ 9335 h 305752"/>
                  <a:gd name="connsiteX3" fmla="*/ 0 w 410241"/>
                  <a:gd name="connsiteY3" fmla="*/ 9335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812" y="305753"/>
                    </a:lnTo>
                    <a:lnTo>
                      <a:pt x="400812" y="9335"/>
                    </a:lnTo>
                    <a:lnTo>
                      <a:pt x="0" y="9335"/>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8" name="任意多边形: 形状 77">
                <a:extLst>
                  <a:ext uri="{FF2B5EF4-FFF2-40B4-BE49-F238E27FC236}">
                    <a16:creationId xmlns:a16="http://schemas.microsoft.com/office/drawing/2014/main" id="{3F2E40BF-042D-35ED-C696-43CC8A0754DD}"/>
                  </a:ext>
                </a:extLst>
              </p:cNvPr>
              <p:cNvSpPr/>
              <p:nvPr/>
            </p:nvSpPr>
            <p:spPr>
              <a:xfrm>
                <a:off x="5108003" y="4472113"/>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9" name="任意多边形: 形状 78">
                <a:extLst>
                  <a:ext uri="{FF2B5EF4-FFF2-40B4-BE49-F238E27FC236}">
                    <a16:creationId xmlns:a16="http://schemas.microsoft.com/office/drawing/2014/main" id="{D63D986F-6ACF-26C0-6D55-E963A4E993A1}"/>
                  </a:ext>
                </a:extLst>
              </p:cNvPr>
              <p:cNvSpPr/>
              <p:nvPr/>
            </p:nvSpPr>
            <p:spPr>
              <a:xfrm>
                <a:off x="5240876" y="4476876"/>
                <a:ext cx="337851" cy="239077"/>
              </a:xfrm>
              <a:custGeom>
                <a:avLst/>
                <a:gdLst>
                  <a:gd name="connsiteX0" fmla="*/ 337852 w 337851"/>
                  <a:gd name="connsiteY0" fmla="*/ 239078 h 239077"/>
                  <a:gd name="connsiteX1" fmla="*/ 0 w 337851"/>
                  <a:gd name="connsiteY1" fmla="*/ 239078 h 239077"/>
                  <a:gd name="connsiteX2" fmla="*/ 0 w 337851"/>
                  <a:gd name="connsiteY2" fmla="*/ 0 h 239077"/>
                  <a:gd name="connsiteX3" fmla="*/ 9430 w 337851"/>
                  <a:gd name="connsiteY3" fmla="*/ 0 h 239077"/>
                  <a:gd name="connsiteX4" fmla="*/ 9430 w 337851"/>
                  <a:gd name="connsiteY4" fmla="*/ 229743 h 239077"/>
                  <a:gd name="connsiteX5" fmla="*/ 337852 w 337851"/>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0" y="239078"/>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0" name="任意多边形: 形状 79">
                <a:extLst>
                  <a:ext uri="{FF2B5EF4-FFF2-40B4-BE49-F238E27FC236}">
                    <a16:creationId xmlns:a16="http://schemas.microsoft.com/office/drawing/2014/main" id="{44EFD883-0733-0628-57E3-0FA050A379B2}"/>
                  </a:ext>
                </a:extLst>
              </p:cNvPr>
              <p:cNvSpPr/>
              <p:nvPr/>
            </p:nvSpPr>
            <p:spPr>
              <a:xfrm>
                <a:off x="5171725" y="4476781"/>
                <a:ext cx="407003" cy="297084"/>
              </a:xfrm>
              <a:custGeom>
                <a:avLst/>
                <a:gdLst>
                  <a:gd name="connsiteX0" fmla="*/ 0 w 407003"/>
                  <a:gd name="connsiteY0" fmla="*/ 0 h 297084"/>
                  <a:gd name="connsiteX1" fmla="*/ 0 w 407003"/>
                  <a:gd name="connsiteY1" fmla="*/ 297084 h 297084"/>
                  <a:gd name="connsiteX2" fmla="*/ 407003 w 407003"/>
                  <a:gd name="connsiteY2" fmla="*/ 297084 h 297084"/>
                  <a:gd name="connsiteX3" fmla="*/ 407003 w 407003"/>
                  <a:gd name="connsiteY3" fmla="*/ 295084 h 297084"/>
                  <a:gd name="connsiteX4" fmla="*/ 9430 w 407003"/>
                  <a:gd name="connsiteY4" fmla="*/ 295084 h 297084"/>
                  <a:gd name="connsiteX5" fmla="*/ 9430 w 407003"/>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297084">
                    <a:moveTo>
                      <a:pt x="0" y="0"/>
                    </a:moveTo>
                    <a:lnTo>
                      <a:pt x="0" y="297084"/>
                    </a:lnTo>
                    <a:lnTo>
                      <a:pt x="407003" y="297084"/>
                    </a:lnTo>
                    <a:lnTo>
                      <a:pt x="407003" y="295084"/>
                    </a:lnTo>
                    <a:lnTo>
                      <a:pt x="9430" y="29508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1" name="任意多边形: 形状 80">
                <a:extLst>
                  <a:ext uri="{FF2B5EF4-FFF2-40B4-BE49-F238E27FC236}">
                    <a16:creationId xmlns:a16="http://schemas.microsoft.com/office/drawing/2014/main" id="{5E886E42-2E87-07F1-B580-6D562605ED3B}"/>
                  </a:ext>
                </a:extLst>
              </p:cNvPr>
              <p:cNvSpPr/>
              <p:nvPr/>
            </p:nvSpPr>
            <p:spPr>
              <a:xfrm>
                <a:off x="5574061" y="4405534"/>
                <a:ext cx="271272" cy="368331"/>
              </a:xfrm>
              <a:custGeom>
                <a:avLst/>
                <a:gdLst>
                  <a:gd name="connsiteX0" fmla="*/ 0 w 271272"/>
                  <a:gd name="connsiteY0" fmla="*/ 0 h 368331"/>
                  <a:gd name="connsiteX1" fmla="*/ 0 w 271272"/>
                  <a:gd name="connsiteY1" fmla="*/ 368332 h 368331"/>
                  <a:gd name="connsiteX2" fmla="*/ 9335 w 271272"/>
                  <a:gd name="connsiteY2" fmla="*/ 368332 h 368331"/>
                  <a:gd name="connsiteX3" fmla="*/ 9335 w 271272"/>
                  <a:gd name="connsiteY3" fmla="*/ 9335 h 368331"/>
                  <a:gd name="connsiteX4" fmla="*/ 271272 w 271272"/>
                  <a:gd name="connsiteY4" fmla="*/ 9335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368332"/>
                    </a:lnTo>
                    <a:lnTo>
                      <a:pt x="9335" y="368332"/>
                    </a:lnTo>
                    <a:lnTo>
                      <a:pt x="9335" y="9335"/>
                    </a:lnTo>
                    <a:lnTo>
                      <a:pt x="271272" y="9335"/>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2" name="任意多边形: 形状 81">
                <a:extLst>
                  <a:ext uri="{FF2B5EF4-FFF2-40B4-BE49-F238E27FC236}">
                    <a16:creationId xmlns:a16="http://schemas.microsoft.com/office/drawing/2014/main" id="{04FB2B7E-049C-3A75-6DC0-926562EFEC31}"/>
                  </a:ext>
                </a:extLst>
              </p:cNvPr>
              <p:cNvSpPr/>
              <p:nvPr/>
            </p:nvSpPr>
            <p:spPr>
              <a:xfrm>
                <a:off x="5645403" y="4341716"/>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3" name="任意多边形: 形状 82">
                <a:extLst>
                  <a:ext uri="{FF2B5EF4-FFF2-40B4-BE49-F238E27FC236}">
                    <a16:creationId xmlns:a16="http://schemas.microsoft.com/office/drawing/2014/main" id="{F1EE55F0-6BDB-FF92-2C99-0DB22EF61E2B}"/>
                  </a:ext>
                </a:extLst>
              </p:cNvPr>
              <p:cNvSpPr/>
              <p:nvPr/>
            </p:nvSpPr>
            <p:spPr>
              <a:xfrm>
                <a:off x="5645403" y="4341716"/>
                <a:ext cx="271176" cy="432149"/>
              </a:xfrm>
              <a:custGeom>
                <a:avLst/>
                <a:gdLst>
                  <a:gd name="connsiteX0" fmla="*/ 261842 w 271176"/>
                  <a:gd name="connsiteY0" fmla="*/ 0 h 432149"/>
                  <a:gd name="connsiteX1" fmla="*/ 261842 w 271176"/>
                  <a:gd name="connsiteY1" fmla="*/ 430149 h 432149"/>
                  <a:gd name="connsiteX2" fmla="*/ 0 w 271176"/>
                  <a:gd name="connsiteY2" fmla="*/ 430149 h 432149"/>
                  <a:gd name="connsiteX3" fmla="*/ 0 w 271176"/>
                  <a:gd name="connsiteY3" fmla="*/ 432149 h 432149"/>
                  <a:gd name="connsiteX4" fmla="*/ 271177 w 271176"/>
                  <a:gd name="connsiteY4" fmla="*/ 432149 h 432149"/>
                  <a:gd name="connsiteX5" fmla="*/ 271177 w 271176"/>
                  <a:gd name="connsiteY5" fmla="*/ 0 h 43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2149">
                    <a:moveTo>
                      <a:pt x="261842" y="0"/>
                    </a:moveTo>
                    <a:lnTo>
                      <a:pt x="261842" y="430149"/>
                    </a:lnTo>
                    <a:lnTo>
                      <a:pt x="0" y="430149"/>
                    </a:lnTo>
                    <a:lnTo>
                      <a:pt x="0" y="432149"/>
                    </a:lnTo>
                    <a:lnTo>
                      <a:pt x="271177" y="432149"/>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4" name="任意多边形: 形状 83">
                <a:extLst>
                  <a:ext uri="{FF2B5EF4-FFF2-40B4-BE49-F238E27FC236}">
                    <a16:creationId xmlns:a16="http://schemas.microsoft.com/office/drawing/2014/main" id="{77987B8B-339F-9D49-38EB-B458788BDCF3}"/>
                  </a:ext>
                </a:extLst>
              </p:cNvPr>
              <p:cNvSpPr/>
              <p:nvPr/>
            </p:nvSpPr>
            <p:spPr>
              <a:xfrm>
                <a:off x="5911912" y="4472113"/>
                <a:ext cx="204692" cy="299751"/>
              </a:xfrm>
              <a:custGeom>
                <a:avLst/>
                <a:gdLst>
                  <a:gd name="connsiteX0" fmla="*/ 0 w 204692"/>
                  <a:gd name="connsiteY0" fmla="*/ 0 h 299751"/>
                  <a:gd name="connsiteX1" fmla="*/ 0 w 204692"/>
                  <a:gd name="connsiteY1" fmla="*/ 9430 h 299751"/>
                  <a:gd name="connsiteX2" fmla="*/ 195263 w 204692"/>
                  <a:gd name="connsiteY2" fmla="*/ 9430 h 299751"/>
                  <a:gd name="connsiteX3" fmla="*/ 195263 w 204692"/>
                  <a:gd name="connsiteY3" fmla="*/ 269177 h 299751"/>
                  <a:gd name="connsiteX4" fmla="*/ 169831 w 204692"/>
                  <a:gd name="connsiteY4" fmla="*/ 292894 h 299751"/>
                  <a:gd name="connsiteX5" fmla="*/ 176213 w 204692"/>
                  <a:gd name="connsiteY5" fmla="*/ 299752 h 299751"/>
                  <a:gd name="connsiteX6" fmla="*/ 204692 w 204692"/>
                  <a:gd name="connsiteY6" fmla="*/ 273177 h 299751"/>
                  <a:gd name="connsiteX7" fmla="*/ 204692 w 204692"/>
                  <a:gd name="connsiteY7" fmla="*/ 0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0" y="0"/>
                    </a:moveTo>
                    <a:lnTo>
                      <a:pt x="0" y="9430"/>
                    </a:lnTo>
                    <a:lnTo>
                      <a:pt x="195263" y="9430"/>
                    </a:lnTo>
                    <a:lnTo>
                      <a:pt x="195263" y="269177"/>
                    </a:lnTo>
                    <a:lnTo>
                      <a:pt x="169831" y="292894"/>
                    </a:lnTo>
                    <a:lnTo>
                      <a:pt x="176213" y="299752"/>
                    </a:lnTo>
                    <a:lnTo>
                      <a:pt x="204692" y="273177"/>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5" name="任意多边形: 形状 84">
                <a:extLst>
                  <a:ext uri="{FF2B5EF4-FFF2-40B4-BE49-F238E27FC236}">
                    <a16:creationId xmlns:a16="http://schemas.microsoft.com/office/drawing/2014/main" id="{2C35022B-0379-2ACC-6DDA-61F74357EA4B}"/>
                  </a:ext>
                </a:extLst>
              </p:cNvPr>
              <p:cNvSpPr/>
              <p:nvPr/>
            </p:nvSpPr>
            <p:spPr>
              <a:xfrm>
                <a:off x="5640641" y="4472113"/>
                <a:ext cx="204692" cy="301751"/>
              </a:xfrm>
              <a:custGeom>
                <a:avLst/>
                <a:gdLst>
                  <a:gd name="connsiteX0" fmla="*/ 0 w 204692"/>
                  <a:gd name="connsiteY0" fmla="*/ 0 h 301751"/>
                  <a:gd name="connsiteX1" fmla="*/ 0 w 204692"/>
                  <a:gd name="connsiteY1" fmla="*/ 301752 h 301751"/>
                  <a:gd name="connsiteX2" fmla="*/ 9430 w 204692"/>
                  <a:gd name="connsiteY2" fmla="*/ 301752 h 301751"/>
                  <a:gd name="connsiteX3" fmla="*/ 9430 w 204692"/>
                  <a:gd name="connsiteY3" fmla="*/ 9430 h 301751"/>
                  <a:gd name="connsiteX4" fmla="*/ 204692 w 204692"/>
                  <a:gd name="connsiteY4" fmla="*/ 9430 h 301751"/>
                  <a:gd name="connsiteX5" fmla="*/ 204692 w 204692"/>
                  <a:gd name="connsiteY5"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692" h="301751">
                    <a:moveTo>
                      <a:pt x="0" y="0"/>
                    </a:moveTo>
                    <a:lnTo>
                      <a:pt x="0" y="301752"/>
                    </a:lnTo>
                    <a:lnTo>
                      <a:pt x="9430" y="301752"/>
                    </a:lnTo>
                    <a:lnTo>
                      <a:pt x="9430" y="9430"/>
                    </a:lnTo>
                    <a:lnTo>
                      <a:pt x="204692" y="9430"/>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6" name="任意多边形: 形状 85">
                <a:extLst>
                  <a:ext uri="{FF2B5EF4-FFF2-40B4-BE49-F238E27FC236}">
                    <a16:creationId xmlns:a16="http://schemas.microsoft.com/office/drawing/2014/main" id="{7FD89659-35C8-7965-8760-5D50C78404BA}"/>
                  </a:ext>
                </a:extLst>
              </p:cNvPr>
              <p:cNvSpPr/>
              <p:nvPr/>
            </p:nvSpPr>
            <p:spPr>
              <a:xfrm>
                <a:off x="6040500" y="4476781"/>
                <a:ext cx="53340" cy="297084"/>
              </a:xfrm>
              <a:custGeom>
                <a:avLst/>
                <a:gdLst>
                  <a:gd name="connsiteX0" fmla="*/ 0 w 53340"/>
                  <a:gd name="connsiteY0" fmla="*/ 0 h 297084"/>
                  <a:gd name="connsiteX1" fmla="*/ 0 w 53340"/>
                  <a:gd name="connsiteY1" fmla="*/ 268796 h 297084"/>
                  <a:gd name="connsiteX2" fmla="*/ 37719 w 53340"/>
                  <a:gd name="connsiteY2" fmla="*/ 297084 h 297084"/>
                  <a:gd name="connsiteX3" fmla="*/ 53340 w 53340"/>
                  <a:gd name="connsiteY3" fmla="*/ 297084 h 297084"/>
                  <a:gd name="connsiteX4" fmla="*/ 9430 w 53340"/>
                  <a:gd name="connsiteY4" fmla="*/ 264128 h 297084"/>
                  <a:gd name="connsiteX5" fmla="*/ 9430 w 53340"/>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297084">
                    <a:moveTo>
                      <a:pt x="0" y="0"/>
                    </a:moveTo>
                    <a:lnTo>
                      <a:pt x="0" y="268796"/>
                    </a:lnTo>
                    <a:lnTo>
                      <a:pt x="37719" y="297084"/>
                    </a:lnTo>
                    <a:lnTo>
                      <a:pt x="53340" y="297084"/>
                    </a:lnTo>
                    <a:lnTo>
                      <a:pt x="9430" y="26412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7" name="任意多边形: 形状 86">
                <a:extLst>
                  <a:ext uri="{FF2B5EF4-FFF2-40B4-BE49-F238E27FC236}">
                    <a16:creationId xmlns:a16="http://schemas.microsoft.com/office/drawing/2014/main" id="{AF7D73ED-CE5F-F162-E76E-004DF7777550}"/>
                  </a:ext>
                </a:extLst>
              </p:cNvPr>
              <p:cNvSpPr/>
              <p:nvPr/>
            </p:nvSpPr>
            <p:spPr>
              <a:xfrm>
                <a:off x="5975730" y="4476781"/>
                <a:ext cx="9429" cy="297084"/>
              </a:xfrm>
              <a:custGeom>
                <a:avLst/>
                <a:gdLst>
                  <a:gd name="connsiteX0" fmla="*/ 0 w 9429"/>
                  <a:gd name="connsiteY0" fmla="*/ 0 h 297084"/>
                  <a:gd name="connsiteX1" fmla="*/ 9430 w 9429"/>
                  <a:gd name="connsiteY1" fmla="*/ 0 h 297084"/>
                  <a:gd name="connsiteX2" fmla="*/ 9430 w 9429"/>
                  <a:gd name="connsiteY2" fmla="*/ 297085 h 297084"/>
                  <a:gd name="connsiteX3" fmla="*/ 0 w 9429"/>
                  <a:gd name="connsiteY3" fmla="*/ 297085 h 297084"/>
                </a:gdLst>
                <a:ahLst/>
                <a:cxnLst>
                  <a:cxn ang="0">
                    <a:pos x="connsiteX0" y="connsiteY0"/>
                  </a:cxn>
                  <a:cxn ang="0">
                    <a:pos x="connsiteX1" y="connsiteY1"/>
                  </a:cxn>
                  <a:cxn ang="0">
                    <a:pos x="connsiteX2" y="connsiteY2"/>
                  </a:cxn>
                  <a:cxn ang="0">
                    <a:pos x="connsiteX3" y="connsiteY3"/>
                  </a:cxn>
                </a:cxnLst>
                <a:rect l="l" t="t" r="r" b="b"/>
                <a:pathLst>
                  <a:path w="9429" h="297084">
                    <a:moveTo>
                      <a:pt x="0" y="0"/>
                    </a:moveTo>
                    <a:lnTo>
                      <a:pt x="9430" y="0"/>
                    </a:lnTo>
                    <a:lnTo>
                      <a:pt x="9430" y="297085"/>
                    </a:lnTo>
                    <a:lnTo>
                      <a:pt x="0" y="29708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8" name="任意多边形: 形状 87">
                <a:extLst>
                  <a:ext uri="{FF2B5EF4-FFF2-40B4-BE49-F238E27FC236}">
                    <a16:creationId xmlns:a16="http://schemas.microsoft.com/office/drawing/2014/main" id="{79D65739-C1F6-C861-7D14-47799681562D}"/>
                  </a:ext>
                </a:extLst>
              </p:cNvPr>
              <p:cNvSpPr/>
              <p:nvPr/>
            </p:nvSpPr>
            <p:spPr>
              <a:xfrm>
                <a:off x="4227512" y="4635944"/>
                <a:ext cx="265271" cy="55244"/>
              </a:xfrm>
              <a:custGeom>
                <a:avLst/>
                <a:gdLst>
                  <a:gd name="connsiteX0" fmla="*/ 29718 w 265271"/>
                  <a:gd name="connsiteY0" fmla="*/ 0 h 55244"/>
                  <a:gd name="connsiteX1" fmla="*/ 0 w 265271"/>
                  <a:gd name="connsiteY1" fmla="*/ 39624 h 55244"/>
                  <a:gd name="connsiteX2" fmla="*/ 0 w 265271"/>
                  <a:gd name="connsiteY2" fmla="*/ 55245 h 55244"/>
                  <a:gd name="connsiteX3" fmla="*/ 34385 w 265271"/>
                  <a:gd name="connsiteY3" fmla="*/ 9334 h 55244"/>
                  <a:gd name="connsiteX4" fmla="*/ 265271 w 265271"/>
                  <a:gd name="connsiteY4" fmla="*/ 9334 h 55244"/>
                  <a:gd name="connsiteX5" fmla="*/ 265271 w 265271"/>
                  <a:gd name="connsiteY5" fmla="*/ 0 h 5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244">
                    <a:moveTo>
                      <a:pt x="29718" y="0"/>
                    </a:moveTo>
                    <a:lnTo>
                      <a:pt x="0" y="39624"/>
                    </a:lnTo>
                    <a:lnTo>
                      <a:pt x="0" y="55245"/>
                    </a:lnTo>
                    <a:lnTo>
                      <a:pt x="34385" y="9334"/>
                    </a:lnTo>
                    <a:lnTo>
                      <a:pt x="265271" y="9334"/>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9" name="任意多边形: 形状 88">
                <a:extLst>
                  <a:ext uri="{FF2B5EF4-FFF2-40B4-BE49-F238E27FC236}">
                    <a16:creationId xmlns:a16="http://schemas.microsoft.com/office/drawing/2014/main" id="{71479634-007F-A789-A4A2-3B48FB5F94B1}"/>
                  </a:ext>
                </a:extLst>
              </p:cNvPr>
              <p:cNvSpPr/>
              <p:nvPr/>
            </p:nvSpPr>
            <p:spPr>
              <a:xfrm>
                <a:off x="4227512" y="4571078"/>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0" name="任意多边形: 形状 89">
                <a:extLst>
                  <a:ext uri="{FF2B5EF4-FFF2-40B4-BE49-F238E27FC236}">
                    <a16:creationId xmlns:a16="http://schemas.microsoft.com/office/drawing/2014/main" id="{06A40EF1-8522-9F41-9A64-03F881941224}"/>
                  </a:ext>
                </a:extLst>
              </p:cNvPr>
              <p:cNvSpPr/>
              <p:nvPr/>
            </p:nvSpPr>
            <p:spPr>
              <a:xfrm>
                <a:off x="4561934" y="4571078"/>
                <a:ext cx="271176" cy="202787"/>
              </a:xfrm>
              <a:custGeom>
                <a:avLst/>
                <a:gdLst>
                  <a:gd name="connsiteX0" fmla="*/ 137922 w 271176"/>
                  <a:gd name="connsiteY0" fmla="*/ 74200 h 202787"/>
                  <a:gd name="connsiteX1" fmla="*/ 197072 w 271176"/>
                  <a:gd name="connsiteY1" fmla="*/ 74200 h 202787"/>
                  <a:gd name="connsiteX2" fmla="*/ 197072 w 271176"/>
                  <a:gd name="connsiteY2" fmla="*/ 131540 h 202787"/>
                  <a:gd name="connsiteX3" fmla="*/ 137922 w 271176"/>
                  <a:gd name="connsiteY3" fmla="*/ 131540 h 202787"/>
                  <a:gd name="connsiteX4" fmla="*/ 137922 w 271176"/>
                  <a:gd name="connsiteY4" fmla="*/ 74200 h 202787"/>
                  <a:gd name="connsiteX5" fmla="*/ 0 w 271176"/>
                  <a:gd name="connsiteY5" fmla="*/ 0 h 202787"/>
                  <a:gd name="connsiteX6" fmla="*/ 0 w 271176"/>
                  <a:gd name="connsiteY6" fmla="*/ 9430 h 202787"/>
                  <a:gd name="connsiteX7" fmla="*/ 261842 w 271176"/>
                  <a:gd name="connsiteY7" fmla="*/ 9430 h 202787"/>
                  <a:gd name="connsiteX8" fmla="*/ 261842 w 271176"/>
                  <a:gd name="connsiteY8" fmla="*/ 198120 h 202787"/>
                  <a:gd name="connsiteX9" fmla="*/ 75057 w 271176"/>
                  <a:gd name="connsiteY9" fmla="*/ 198120 h 202787"/>
                  <a:gd name="connsiteX10" fmla="*/ 75057 w 271176"/>
                  <a:gd name="connsiteY10" fmla="*/ 74200 h 202787"/>
                  <a:gd name="connsiteX11" fmla="*/ 128588 w 271176"/>
                  <a:gd name="connsiteY11" fmla="*/ 74200 h 202787"/>
                  <a:gd name="connsiteX12" fmla="*/ 128588 w 271176"/>
                  <a:gd name="connsiteY12" fmla="*/ 140875 h 202787"/>
                  <a:gd name="connsiteX13" fmla="*/ 206502 w 271176"/>
                  <a:gd name="connsiteY13" fmla="*/ 140875 h 202787"/>
                  <a:gd name="connsiteX14" fmla="*/ 206502 w 271176"/>
                  <a:gd name="connsiteY14" fmla="*/ 64770 h 202787"/>
                  <a:gd name="connsiteX15" fmla="*/ 0 w 271176"/>
                  <a:gd name="connsiteY15" fmla="*/ 64770 h 202787"/>
                  <a:gd name="connsiteX16" fmla="*/ 0 w 271176"/>
                  <a:gd name="connsiteY16" fmla="*/ 74200 h 202787"/>
                  <a:gd name="connsiteX17" fmla="*/ 65627 w 271176"/>
                  <a:gd name="connsiteY17" fmla="*/ 74200 h 202787"/>
                  <a:gd name="connsiteX18" fmla="*/ 65627 w 271176"/>
                  <a:gd name="connsiteY18" fmla="*/ 202787 h 202787"/>
                  <a:gd name="connsiteX19" fmla="*/ 271177 w 271176"/>
                  <a:gd name="connsiteY19" fmla="*/ 202787 h 202787"/>
                  <a:gd name="connsiteX20" fmla="*/ 271177 w 271176"/>
                  <a:gd name="connsiteY20" fmla="*/ 0 h 202787"/>
                  <a:gd name="connsiteX21" fmla="*/ 0 w 271176"/>
                  <a:gd name="connsiteY21" fmla="*/ 0 h 20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176" h="202787">
                    <a:moveTo>
                      <a:pt x="137922" y="74200"/>
                    </a:moveTo>
                    <a:lnTo>
                      <a:pt x="197072" y="74200"/>
                    </a:lnTo>
                    <a:lnTo>
                      <a:pt x="197072" y="131540"/>
                    </a:lnTo>
                    <a:lnTo>
                      <a:pt x="137922" y="131540"/>
                    </a:lnTo>
                    <a:lnTo>
                      <a:pt x="137922" y="74200"/>
                    </a:lnTo>
                    <a:close/>
                    <a:moveTo>
                      <a:pt x="0" y="0"/>
                    </a:moveTo>
                    <a:lnTo>
                      <a:pt x="0" y="9430"/>
                    </a:lnTo>
                    <a:lnTo>
                      <a:pt x="261842" y="9430"/>
                    </a:lnTo>
                    <a:lnTo>
                      <a:pt x="261842" y="198120"/>
                    </a:lnTo>
                    <a:lnTo>
                      <a:pt x="75057" y="198120"/>
                    </a:lnTo>
                    <a:lnTo>
                      <a:pt x="75057" y="74200"/>
                    </a:lnTo>
                    <a:lnTo>
                      <a:pt x="128588" y="74200"/>
                    </a:lnTo>
                    <a:lnTo>
                      <a:pt x="128588" y="140875"/>
                    </a:lnTo>
                    <a:lnTo>
                      <a:pt x="206502" y="140875"/>
                    </a:lnTo>
                    <a:lnTo>
                      <a:pt x="206502" y="64770"/>
                    </a:lnTo>
                    <a:lnTo>
                      <a:pt x="0" y="64770"/>
                    </a:lnTo>
                    <a:lnTo>
                      <a:pt x="0" y="74200"/>
                    </a:lnTo>
                    <a:lnTo>
                      <a:pt x="65627" y="74200"/>
                    </a:lnTo>
                    <a:lnTo>
                      <a:pt x="65627" y="202787"/>
                    </a:lnTo>
                    <a:lnTo>
                      <a:pt x="271177" y="202787"/>
                    </a:lnTo>
                    <a:lnTo>
                      <a:pt x="271177" y="0"/>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1" name="任意多边形: 形状 90">
                <a:extLst>
                  <a:ext uri="{FF2B5EF4-FFF2-40B4-BE49-F238E27FC236}">
                    <a16:creationId xmlns:a16="http://schemas.microsoft.com/office/drawing/2014/main" id="{5E71DADA-5157-8D91-D2FF-E2C3EDA4B1B3}"/>
                  </a:ext>
                </a:extLst>
              </p:cNvPr>
              <p:cNvSpPr/>
              <p:nvPr/>
            </p:nvSpPr>
            <p:spPr>
              <a:xfrm>
                <a:off x="4625752" y="4102734"/>
                <a:ext cx="51054" cy="473106"/>
              </a:xfrm>
              <a:custGeom>
                <a:avLst/>
                <a:gdLst>
                  <a:gd name="connsiteX0" fmla="*/ 9335 w 51054"/>
                  <a:gd name="connsiteY0" fmla="*/ 473107 h 473106"/>
                  <a:gd name="connsiteX1" fmla="*/ 0 w 51054"/>
                  <a:gd name="connsiteY1" fmla="*/ 473107 h 473106"/>
                  <a:gd name="connsiteX2" fmla="*/ 0 w 51054"/>
                  <a:gd name="connsiteY2" fmla="*/ 34576 h 473106"/>
                  <a:gd name="connsiteX3" fmla="*/ 45434 w 51054"/>
                  <a:gd name="connsiteY3" fmla="*/ 0 h 473106"/>
                  <a:gd name="connsiteX4" fmla="*/ 51054 w 51054"/>
                  <a:gd name="connsiteY4" fmla="*/ 7525 h 473106"/>
                  <a:gd name="connsiteX5" fmla="*/ 9335 w 51054"/>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106">
                    <a:moveTo>
                      <a:pt x="9335" y="473107"/>
                    </a:moveTo>
                    <a:lnTo>
                      <a:pt x="0" y="473107"/>
                    </a:lnTo>
                    <a:lnTo>
                      <a:pt x="0" y="34576"/>
                    </a:lnTo>
                    <a:lnTo>
                      <a:pt x="45434" y="0"/>
                    </a:lnTo>
                    <a:lnTo>
                      <a:pt x="51054"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2" name="任意多边形: 形状 91">
                <a:extLst>
                  <a:ext uri="{FF2B5EF4-FFF2-40B4-BE49-F238E27FC236}">
                    <a16:creationId xmlns:a16="http://schemas.microsoft.com/office/drawing/2014/main" id="{E0E9A45F-263E-DE05-280C-2F6C8B9D3113}"/>
                  </a:ext>
                </a:extLst>
              </p:cNvPr>
              <p:cNvSpPr/>
              <p:nvPr/>
            </p:nvSpPr>
            <p:spPr>
              <a:xfrm>
                <a:off x="4690522" y="4145216"/>
                <a:ext cx="42100" cy="430625"/>
              </a:xfrm>
              <a:custGeom>
                <a:avLst/>
                <a:gdLst>
                  <a:gd name="connsiteX0" fmla="*/ 9334 w 42100"/>
                  <a:gd name="connsiteY0" fmla="*/ 430625 h 430625"/>
                  <a:gd name="connsiteX1" fmla="*/ 0 w 42100"/>
                  <a:gd name="connsiteY1" fmla="*/ 430625 h 430625"/>
                  <a:gd name="connsiteX2" fmla="*/ 0 w 42100"/>
                  <a:gd name="connsiteY2" fmla="*/ 25337 h 430625"/>
                  <a:gd name="connsiteX3" fmla="*/ 36767 w 42100"/>
                  <a:gd name="connsiteY3" fmla="*/ 0 h 430625"/>
                  <a:gd name="connsiteX4" fmla="*/ 42100 w 42100"/>
                  <a:gd name="connsiteY4" fmla="*/ 7715 h 430625"/>
                  <a:gd name="connsiteX5" fmla="*/ 9334 w 42100"/>
                  <a:gd name="connsiteY5" fmla="*/ 30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334" y="430625"/>
                    </a:moveTo>
                    <a:lnTo>
                      <a:pt x="0" y="430625"/>
                    </a:lnTo>
                    <a:lnTo>
                      <a:pt x="0" y="25337"/>
                    </a:lnTo>
                    <a:lnTo>
                      <a:pt x="36767" y="0"/>
                    </a:lnTo>
                    <a:lnTo>
                      <a:pt x="42100" y="7715"/>
                    </a:lnTo>
                    <a:lnTo>
                      <a:pt x="9334" y="30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3" name="任意多边形: 形状 92">
                <a:extLst>
                  <a:ext uri="{FF2B5EF4-FFF2-40B4-BE49-F238E27FC236}">
                    <a16:creationId xmlns:a16="http://schemas.microsoft.com/office/drawing/2014/main" id="{8741A47A-EA89-AEFC-972B-CE7FF84D18DE}"/>
                  </a:ext>
                </a:extLst>
              </p:cNvPr>
              <p:cNvSpPr/>
              <p:nvPr/>
            </p:nvSpPr>
            <p:spPr>
              <a:xfrm>
                <a:off x="4692427" y="4035964"/>
                <a:ext cx="140779" cy="476059"/>
              </a:xfrm>
              <a:custGeom>
                <a:avLst/>
                <a:gdLst>
                  <a:gd name="connsiteX0" fmla="*/ 140779 w 140779"/>
                  <a:gd name="connsiteY0" fmla="*/ 476059 h 476059"/>
                  <a:gd name="connsiteX1" fmla="*/ 2762 w 140779"/>
                  <a:gd name="connsiteY1" fmla="*/ 476059 h 476059"/>
                  <a:gd name="connsiteX2" fmla="*/ 2762 w 140779"/>
                  <a:gd name="connsiteY2" fmla="*/ 466630 h 476059"/>
                  <a:gd name="connsiteX3" fmla="*/ 131350 w 140779"/>
                  <a:gd name="connsiteY3" fmla="*/ 466630 h 476059"/>
                  <a:gd name="connsiteX4" fmla="*/ 131350 w 140779"/>
                  <a:gd name="connsiteY4" fmla="*/ 106013 h 476059"/>
                  <a:gd name="connsiteX5" fmla="*/ 0 w 140779"/>
                  <a:gd name="connsiteY5" fmla="*/ 7525 h 476059"/>
                  <a:gd name="connsiteX6" fmla="*/ 5620 w 140779"/>
                  <a:gd name="connsiteY6" fmla="*/ 0 h 476059"/>
                  <a:gd name="connsiteX7" fmla="*/ 140779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79" y="476059"/>
                    </a:moveTo>
                    <a:lnTo>
                      <a:pt x="2762" y="476059"/>
                    </a:lnTo>
                    <a:lnTo>
                      <a:pt x="2762" y="466630"/>
                    </a:lnTo>
                    <a:lnTo>
                      <a:pt x="131350" y="466630"/>
                    </a:lnTo>
                    <a:lnTo>
                      <a:pt x="131350" y="106013"/>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4" name="任意多边形: 形状 93">
                <a:extLst>
                  <a:ext uri="{FF2B5EF4-FFF2-40B4-BE49-F238E27FC236}">
                    <a16:creationId xmlns:a16="http://schemas.microsoft.com/office/drawing/2014/main" id="{47799D05-1C5D-FB80-A989-721C2026F31B}"/>
                  </a:ext>
                </a:extLst>
              </p:cNvPr>
              <p:cNvSpPr/>
              <p:nvPr/>
            </p:nvSpPr>
            <p:spPr>
              <a:xfrm>
                <a:off x="4627562" y="4070635"/>
                <a:ext cx="138969" cy="374713"/>
              </a:xfrm>
              <a:custGeom>
                <a:avLst/>
                <a:gdLst>
                  <a:gd name="connsiteX0" fmla="*/ 138970 w 138969"/>
                  <a:gd name="connsiteY0" fmla="*/ 374713 h 374713"/>
                  <a:gd name="connsiteX1" fmla="*/ 67627 w 138969"/>
                  <a:gd name="connsiteY1" fmla="*/ 374713 h 374713"/>
                  <a:gd name="connsiteX2" fmla="*/ 67627 w 138969"/>
                  <a:gd name="connsiteY2" fmla="*/ 365379 h 374713"/>
                  <a:gd name="connsiteX3" fmla="*/ 129540 w 138969"/>
                  <a:gd name="connsiteY3" fmla="*/ 365379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379"/>
                    </a:lnTo>
                    <a:lnTo>
                      <a:pt x="129540" y="365379"/>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5" name="任意多边形: 形状 94">
                <a:extLst>
                  <a:ext uri="{FF2B5EF4-FFF2-40B4-BE49-F238E27FC236}">
                    <a16:creationId xmlns:a16="http://schemas.microsoft.com/office/drawing/2014/main" id="{27923915-2E48-67C1-C80C-DF0C1142076A}"/>
                  </a:ext>
                </a:extLst>
              </p:cNvPr>
              <p:cNvSpPr/>
              <p:nvPr/>
            </p:nvSpPr>
            <p:spPr>
              <a:xfrm>
                <a:off x="4227512" y="4507356"/>
                <a:ext cx="339089" cy="266509"/>
              </a:xfrm>
              <a:custGeom>
                <a:avLst/>
                <a:gdLst>
                  <a:gd name="connsiteX0" fmla="*/ 329756 w 339089"/>
                  <a:gd name="connsiteY0" fmla="*/ 0 h 266509"/>
                  <a:gd name="connsiteX1" fmla="*/ 329756 w 339089"/>
                  <a:gd name="connsiteY1" fmla="*/ 261842 h 266509"/>
                  <a:gd name="connsiteX2" fmla="*/ 0 w 339089"/>
                  <a:gd name="connsiteY2" fmla="*/ 261842 h 266509"/>
                  <a:gd name="connsiteX3" fmla="*/ 0 w 339089"/>
                  <a:gd name="connsiteY3" fmla="*/ 266509 h 266509"/>
                  <a:gd name="connsiteX4" fmla="*/ 339090 w 339089"/>
                  <a:gd name="connsiteY4" fmla="*/ 266509 h 266509"/>
                  <a:gd name="connsiteX5" fmla="*/ 339090 w 339089"/>
                  <a:gd name="connsiteY5" fmla="*/ 0 h 26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66509">
                    <a:moveTo>
                      <a:pt x="329756" y="0"/>
                    </a:moveTo>
                    <a:lnTo>
                      <a:pt x="329756" y="261842"/>
                    </a:lnTo>
                    <a:lnTo>
                      <a:pt x="0" y="261842"/>
                    </a:lnTo>
                    <a:lnTo>
                      <a:pt x="0" y="266509"/>
                    </a:lnTo>
                    <a:lnTo>
                      <a:pt x="339090" y="26650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6" name="任意多边形: 形状 95">
                <a:extLst>
                  <a:ext uri="{FF2B5EF4-FFF2-40B4-BE49-F238E27FC236}">
                    <a16:creationId xmlns:a16="http://schemas.microsoft.com/office/drawing/2014/main" id="{5C51073A-F96D-23C7-2982-829A6324F2B7}"/>
                  </a:ext>
                </a:extLst>
              </p:cNvPr>
              <p:cNvSpPr/>
              <p:nvPr/>
            </p:nvSpPr>
            <p:spPr>
              <a:xfrm>
                <a:off x="4227512" y="4507356"/>
                <a:ext cx="270033" cy="204596"/>
              </a:xfrm>
              <a:custGeom>
                <a:avLst/>
                <a:gdLst>
                  <a:gd name="connsiteX0" fmla="*/ 260604 w 270033"/>
                  <a:gd name="connsiteY0" fmla="*/ 0 h 204596"/>
                  <a:gd name="connsiteX1" fmla="*/ 260604 w 270033"/>
                  <a:gd name="connsiteY1" fmla="*/ 195167 h 204596"/>
                  <a:gd name="connsiteX2" fmla="*/ 34385 w 270033"/>
                  <a:gd name="connsiteY2" fmla="*/ 195167 h 204596"/>
                  <a:gd name="connsiteX3" fmla="*/ 0 w 270033"/>
                  <a:gd name="connsiteY3" fmla="*/ 149923 h 204596"/>
                  <a:gd name="connsiteX4" fmla="*/ 0 w 270033"/>
                  <a:gd name="connsiteY4" fmla="*/ 165449 h 204596"/>
                  <a:gd name="connsiteX5" fmla="*/ 29718 w 270033"/>
                  <a:gd name="connsiteY5" fmla="*/ 204597 h 204596"/>
                  <a:gd name="connsiteX6" fmla="*/ 270034 w 270033"/>
                  <a:gd name="connsiteY6" fmla="*/ 204597 h 204596"/>
                  <a:gd name="connsiteX7" fmla="*/ 270034 w 270033"/>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6">
                    <a:moveTo>
                      <a:pt x="260604" y="0"/>
                    </a:moveTo>
                    <a:lnTo>
                      <a:pt x="260604" y="195167"/>
                    </a:lnTo>
                    <a:lnTo>
                      <a:pt x="34385" y="195167"/>
                    </a:lnTo>
                    <a:lnTo>
                      <a:pt x="0" y="149923"/>
                    </a:lnTo>
                    <a:lnTo>
                      <a:pt x="0" y="165449"/>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7" name="任意多边形: 形状 96">
                <a:extLst>
                  <a:ext uri="{FF2B5EF4-FFF2-40B4-BE49-F238E27FC236}">
                    <a16:creationId xmlns:a16="http://schemas.microsoft.com/office/drawing/2014/main" id="{781E3934-184D-242C-6104-FDA83631736C}"/>
                  </a:ext>
                </a:extLst>
              </p:cNvPr>
              <p:cNvSpPr/>
              <p:nvPr/>
            </p:nvSpPr>
            <p:spPr>
              <a:xfrm>
                <a:off x="4227512" y="4206271"/>
                <a:ext cx="402907" cy="305752"/>
              </a:xfrm>
              <a:custGeom>
                <a:avLst/>
                <a:gdLst>
                  <a:gd name="connsiteX0" fmla="*/ 0 w 402907"/>
                  <a:gd name="connsiteY0" fmla="*/ 0 h 305752"/>
                  <a:gd name="connsiteX1" fmla="*/ 0 w 402907"/>
                  <a:gd name="connsiteY1" fmla="*/ 305752 h 305752"/>
                  <a:gd name="connsiteX2" fmla="*/ 402908 w 402907"/>
                  <a:gd name="connsiteY2" fmla="*/ 305752 h 305752"/>
                  <a:gd name="connsiteX3" fmla="*/ 402908 w 402907"/>
                  <a:gd name="connsiteY3" fmla="*/ 296323 h 305752"/>
                  <a:gd name="connsiteX4" fmla="*/ 2000 w 402907"/>
                  <a:gd name="connsiteY4" fmla="*/ 296323 h 305752"/>
                  <a:gd name="connsiteX5" fmla="*/ 2000 w 402907"/>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752">
                    <a:moveTo>
                      <a:pt x="0" y="0"/>
                    </a:moveTo>
                    <a:lnTo>
                      <a:pt x="0" y="305752"/>
                    </a:lnTo>
                    <a:lnTo>
                      <a:pt x="402908" y="305752"/>
                    </a:lnTo>
                    <a:lnTo>
                      <a:pt x="402908" y="296323"/>
                    </a:lnTo>
                    <a:lnTo>
                      <a:pt x="2000" y="296323"/>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8" name="任意多边形: 形状 97">
                <a:extLst>
                  <a:ext uri="{FF2B5EF4-FFF2-40B4-BE49-F238E27FC236}">
                    <a16:creationId xmlns:a16="http://schemas.microsoft.com/office/drawing/2014/main" id="{7D990D59-8BDD-E332-956A-C65A6539EC41}"/>
                  </a:ext>
                </a:extLst>
              </p:cNvPr>
              <p:cNvSpPr/>
              <p:nvPr/>
            </p:nvSpPr>
            <p:spPr>
              <a:xfrm>
                <a:off x="4285709" y="4206271"/>
                <a:ext cx="344709" cy="239077"/>
              </a:xfrm>
              <a:custGeom>
                <a:avLst/>
                <a:gdLst>
                  <a:gd name="connsiteX0" fmla="*/ 344710 w 344709"/>
                  <a:gd name="connsiteY0" fmla="*/ 239077 h 239077"/>
                  <a:gd name="connsiteX1" fmla="*/ 0 w 344709"/>
                  <a:gd name="connsiteY1" fmla="*/ 239077 h 239077"/>
                  <a:gd name="connsiteX2" fmla="*/ 0 w 344709"/>
                  <a:gd name="connsiteY2" fmla="*/ 0 h 239077"/>
                  <a:gd name="connsiteX3" fmla="*/ 9430 w 344709"/>
                  <a:gd name="connsiteY3" fmla="*/ 0 h 239077"/>
                  <a:gd name="connsiteX4" fmla="*/ 9430 w 344709"/>
                  <a:gd name="connsiteY4" fmla="*/ 229743 h 239077"/>
                  <a:gd name="connsiteX5" fmla="*/ 344710 w 344709"/>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077">
                    <a:moveTo>
                      <a:pt x="344710" y="239077"/>
                    </a:moveTo>
                    <a:lnTo>
                      <a:pt x="0" y="239077"/>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9" name="任意多边形: 形状 98">
                <a:extLst>
                  <a:ext uri="{FF2B5EF4-FFF2-40B4-BE49-F238E27FC236}">
                    <a16:creationId xmlns:a16="http://schemas.microsoft.com/office/drawing/2014/main" id="{E1C0364B-EE78-DE9C-97F1-A6AF7E082306}"/>
                  </a:ext>
                </a:extLst>
              </p:cNvPr>
              <p:cNvSpPr/>
              <p:nvPr/>
            </p:nvSpPr>
            <p:spPr>
              <a:xfrm>
                <a:off x="4227512" y="4201508"/>
                <a:ext cx="270033" cy="239172"/>
              </a:xfrm>
              <a:custGeom>
                <a:avLst/>
                <a:gdLst>
                  <a:gd name="connsiteX0" fmla="*/ 0 w 270033"/>
                  <a:gd name="connsiteY0" fmla="*/ 0 h 239172"/>
                  <a:gd name="connsiteX1" fmla="*/ 0 w 270033"/>
                  <a:gd name="connsiteY1" fmla="*/ 9430 h 239172"/>
                  <a:gd name="connsiteX2" fmla="*/ 260604 w 270033"/>
                  <a:gd name="connsiteY2" fmla="*/ 9430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430"/>
                    </a:lnTo>
                    <a:lnTo>
                      <a:pt x="260604" y="9430"/>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0" name="任意多边形: 形状 99">
                <a:extLst>
                  <a:ext uri="{FF2B5EF4-FFF2-40B4-BE49-F238E27FC236}">
                    <a16:creationId xmlns:a16="http://schemas.microsoft.com/office/drawing/2014/main" id="{1158DBD1-A50F-32E2-3021-6D2825A77B40}"/>
                  </a:ext>
                </a:extLst>
              </p:cNvPr>
              <p:cNvSpPr/>
              <p:nvPr/>
            </p:nvSpPr>
            <p:spPr>
              <a:xfrm>
                <a:off x="4227512" y="4136262"/>
                <a:ext cx="339089" cy="304419"/>
              </a:xfrm>
              <a:custGeom>
                <a:avLst/>
                <a:gdLst>
                  <a:gd name="connsiteX0" fmla="*/ 0 w 339089"/>
                  <a:gd name="connsiteY0" fmla="*/ 0 h 304419"/>
                  <a:gd name="connsiteX1" fmla="*/ 0 w 339089"/>
                  <a:gd name="connsiteY1" fmla="*/ 9430 h 304419"/>
                  <a:gd name="connsiteX2" fmla="*/ 329756 w 339089"/>
                  <a:gd name="connsiteY2" fmla="*/ 9430 h 304419"/>
                  <a:gd name="connsiteX3" fmla="*/ 329756 w 339089"/>
                  <a:gd name="connsiteY3" fmla="*/ 304419 h 304419"/>
                  <a:gd name="connsiteX4" fmla="*/ 339090 w 339089"/>
                  <a:gd name="connsiteY4" fmla="*/ 304419 h 304419"/>
                  <a:gd name="connsiteX5" fmla="*/ 339090 w 339089"/>
                  <a:gd name="connsiteY5" fmla="*/ 0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9">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1" name="任意多边形: 形状 100">
                <a:extLst>
                  <a:ext uri="{FF2B5EF4-FFF2-40B4-BE49-F238E27FC236}">
                    <a16:creationId xmlns:a16="http://schemas.microsoft.com/office/drawing/2014/main" id="{74688CB9-BCBE-C284-A7F3-F55861815A02}"/>
                  </a:ext>
                </a:extLst>
              </p:cNvPr>
              <p:cNvSpPr/>
              <p:nvPr/>
            </p:nvSpPr>
            <p:spPr>
              <a:xfrm>
                <a:off x="4625657" y="3435222"/>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49 h 271271"/>
                  <a:gd name="connsiteX15" fmla="*/ 74200 w 207454"/>
                  <a:gd name="connsiteY15" fmla="*/ 205549 h 271271"/>
                  <a:gd name="connsiteX16" fmla="*/ 74200 w 207454"/>
                  <a:gd name="connsiteY16" fmla="*/ 271272 h 271271"/>
                  <a:gd name="connsiteX17" fmla="*/ 74200 w 207454"/>
                  <a:gd name="connsiteY17" fmla="*/ 133350 h 271271"/>
                  <a:gd name="connsiteX18" fmla="*/ 131540 w 207454"/>
                  <a:gd name="connsiteY18" fmla="*/ 133350 h 271271"/>
                  <a:gd name="connsiteX19" fmla="*/ 131540 w 207454"/>
                  <a:gd name="connsiteY19" fmla="*/ 74200 h 271271"/>
                  <a:gd name="connsiteX20" fmla="*/ 74200 w 207454"/>
                  <a:gd name="connsiteY20" fmla="*/ 74200 h 271271"/>
                  <a:gd name="connsiteX21" fmla="*/ 74200 w 207454"/>
                  <a:gd name="connsiteY21" fmla="*/ 13335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4" y="0"/>
                    </a:lnTo>
                    <a:lnTo>
                      <a:pt x="207454" y="205549"/>
                    </a:lnTo>
                    <a:lnTo>
                      <a:pt x="74200" y="205549"/>
                    </a:lnTo>
                    <a:lnTo>
                      <a:pt x="74200" y="271272"/>
                    </a:lnTo>
                    <a:close/>
                    <a:moveTo>
                      <a:pt x="74200" y="133350"/>
                    </a:moveTo>
                    <a:lnTo>
                      <a:pt x="131540" y="133350"/>
                    </a:lnTo>
                    <a:lnTo>
                      <a:pt x="131540" y="74200"/>
                    </a:lnTo>
                    <a:lnTo>
                      <a:pt x="74200" y="74200"/>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2" name="任意多边形: 形状 101">
                <a:extLst>
                  <a:ext uri="{FF2B5EF4-FFF2-40B4-BE49-F238E27FC236}">
                    <a16:creationId xmlns:a16="http://schemas.microsoft.com/office/drawing/2014/main" id="{D995227E-14B3-46D4-91F2-796FB07AA48E}"/>
                  </a:ext>
                </a:extLst>
              </p:cNvPr>
              <p:cNvSpPr/>
              <p:nvPr/>
            </p:nvSpPr>
            <p:spPr>
              <a:xfrm>
                <a:off x="4227512" y="3628675"/>
                <a:ext cx="402907" cy="14001"/>
              </a:xfrm>
              <a:custGeom>
                <a:avLst/>
                <a:gdLst>
                  <a:gd name="connsiteX0" fmla="*/ 0 w 402907"/>
                  <a:gd name="connsiteY0" fmla="*/ 14002 h 14001"/>
                  <a:gd name="connsiteX1" fmla="*/ 402908 w 402907"/>
                  <a:gd name="connsiteY1" fmla="*/ 14002 h 14001"/>
                  <a:gd name="connsiteX2" fmla="*/ 402908 w 402907"/>
                  <a:gd name="connsiteY2" fmla="*/ 4667 h 14001"/>
                  <a:gd name="connsiteX3" fmla="*/ 3524 w 402907"/>
                  <a:gd name="connsiteY3" fmla="*/ 4667 h 14001"/>
                  <a:gd name="connsiteX4" fmla="*/ 0 w 402907"/>
                  <a:gd name="connsiteY4" fmla="*/ 0 h 14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01">
                    <a:moveTo>
                      <a:pt x="0" y="14002"/>
                    </a:moveTo>
                    <a:lnTo>
                      <a:pt x="402908" y="14002"/>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3" name="任意多边形: 形状 102">
                <a:extLst>
                  <a:ext uri="{FF2B5EF4-FFF2-40B4-BE49-F238E27FC236}">
                    <a16:creationId xmlns:a16="http://schemas.microsoft.com/office/drawing/2014/main" id="{A721965C-916F-6467-8C52-F27DF58A92C5}"/>
                  </a:ext>
                </a:extLst>
              </p:cNvPr>
              <p:cNvSpPr/>
              <p:nvPr/>
            </p:nvSpPr>
            <p:spPr>
              <a:xfrm>
                <a:off x="4234369" y="3535806"/>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766 h 42100"/>
                  <a:gd name="connsiteX5" fmla="*/ 396050 w 396049"/>
                  <a:gd name="connsiteY5" fmla="*/ 32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4" name="任意多边形: 形状 103">
                <a:extLst>
                  <a:ext uri="{FF2B5EF4-FFF2-40B4-BE49-F238E27FC236}">
                    <a16:creationId xmlns:a16="http://schemas.microsoft.com/office/drawing/2014/main" id="{34C90BD0-9A3D-D868-6079-E64ED8BF3C17}"/>
                  </a:ext>
                </a:extLst>
              </p:cNvPr>
              <p:cNvSpPr/>
              <p:nvPr/>
            </p:nvSpPr>
            <p:spPr>
              <a:xfrm>
                <a:off x="4227512" y="3435317"/>
                <a:ext cx="339089" cy="137921"/>
              </a:xfrm>
              <a:custGeom>
                <a:avLst/>
                <a:gdLst>
                  <a:gd name="connsiteX0" fmla="*/ 0 w 339089"/>
                  <a:gd name="connsiteY0" fmla="*/ 0 h 137921"/>
                  <a:gd name="connsiteX1" fmla="*/ 0 w 339089"/>
                  <a:gd name="connsiteY1" fmla="*/ 14097 h 137921"/>
                  <a:gd name="connsiteX2" fmla="*/ 3619 w 339089"/>
                  <a:gd name="connsiteY2" fmla="*/ 9334 h 137921"/>
                  <a:gd name="connsiteX3" fmla="*/ 329756 w 339089"/>
                  <a:gd name="connsiteY3" fmla="*/ 9334 h 137921"/>
                  <a:gd name="connsiteX4" fmla="*/ 329756 w 339089"/>
                  <a:gd name="connsiteY4" fmla="*/ 137922 h 137921"/>
                  <a:gd name="connsiteX5" fmla="*/ 339090 w 339089"/>
                  <a:gd name="connsiteY5" fmla="*/ 137922 h 137921"/>
                  <a:gd name="connsiteX6" fmla="*/ 339090 w 339089"/>
                  <a:gd name="connsiteY6" fmla="*/ 0 h 1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7921">
                    <a:moveTo>
                      <a:pt x="0" y="0"/>
                    </a:moveTo>
                    <a:lnTo>
                      <a:pt x="0" y="14097"/>
                    </a:lnTo>
                    <a:lnTo>
                      <a:pt x="3619" y="9334"/>
                    </a:lnTo>
                    <a:lnTo>
                      <a:pt x="329756" y="9334"/>
                    </a:lnTo>
                    <a:lnTo>
                      <a:pt x="329756" y="137922"/>
                    </a:lnTo>
                    <a:lnTo>
                      <a:pt x="339090" y="13792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5" name="任意多边形: 形状 104">
                <a:extLst>
                  <a:ext uri="{FF2B5EF4-FFF2-40B4-BE49-F238E27FC236}">
                    <a16:creationId xmlns:a16="http://schemas.microsoft.com/office/drawing/2014/main" id="{14FEE867-3FCE-8760-7B41-7AD639B15D10}"/>
                  </a:ext>
                </a:extLst>
              </p:cNvPr>
              <p:cNvSpPr/>
              <p:nvPr/>
            </p:nvSpPr>
            <p:spPr>
              <a:xfrm>
                <a:off x="4227512" y="3501897"/>
                <a:ext cx="272510" cy="71342"/>
              </a:xfrm>
              <a:custGeom>
                <a:avLst/>
                <a:gdLst>
                  <a:gd name="connsiteX0" fmla="*/ 32290 w 272510"/>
                  <a:gd name="connsiteY0" fmla="*/ 0 h 71342"/>
                  <a:gd name="connsiteX1" fmla="*/ 0 w 272510"/>
                  <a:gd name="connsiteY1" fmla="*/ 43053 h 71342"/>
                  <a:gd name="connsiteX2" fmla="*/ 0 w 272510"/>
                  <a:gd name="connsiteY2" fmla="*/ 58674 h 71342"/>
                  <a:gd name="connsiteX3" fmla="*/ 36957 w 272510"/>
                  <a:gd name="connsiteY3" fmla="*/ 9430 h 71342"/>
                  <a:gd name="connsiteX4" fmla="*/ 263081 w 272510"/>
                  <a:gd name="connsiteY4" fmla="*/ 9430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3053"/>
                    </a:lnTo>
                    <a:lnTo>
                      <a:pt x="0" y="58674"/>
                    </a:lnTo>
                    <a:lnTo>
                      <a:pt x="36957" y="9430"/>
                    </a:lnTo>
                    <a:lnTo>
                      <a:pt x="263081" y="9430"/>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6" name="任意多边形: 形状 105">
                <a:extLst>
                  <a:ext uri="{FF2B5EF4-FFF2-40B4-BE49-F238E27FC236}">
                    <a16:creationId xmlns:a16="http://schemas.microsoft.com/office/drawing/2014/main" id="{89439CD5-C3F4-1D3D-9D6C-B15AFC2C92F5}"/>
                  </a:ext>
                </a:extLst>
              </p:cNvPr>
              <p:cNvSpPr/>
              <p:nvPr/>
            </p:nvSpPr>
            <p:spPr>
              <a:xfrm>
                <a:off x="4561934" y="3701827"/>
                <a:ext cx="271271" cy="408908"/>
              </a:xfrm>
              <a:custGeom>
                <a:avLst/>
                <a:gdLst>
                  <a:gd name="connsiteX0" fmla="*/ 234696 w 271271"/>
                  <a:gd name="connsiteY0" fmla="*/ 408908 h 408908"/>
                  <a:gd name="connsiteX1" fmla="*/ 228124 w 271271"/>
                  <a:gd name="connsiteY1" fmla="*/ 402146 h 408908"/>
                  <a:gd name="connsiteX2" fmla="*/ 261842 w 271271"/>
                  <a:gd name="connsiteY2" fmla="*/ 369094 h 408908"/>
                  <a:gd name="connsiteX3" fmla="*/ 261842 w 271271"/>
                  <a:gd name="connsiteY3" fmla="*/ 9430 h 408908"/>
                  <a:gd name="connsiteX4" fmla="*/ 0 w 271271"/>
                  <a:gd name="connsiteY4" fmla="*/ 9430 h 408908"/>
                  <a:gd name="connsiteX5" fmla="*/ 0 w 271271"/>
                  <a:gd name="connsiteY5" fmla="*/ 0 h 408908"/>
                  <a:gd name="connsiteX6" fmla="*/ 271272 w 271271"/>
                  <a:gd name="connsiteY6" fmla="*/ 0 h 408908"/>
                  <a:gd name="connsiteX7" fmla="*/ 271272 w 271271"/>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34696" y="408908"/>
                    </a:moveTo>
                    <a:lnTo>
                      <a:pt x="228124" y="402146"/>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7" name="任意多边形: 形状 106">
                <a:extLst>
                  <a:ext uri="{FF2B5EF4-FFF2-40B4-BE49-F238E27FC236}">
                    <a16:creationId xmlns:a16="http://schemas.microsoft.com/office/drawing/2014/main" id="{5BBACF63-6250-44D2-EB63-247A3BB30BDE}"/>
                  </a:ext>
                </a:extLst>
              </p:cNvPr>
              <p:cNvSpPr/>
              <p:nvPr/>
            </p:nvSpPr>
            <p:spPr>
              <a:xfrm>
                <a:off x="4227512" y="3518566"/>
                <a:ext cx="38385" cy="57435"/>
              </a:xfrm>
              <a:custGeom>
                <a:avLst/>
                <a:gdLst>
                  <a:gd name="connsiteX0" fmla="*/ 0 w 38385"/>
                  <a:gd name="connsiteY0" fmla="*/ 15811 h 57435"/>
                  <a:gd name="connsiteX1" fmla="*/ 30861 w 38385"/>
                  <a:gd name="connsiteY1" fmla="*/ 57436 h 57435"/>
                  <a:gd name="connsiteX2" fmla="*/ 38386 w 38385"/>
                  <a:gd name="connsiteY2" fmla="*/ 51911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911"/>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8" name="任意多边形: 形状 107">
                <a:extLst>
                  <a:ext uri="{FF2B5EF4-FFF2-40B4-BE49-F238E27FC236}">
                    <a16:creationId xmlns:a16="http://schemas.microsoft.com/office/drawing/2014/main" id="{F698DBB4-C8C9-391A-5FF7-EEAEEE9D58B3}"/>
                  </a:ext>
                </a:extLst>
              </p:cNvPr>
              <p:cNvSpPr/>
              <p:nvPr/>
            </p:nvSpPr>
            <p:spPr>
              <a:xfrm>
                <a:off x="4227512" y="3628675"/>
                <a:ext cx="4953" cy="10287"/>
              </a:xfrm>
              <a:custGeom>
                <a:avLst/>
                <a:gdLst>
                  <a:gd name="connsiteX0" fmla="*/ 0 w 4953"/>
                  <a:gd name="connsiteY0" fmla="*/ 10287 h 10287"/>
                  <a:gd name="connsiteX1" fmla="*/ 4953 w 4953"/>
                  <a:gd name="connsiteY1" fmla="*/ 6477 h 10287"/>
                  <a:gd name="connsiteX2" fmla="*/ 0 w 4953"/>
                  <a:gd name="connsiteY2" fmla="*/ 0 h 10287"/>
                </a:gdLst>
                <a:ahLst/>
                <a:cxnLst>
                  <a:cxn ang="0">
                    <a:pos x="connsiteX0" y="connsiteY0"/>
                  </a:cxn>
                  <a:cxn ang="0">
                    <a:pos x="connsiteX1" y="connsiteY1"/>
                  </a:cxn>
                  <a:cxn ang="0">
                    <a:pos x="connsiteX2" y="connsiteY2"/>
                  </a:cxn>
                </a:cxnLst>
                <a:rect l="l" t="t" r="r" b="b"/>
                <a:pathLst>
                  <a:path w="4953" h="10287">
                    <a:moveTo>
                      <a:pt x="0" y="10287"/>
                    </a:moveTo>
                    <a:lnTo>
                      <a:pt x="4953" y="647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9" name="任意多边形: 形状 108">
                <a:extLst>
                  <a:ext uri="{FF2B5EF4-FFF2-40B4-BE49-F238E27FC236}">
                    <a16:creationId xmlns:a16="http://schemas.microsoft.com/office/drawing/2014/main" id="{46319D31-D57E-DC53-6EC3-9FD94EB42104}"/>
                  </a:ext>
                </a:extLst>
              </p:cNvPr>
              <p:cNvSpPr/>
              <p:nvPr/>
            </p:nvSpPr>
            <p:spPr>
              <a:xfrm>
                <a:off x="4227512" y="4002912"/>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0" name="任意多边形: 形状 109">
                <a:extLst>
                  <a:ext uri="{FF2B5EF4-FFF2-40B4-BE49-F238E27FC236}">
                    <a16:creationId xmlns:a16="http://schemas.microsoft.com/office/drawing/2014/main" id="{6CD57D05-8CE6-DF09-FB49-E884BCB87636}"/>
                  </a:ext>
                </a:extLst>
              </p:cNvPr>
              <p:cNvSpPr/>
              <p:nvPr/>
            </p:nvSpPr>
            <p:spPr>
              <a:xfrm>
                <a:off x="4227512" y="4068158"/>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1" name="任意多边形: 形状 110">
                <a:extLst>
                  <a:ext uri="{FF2B5EF4-FFF2-40B4-BE49-F238E27FC236}">
                    <a16:creationId xmlns:a16="http://schemas.microsoft.com/office/drawing/2014/main" id="{DC7F212F-7393-2D86-DC06-FDECC1AB7196}"/>
                  </a:ext>
                </a:extLst>
              </p:cNvPr>
              <p:cNvSpPr/>
              <p:nvPr/>
            </p:nvSpPr>
            <p:spPr>
              <a:xfrm>
                <a:off x="4227512" y="3701827"/>
                <a:ext cx="267747" cy="437864"/>
              </a:xfrm>
              <a:custGeom>
                <a:avLst/>
                <a:gdLst>
                  <a:gd name="connsiteX0" fmla="*/ 0 w 267747"/>
                  <a:gd name="connsiteY0" fmla="*/ 0 h 437864"/>
                  <a:gd name="connsiteX1" fmla="*/ 0 w 267747"/>
                  <a:gd name="connsiteY1" fmla="*/ 437864 h 437864"/>
                  <a:gd name="connsiteX2" fmla="*/ 5906 w 267747"/>
                  <a:gd name="connsiteY2" fmla="*/ 437864 h 437864"/>
                  <a:gd name="connsiteX3" fmla="*/ 5906 w 267747"/>
                  <a:gd name="connsiteY3" fmla="*/ 9430 h 437864"/>
                  <a:gd name="connsiteX4" fmla="*/ 267748 w 267747"/>
                  <a:gd name="connsiteY4" fmla="*/ 9430 h 437864"/>
                  <a:gd name="connsiteX5" fmla="*/ 267748 w 267747"/>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864">
                    <a:moveTo>
                      <a:pt x="0" y="0"/>
                    </a:moveTo>
                    <a:lnTo>
                      <a:pt x="0" y="437864"/>
                    </a:lnTo>
                    <a:lnTo>
                      <a:pt x="5906" y="437864"/>
                    </a:lnTo>
                    <a:lnTo>
                      <a:pt x="5906" y="9430"/>
                    </a:lnTo>
                    <a:lnTo>
                      <a:pt x="267748" y="9430"/>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2" name="任意多边形: 形状 111">
                <a:extLst>
                  <a:ext uri="{FF2B5EF4-FFF2-40B4-BE49-F238E27FC236}">
                    <a16:creationId xmlns:a16="http://schemas.microsoft.com/office/drawing/2014/main" id="{5600B9A7-D159-447D-4581-DDD76300D457}"/>
                  </a:ext>
                </a:extLst>
              </p:cNvPr>
              <p:cNvSpPr/>
              <p:nvPr/>
            </p:nvSpPr>
            <p:spPr>
              <a:xfrm>
                <a:off x="4295425" y="3638009"/>
                <a:ext cx="204596" cy="374332"/>
              </a:xfrm>
              <a:custGeom>
                <a:avLst/>
                <a:gdLst>
                  <a:gd name="connsiteX0" fmla="*/ 204597 w 204596"/>
                  <a:gd name="connsiteY0" fmla="*/ 374333 h 374332"/>
                  <a:gd name="connsiteX1" fmla="*/ 0 w 204596"/>
                  <a:gd name="connsiteY1" fmla="*/ 374333 h 374332"/>
                  <a:gd name="connsiteX2" fmla="*/ 0 w 204596"/>
                  <a:gd name="connsiteY2" fmla="*/ 364903 h 374332"/>
                  <a:gd name="connsiteX3" fmla="*/ 195167 w 204596"/>
                  <a:gd name="connsiteY3" fmla="*/ 364903 h 374332"/>
                  <a:gd name="connsiteX4" fmla="*/ 195167 w 204596"/>
                  <a:gd name="connsiteY4" fmla="*/ 0 h 374332"/>
                  <a:gd name="connsiteX5" fmla="*/ 204597 w 204596"/>
                  <a:gd name="connsiteY5" fmla="*/ 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204597" y="374333"/>
                    </a:moveTo>
                    <a:lnTo>
                      <a:pt x="0" y="374333"/>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3" name="任意多边形: 形状 112">
                <a:extLst>
                  <a:ext uri="{FF2B5EF4-FFF2-40B4-BE49-F238E27FC236}">
                    <a16:creationId xmlns:a16="http://schemas.microsoft.com/office/drawing/2014/main" id="{D522AA1A-1185-9662-2747-DBFA3D66F23F}"/>
                  </a:ext>
                </a:extLst>
              </p:cNvPr>
              <p:cNvSpPr/>
              <p:nvPr/>
            </p:nvSpPr>
            <p:spPr>
              <a:xfrm>
                <a:off x="4295425" y="3638009"/>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4" name="任意多边形: 形状 113">
                <a:extLst>
                  <a:ext uri="{FF2B5EF4-FFF2-40B4-BE49-F238E27FC236}">
                    <a16:creationId xmlns:a16="http://schemas.microsoft.com/office/drawing/2014/main" id="{7310486F-B46B-0953-39B5-BFE0EE18326B}"/>
                  </a:ext>
                </a:extLst>
              </p:cNvPr>
              <p:cNvSpPr/>
              <p:nvPr/>
            </p:nvSpPr>
            <p:spPr>
              <a:xfrm>
                <a:off x="4561934" y="3768502"/>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4 h 299656"/>
                  <a:gd name="connsiteX4" fmla="*/ 0 w 204692"/>
                  <a:gd name="connsiteY4" fmla="*/ 9334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4"/>
                    </a:lnTo>
                    <a:lnTo>
                      <a:pt x="0" y="9334"/>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5" name="任意多边形: 形状 114">
                <a:extLst>
                  <a:ext uri="{FF2B5EF4-FFF2-40B4-BE49-F238E27FC236}">
                    <a16:creationId xmlns:a16="http://schemas.microsoft.com/office/drawing/2014/main" id="{F4191593-748A-4513-0F29-F634D70385FB}"/>
                  </a:ext>
                </a:extLst>
              </p:cNvPr>
              <p:cNvSpPr/>
              <p:nvPr/>
            </p:nvSpPr>
            <p:spPr>
              <a:xfrm>
                <a:off x="4290662" y="3768502"/>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334 h 371189"/>
                  <a:gd name="connsiteX5" fmla="*/ 9430 w 204596"/>
                  <a:gd name="connsiteY5" fmla="*/ 9334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6" name="任意多边形: 形状 115">
                <a:extLst>
                  <a:ext uri="{FF2B5EF4-FFF2-40B4-BE49-F238E27FC236}">
                    <a16:creationId xmlns:a16="http://schemas.microsoft.com/office/drawing/2014/main" id="{091927CA-9212-7E2D-361F-2C5FC36DD52C}"/>
                  </a:ext>
                </a:extLst>
              </p:cNvPr>
              <p:cNvSpPr/>
              <p:nvPr/>
            </p:nvSpPr>
            <p:spPr>
              <a:xfrm>
                <a:off x="4690522" y="3773169"/>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7" name="任意多边形: 形状 116">
                <a:extLst>
                  <a:ext uri="{FF2B5EF4-FFF2-40B4-BE49-F238E27FC236}">
                    <a16:creationId xmlns:a16="http://schemas.microsoft.com/office/drawing/2014/main" id="{9E8B2CA0-37B9-6146-3715-3FF18D127F54}"/>
                  </a:ext>
                </a:extLst>
              </p:cNvPr>
              <p:cNvSpPr/>
              <p:nvPr/>
            </p:nvSpPr>
            <p:spPr>
              <a:xfrm>
                <a:off x="4625752" y="3773169"/>
                <a:ext cx="138969" cy="404717"/>
              </a:xfrm>
              <a:custGeom>
                <a:avLst/>
                <a:gdLst>
                  <a:gd name="connsiteX0" fmla="*/ 133255 w 138969"/>
                  <a:gd name="connsiteY0" fmla="*/ 404717 h 404717"/>
                  <a:gd name="connsiteX1" fmla="*/ 0 w 138969"/>
                  <a:gd name="connsiteY1" fmla="*/ 301942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1942"/>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8" name="任意多边形: 形状 117">
                <a:extLst>
                  <a:ext uri="{FF2B5EF4-FFF2-40B4-BE49-F238E27FC236}">
                    <a16:creationId xmlns:a16="http://schemas.microsoft.com/office/drawing/2014/main" id="{79860903-3D27-3042-B625-027BA522399D}"/>
                  </a:ext>
                </a:extLst>
              </p:cNvPr>
              <p:cNvSpPr/>
              <p:nvPr/>
            </p:nvSpPr>
            <p:spPr>
              <a:xfrm>
                <a:off x="6255194" y="3099942"/>
                <a:ext cx="207454" cy="271272"/>
              </a:xfrm>
              <a:custGeom>
                <a:avLst/>
                <a:gdLst>
                  <a:gd name="connsiteX0" fmla="*/ 207454 w 207454"/>
                  <a:gd name="connsiteY0" fmla="*/ 271272 h 271272"/>
                  <a:gd name="connsiteX1" fmla="*/ 0 w 207454"/>
                  <a:gd name="connsiteY1" fmla="*/ 271272 h 271272"/>
                  <a:gd name="connsiteX2" fmla="*/ 0 w 207454"/>
                  <a:gd name="connsiteY2" fmla="*/ 65627 h 271272"/>
                  <a:gd name="connsiteX3" fmla="*/ 133255 w 207454"/>
                  <a:gd name="connsiteY3" fmla="*/ 65627 h 271272"/>
                  <a:gd name="connsiteX4" fmla="*/ 133255 w 207454"/>
                  <a:gd name="connsiteY4" fmla="*/ 0 h 271272"/>
                  <a:gd name="connsiteX5" fmla="*/ 142684 w 207454"/>
                  <a:gd name="connsiteY5" fmla="*/ 0 h 271272"/>
                  <a:gd name="connsiteX6" fmla="*/ 142684 w 207454"/>
                  <a:gd name="connsiteY6" fmla="*/ 206407 h 271272"/>
                  <a:gd name="connsiteX7" fmla="*/ 66580 w 207454"/>
                  <a:gd name="connsiteY7" fmla="*/ 206407 h 271272"/>
                  <a:gd name="connsiteX8" fmla="*/ 66580 w 207454"/>
                  <a:gd name="connsiteY8" fmla="*/ 128492 h 271272"/>
                  <a:gd name="connsiteX9" fmla="*/ 133255 w 207454"/>
                  <a:gd name="connsiteY9" fmla="*/ 128492 h 271272"/>
                  <a:gd name="connsiteX10" fmla="*/ 133255 w 207454"/>
                  <a:gd name="connsiteY10" fmla="*/ 74962 h 271272"/>
                  <a:gd name="connsiteX11" fmla="*/ 9334 w 207454"/>
                  <a:gd name="connsiteY11" fmla="*/ 74962 h 271272"/>
                  <a:gd name="connsiteX12" fmla="*/ 9334 w 207454"/>
                  <a:gd name="connsiteY12" fmla="*/ 261842 h 271272"/>
                  <a:gd name="connsiteX13" fmla="*/ 198025 w 207454"/>
                  <a:gd name="connsiteY13" fmla="*/ 261842 h 271272"/>
                  <a:gd name="connsiteX14" fmla="*/ 198025 w 207454"/>
                  <a:gd name="connsiteY14" fmla="*/ 0 h 271272"/>
                  <a:gd name="connsiteX15" fmla="*/ 207359 w 207454"/>
                  <a:gd name="connsiteY15" fmla="*/ 0 h 271272"/>
                  <a:gd name="connsiteX16" fmla="*/ 207359 w 207454"/>
                  <a:gd name="connsiteY16" fmla="*/ 271272 h 271272"/>
                  <a:gd name="connsiteX17" fmla="*/ 76009 w 207454"/>
                  <a:gd name="connsiteY17" fmla="*/ 197072 h 271272"/>
                  <a:gd name="connsiteX18" fmla="*/ 133350 w 207454"/>
                  <a:gd name="connsiteY18" fmla="*/ 197072 h 271272"/>
                  <a:gd name="connsiteX19" fmla="*/ 133350 w 207454"/>
                  <a:gd name="connsiteY19" fmla="*/ 137922 h 271272"/>
                  <a:gd name="connsiteX20" fmla="*/ 76009 w 207454"/>
                  <a:gd name="connsiteY20" fmla="*/ 137922 h 271272"/>
                  <a:gd name="connsiteX21" fmla="*/ 76009 w 207454"/>
                  <a:gd name="connsiteY21" fmla="*/ 197072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2">
                    <a:moveTo>
                      <a:pt x="207454" y="271272"/>
                    </a:moveTo>
                    <a:lnTo>
                      <a:pt x="0" y="271272"/>
                    </a:lnTo>
                    <a:lnTo>
                      <a:pt x="0" y="65627"/>
                    </a:lnTo>
                    <a:lnTo>
                      <a:pt x="133255" y="65627"/>
                    </a:lnTo>
                    <a:lnTo>
                      <a:pt x="133255" y="0"/>
                    </a:lnTo>
                    <a:lnTo>
                      <a:pt x="142684" y="0"/>
                    </a:lnTo>
                    <a:lnTo>
                      <a:pt x="142684" y="206407"/>
                    </a:lnTo>
                    <a:lnTo>
                      <a:pt x="66580" y="206407"/>
                    </a:lnTo>
                    <a:lnTo>
                      <a:pt x="66580" y="128492"/>
                    </a:lnTo>
                    <a:lnTo>
                      <a:pt x="133255" y="128492"/>
                    </a:lnTo>
                    <a:lnTo>
                      <a:pt x="133255" y="74962"/>
                    </a:lnTo>
                    <a:lnTo>
                      <a:pt x="9334" y="74962"/>
                    </a:lnTo>
                    <a:lnTo>
                      <a:pt x="9334" y="261842"/>
                    </a:lnTo>
                    <a:lnTo>
                      <a:pt x="198025" y="261842"/>
                    </a:lnTo>
                    <a:lnTo>
                      <a:pt x="198025" y="0"/>
                    </a:lnTo>
                    <a:lnTo>
                      <a:pt x="207359" y="0"/>
                    </a:lnTo>
                    <a:lnTo>
                      <a:pt x="207359" y="271272"/>
                    </a:lnTo>
                    <a:close/>
                    <a:moveTo>
                      <a:pt x="76009" y="197072"/>
                    </a:moveTo>
                    <a:lnTo>
                      <a:pt x="133350" y="197072"/>
                    </a:lnTo>
                    <a:lnTo>
                      <a:pt x="133350" y="137922"/>
                    </a:lnTo>
                    <a:lnTo>
                      <a:pt x="76009" y="137922"/>
                    </a:lnTo>
                    <a:lnTo>
                      <a:pt x="76009"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9" name="任意多边形: 形状 118">
                <a:extLst>
                  <a:ext uri="{FF2B5EF4-FFF2-40B4-BE49-F238E27FC236}">
                    <a16:creationId xmlns:a16="http://schemas.microsoft.com/office/drawing/2014/main" id="{5DBD847B-7611-50E3-347B-5B40BFB9BFBF}"/>
                  </a:ext>
                </a:extLst>
              </p:cNvPr>
              <p:cNvSpPr/>
              <p:nvPr/>
            </p:nvSpPr>
            <p:spPr>
              <a:xfrm>
                <a:off x="6457981" y="3163760"/>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0" name="任意多边形: 形状 119">
                <a:extLst>
                  <a:ext uri="{FF2B5EF4-FFF2-40B4-BE49-F238E27FC236}">
                    <a16:creationId xmlns:a16="http://schemas.microsoft.com/office/drawing/2014/main" id="{D0029591-ACE6-2630-B281-1F2F4788109B}"/>
                  </a:ext>
                </a:extLst>
              </p:cNvPr>
              <p:cNvSpPr/>
              <p:nvPr/>
            </p:nvSpPr>
            <p:spPr>
              <a:xfrm>
                <a:off x="6457981" y="3228529"/>
                <a:ext cx="396049" cy="42100"/>
              </a:xfrm>
              <a:custGeom>
                <a:avLst/>
                <a:gdLst>
                  <a:gd name="connsiteX0" fmla="*/ 388334 w 396049"/>
                  <a:gd name="connsiteY0" fmla="*/ 42100 h 42100"/>
                  <a:gd name="connsiteX1" fmla="*/ 365855 w 396049"/>
                  <a:gd name="connsiteY1" fmla="*/ 9430 h 42100"/>
                  <a:gd name="connsiteX2" fmla="*/ 0 w 396049"/>
                  <a:gd name="connsiteY2" fmla="*/ 9430 h 42100"/>
                  <a:gd name="connsiteX3" fmla="*/ 0 w 396049"/>
                  <a:gd name="connsiteY3" fmla="*/ 0 h 42100"/>
                  <a:gd name="connsiteX4" fmla="*/ 370808 w 396049"/>
                  <a:gd name="connsiteY4" fmla="*/ 0 h 42100"/>
                  <a:gd name="connsiteX5" fmla="*/ 396049 w 396049"/>
                  <a:gd name="connsiteY5" fmla="*/ 36862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430"/>
                    </a:lnTo>
                    <a:lnTo>
                      <a:pt x="0" y="9430"/>
                    </a:lnTo>
                    <a:lnTo>
                      <a:pt x="0" y="0"/>
                    </a:lnTo>
                    <a:lnTo>
                      <a:pt x="370808" y="0"/>
                    </a:lnTo>
                    <a:lnTo>
                      <a:pt x="396049" y="3686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1" name="任意多边形: 形状 120">
                <a:extLst>
                  <a:ext uri="{FF2B5EF4-FFF2-40B4-BE49-F238E27FC236}">
                    <a16:creationId xmlns:a16="http://schemas.microsoft.com/office/drawing/2014/main" id="{90EB81BD-C361-F70E-08E8-0E22098F93A0}"/>
                  </a:ext>
                </a:extLst>
              </p:cNvPr>
              <p:cNvSpPr/>
              <p:nvPr/>
            </p:nvSpPr>
            <p:spPr>
              <a:xfrm>
                <a:off x="6521798" y="3233292"/>
                <a:ext cx="405669" cy="137922"/>
              </a:xfrm>
              <a:custGeom>
                <a:avLst/>
                <a:gdLst>
                  <a:gd name="connsiteX0" fmla="*/ 0 w 405669"/>
                  <a:gd name="connsiteY0" fmla="*/ 0 h 137922"/>
                  <a:gd name="connsiteX1" fmla="*/ 0 w 405669"/>
                  <a:gd name="connsiteY1" fmla="*/ 137922 h 137922"/>
                  <a:gd name="connsiteX2" fmla="*/ 340138 w 405669"/>
                  <a:gd name="connsiteY2" fmla="*/ 137922 h 137922"/>
                  <a:gd name="connsiteX3" fmla="*/ 405670 w 405669"/>
                  <a:gd name="connsiteY3" fmla="*/ 50578 h 137922"/>
                  <a:gd name="connsiteX4" fmla="*/ 405670 w 405669"/>
                  <a:gd name="connsiteY4" fmla="*/ 34957 h 137922"/>
                  <a:gd name="connsiteX5" fmla="*/ 335471 w 405669"/>
                  <a:gd name="connsiteY5" fmla="*/ 128588 h 137922"/>
                  <a:gd name="connsiteX6" fmla="*/ 9335 w 405669"/>
                  <a:gd name="connsiteY6" fmla="*/ 128588 h 137922"/>
                  <a:gd name="connsiteX7" fmla="*/ 9335 w 405669"/>
                  <a:gd name="connsiteY7" fmla="*/ 0 h 13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7922">
                    <a:moveTo>
                      <a:pt x="0" y="0"/>
                    </a:moveTo>
                    <a:lnTo>
                      <a:pt x="0" y="137922"/>
                    </a:lnTo>
                    <a:lnTo>
                      <a:pt x="340138" y="137922"/>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2" name="任意多边形: 形状 121">
                <a:extLst>
                  <a:ext uri="{FF2B5EF4-FFF2-40B4-BE49-F238E27FC236}">
                    <a16:creationId xmlns:a16="http://schemas.microsoft.com/office/drawing/2014/main" id="{F6630781-F9DF-E937-EDD2-93919DACB975}"/>
                  </a:ext>
                </a:extLst>
              </p:cNvPr>
              <p:cNvSpPr/>
              <p:nvPr/>
            </p:nvSpPr>
            <p:spPr>
              <a:xfrm>
                <a:off x="6588378" y="3163760"/>
                <a:ext cx="339185" cy="140779"/>
              </a:xfrm>
              <a:custGeom>
                <a:avLst/>
                <a:gdLst>
                  <a:gd name="connsiteX0" fmla="*/ 334137 w 339185"/>
                  <a:gd name="connsiteY0" fmla="*/ 0 h 140779"/>
                  <a:gd name="connsiteX1" fmla="*/ 235553 w 339185"/>
                  <a:gd name="connsiteY1" fmla="*/ 131445 h 140779"/>
                  <a:gd name="connsiteX2" fmla="*/ 9430 w 339185"/>
                  <a:gd name="connsiteY2" fmla="*/ 131445 h 140779"/>
                  <a:gd name="connsiteX3" fmla="*/ 9430 w 339185"/>
                  <a:gd name="connsiteY3" fmla="*/ 69437 h 140779"/>
                  <a:gd name="connsiteX4" fmla="*/ 0 w 339185"/>
                  <a:gd name="connsiteY4" fmla="*/ 69437 h 140779"/>
                  <a:gd name="connsiteX5" fmla="*/ 0 w 339185"/>
                  <a:gd name="connsiteY5" fmla="*/ 140779 h 140779"/>
                  <a:gd name="connsiteX6" fmla="*/ 240221 w 339185"/>
                  <a:gd name="connsiteY6" fmla="*/ 140779 h 140779"/>
                  <a:gd name="connsiteX7" fmla="*/ 338804 w 339185"/>
                  <a:gd name="connsiteY7" fmla="*/ 9430 h 140779"/>
                  <a:gd name="connsiteX8" fmla="*/ 339185 w 339185"/>
                  <a:gd name="connsiteY8" fmla="*/ 9430 h 140779"/>
                  <a:gd name="connsiteX9" fmla="*/ 339185 w 339185"/>
                  <a:gd name="connsiteY9"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779">
                    <a:moveTo>
                      <a:pt x="334137" y="0"/>
                    </a:moveTo>
                    <a:lnTo>
                      <a:pt x="235553" y="131445"/>
                    </a:lnTo>
                    <a:lnTo>
                      <a:pt x="9430" y="131445"/>
                    </a:lnTo>
                    <a:lnTo>
                      <a:pt x="9430" y="69437"/>
                    </a:lnTo>
                    <a:lnTo>
                      <a:pt x="0" y="69437"/>
                    </a:lnTo>
                    <a:lnTo>
                      <a:pt x="0" y="140779"/>
                    </a:lnTo>
                    <a:lnTo>
                      <a:pt x="240221" y="140779"/>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3" name="任意多边形: 形状 122">
                <a:extLst>
                  <a:ext uri="{FF2B5EF4-FFF2-40B4-BE49-F238E27FC236}">
                    <a16:creationId xmlns:a16="http://schemas.microsoft.com/office/drawing/2014/main" id="{53675AB1-841A-F78C-E093-920C2F58130C}"/>
                  </a:ext>
                </a:extLst>
              </p:cNvPr>
              <p:cNvSpPr/>
              <p:nvPr/>
            </p:nvSpPr>
            <p:spPr>
              <a:xfrm>
                <a:off x="6255194" y="2695796"/>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667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667"/>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4" name="任意多边形: 形状 123">
                <a:extLst>
                  <a:ext uri="{FF2B5EF4-FFF2-40B4-BE49-F238E27FC236}">
                    <a16:creationId xmlns:a16="http://schemas.microsoft.com/office/drawing/2014/main" id="{4B30288A-047C-9823-71A2-F3D5AC9C016C}"/>
                  </a:ext>
                </a:extLst>
              </p:cNvPr>
              <p:cNvSpPr/>
              <p:nvPr/>
            </p:nvSpPr>
            <p:spPr>
              <a:xfrm>
                <a:off x="6822503" y="3230435"/>
                <a:ext cx="104965" cy="140779"/>
              </a:xfrm>
              <a:custGeom>
                <a:avLst/>
                <a:gdLst>
                  <a:gd name="connsiteX0" fmla="*/ 0 w 104965"/>
                  <a:gd name="connsiteY0" fmla="*/ 5620 h 140779"/>
                  <a:gd name="connsiteX1" fmla="*/ 100013 w 104965"/>
                  <a:gd name="connsiteY1" fmla="*/ 140779 h 140779"/>
                  <a:gd name="connsiteX2" fmla="*/ 104965 w 104965"/>
                  <a:gd name="connsiteY2" fmla="*/ 140779 h 140779"/>
                  <a:gd name="connsiteX3" fmla="*/ 104965 w 104965"/>
                  <a:gd name="connsiteY3" fmla="*/ 131445 h 140779"/>
                  <a:gd name="connsiteX4" fmla="*/ 104680 w 104965"/>
                  <a:gd name="connsiteY4" fmla="*/ 131445 h 140779"/>
                  <a:gd name="connsiteX5" fmla="*/ 7525 w 104965"/>
                  <a:gd name="connsiteY5"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40779">
                    <a:moveTo>
                      <a:pt x="0" y="5620"/>
                    </a:moveTo>
                    <a:lnTo>
                      <a:pt x="100013" y="140779"/>
                    </a:lnTo>
                    <a:lnTo>
                      <a:pt x="104965" y="140779"/>
                    </a:lnTo>
                    <a:lnTo>
                      <a:pt x="104965" y="131445"/>
                    </a:lnTo>
                    <a:lnTo>
                      <a:pt x="104680" y="131445"/>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5" name="任意多边形: 形状 124">
                <a:extLst>
                  <a:ext uri="{FF2B5EF4-FFF2-40B4-BE49-F238E27FC236}">
                    <a16:creationId xmlns:a16="http://schemas.microsoft.com/office/drawing/2014/main" id="{A0663BFB-1C7D-E145-5E75-3FD8594963E8}"/>
                  </a:ext>
                </a:extLst>
              </p:cNvPr>
              <p:cNvSpPr/>
              <p:nvPr/>
            </p:nvSpPr>
            <p:spPr>
              <a:xfrm>
                <a:off x="6855935" y="3165569"/>
                <a:ext cx="71627" cy="99917"/>
              </a:xfrm>
              <a:custGeom>
                <a:avLst/>
                <a:gdLst>
                  <a:gd name="connsiteX0" fmla="*/ 0 w 71627"/>
                  <a:gd name="connsiteY0" fmla="*/ 5715 h 99917"/>
                  <a:gd name="connsiteX1" fmla="*/ 71628 w 71627"/>
                  <a:gd name="connsiteY1" fmla="*/ 99917 h 99917"/>
                  <a:gd name="connsiteX2" fmla="*/ 71628 w 71627"/>
                  <a:gd name="connsiteY2" fmla="*/ 84392 h 99917"/>
                  <a:gd name="connsiteX3" fmla="*/ 7429 w 71627"/>
                  <a:gd name="connsiteY3" fmla="*/ 0 h 99917"/>
                </a:gdLst>
                <a:ahLst/>
                <a:cxnLst>
                  <a:cxn ang="0">
                    <a:pos x="connsiteX0" y="connsiteY0"/>
                  </a:cxn>
                  <a:cxn ang="0">
                    <a:pos x="connsiteX1" y="connsiteY1"/>
                  </a:cxn>
                  <a:cxn ang="0">
                    <a:pos x="connsiteX2" y="connsiteY2"/>
                  </a:cxn>
                  <a:cxn ang="0">
                    <a:pos x="connsiteX3" y="connsiteY3"/>
                  </a:cxn>
                </a:cxnLst>
                <a:rect l="l" t="t" r="r" b="b"/>
                <a:pathLst>
                  <a:path w="71627" h="99917">
                    <a:moveTo>
                      <a:pt x="0" y="5715"/>
                    </a:moveTo>
                    <a:lnTo>
                      <a:pt x="71628" y="99917"/>
                    </a:lnTo>
                    <a:lnTo>
                      <a:pt x="71628" y="84392"/>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6" name="任意多边形: 形状 125">
                <a:extLst>
                  <a:ext uri="{FF2B5EF4-FFF2-40B4-BE49-F238E27FC236}">
                    <a16:creationId xmlns:a16="http://schemas.microsoft.com/office/drawing/2014/main" id="{FC85979E-4F3D-99CE-2761-E12C497C6DE2}"/>
                  </a:ext>
                </a:extLst>
              </p:cNvPr>
              <p:cNvSpPr/>
              <p:nvPr/>
            </p:nvSpPr>
            <p:spPr>
              <a:xfrm>
                <a:off x="6920134" y="2798857"/>
                <a:ext cx="7334" cy="305752"/>
              </a:xfrm>
              <a:custGeom>
                <a:avLst/>
                <a:gdLst>
                  <a:gd name="connsiteX0" fmla="*/ 0 w 7334"/>
                  <a:gd name="connsiteY0" fmla="*/ 0 h 305752"/>
                  <a:gd name="connsiteX1" fmla="*/ 7334 w 7334"/>
                  <a:gd name="connsiteY1" fmla="*/ 0 h 305752"/>
                  <a:gd name="connsiteX2" fmla="*/ 7334 w 7334"/>
                  <a:gd name="connsiteY2" fmla="*/ 305753 h 305752"/>
                  <a:gd name="connsiteX3" fmla="*/ 0 w 7334"/>
                  <a:gd name="connsiteY3" fmla="*/ 305753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3"/>
                    </a:lnTo>
                    <a:lnTo>
                      <a:pt x="0" y="30575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7" name="任意多边形: 形状 126">
                <a:extLst>
                  <a:ext uri="{FF2B5EF4-FFF2-40B4-BE49-F238E27FC236}">
                    <a16:creationId xmlns:a16="http://schemas.microsoft.com/office/drawing/2014/main" id="{77E2255F-CB72-B74E-2E3A-298D045C69D5}"/>
                  </a:ext>
                </a:extLst>
              </p:cNvPr>
              <p:cNvSpPr/>
              <p:nvPr/>
            </p:nvSpPr>
            <p:spPr>
              <a:xfrm>
                <a:off x="6859650" y="2794190"/>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8" name="任意多边形: 形状 127">
                <a:extLst>
                  <a:ext uri="{FF2B5EF4-FFF2-40B4-BE49-F238E27FC236}">
                    <a16:creationId xmlns:a16="http://schemas.microsoft.com/office/drawing/2014/main" id="{9242F152-FFA7-8869-727D-A9B39C706092}"/>
                  </a:ext>
                </a:extLst>
              </p:cNvPr>
              <p:cNvSpPr/>
              <p:nvPr/>
            </p:nvSpPr>
            <p:spPr>
              <a:xfrm>
                <a:off x="6859650" y="2728943"/>
                <a:ext cx="67913" cy="9334"/>
              </a:xfrm>
              <a:custGeom>
                <a:avLst/>
                <a:gdLst>
                  <a:gd name="connsiteX0" fmla="*/ 0 w 67913"/>
                  <a:gd name="connsiteY0" fmla="*/ 0 h 9334"/>
                  <a:gd name="connsiteX1" fmla="*/ 67913 w 67913"/>
                  <a:gd name="connsiteY1" fmla="*/ 0 h 9334"/>
                  <a:gd name="connsiteX2" fmla="*/ 67913 w 67913"/>
                  <a:gd name="connsiteY2" fmla="*/ 9335 h 9334"/>
                  <a:gd name="connsiteX3" fmla="*/ 0 w 67913"/>
                  <a:gd name="connsiteY3" fmla="*/ 9335 h 9334"/>
                </a:gdLst>
                <a:ahLst/>
                <a:cxnLst>
                  <a:cxn ang="0">
                    <a:pos x="connsiteX0" y="connsiteY0"/>
                  </a:cxn>
                  <a:cxn ang="0">
                    <a:pos x="connsiteX1" y="connsiteY1"/>
                  </a:cxn>
                  <a:cxn ang="0">
                    <a:pos x="connsiteX2" y="connsiteY2"/>
                  </a:cxn>
                  <a:cxn ang="0">
                    <a:pos x="connsiteX3" y="connsiteY3"/>
                  </a:cxn>
                </a:cxnLst>
                <a:rect l="l" t="t" r="r" b="b"/>
                <a:pathLst>
                  <a:path w="67913" h="9334">
                    <a:moveTo>
                      <a:pt x="0" y="0"/>
                    </a:moveTo>
                    <a:lnTo>
                      <a:pt x="67913" y="0"/>
                    </a:lnTo>
                    <a:lnTo>
                      <a:pt x="67913"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9" name="任意多边形: 形状 128">
                <a:extLst>
                  <a:ext uri="{FF2B5EF4-FFF2-40B4-BE49-F238E27FC236}">
                    <a16:creationId xmlns:a16="http://schemas.microsoft.com/office/drawing/2014/main" id="{85DEB594-8075-5613-F41A-6F1936C4F5A3}"/>
                  </a:ext>
                </a:extLst>
              </p:cNvPr>
              <p:cNvSpPr/>
              <p:nvPr/>
            </p:nvSpPr>
            <p:spPr>
              <a:xfrm>
                <a:off x="6593140" y="2666840"/>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0" name="任意多边形: 形状 129">
                <a:extLst>
                  <a:ext uri="{FF2B5EF4-FFF2-40B4-BE49-F238E27FC236}">
                    <a16:creationId xmlns:a16="http://schemas.microsoft.com/office/drawing/2014/main" id="{BA816CA9-E1AB-DC14-B022-13C9B047E435}"/>
                  </a:ext>
                </a:extLst>
              </p:cNvPr>
              <p:cNvSpPr/>
              <p:nvPr/>
            </p:nvSpPr>
            <p:spPr>
              <a:xfrm>
                <a:off x="6588378" y="2794189"/>
                <a:ext cx="204597" cy="374237"/>
              </a:xfrm>
              <a:custGeom>
                <a:avLst/>
                <a:gdLst>
                  <a:gd name="connsiteX0" fmla="*/ 9430 w 204597"/>
                  <a:gd name="connsiteY0" fmla="*/ 374237 h 374237"/>
                  <a:gd name="connsiteX1" fmla="*/ 0 w 204597"/>
                  <a:gd name="connsiteY1" fmla="*/ 374237 h 374237"/>
                  <a:gd name="connsiteX2" fmla="*/ 0 w 204597"/>
                  <a:gd name="connsiteY2" fmla="*/ 0 h 374237"/>
                  <a:gd name="connsiteX3" fmla="*/ 204597 w 204597"/>
                  <a:gd name="connsiteY3" fmla="*/ 0 h 374237"/>
                  <a:gd name="connsiteX4" fmla="*/ 204597 w 204597"/>
                  <a:gd name="connsiteY4" fmla="*/ 9430 h 374237"/>
                  <a:gd name="connsiteX5" fmla="*/ 9430 w 204597"/>
                  <a:gd name="connsiteY5" fmla="*/ 943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237">
                    <a:moveTo>
                      <a:pt x="9430" y="374237"/>
                    </a:moveTo>
                    <a:lnTo>
                      <a:pt x="0" y="374237"/>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1" name="任意多边形: 形状 130">
                <a:extLst>
                  <a:ext uri="{FF2B5EF4-FFF2-40B4-BE49-F238E27FC236}">
                    <a16:creationId xmlns:a16="http://schemas.microsoft.com/office/drawing/2014/main" id="{D1CA1686-A8E8-D341-20F7-E823D3A034A9}"/>
                  </a:ext>
                </a:extLst>
              </p:cNvPr>
              <p:cNvSpPr/>
              <p:nvPr/>
            </p:nvSpPr>
            <p:spPr>
              <a:xfrm>
                <a:off x="6521798" y="2728943"/>
                <a:ext cx="271176" cy="439483"/>
              </a:xfrm>
              <a:custGeom>
                <a:avLst/>
                <a:gdLst>
                  <a:gd name="connsiteX0" fmla="*/ 9335 w 271176"/>
                  <a:gd name="connsiteY0" fmla="*/ 439484 h 439483"/>
                  <a:gd name="connsiteX1" fmla="*/ 0 w 271176"/>
                  <a:gd name="connsiteY1" fmla="*/ 439484 h 439483"/>
                  <a:gd name="connsiteX2" fmla="*/ 0 w 271176"/>
                  <a:gd name="connsiteY2" fmla="*/ 0 h 439483"/>
                  <a:gd name="connsiteX3" fmla="*/ 271177 w 271176"/>
                  <a:gd name="connsiteY3" fmla="*/ 0 h 439483"/>
                  <a:gd name="connsiteX4" fmla="*/ 271177 w 271176"/>
                  <a:gd name="connsiteY4" fmla="*/ 9430 h 439483"/>
                  <a:gd name="connsiteX5" fmla="*/ 9335 w 271176"/>
                  <a:gd name="connsiteY5" fmla="*/ 943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9335" y="439484"/>
                    </a:moveTo>
                    <a:lnTo>
                      <a:pt x="0" y="439484"/>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2" name="任意多边形: 形状 131">
                <a:extLst>
                  <a:ext uri="{FF2B5EF4-FFF2-40B4-BE49-F238E27FC236}">
                    <a16:creationId xmlns:a16="http://schemas.microsoft.com/office/drawing/2014/main" id="{446BEC57-551E-3081-F855-DEEBC44553E1}"/>
                  </a:ext>
                </a:extLst>
              </p:cNvPr>
              <p:cNvSpPr/>
              <p:nvPr/>
            </p:nvSpPr>
            <p:spPr>
              <a:xfrm>
                <a:off x="6321773" y="2738278"/>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430 w 204692"/>
                  <a:gd name="connsiteY5" fmla="*/ 30671 h 299751"/>
                  <a:gd name="connsiteX6" fmla="*/ 9430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430" y="30671"/>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3" name="任意多边形: 形状 132">
                <a:extLst>
                  <a:ext uri="{FF2B5EF4-FFF2-40B4-BE49-F238E27FC236}">
                    <a16:creationId xmlns:a16="http://schemas.microsoft.com/office/drawing/2014/main" id="{F5CC2D52-07F9-FB9E-E86D-B880E9383FE5}"/>
                  </a:ext>
                </a:extLst>
              </p:cNvPr>
              <p:cNvSpPr/>
              <p:nvPr/>
            </p:nvSpPr>
            <p:spPr>
              <a:xfrm>
                <a:off x="6593140" y="2666840"/>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167 w 204597"/>
                  <a:gd name="connsiteY3" fmla="*/ 361759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167" y="361759"/>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4" name="任意多边形: 形状 133">
                <a:extLst>
                  <a:ext uri="{FF2B5EF4-FFF2-40B4-BE49-F238E27FC236}">
                    <a16:creationId xmlns:a16="http://schemas.microsoft.com/office/drawing/2014/main" id="{D6F7CABE-C927-E2CB-26EB-496969169C08}"/>
                  </a:ext>
                </a:extLst>
              </p:cNvPr>
              <p:cNvSpPr/>
              <p:nvPr/>
            </p:nvSpPr>
            <p:spPr>
              <a:xfrm>
                <a:off x="6257099" y="2663316"/>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5" name="任意多边形: 形状 134">
                <a:extLst>
                  <a:ext uri="{FF2B5EF4-FFF2-40B4-BE49-F238E27FC236}">
                    <a16:creationId xmlns:a16="http://schemas.microsoft.com/office/drawing/2014/main" id="{92C5FF3B-80DC-20B8-A2CA-FEF8ECDC2189}"/>
                  </a:ext>
                </a:extLst>
              </p:cNvPr>
              <p:cNvSpPr/>
              <p:nvPr/>
            </p:nvSpPr>
            <p:spPr>
              <a:xfrm>
                <a:off x="6323678" y="2628645"/>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6" name="任意多边形: 形状 135">
                <a:extLst>
                  <a:ext uri="{FF2B5EF4-FFF2-40B4-BE49-F238E27FC236}">
                    <a16:creationId xmlns:a16="http://schemas.microsoft.com/office/drawing/2014/main" id="{CC63ABAB-57D3-B9B8-A526-23769224C91E}"/>
                  </a:ext>
                </a:extLst>
              </p:cNvPr>
              <p:cNvSpPr/>
              <p:nvPr/>
            </p:nvSpPr>
            <p:spPr>
              <a:xfrm>
                <a:off x="6891845" y="2184208"/>
                <a:ext cx="35623" cy="51149"/>
              </a:xfrm>
              <a:custGeom>
                <a:avLst/>
                <a:gdLst>
                  <a:gd name="connsiteX0" fmla="*/ 0 w 35623"/>
                  <a:gd name="connsiteY0" fmla="*/ 5715 h 51149"/>
                  <a:gd name="connsiteX1" fmla="*/ 34576 w 35623"/>
                  <a:gd name="connsiteY1" fmla="*/ 51149 h 51149"/>
                  <a:gd name="connsiteX2" fmla="*/ 35623 w 35623"/>
                  <a:gd name="connsiteY2" fmla="*/ 51149 h 51149"/>
                  <a:gd name="connsiteX3" fmla="*/ 35623 w 35623"/>
                  <a:gd name="connsiteY3" fmla="*/ 37052 h 51149"/>
                  <a:gd name="connsiteX4" fmla="*/ 7525 w 35623"/>
                  <a:gd name="connsiteY4" fmla="*/ 0 h 5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149">
                    <a:moveTo>
                      <a:pt x="0" y="5715"/>
                    </a:moveTo>
                    <a:lnTo>
                      <a:pt x="34576" y="51149"/>
                    </a:lnTo>
                    <a:lnTo>
                      <a:pt x="35623" y="51149"/>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7" name="任意多边形: 形状 136">
                <a:extLst>
                  <a:ext uri="{FF2B5EF4-FFF2-40B4-BE49-F238E27FC236}">
                    <a16:creationId xmlns:a16="http://schemas.microsoft.com/office/drawing/2014/main" id="{A0B7F2B3-08A8-963E-04E9-0317D9D2326C}"/>
                  </a:ext>
                </a:extLst>
              </p:cNvPr>
              <p:cNvSpPr/>
              <p:nvPr/>
            </p:nvSpPr>
            <p:spPr>
              <a:xfrm>
                <a:off x="6595522" y="2027903"/>
                <a:ext cx="331946" cy="142684"/>
              </a:xfrm>
              <a:custGeom>
                <a:avLst/>
                <a:gdLst>
                  <a:gd name="connsiteX0" fmla="*/ 330899 w 331946"/>
                  <a:gd name="connsiteY0" fmla="*/ 0 h 142684"/>
                  <a:gd name="connsiteX1" fmla="*/ 230886 w 331946"/>
                  <a:gd name="connsiteY1" fmla="*/ 133255 h 142684"/>
                  <a:gd name="connsiteX2" fmla="*/ 0 w 331946"/>
                  <a:gd name="connsiteY2" fmla="*/ 133255 h 142684"/>
                  <a:gd name="connsiteX3" fmla="*/ 0 w 331946"/>
                  <a:gd name="connsiteY3" fmla="*/ 142685 h 142684"/>
                  <a:gd name="connsiteX4" fmla="*/ 235649 w 331946"/>
                  <a:gd name="connsiteY4" fmla="*/ 142685 h 142684"/>
                  <a:gd name="connsiteX5" fmla="*/ 331946 w 331946"/>
                  <a:gd name="connsiteY5" fmla="*/ 14192 h 142684"/>
                  <a:gd name="connsiteX6" fmla="*/ 331946 w 331946"/>
                  <a:gd name="connsiteY6" fmla="*/ 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684">
                    <a:moveTo>
                      <a:pt x="330899" y="0"/>
                    </a:moveTo>
                    <a:lnTo>
                      <a:pt x="230886" y="133255"/>
                    </a:lnTo>
                    <a:lnTo>
                      <a:pt x="0" y="133255"/>
                    </a:lnTo>
                    <a:lnTo>
                      <a:pt x="0" y="142685"/>
                    </a:lnTo>
                    <a:lnTo>
                      <a:pt x="235649" y="142685"/>
                    </a:lnTo>
                    <a:lnTo>
                      <a:pt x="331946" y="14192"/>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8" name="任意多边形: 形状 137">
                <a:extLst>
                  <a:ext uri="{FF2B5EF4-FFF2-40B4-BE49-F238E27FC236}">
                    <a16:creationId xmlns:a16="http://schemas.microsoft.com/office/drawing/2014/main" id="{8844B157-9827-54C2-9912-C3975C685EFE}"/>
                  </a:ext>
                </a:extLst>
              </p:cNvPr>
              <p:cNvSpPr/>
              <p:nvPr/>
            </p:nvSpPr>
            <p:spPr>
              <a:xfrm>
                <a:off x="6595522" y="2137536"/>
                <a:ext cx="331946" cy="97821"/>
              </a:xfrm>
              <a:custGeom>
                <a:avLst/>
                <a:gdLst>
                  <a:gd name="connsiteX0" fmla="*/ 265652 w 331946"/>
                  <a:gd name="connsiteY0" fmla="*/ 88487 h 97821"/>
                  <a:gd name="connsiteX1" fmla="*/ 0 w 331946"/>
                  <a:gd name="connsiteY1" fmla="*/ 88487 h 97821"/>
                  <a:gd name="connsiteX2" fmla="*/ 0 w 331946"/>
                  <a:gd name="connsiteY2" fmla="*/ 97822 h 97821"/>
                  <a:gd name="connsiteX3" fmla="*/ 270320 w 331946"/>
                  <a:gd name="connsiteY3" fmla="*/ 97822 h 97821"/>
                  <a:gd name="connsiteX4" fmla="*/ 331946 w 331946"/>
                  <a:gd name="connsiteY4" fmla="*/ 15621 h 97821"/>
                  <a:gd name="connsiteX5" fmla="*/ 331946 w 331946"/>
                  <a:gd name="connsiteY5" fmla="*/ 0 h 9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821">
                    <a:moveTo>
                      <a:pt x="265652" y="88487"/>
                    </a:moveTo>
                    <a:lnTo>
                      <a:pt x="0" y="88487"/>
                    </a:lnTo>
                    <a:lnTo>
                      <a:pt x="0" y="97822"/>
                    </a:lnTo>
                    <a:lnTo>
                      <a:pt x="270320" y="97822"/>
                    </a:lnTo>
                    <a:lnTo>
                      <a:pt x="331946" y="15621"/>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9" name="任意多边形: 形状 138">
                <a:extLst>
                  <a:ext uri="{FF2B5EF4-FFF2-40B4-BE49-F238E27FC236}">
                    <a16:creationId xmlns:a16="http://schemas.microsoft.com/office/drawing/2014/main" id="{B50EE3C5-4A1C-7749-670A-4E6D287856F8}"/>
                  </a:ext>
                </a:extLst>
              </p:cNvPr>
              <p:cNvSpPr/>
              <p:nvPr/>
            </p:nvSpPr>
            <p:spPr>
              <a:xfrm>
                <a:off x="6255194" y="2027903"/>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589 h 207454"/>
                  <a:gd name="connsiteX7" fmla="*/ 64770 w 271271"/>
                  <a:gd name="connsiteY7" fmla="*/ 142589 h 207454"/>
                  <a:gd name="connsiteX8" fmla="*/ 64770 w 271271"/>
                  <a:gd name="connsiteY8" fmla="*/ 66484 h 207454"/>
                  <a:gd name="connsiteX9" fmla="*/ 142684 w 271271"/>
                  <a:gd name="connsiteY9" fmla="*/ 66484 h 207454"/>
                  <a:gd name="connsiteX10" fmla="*/ 142684 w 271271"/>
                  <a:gd name="connsiteY10" fmla="*/ 133160 h 207454"/>
                  <a:gd name="connsiteX11" fmla="*/ 196215 w 271271"/>
                  <a:gd name="connsiteY11" fmla="*/ 133160 h 207454"/>
                  <a:gd name="connsiteX12" fmla="*/ 196215 w 271271"/>
                  <a:gd name="connsiteY12" fmla="*/ 9430 h 207454"/>
                  <a:gd name="connsiteX13" fmla="*/ 9430 w 271271"/>
                  <a:gd name="connsiteY13" fmla="*/ 9430 h 207454"/>
                  <a:gd name="connsiteX14" fmla="*/ 9430 w 271271"/>
                  <a:gd name="connsiteY14" fmla="*/ 198120 h 207454"/>
                  <a:gd name="connsiteX15" fmla="*/ 271272 w 271271"/>
                  <a:gd name="connsiteY15" fmla="*/ 198120 h 207454"/>
                  <a:gd name="connsiteX16" fmla="*/ 271272 w 271271"/>
                  <a:gd name="connsiteY16" fmla="*/ 207454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589"/>
                    </a:lnTo>
                    <a:lnTo>
                      <a:pt x="64770" y="142589"/>
                    </a:lnTo>
                    <a:lnTo>
                      <a:pt x="64770" y="66484"/>
                    </a:lnTo>
                    <a:lnTo>
                      <a:pt x="142684" y="66484"/>
                    </a:lnTo>
                    <a:lnTo>
                      <a:pt x="142684" y="133160"/>
                    </a:lnTo>
                    <a:lnTo>
                      <a:pt x="196215" y="133160"/>
                    </a:lnTo>
                    <a:lnTo>
                      <a:pt x="196215" y="9430"/>
                    </a:lnTo>
                    <a:lnTo>
                      <a:pt x="9430" y="9430"/>
                    </a:lnTo>
                    <a:lnTo>
                      <a:pt x="9430" y="198120"/>
                    </a:lnTo>
                    <a:lnTo>
                      <a:pt x="271272" y="198120"/>
                    </a:lnTo>
                    <a:lnTo>
                      <a:pt x="271272" y="207454"/>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0" name="任意多边形: 形状 139">
                <a:extLst>
                  <a:ext uri="{FF2B5EF4-FFF2-40B4-BE49-F238E27FC236}">
                    <a16:creationId xmlns:a16="http://schemas.microsoft.com/office/drawing/2014/main" id="{7B41FC79-BD44-0FEB-49D2-DE9A9A98895F}"/>
                  </a:ext>
                </a:extLst>
              </p:cNvPr>
              <p:cNvSpPr/>
              <p:nvPr/>
            </p:nvSpPr>
            <p:spPr>
              <a:xfrm>
                <a:off x="6411499" y="2230691"/>
                <a:ext cx="51149" cy="473011"/>
              </a:xfrm>
              <a:custGeom>
                <a:avLst/>
                <a:gdLst>
                  <a:gd name="connsiteX0" fmla="*/ 5715 w 51149"/>
                  <a:gd name="connsiteY0" fmla="*/ 473011 h 473011"/>
                  <a:gd name="connsiteX1" fmla="*/ 0 w 51149"/>
                  <a:gd name="connsiteY1" fmla="*/ 465582 h 473011"/>
                  <a:gd name="connsiteX2" fmla="*/ 41815 w 51149"/>
                  <a:gd name="connsiteY2" fmla="*/ 433864 h 473011"/>
                  <a:gd name="connsiteX3" fmla="*/ 41815 w 51149"/>
                  <a:gd name="connsiteY3" fmla="*/ 0 h 473011"/>
                  <a:gd name="connsiteX4" fmla="*/ 51149 w 51149"/>
                  <a:gd name="connsiteY4" fmla="*/ 0 h 473011"/>
                  <a:gd name="connsiteX5" fmla="*/ 51149 w 51149"/>
                  <a:gd name="connsiteY5" fmla="*/ 438436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5715" y="473011"/>
                    </a:moveTo>
                    <a:lnTo>
                      <a:pt x="0" y="465582"/>
                    </a:lnTo>
                    <a:lnTo>
                      <a:pt x="41815" y="433864"/>
                    </a:lnTo>
                    <a:lnTo>
                      <a:pt x="41815" y="0"/>
                    </a:lnTo>
                    <a:lnTo>
                      <a:pt x="51149" y="0"/>
                    </a:lnTo>
                    <a:lnTo>
                      <a:pt x="51149" y="43843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1" name="任意多边形: 形状 140">
                <a:extLst>
                  <a:ext uri="{FF2B5EF4-FFF2-40B4-BE49-F238E27FC236}">
                    <a16:creationId xmlns:a16="http://schemas.microsoft.com/office/drawing/2014/main" id="{7BD93747-774A-9BED-52BE-E2B81F96C868}"/>
                  </a:ext>
                </a:extLst>
              </p:cNvPr>
              <p:cNvSpPr/>
              <p:nvPr/>
            </p:nvSpPr>
            <p:spPr>
              <a:xfrm>
                <a:off x="6355778" y="2230691"/>
                <a:ext cx="42100" cy="430529"/>
              </a:xfrm>
              <a:custGeom>
                <a:avLst/>
                <a:gdLst>
                  <a:gd name="connsiteX0" fmla="*/ 5334 w 42100"/>
                  <a:gd name="connsiteY0" fmla="*/ 430530 h 430529"/>
                  <a:gd name="connsiteX1" fmla="*/ 0 w 42100"/>
                  <a:gd name="connsiteY1" fmla="*/ 422815 h 430529"/>
                  <a:gd name="connsiteX2" fmla="*/ 32766 w 42100"/>
                  <a:gd name="connsiteY2" fmla="*/ 400336 h 430529"/>
                  <a:gd name="connsiteX3" fmla="*/ 32766 w 42100"/>
                  <a:gd name="connsiteY3" fmla="*/ 0 h 430529"/>
                  <a:gd name="connsiteX4" fmla="*/ 42100 w 42100"/>
                  <a:gd name="connsiteY4" fmla="*/ 0 h 430529"/>
                  <a:gd name="connsiteX5" fmla="*/ 42100 w 42100"/>
                  <a:gd name="connsiteY5" fmla="*/ 405289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5334" y="430530"/>
                    </a:moveTo>
                    <a:lnTo>
                      <a:pt x="0" y="422815"/>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2" name="任意多边形: 形状 141">
                <a:extLst>
                  <a:ext uri="{FF2B5EF4-FFF2-40B4-BE49-F238E27FC236}">
                    <a16:creationId xmlns:a16="http://schemas.microsoft.com/office/drawing/2014/main" id="{F51F1FBA-1F10-95A9-8C34-95BF6234D3F2}"/>
                  </a:ext>
                </a:extLst>
              </p:cNvPr>
              <p:cNvSpPr/>
              <p:nvPr/>
            </p:nvSpPr>
            <p:spPr>
              <a:xfrm>
                <a:off x="6255194" y="2294508"/>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69951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8017" y="0"/>
                    </a:lnTo>
                    <a:lnTo>
                      <a:pt x="138017" y="9334"/>
                    </a:lnTo>
                    <a:lnTo>
                      <a:pt x="9430" y="9334"/>
                    </a:lnTo>
                    <a:lnTo>
                      <a:pt x="9430" y="369951"/>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3" name="任意多边形: 形状 142">
                <a:extLst>
                  <a:ext uri="{FF2B5EF4-FFF2-40B4-BE49-F238E27FC236}">
                    <a16:creationId xmlns:a16="http://schemas.microsoft.com/office/drawing/2014/main" id="{B82F9410-25A8-1B82-83D1-A5FC2BE209F3}"/>
                  </a:ext>
                </a:extLst>
              </p:cNvPr>
              <p:cNvSpPr/>
              <p:nvPr/>
            </p:nvSpPr>
            <p:spPr>
              <a:xfrm>
                <a:off x="6321869" y="2361088"/>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430 h 374713"/>
                  <a:gd name="connsiteX5" fmla="*/ 9334 w 138874"/>
                  <a:gd name="connsiteY5" fmla="*/ 9430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430"/>
                    </a:lnTo>
                    <a:lnTo>
                      <a:pt x="9334" y="9430"/>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4" name="任意多边形: 形状 143">
                <a:extLst>
                  <a:ext uri="{FF2B5EF4-FFF2-40B4-BE49-F238E27FC236}">
                    <a16:creationId xmlns:a16="http://schemas.microsoft.com/office/drawing/2014/main" id="{E4AC7A00-E4E5-20A2-E52B-D330C8ACA4CE}"/>
                  </a:ext>
                </a:extLst>
              </p:cNvPr>
              <p:cNvSpPr/>
              <p:nvPr/>
            </p:nvSpPr>
            <p:spPr>
              <a:xfrm>
                <a:off x="6521798" y="2027903"/>
                <a:ext cx="405669" cy="271271"/>
              </a:xfrm>
              <a:custGeom>
                <a:avLst/>
                <a:gdLst>
                  <a:gd name="connsiteX0" fmla="*/ 0 w 405669"/>
                  <a:gd name="connsiteY0" fmla="*/ 0 h 271271"/>
                  <a:gd name="connsiteX1" fmla="*/ 0 w 405669"/>
                  <a:gd name="connsiteY1" fmla="*/ 271272 h 271271"/>
                  <a:gd name="connsiteX2" fmla="*/ 9335 w 405669"/>
                  <a:gd name="connsiteY2" fmla="*/ 271272 h 271271"/>
                  <a:gd name="connsiteX3" fmla="*/ 9335 w 405669"/>
                  <a:gd name="connsiteY3" fmla="*/ 9430 h 271271"/>
                  <a:gd name="connsiteX4" fmla="*/ 339376 w 405669"/>
                  <a:gd name="connsiteY4" fmla="*/ 9430 h 271271"/>
                  <a:gd name="connsiteX5" fmla="*/ 405670 w 405669"/>
                  <a:gd name="connsiteY5" fmla="*/ 99155 h 271271"/>
                  <a:gd name="connsiteX6" fmla="*/ 405670 w 405669"/>
                  <a:gd name="connsiteY6" fmla="*/ 83344 h 271271"/>
                  <a:gd name="connsiteX7" fmla="*/ 344138 w 405669"/>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271">
                    <a:moveTo>
                      <a:pt x="0" y="0"/>
                    </a:moveTo>
                    <a:lnTo>
                      <a:pt x="0" y="271272"/>
                    </a:lnTo>
                    <a:lnTo>
                      <a:pt x="9335" y="271272"/>
                    </a:lnTo>
                    <a:lnTo>
                      <a:pt x="9335" y="9430"/>
                    </a:lnTo>
                    <a:lnTo>
                      <a:pt x="339376" y="9430"/>
                    </a:lnTo>
                    <a:lnTo>
                      <a:pt x="405670" y="99155"/>
                    </a:lnTo>
                    <a:lnTo>
                      <a:pt x="405670" y="83344"/>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5" name="任意多边形: 形状 144">
                <a:extLst>
                  <a:ext uri="{FF2B5EF4-FFF2-40B4-BE49-F238E27FC236}">
                    <a16:creationId xmlns:a16="http://schemas.microsoft.com/office/drawing/2014/main" id="{86D6E641-8516-EF96-2928-BABFB72EA01C}"/>
                  </a:ext>
                </a:extLst>
              </p:cNvPr>
              <p:cNvSpPr/>
              <p:nvPr/>
            </p:nvSpPr>
            <p:spPr>
              <a:xfrm>
                <a:off x="6590854" y="2094578"/>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334 h 204596"/>
                  <a:gd name="connsiteX4" fmla="*/ 235648 w 336613"/>
                  <a:gd name="connsiteY4" fmla="*/ 9334 h 204596"/>
                  <a:gd name="connsiteX5" fmla="*/ 334137 w 336613"/>
                  <a:gd name="connsiteY5" fmla="*/ 138970 h 204596"/>
                  <a:gd name="connsiteX6" fmla="*/ 336613 w 336613"/>
                  <a:gd name="connsiteY6" fmla="*/ 137065 h 204596"/>
                  <a:gd name="connsiteX7" fmla="*/ 336613 w 336613"/>
                  <a:gd name="connsiteY7" fmla="*/ 126682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334"/>
                    </a:lnTo>
                    <a:lnTo>
                      <a:pt x="235648" y="9334"/>
                    </a:lnTo>
                    <a:lnTo>
                      <a:pt x="334137" y="138970"/>
                    </a:lnTo>
                    <a:lnTo>
                      <a:pt x="336613" y="137065"/>
                    </a:lnTo>
                    <a:lnTo>
                      <a:pt x="336613" y="126682"/>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6" name="任意多边形: 形状 145">
                <a:extLst>
                  <a:ext uri="{FF2B5EF4-FFF2-40B4-BE49-F238E27FC236}">
                    <a16:creationId xmlns:a16="http://schemas.microsoft.com/office/drawing/2014/main" id="{1BB01A6A-D2D3-2A1B-E461-4D52AFBF26A4}"/>
                  </a:ext>
                </a:extLst>
              </p:cNvPr>
              <p:cNvSpPr/>
              <p:nvPr/>
            </p:nvSpPr>
            <p:spPr>
              <a:xfrm>
                <a:off x="6457981" y="2294508"/>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7" name="任意多边形: 形状 146">
                <a:extLst>
                  <a:ext uri="{FF2B5EF4-FFF2-40B4-BE49-F238E27FC236}">
                    <a16:creationId xmlns:a16="http://schemas.microsoft.com/office/drawing/2014/main" id="{C7F36A4C-B8A2-0FB0-DA7F-C1FE9D3A45F5}"/>
                  </a:ext>
                </a:extLst>
              </p:cNvPr>
              <p:cNvSpPr/>
              <p:nvPr/>
            </p:nvSpPr>
            <p:spPr>
              <a:xfrm>
                <a:off x="6457981" y="2361088"/>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8" name="任意多边形: 形状 147">
                <a:extLst>
                  <a:ext uri="{FF2B5EF4-FFF2-40B4-BE49-F238E27FC236}">
                    <a16:creationId xmlns:a16="http://schemas.microsoft.com/office/drawing/2014/main" id="{E491208A-2D0A-5843-0D86-BC0A5543B4DA}"/>
                  </a:ext>
                </a:extLst>
              </p:cNvPr>
              <p:cNvSpPr/>
              <p:nvPr/>
            </p:nvSpPr>
            <p:spPr>
              <a:xfrm>
                <a:off x="6590854" y="2365755"/>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838 h 239172"/>
                  <a:gd name="connsiteX4" fmla="*/ 9430 w 336613"/>
                  <a:gd name="connsiteY4" fmla="*/ 229838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838"/>
                    </a:lnTo>
                    <a:lnTo>
                      <a:pt x="9430" y="22983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9" name="任意多边形: 形状 148">
                <a:extLst>
                  <a:ext uri="{FF2B5EF4-FFF2-40B4-BE49-F238E27FC236}">
                    <a16:creationId xmlns:a16="http://schemas.microsoft.com/office/drawing/2014/main" id="{B5EA6B9F-EC1A-6126-BCC9-95668C0F5614}"/>
                  </a:ext>
                </a:extLst>
              </p:cNvPr>
              <p:cNvSpPr/>
              <p:nvPr/>
            </p:nvSpPr>
            <p:spPr>
              <a:xfrm>
                <a:off x="6521798" y="2365755"/>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5084 h 304418"/>
                  <a:gd name="connsiteX4" fmla="*/ 9335 w 405669"/>
                  <a:gd name="connsiteY4" fmla="*/ 295084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5084"/>
                    </a:lnTo>
                    <a:lnTo>
                      <a:pt x="9335" y="295084"/>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0" name="任意多边形: 形状 149">
                <a:extLst>
                  <a:ext uri="{FF2B5EF4-FFF2-40B4-BE49-F238E27FC236}">
                    <a16:creationId xmlns:a16="http://schemas.microsoft.com/office/drawing/2014/main" id="{0F292727-B7E2-94F7-4991-8B71249C5035}"/>
                  </a:ext>
                </a:extLst>
              </p:cNvPr>
              <p:cNvSpPr/>
              <p:nvPr/>
            </p:nvSpPr>
            <p:spPr>
              <a:xfrm>
                <a:off x="6924039" y="2294508"/>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1" name="任意多边形: 形状 150">
                <a:extLst>
                  <a:ext uri="{FF2B5EF4-FFF2-40B4-BE49-F238E27FC236}">
                    <a16:creationId xmlns:a16="http://schemas.microsoft.com/office/drawing/2014/main" id="{13BE461A-FDB4-BC6E-20F1-829A3C0BE7FC}"/>
                  </a:ext>
                </a:extLst>
              </p:cNvPr>
              <p:cNvSpPr/>
              <p:nvPr/>
            </p:nvSpPr>
            <p:spPr>
              <a:xfrm>
                <a:off x="4905215" y="3803649"/>
                <a:ext cx="207454" cy="271271"/>
              </a:xfrm>
              <a:custGeom>
                <a:avLst/>
                <a:gdLst>
                  <a:gd name="connsiteX0" fmla="*/ 207454 w 207454"/>
                  <a:gd name="connsiteY0" fmla="*/ 271272 h 271271"/>
                  <a:gd name="connsiteX1" fmla="*/ 0 w 207454"/>
                  <a:gd name="connsiteY1" fmla="*/ 271272 h 271271"/>
                  <a:gd name="connsiteX2" fmla="*/ 0 w 207454"/>
                  <a:gd name="connsiteY2" fmla="*/ 65722 h 271271"/>
                  <a:gd name="connsiteX3" fmla="*/ 133255 w 207454"/>
                  <a:gd name="connsiteY3" fmla="*/ 65722 h 271271"/>
                  <a:gd name="connsiteX4" fmla="*/ 133255 w 207454"/>
                  <a:gd name="connsiteY4" fmla="*/ 95 h 271271"/>
                  <a:gd name="connsiteX5" fmla="*/ 142684 w 207454"/>
                  <a:gd name="connsiteY5" fmla="*/ 95 h 271271"/>
                  <a:gd name="connsiteX6" fmla="*/ 142684 w 207454"/>
                  <a:gd name="connsiteY6" fmla="*/ 206502 h 271271"/>
                  <a:gd name="connsiteX7" fmla="*/ 66580 w 207454"/>
                  <a:gd name="connsiteY7" fmla="*/ 206502 h 271271"/>
                  <a:gd name="connsiteX8" fmla="*/ 66580 w 207454"/>
                  <a:gd name="connsiteY8" fmla="*/ 128588 h 271271"/>
                  <a:gd name="connsiteX9" fmla="*/ 133255 w 207454"/>
                  <a:gd name="connsiteY9" fmla="*/ 128588 h 271271"/>
                  <a:gd name="connsiteX10" fmla="*/ 133255 w 207454"/>
                  <a:gd name="connsiteY10" fmla="*/ 75057 h 271271"/>
                  <a:gd name="connsiteX11" fmla="*/ 9334 w 207454"/>
                  <a:gd name="connsiteY11" fmla="*/ 75057 h 271271"/>
                  <a:gd name="connsiteX12" fmla="*/ 9334 w 207454"/>
                  <a:gd name="connsiteY12" fmla="*/ 261842 h 271271"/>
                  <a:gd name="connsiteX13" fmla="*/ 198025 w 207454"/>
                  <a:gd name="connsiteY13" fmla="*/ 261842 h 271271"/>
                  <a:gd name="connsiteX14" fmla="*/ 198025 w 207454"/>
                  <a:gd name="connsiteY14" fmla="*/ 0 h 271271"/>
                  <a:gd name="connsiteX15" fmla="*/ 207454 w 207454"/>
                  <a:gd name="connsiteY15" fmla="*/ 0 h 271271"/>
                  <a:gd name="connsiteX16" fmla="*/ 207454 w 207454"/>
                  <a:gd name="connsiteY16" fmla="*/ 271272 h 271271"/>
                  <a:gd name="connsiteX17" fmla="*/ 75914 w 207454"/>
                  <a:gd name="connsiteY17" fmla="*/ 197072 h 271271"/>
                  <a:gd name="connsiteX18" fmla="*/ 133255 w 207454"/>
                  <a:gd name="connsiteY18" fmla="*/ 197072 h 271271"/>
                  <a:gd name="connsiteX19" fmla="*/ 133255 w 207454"/>
                  <a:gd name="connsiteY19" fmla="*/ 137922 h 271271"/>
                  <a:gd name="connsiteX20" fmla="*/ 75914 w 207454"/>
                  <a:gd name="connsiteY20" fmla="*/ 137922 h 271271"/>
                  <a:gd name="connsiteX21" fmla="*/ 75914 w 207454"/>
                  <a:gd name="connsiteY21" fmla="*/ 197072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207454" y="271272"/>
                    </a:moveTo>
                    <a:lnTo>
                      <a:pt x="0" y="271272"/>
                    </a:lnTo>
                    <a:lnTo>
                      <a:pt x="0" y="65722"/>
                    </a:lnTo>
                    <a:lnTo>
                      <a:pt x="133255" y="65722"/>
                    </a:lnTo>
                    <a:lnTo>
                      <a:pt x="133255" y="95"/>
                    </a:lnTo>
                    <a:lnTo>
                      <a:pt x="142684" y="95"/>
                    </a:lnTo>
                    <a:lnTo>
                      <a:pt x="142684" y="206502"/>
                    </a:lnTo>
                    <a:lnTo>
                      <a:pt x="66580" y="206502"/>
                    </a:lnTo>
                    <a:lnTo>
                      <a:pt x="66580" y="128588"/>
                    </a:lnTo>
                    <a:lnTo>
                      <a:pt x="133255" y="128588"/>
                    </a:lnTo>
                    <a:lnTo>
                      <a:pt x="133255" y="75057"/>
                    </a:lnTo>
                    <a:lnTo>
                      <a:pt x="9334" y="75057"/>
                    </a:lnTo>
                    <a:lnTo>
                      <a:pt x="9334" y="261842"/>
                    </a:lnTo>
                    <a:lnTo>
                      <a:pt x="198025" y="261842"/>
                    </a:lnTo>
                    <a:lnTo>
                      <a:pt x="198025" y="0"/>
                    </a:lnTo>
                    <a:lnTo>
                      <a:pt x="207454" y="0"/>
                    </a:lnTo>
                    <a:lnTo>
                      <a:pt x="207454" y="271272"/>
                    </a:lnTo>
                    <a:close/>
                    <a:moveTo>
                      <a:pt x="75914" y="197072"/>
                    </a:moveTo>
                    <a:lnTo>
                      <a:pt x="133255" y="197072"/>
                    </a:lnTo>
                    <a:lnTo>
                      <a:pt x="133255" y="137922"/>
                    </a:lnTo>
                    <a:lnTo>
                      <a:pt x="75914" y="137922"/>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2" name="任意多边形: 形状 151">
                <a:extLst>
                  <a:ext uri="{FF2B5EF4-FFF2-40B4-BE49-F238E27FC236}">
                    <a16:creationId xmlns:a16="http://schemas.microsoft.com/office/drawing/2014/main" id="{89421954-B9B7-4EDA-A1B3-D7E4DE32B78D}"/>
                  </a:ext>
                </a:extLst>
              </p:cNvPr>
              <p:cNvSpPr/>
              <p:nvPr/>
            </p:nvSpPr>
            <p:spPr>
              <a:xfrm>
                <a:off x="5108003" y="3867466"/>
                <a:ext cx="438530" cy="51054"/>
              </a:xfrm>
              <a:custGeom>
                <a:avLst/>
                <a:gdLst>
                  <a:gd name="connsiteX0" fmla="*/ 431101 w 438530"/>
                  <a:gd name="connsiteY0" fmla="*/ 51054 h 51054"/>
                  <a:gd name="connsiteX1" fmla="*/ 399288 w 438530"/>
                  <a:gd name="connsiteY1" fmla="*/ 9334 h 51054"/>
                  <a:gd name="connsiteX2" fmla="*/ 0 w 438530"/>
                  <a:gd name="connsiteY2" fmla="*/ 9334 h 51054"/>
                  <a:gd name="connsiteX3" fmla="*/ 0 w 438530"/>
                  <a:gd name="connsiteY3" fmla="*/ 0 h 51054"/>
                  <a:gd name="connsiteX4" fmla="*/ 403955 w 438530"/>
                  <a:gd name="connsiteY4" fmla="*/ 0 h 51054"/>
                  <a:gd name="connsiteX5" fmla="*/ 438531 w 438530"/>
                  <a:gd name="connsiteY5" fmla="*/ 45434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4"/>
                    </a:lnTo>
                    <a:lnTo>
                      <a:pt x="0" y="9334"/>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3" name="任意多边形: 形状 152">
                <a:extLst>
                  <a:ext uri="{FF2B5EF4-FFF2-40B4-BE49-F238E27FC236}">
                    <a16:creationId xmlns:a16="http://schemas.microsoft.com/office/drawing/2014/main" id="{812F1175-B89E-AF69-F684-768A2FCA1B57}"/>
                  </a:ext>
                </a:extLst>
              </p:cNvPr>
              <p:cNvSpPr/>
              <p:nvPr/>
            </p:nvSpPr>
            <p:spPr>
              <a:xfrm>
                <a:off x="5108003" y="3932237"/>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4" name="任意多边形: 形状 153">
                <a:extLst>
                  <a:ext uri="{FF2B5EF4-FFF2-40B4-BE49-F238E27FC236}">
                    <a16:creationId xmlns:a16="http://schemas.microsoft.com/office/drawing/2014/main" id="{B68A1842-ACD0-FC0D-74DF-FDA4E670307C}"/>
                  </a:ext>
                </a:extLst>
              </p:cNvPr>
              <p:cNvSpPr/>
              <p:nvPr/>
            </p:nvSpPr>
            <p:spPr>
              <a:xfrm>
                <a:off x="5171725" y="3932237"/>
                <a:ext cx="671131" cy="142684"/>
              </a:xfrm>
              <a:custGeom>
                <a:avLst/>
                <a:gdLst>
                  <a:gd name="connsiteX0" fmla="*/ 340233 w 671131"/>
                  <a:gd name="connsiteY0" fmla="*/ 142684 h 142684"/>
                  <a:gd name="connsiteX1" fmla="*/ 0 w 671131"/>
                  <a:gd name="connsiteY1" fmla="*/ 142684 h 142684"/>
                  <a:gd name="connsiteX2" fmla="*/ 0 w 671131"/>
                  <a:gd name="connsiteY2" fmla="*/ 4667 h 142684"/>
                  <a:gd name="connsiteX3" fmla="*/ 9430 w 671131"/>
                  <a:gd name="connsiteY3" fmla="*/ 4667 h 142684"/>
                  <a:gd name="connsiteX4" fmla="*/ 9430 w 671131"/>
                  <a:gd name="connsiteY4" fmla="*/ 133255 h 142684"/>
                  <a:gd name="connsiteX5" fmla="*/ 335566 w 671131"/>
                  <a:gd name="connsiteY5" fmla="*/ 133255 h 142684"/>
                  <a:gd name="connsiteX6" fmla="*/ 435483 w 671131"/>
                  <a:gd name="connsiteY6" fmla="*/ 0 h 142684"/>
                  <a:gd name="connsiteX7" fmla="*/ 671132 w 671131"/>
                  <a:gd name="connsiteY7" fmla="*/ 0 h 142684"/>
                  <a:gd name="connsiteX8" fmla="*/ 671132 w 671131"/>
                  <a:gd name="connsiteY8" fmla="*/ 9430 h 142684"/>
                  <a:gd name="connsiteX9" fmla="*/ 440246 w 671131"/>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684">
                    <a:moveTo>
                      <a:pt x="340233" y="142684"/>
                    </a:moveTo>
                    <a:lnTo>
                      <a:pt x="0" y="142684"/>
                    </a:lnTo>
                    <a:lnTo>
                      <a:pt x="0" y="4667"/>
                    </a:lnTo>
                    <a:lnTo>
                      <a:pt x="9430" y="4667"/>
                    </a:lnTo>
                    <a:lnTo>
                      <a:pt x="9430" y="133255"/>
                    </a:lnTo>
                    <a:lnTo>
                      <a:pt x="335566" y="133255"/>
                    </a:lnTo>
                    <a:lnTo>
                      <a:pt x="435483" y="0"/>
                    </a:lnTo>
                    <a:lnTo>
                      <a:pt x="671132" y="0"/>
                    </a:lnTo>
                    <a:lnTo>
                      <a:pt x="671132" y="9430"/>
                    </a:lnTo>
                    <a:lnTo>
                      <a:pt x="44024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5" name="任意多边形: 形状 154">
                <a:extLst>
                  <a:ext uri="{FF2B5EF4-FFF2-40B4-BE49-F238E27FC236}">
                    <a16:creationId xmlns:a16="http://schemas.microsoft.com/office/drawing/2014/main" id="{442BC60A-641C-BCCC-7A0D-A00FE2DD6F0D}"/>
                  </a:ext>
                </a:extLst>
              </p:cNvPr>
              <p:cNvSpPr/>
              <p:nvPr/>
            </p:nvSpPr>
            <p:spPr>
              <a:xfrm>
                <a:off x="5238400" y="3867466"/>
                <a:ext cx="604456" cy="140779"/>
              </a:xfrm>
              <a:custGeom>
                <a:avLst/>
                <a:gdLst>
                  <a:gd name="connsiteX0" fmla="*/ 240221 w 604456"/>
                  <a:gd name="connsiteY0" fmla="*/ 140779 h 140779"/>
                  <a:gd name="connsiteX1" fmla="*/ 0 w 604456"/>
                  <a:gd name="connsiteY1" fmla="*/ 140779 h 140779"/>
                  <a:gd name="connsiteX2" fmla="*/ 0 w 604456"/>
                  <a:gd name="connsiteY2" fmla="*/ 69437 h 140779"/>
                  <a:gd name="connsiteX3" fmla="*/ 9430 w 604456"/>
                  <a:gd name="connsiteY3" fmla="*/ 69437 h 140779"/>
                  <a:gd name="connsiteX4" fmla="*/ 9430 w 604456"/>
                  <a:gd name="connsiteY4" fmla="*/ 131445 h 140779"/>
                  <a:gd name="connsiteX5" fmla="*/ 235553 w 604456"/>
                  <a:gd name="connsiteY5" fmla="*/ 131445 h 140779"/>
                  <a:gd name="connsiteX6" fmla="*/ 334137 w 604456"/>
                  <a:gd name="connsiteY6" fmla="*/ 0 h 140779"/>
                  <a:gd name="connsiteX7" fmla="*/ 604456 w 604456"/>
                  <a:gd name="connsiteY7" fmla="*/ 0 h 140779"/>
                  <a:gd name="connsiteX8" fmla="*/ 604456 w 604456"/>
                  <a:gd name="connsiteY8" fmla="*/ 9334 h 140779"/>
                  <a:gd name="connsiteX9" fmla="*/ 338804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40221" y="140779"/>
                    </a:moveTo>
                    <a:lnTo>
                      <a:pt x="0" y="140779"/>
                    </a:lnTo>
                    <a:lnTo>
                      <a:pt x="0" y="69437"/>
                    </a:lnTo>
                    <a:lnTo>
                      <a:pt x="9430" y="69437"/>
                    </a:lnTo>
                    <a:lnTo>
                      <a:pt x="9430" y="131445"/>
                    </a:lnTo>
                    <a:lnTo>
                      <a:pt x="235553" y="131445"/>
                    </a:lnTo>
                    <a:lnTo>
                      <a:pt x="334137" y="0"/>
                    </a:lnTo>
                    <a:lnTo>
                      <a:pt x="604456" y="0"/>
                    </a:lnTo>
                    <a:lnTo>
                      <a:pt x="604456" y="9334"/>
                    </a:lnTo>
                    <a:lnTo>
                      <a:pt x="338804"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6" name="任意多边形: 形状 155">
                <a:extLst>
                  <a:ext uri="{FF2B5EF4-FFF2-40B4-BE49-F238E27FC236}">
                    <a16:creationId xmlns:a16="http://schemas.microsoft.com/office/drawing/2014/main" id="{9A052ECE-7B63-24A9-14F0-D9F29051DBC5}"/>
                  </a:ext>
                </a:extLst>
              </p:cNvPr>
              <p:cNvSpPr/>
              <p:nvPr/>
            </p:nvSpPr>
            <p:spPr>
              <a:xfrm>
                <a:off x="5912008" y="3867466"/>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502 w 271271"/>
                  <a:gd name="connsiteY5" fmla="*/ 64770 h 207454"/>
                  <a:gd name="connsiteX6" fmla="*/ 206502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445 h 207454"/>
                  <a:gd name="connsiteX18" fmla="*/ 197072 w 271271"/>
                  <a:gd name="connsiteY18" fmla="*/ 131445 h 207454"/>
                  <a:gd name="connsiteX19" fmla="*/ 197072 w 271271"/>
                  <a:gd name="connsiteY19" fmla="*/ 74104 h 207454"/>
                  <a:gd name="connsiteX20" fmla="*/ 137922 w 271271"/>
                  <a:gd name="connsiteY20" fmla="*/ 74104 h 207454"/>
                  <a:gd name="connsiteX21" fmla="*/ 137922 w 271271"/>
                  <a:gd name="connsiteY21" fmla="*/ 13144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502" y="64770"/>
                    </a:lnTo>
                    <a:lnTo>
                      <a:pt x="206502"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445"/>
                    </a:moveTo>
                    <a:lnTo>
                      <a:pt x="197072" y="131445"/>
                    </a:lnTo>
                    <a:lnTo>
                      <a:pt x="197072" y="74104"/>
                    </a:lnTo>
                    <a:lnTo>
                      <a:pt x="137922" y="74104"/>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7" name="任意多边形: 形状 156">
                <a:extLst>
                  <a:ext uri="{FF2B5EF4-FFF2-40B4-BE49-F238E27FC236}">
                    <a16:creationId xmlns:a16="http://schemas.microsoft.com/office/drawing/2014/main" id="{ED2D07DA-905B-795C-23D8-F82C89CCE078}"/>
                  </a:ext>
                </a:extLst>
              </p:cNvPr>
              <p:cNvSpPr/>
              <p:nvPr/>
            </p:nvSpPr>
            <p:spPr>
              <a:xfrm>
                <a:off x="5975730" y="3399122"/>
                <a:ext cx="51149" cy="473011"/>
              </a:xfrm>
              <a:custGeom>
                <a:avLst/>
                <a:gdLst>
                  <a:gd name="connsiteX0" fmla="*/ 9335 w 51149"/>
                  <a:gd name="connsiteY0" fmla="*/ 473012 h 473011"/>
                  <a:gd name="connsiteX1" fmla="*/ 0 w 51149"/>
                  <a:gd name="connsiteY1" fmla="*/ 473012 h 473011"/>
                  <a:gd name="connsiteX2" fmla="*/ 0 w 51149"/>
                  <a:gd name="connsiteY2" fmla="*/ 34480 h 473011"/>
                  <a:gd name="connsiteX3" fmla="*/ 45434 w 51149"/>
                  <a:gd name="connsiteY3" fmla="*/ 0 h 473011"/>
                  <a:gd name="connsiteX4" fmla="*/ 51149 w 51149"/>
                  <a:gd name="connsiteY4" fmla="*/ 7429 h 473011"/>
                  <a:gd name="connsiteX5" fmla="*/ 9335 w 51149"/>
                  <a:gd name="connsiteY5" fmla="*/ 39148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9335" y="473012"/>
                    </a:moveTo>
                    <a:lnTo>
                      <a:pt x="0" y="473012"/>
                    </a:lnTo>
                    <a:lnTo>
                      <a:pt x="0" y="34480"/>
                    </a:lnTo>
                    <a:lnTo>
                      <a:pt x="45434" y="0"/>
                    </a:lnTo>
                    <a:lnTo>
                      <a:pt x="51149" y="7429"/>
                    </a:lnTo>
                    <a:lnTo>
                      <a:pt x="9335" y="3914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8" name="任意多边形: 形状 157">
                <a:extLst>
                  <a:ext uri="{FF2B5EF4-FFF2-40B4-BE49-F238E27FC236}">
                    <a16:creationId xmlns:a16="http://schemas.microsoft.com/office/drawing/2014/main" id="{935BFDF5-06A7-39E4-7615-0B3EB00D2C67}"/>
                  </a:ext>
                </a:extLst>
              </p:cNvPr>
              <p:cNvSpPr/>
              <p:nvPr/>
            </p:nvSpPr>
            <p:spPr>
              <a:xfrm>
                <a:off x="6040500" y="3441604"/>
                <a:ext cx="42100" cy="430529"/>
              </a:xfrm>
              <a:custGeom>
                <a:avLst/>
                <a:gdLst>
                  <a:gd name="connsiteX0" fmla="*/ 9430 w 42100"/>
                  <a:gd name="connsiteY0" fmla="*/ 430530 h 430529"/>
                  <a:gd name="connsiteX1" fmla="*/ 0 w 42100"/>
                  <a:gd name="connsiteY1" fmla="*/ 430530 h 430529"/>
                  <a:gd name="connsiteX2" fmla="*/ 0 w 42100"/>
                  <a:gd name="connsiteY2" fmla="*/ 25241 h 430529"/>
                  <a:gd name="connsiteX3" fmla="*/ 36862 w 42100"/>
                  <a:gd name="connsiteY3" fmla="*/ 0 h 430529"/>
                  <a:gd name="connsiteX4" fmla="*/ 42100 w 42100"/>
                  <a:gd name="connsiteY4" fmla="*/ 7715 h 430529"/>
                  <a:gd name="connsiteX5" fmla="*/ 9430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430" y="430530"/>
                    </a:moveTo>
                    <a:lnTo>
                      <a:pt x="0" y="430530"/>
                    </a:lnTo>
                    <a:lnTo>
                      <a:pt x="0" y="25241"/>
                    </a:lnTo>
                    <a:lnTo>
                      <a:pt x="36862" y="0"/>
                    </a:lnTo>
                    <a:lnTo>
                      <a:pt x="42100" y="7715"/>
                    </a:lnTo>
                    <a:lnTo>
                      <a:pt x="9430"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9" name="任意多边形: 形状 158">
                <a:extLst>
                  <a:ext uri="{FF2B5EF4-FFF2-40B4-BE49-F238E27FC236}">
                    <a16:creationId xmlns:a16="http://schemas.microsoft.com/office/drawing/2014/main" id="{2148A4E4-EDDA-0A3A-F5DC-BD16B150852B}"/>
                  </a:ext>
                </a:extLst>
              </p:cNvPr>
              <p:cNvSpPr/>
              <p:nvPr/>
            </p:nvSpPr>
            <p:spPr>
              <a:xfrm>
                <a:off x="6042405" y="3332257"/>
                <a:ext cx="140779" cy="476059"/>
              </a:xfrm>
              <a:custGeom>
                <a:avLst/>
                <a:gdLst>
                  <a:gd name="connsiteX0" fmla="*/ 140780 w 140779"/>
                  <a:gd name="connsiteY0" fmla="*/ 476060 h 476059"/>
                  <a:gd name="connsiteX1" fmla="*/ 2762 w 140779"/>
                  <a:gd name="connsiteY1" fmla="*/ 476060 h 476059"/>
                  <a:gd name="connsiteX2" fmla="*/ 2762 w 140779"/>
                  <a:gd name="connsiteY2" fmla="*/ 466725 h 476059"/>
                  <a:gd name="connsiteX3" fmla="*/ 131350 w 140779"/>
                  <a:gd name="connsiteY3" fmla="*/ 466725 h 476059"/>
                  <a:gd name="connsiteX4" fmla="*/ 131350 w 140779"/>
                  <a:gd name="connsiteY4" fmla="*/ 106108 h 476059"/>
                  <a:gd name="connsiteX5" fmla="*/ 0 w 140779"/>
                  <a:gd name="connsiteY5" fmla="*/ 7525 h 476059"/>
                  <a:gd name="connsiteX6" fmla="*/ 5620 w 140779"/>
                  <a:gd name="connsiteY6" fmla="*/ 0 h 476059"/>
                  <a:gd name="connsiteX7" fmla="*/ 140780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80" y="476060"/>
                    </a:moveTo>
                    <a:lnTo>
                      <a:pt x="2762" y="476060"/>
                    </a:lnTo>
                    <a:lnTo>
                      <a:pt x="2762" y="466725"/>
                    </a:lnTo>
                    <a:lnTo>
                      <a:pt x="131350" y="466725"/>
                    </a:lnTo>
                    <a:lnTo>
                      <a:pt x="131350" y="106108"/>
                    </a:lnTo>
                    <a:lnTo>
                      <a:pt x="0" y="7525"/>
                    </a:lnTo>
                    <a:lnTo>
                      <a:pt x="5620" y="0"/>
                    </a:lnTo>
                    <a:lnTo>
                      <a:pt x="140780"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0" name="任意多边形: 形状 159">
                <a:extLst>
                  <a:ext uri="{FF2B5EF4-FFF2-40B4-BE49-F238E27FC236}">
                    <a16:creationId xmlns:a16="http://schemas.microsoft.com/office/drawing/2014/main" id="{DE8544A5-E2E9-7FA0-91C0-33E90A2A6AD5}"/>
                  </a:ext>
                </a:extLst>
              </p:cNvPr>
              <p:cNvSpPr/>
              <p:nvPr/>
            </p:nvSpPr>
            <p:spPr>
              <a:xfrm>
                <a:off x="5977635" y="3367023"/>
                <a:ext cx="138874" cy="374713"/>
              </a:xfrm>
              <a:custGeom>
                <a:avLst/>
                <a:gdLst>
                  <a:gd name="connsiteX0" fmla="*/ 138875 w 138874"/>
                  <a:gd name="connsiteY0" fmla="*/ 374713 h 374713"/>
                  <a:gd name="connsiteX1" fmla="*/ 67532 w 138874"/>
                  <a:gd name="connsiteY1" fmla="*/ 374713 h 374713"/>
                  <a:gd name="connsiteX2" fmla="*/ 67532 w 138874"/>
                  <a:gd name="connsiteY2" fmla="*/ 365284 h 374713"/>
                  <a:gd name="connsiteX3" fmla="*/ 129540 w 138874"/>
                  <a:gd name="connsiteY3" fmla="*/ 365284 h 374713"/>
                  <a:gd name="connsiteX4" fmla="*/ 129540 w 138874"/>
                  <a:gd name="connsiteY4" fmla="*/ 104680 h 374713"/>
                  <a:gd name="connsiteX5" fmla="*/ 0 w 138874"/>
                  <a:gd name="connsiteY5" fmla="*/ 7429 h 374713"/>
                  <a:gd name="connsiteX6" fmla="*/ 5620 w 138874"/>
                  <a:gd name="connsiteY6" fmla="*/ 0 h 374713"/>
                  <a:gd name="connsiteX7" fmla="*/ 138875 w 138874"/>
                  <a:gd name="connsiteY7" fmla="*/ 99917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3"/>
                    </a:moveTo>
                    <a:lnTo>
                      <a:pt x="67532" y="374713"/>
                    </a:lnTo>
                    <a:lnTo>
                      <a:pt x="67532" y="365284"/>
                    </a:lnTo>
                    <a:lnTo>
                      <a:pt x="129540" y="365284"/>
                    </a:lnTo>
                    <a:lnTo>
                      <a:pt x="129540" y="104680"/>
                    </a:lnTo>
                    <a:lnTo>
                      <a:pt x="0" y="7429"/>
                    </a:lnTo>
                    <a:lnTo>
                      <a:pt x="5620" y="0"/>
                    </a:lnTo>
                    <a:lnTo>
                      <a:pt x="138875" y="9991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1" name="任意多边形: 形状 160">
                <a:extLst>
                  <a:ext uri="{FF2B5EF4-FFF2-40B4-BE49-F238E27FC236}">
                    <a16:creationId xmlns:a16="http://schemas.microsoft.com/office/drawing/2014/main" id="{057E6AFD-76E1-A085-9A35-931956993F64}"/>
                  </a:ext>
                </a:extLst>
              </p:cNvPr>
              <p:cNvSpPr/>
              <p:nvPr/>
            </p:nvSpPr>
            <p:spPr>
              <a:xfrm>
                <a:off x="4905215" y="3399503"/>
                <a:ext cx="271271" cy="408812"/>
              </a:xfrm>
              <a:custGeom>
                <a:avLst/>
                <a:gdLst>
                  <a:gd name="connsiteX0" fmla="*/ 271272 w 271271"/>
                  <a:gd name="connsiteY0" fmla="*/ 408813 h 408812"/>
                  <a:gd name="connsiteX1" fmla="*/ 0 w 271271"/>
                  <a:gd name="connsiteY1" fmla="*/ 408813 h 408812"/>
                  <a:gd name="connsiteX2" fmla="*/ 0 w 271271"/>
                  <a:gd name="connsiteY2" fmla="*/ 35814 h 408812"/>
                  <a:gd name="connsiteX3" fmla="*/ 36576 w 271271"/>
                  <a:gd name="connsiteY3" fmla="*/ 0 h 408812"/>
                  <a:gd name="connsiteX4" fmla="*/ 43148 w 271271"/>
                  <a:gd name="connsiteY4" fmla="*/ 6667 h 408812"/>
                  <a:gd name="connsiteX5" fmla="*/ 9430 w 271271"/>
                  <a:gd name="connsiteY5" fmla="*/ 39814 h 408812"/>
                  <a:gd name="connsiteX6" fmla="*/ 9430 w 271271"/>
                  <a:gd name="connsiteY6" fmla="*/ 399478 h 408812"/>
                  <a:gd name="connsiteX7" fmla="*/ 271272 w 271271"/>
                  <a:gd name="connsiteY7" fmla="*/ 399478 h 40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2">
                    <a:moveTo>
                      <a:pt x="271272" y="408813"/>
                    </a:moveTo>
                    <a:lnTo>
                      <a:pt x="0" y="408813"/>
                    </a:lnTo>
                    <a:lnTo>
                      <a:pt x="0" y="35814"/>
                    </a:lnTo>
                    <a:lnTo>
                      <a:pt x="36576" y="0"/>
                    </a:lnTo>
                    <a:lnTo>
                      <a:pt x="43148" y="6667"/>
                    </a:lnTo>
                    <a:lnTo>
                      <a:pt x="9430" y="39814"/>
                    </a:lnTo>
                    <a:lnTo>
                      <a:pt x="9430" y="399478"/>
                    </a:lnTo>
                    <a:lnTo>
                      <a:pt x="271272" y="39947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2" name="任意多边形: 形状 161">
                <a:extLst>
                  <a:ext uri="{FF2B5EF4-FFF2-40B4-BE49-F238E27FC236}">
                    <a16:creationId xmlns:a16="http://schemas.microsoft.com/office/drawing/2014/main" id="{8E961F80-C5D7-DE79-A8B1-9C9C52F51726}"/>
                  </a:ext>
                </a:extLst>
              </p:cNvPr>
              <p:cNvSpPr/>
              <p:nvPr/>
            </p:nvSpPr>
            <p:spPr>
              <a:xfrm>
                <a:off x="5472524" y="3803649"/>
                <a:ext cx="444055" cy="271271"/>
              </a:xfrm>
              <a:custGeom>
                <a:avLst/>
                <a:gdLst>
                  <a:gd name="connsiteX0" fmla="*/ 444055 w 444055"/>
                  <a:gd name="connsiteY0" fmla="*/ 271272 h 271271"/>
                  <a:gd name="connsiteX1" fmla="*/ 99917 w 444055"/>
                  <a:gd name="connsiteY1" fmla="*/ 271272 h 271271"/>
                  <a:gd name="connsiteX2" fmla="*/ 0 w 444055"/>
                  <a:gd name="connsiteY2" fmla="*/ 136112 h 271271"/>
                  <a:gd name="connsiteX3" fmla="*/ 7525 w 444055"/>
                  <a:gd name="connsiteY3" fmla="*/ 130492 h 271271"/>
                  <a:gd name="connsiteX4" fmla="*/ 104680 w 444055"/>
                  <a:gd name="connsiteY4" fmla="*/ 261842 h 271271"/>
                  <a:gd name="connsiteX5" fmla="*/ 434721 w 444055"/>
                  <a:gd name="connsiteY5" fmla="*/ 261842 h 271271"/>
                  <a:gd name="connsiteX6" fmla="*/ 434721 w 444055"/>
                  <a:gd name="connsiteY6" fmla="*/ 0 h 271271"/>
                  <a:gd name="connsiteX7" fmla="*/ 444055 w 444055"/>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271">
                    <a:moveTo>
                      <a:pt x="444055" y="271272"/>
                    </a:moveTo>
                    <a:lnTo>
                      <a:pt x="99917" y="271272"/>
                    </a:lnTo>
                    <a:lnTo>
                      <a:pt x="0" y="136112"/>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3" name="任意多边形: 形状 162">
                <a:extLst>
                  <a:ext uri="{FF2B5EF4-FFF2-40B4-BE49-F238E27FC236}">
                    <a16:creationId xmlns:a16="http://schemas.microsoft.com/office/drawing/2014/main" id="{DF3F9C96-2782-CAED-1713-968DA8B7E4CF}"/>
                  </a:ext>
                </a:extLst>
              </p:cNvPr>
              <p:cNvSpPr/>
              <p:nvPr/>
            </p:nvSpPr>
            <p:spPr>
              <a:xfrm>
                <a:off x="5505957" y="3803649"/>
                <a:ext cx="341566" cy="204596"/>
              </a:xfrm>
              <a:custGeom>
                <a:avLst/>
                <a:gdLst>
                  <a:gd name="connsiteX0" fmla="*/ 341567 w 341566"/>
                  <a:gd name="connsiteY0" fmla="*/ 204597 h 204596"/>
                  <a:gd name="connsiteX1" fmla="*/ 101346 w 341566"/>
                  <a:gd name="connsiteY1" fmla="*/ 204597 h 204596"/>
                  <a:gd name="connsiteX2" fmla="*/ 0 w 341566"/>
                  <a:gd name="connsiteY2" fmla="*/ 71342 h 204596"/>
                  <a:gd name="connsiteX3" fmla="*/ 7429 w 341566"/>
                  <a:gd name="connsiteY3" fmla="*/ 65627 h 204596"/>
                  <a:gd name="connsiteX4" fmla="*/ 106013 w 341566"/>
                  <a:gd name="connsiteY4" fmla="*/ 195263 h 204596"/>
                  <a:gd name="connsiteX5" fmla="*/ 332137 w 341566"/>
                  <a:gd name="connsiteY5" fmla="*/ 195263 h 204596"/>
                  <a:gd name="connsiteX6" fmla="*/ 332137 w 341566"/>
                  <a:gd name="connsiteY6" fmla="*/ 0 h 204596"/>
                  <a:gd name="connsiteX7" fmla="*/ 341567 w 341566"/>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341567" y="204597"/>
                    </a:moveTo>
                    <a:lnTo>
                      <a:pt x="101346" y="204597"/>
                    </a:lnTo>
                    <a:lnTo>
                      <a:pt x="0" y="71342"/>
                    </a:lnTo>
                    <a:lnTo>
                      <a:pt x="7429" y="65627"/>
                    </a:lnTo>
                    <a:lnTo>
                      <a:pt x="106013" y="195263"/>
                    </a:lnTo>
                    <a:lnTo>
                      <a:pt x="332137" y="195263"/>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4" name="任意多边形: 形状 163">
                <a:extLst>
                  <a:ext uri="{FF2B5EF4-FFF2-40B4-BE49-F238E27FC236}">
                    <a16:creationId xmlns:a16="http://schemas.microsoft.com/office/drawing/2014/main" id="{66A24B87-7A8C-FF1F-6E26-4B17C17C3223}"/>
                  </a:ext>
                </a:extLst>
              </p:cNvPr>
              <p:cNvSpPr/>
              <p:nvPr/>
            </p:nvSpPr>
            <p:spPr>
              <a:xfrm>
                <a:off x="5570156" y="3502564"/>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418 h 305752"/>
                  <a:gd name="connsiteX5" fmla="*/ 410242 w 410241"/>
                  <a:gd name="connsiteY5" fmla="*/ 296418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418"/>
                    </a:lnTo>
                    <a:lnTo>
                      <a:pt x="410242" y="29641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5" name="任意多边形: 形状 164">
                <a:extLst>
                  <a:ext uri="{FF2B5EF4-FFF2-40B4-BE49-F238E27FC236}">
                    <a16:creationId xmlns:a16="http://schemas.microsoft.com/office/drawing/2014/main" id="{27A1E14C-0851-C54D-74F8-B3556FAE256A}"/>
                  </a:ext>
                </a:extLst>
              </p:cNvPr>
              <p:cNvSpPr/>
              <p:nvPr/>
            </p:nvSpPr>
            <p:spPr>
              <a:xfrm>
                <a:off x="5635783" y="3502564"/>
                <a:ext cx="344614" cy="239172"/>
              </a:xfrm>
              <a:custGeom>
                <a:avLst/>
                <a:gdLst>
                  <a:gd name="connsiteX0" fmla="*/ 344614 w 344614"/>
                  <a:gd name="connsiteY0" fmla="*/ 239173 h 239172"/>
                  <a:gd name="connsiteX1" fmla="*/ 0 w 344614"/>
                  <a:gd name="connsiteY1" fmla="*/ 239173 h 239172"/>
                  <a:gd name="connsiteX2" fmla="*/ 0 w 344614"/>
                  <a:gd name="connsiteY2" fmla="*/ 0 h 239172"/>
                  <a:gd name="connsiteX3" fmla="*/ 9334 w 344614"/>
                  <a:gd name="connsiteY3" fmla="*/ 0 h 239172"/>
                  <a:gd name="connsiteX4" fmla="*/ 9334 w 344614"/>
                  <a:gd name="connsiteY4" fmla="*/ 229743 h 239172"/>
                  <a:gd name="connsiteX5" fmla="*/ 344614 w 344614"/>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0" y="239173"/>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6" name="任意多边形: 形状 165">
                <a:extLst>
                  <a:ext uri="{FF2B5EF4-FFF2-40B4-BE49-F238E27FC236}">
                    <a16:creationId xmlns:a16="http://schemas.microsoft.com/office/drawing/2014/main" id="{0833988F-24FF-9038-7057-F028BD62236E}"/>
                  </a:ext>
                </a:extLst>
              </p:cNvPr>
              <p:cNvSpPr/>
              <p:nvPr/>
            </p:nvSpPr>
            <p:spPr>
              <a:xfrm>
                <a:off x="5509672" y="3497896"/>
                <a:ext cx="337851" cy="239077"/>
              </a:xfrm>
              <a:custGeom>
                <a:avLst/>
                <a:gdLst>
                  <a:gd name="connsiteX0" fmla="*/ 337852 w 337851"/>
                  <a:gd name="connsiteY0" fmla="*/ 239078 h 239077"/>
                  <a:gd name="connsiteX1" fmla="*/ 328422 w 337851"/>
                  <a:gd name="connsiteY1" fmla="*/ 239078 h 239077"/>
                  <a:gd name="connsiteX2" fmla="*/ 328422 w 337851"/>
                  <a:gd name="connsiteY2" fmla="*/ 9335 h 239077"/>
                  <a:gd name="connsiteX3" fmla="*/ 0 w 337851"/>
                  <a:gd name="connsiteY3" fmla="*/ 9335 h 239077"/>
                  <a:gd name="connsiteX4" fmla="*/ 0 w 337851"/>
                  <a:gd name="connsiteY4" fmla="*/ 0 h 239077"/>
                  <a:gd name="connsiteX5" fmla="*/ 337852 w 337851"/>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328422" y="239078"/>
                    </a:lnTo>
                    <a:lnTo>
                      <a:pt x="328422" y="9335"/>
                    </a:lnTo>
                    <a:lnTo>
                      <a:pt x="0" y="9335"/>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7" name="任意多边形: 形状 166">
                <a:extLst>
                  <a:ext uri="{FF2B5EF4-FFF2-40B4-BE49-F238E27FC236}">
                    <a16:creationId xmlns:a16="http://schemas.microsoft.com/office/drawing/2014/main" id="{FC8D7B75-2D47-A6C9-5E4C-915ED70A281C}"/>
                  </a:ext>
                </a:extLst>
              </p:cNvPr>
              <p:cNvSpPr/>
              <p:nvPr/>
            </p:nvSpPr>
            <p:spPr>
              <a:xfrm>
                <a:off x="5509672" y="3432650"/>
                <a:ext cx="406908" cy="304323"/>
              </a:xfrm>
              <a:custGeom>
                <a:avLst/>
                <a:gdLst>
                  <a:gd name="connsiteX0" fmla="*/ 406908 w 406908"/>
                  <a:gd name="connsiteY0" fmla="*/ 304324 h 304323"/>
                  <a:gd name="connsiteX1" fmla="*/ 397574 w 406908"/>
                  <a:gd name="connsiteY1" fmla="*/ 304324 h 304323"/>
                  <a:gd name="connsiteX2" fmla="*/ 397574 w 406908"/>
                  <a:gd name="connsiteY2" fmla="*/ 9334 h 304323"/>
                  <a:gd name="connsiteX3" fmla="*/ 0 w 406908"/>
                  <a:gd name="connsiteY3" fmla="*/ 9334 h 304323"/>
                  <a:gd name="connsiteX4" fmla="*/ 0 w 406908"/>
                  <a:gd name="connsiteY4" fmla="*/ 0 h 304323"/>
                  <a:gd name="connsiteX5" fmla="*/ 406908 w 406908"/>
                  <a:gd name="connsiteY5" fmla="*/ 0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323">
                    <a:moveTo>
                      <a:pt x="406908" y="304324"/>
                    </a:moveTo>
                    <a:lnTo>
                      <a:pt x="397574" y="304324"/>
                    </a:lnTo>
                    <a:lnTo>
                      <a:pt x="397574" y="9334"/>
                    </a:lnTo>
                    <a:lnTo>
                      <a:pt x="0" y="9334"/>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8" name="任意多边形: 形状 167">
                <a:extLst>
                  <a:ext uri="{FF2B5EF4-FFF2-40B4-BE49-F238E27FC236}">
                    <a16:creationId xmlns:a16="http://schemas.microsoft.com/office/drawing/2014/main" id="{C8CB4426-C422-7517-59D2-B8ED2B1C6BCD}"/>
                  </a:ext>
                </a:extLst>
              </p:cNvPr>
              <p:cNvSpPr/>
              <p:nvPr/>
            </p:nvSpPr>
            <p:spPr>
              <a:xfrm>
                <a:off x="5243067" y="3370547"/>
                <a:ext cx="271272" cy="437769"/>
              </a:xfrm>
              <a:custGeom>
                <a:avLst/>
                <a:gdLst>
                  <a:gd name="connsiteX0" fmla="*/ 271272 w 271272"/>
                  <a:gd name="connsiteY0" fmla="*/ 437769 h 437769"/>
                  <a:gd name="connsiteX1" fmla="*/ 0 w 271272"/>
                  <a:gd name="connsiteY1" fmla="*/ 437769 h 437769"/>
                  <a:gd name="connsiteX2" fmla="*/ 0 w 271272"/>
                  <a:gd name="connsiteY2" fmla="*/ 428434 h 437769"/>
                  <a:gd name="connsiteX3" fmla="*/ 261842 w 271272"/>
                  <a:gd name="connsiteY3" fmla="*/ 428434 h 437769"/>
                  <a:gd name="connsiteX4" fmla="*/ 261842 w 271272"/>
                  <a:gd name="connsiteY4" fmla="*/ 0 h 437769"/>
                  <a:gd name="connsiteX5" fmla="*/ 271272 w 271272"/>
                  <a:gd name="connsiteY5" fmla="*/ 0 h 43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769">
                    <a:moveTo>
                      <a:pt x="271272" y="437769"/>
                    </a:moveTo>
                    <a:lnTo>
                      <a:pt x="0" y="437769"/>
                    </a:lnTo>
                    <a:lnTo>
                      <a:pt x="0" y="428434"/>
                    </a:lnTo>
                    <a:lnTo>
                      <a:pt x="261842" y="428434"/>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9" name="任意多边形: 形状 168">
                <a:extLst>
                  <a:ext uri="{FF2B5EF4-FFF2-40B4-BE49-F238E27FC236}">
                    <a16:creationId xmlns:a16="http://schemas.microsoft.com/office/drawing/2014/main" id="{2FBF224B-2FBC-B332-C4D5-023A0702376F}"/>
                  </a:ext>
                </a:extLst>
              </p:cNvPr>
              <p:cNvSpPr/>
              <p:nvPr/>
            </p:nvSpPr>
            <p:spPr>
              <a:xfrm>
                <a:off x="5238400" y="3497896"/>
                <a:ext cx="204596" cy="374237"/>
              </a:xfrm>
              <a:custGeom>
                <a:avLst/>
                <a:gdLst>
                  <a:gd name="connsiteX0" fmla="*/ 9430 w 204596"/>
                  <a:gd name="connsiteY0" fmla="*/ 374237 h 374237"/>
                  <a:gd name="connsiteX1" fmla="*/ 0 w 204596"/>
                  <a:gd name="connsiteY1" fmla="*/ 374237 h 374237"/>
                  <a:gd name="connsiteX2" fmla="*/ 0 w 204596"/>
                  <a:gd name="connsiteY2" fmla="*/ 0 h 374237"/>
                  <a:gd name="connsiteX3" fmla="*/ 204597 w 204596"/>
                  <a:gd name="connsiteY3" fmla="*/ 0 h 374237"/>
                  <a:gd name="connsiteX4" fmla="*/ 204597 w 204596"/>
                  <a:gd name="connsiteY4" fmla="*/ 9335 h 374237"/>
                  <a:gd name="connsiteX5" fmla="*/ 9430 w 204596"/>
                  <a:gd name="connsiteY5" fmla="*/ 9335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9430" y="374237"/>
                    </a:moveTo>
                    <a:lnTo>
                      <a:pt x="0" y="374237"/>
                    </a:lnTo>
                    <a:lnTo>
                      <a:pt x="0" y="0"/>
                    </a:lnTo>
                    <a:lnTo>
                      <a:pt x="204597" y="0"/>
                    </a:lnTo>
                    <a:lnTo>
                      <a:pt x="204597"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0" name="任意多边形: 形状 169">
                <a:extLst>
                  <a:ext uri="{FF2B5EF4-FFF2-40B4-BE49-F238E27FC236}">
                    <a16:creationId xmlns:a16="http://schemas.microsoft.com/office/drawing/2014/main" id="{E4AF112B-D839-9C6C-2D7E-DCE495DE796F}"/>
                  </a:ext>
                </a:extLst>
              </p:cNvPr>
              <p:cNvSpPr/>
              <p:nvPr/>
            </p:nvSpPr>
            <p:spPr>
              <a:xfrm>
                <a:off x="5171725" y="3432650"/>
                <a:ext cx="271272" cy="439483"/>
              </a:xfrm>
              <a:custGeom>
                <a:avLst/>
                <a:gdLst>
                  <a:gd name="connsiteX0" fmla="*/ 9430 w 271272"/>
                  <a:gd name="connsiteY0" fmla="*/ 439484 h 439483"/>
                  <a:gd name="connsiteX1" fmla="*/ 0 w 271272"/>
                  <a:gd name="connsiteY1" fmla="*/ 439484 h 439483"/>
                  <a:gd name="connsiteX2" fmla="*/ 0 w 271272"/>
                  <a:gd name="connsiteY2" fmla="*/ 0 h 439483"/>
                  <a:gd name="connsiteX3" fmla="*/ 271272 w 271272"/>
                  <a:gd name="connsiteY3" fmla="*/ 0 h 439483"/>
                  <a:gd name="connsiteX4" fmla="*/ 271272 w 271272"/>
                  <a:gd name="connsiteY4" fmla="*/ 9334 h 439483"/>
                  <a:gd name="connsiteX5" fmla="*/ 9430 w 271272"/>
                  <a:gd name="connsiteY5" fmla="*/ 9334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483">
                    <a:moveTo>
                      <a:pt x="9430" y="439484"/>
                    </a:moveTo>
                    <a:lnTo>
                      <a:pt x="0" y="439484"/>
                    </a:lnTo>
                    <a:lnTo>
                      <a:pt x="0" y="0"/>
                    </a:lnTo>
                    <a:lnTo>
                      <a:pt x="271272" y="0"/>
                    </a:lnTo>
                    <a:lnTo>
                      <a:pt x="271272"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1" name="任意多边形: 形状 170">
                <a:extLst>
                  <a:ext uri="{FF2B5EF4-FFF2-40B4-BE49-F238E27FC236}">
                    <a16:creationId xmlns:a16="http://schemas.microsoft.com/office/drawing/2014/main" id="{B02B9953-F0A5-4E12-E5D3-80CE812D5746}"/>
                  </a:ext>
                </a:extLst>
              </p:cNvPr>
              <p:cNvSpPr/>
              <p:nvPr/>
            </p:nvSpPr>
            <p:spPr>
              <a:xfrm>
                <a:off x="4971795" y="3441985"/>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335 w 204692"/>
                  <a:gd name="connsiteY5" fmla="*/ 30575 h 299751"/>
                  <a:gd name="connsiteX6" fmla="*/ 9335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2" name="任意多边形: 形状 171">
                <a:extLst>
                  <a:ext uri="{FF2B5EF4-FFF2-40B4-BE49-F238E27FC236}">
                    <a16:creationId xmlns:a16="http://schemas.microsoft.com/office/drawing/2014/main" id="{BB63A42E-D63A-2389-16AF-5B7786B50D33}"/>
                  </a:ext>
                </a:extLst>
              </p:cNvPr>
              <p:cNvSpPr/>
              <p:nvPr/>
            </p:nvSpPr>
            <p:spPr>
              <a:xfrm>
                <a:off x="5243067" y="3370547"/>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263 w 204597"/>
                  <a:gd name="connsiteY3" fmla="*/ 361759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263" y="361759"/>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3" name="任意多边形: 形状 172">
                <a:extLst>
                  <a:ext uri="{FF2B5EF4-FFF2-40B4-BE49-F238E27FC236}">
                    <a16:creationId xmlns:a16="http://schemas.microsoft.com/office/drawing/2014/main" id="{0DCF7BCD-209F-5C91-0F5F-98B670F1404E}"/>
                  </a:ext>
                </a:extLst>
              </p:cNvPr>
              <p:cNvSpPr/>
              <p:nvPr/>
            </p:nvSpPr>
            <p:spPr>
              <a:xfrm>
                <a:off x="4907120" y="3367023"/>
                <a:ext cx="140779" cy="369950"/>
              </a:xfrm>
              <a:custGeom>
                <a:avLst/>
                <a:gdLst>
                  <a:gd name="connsiteX0" fmla="*/ 140779 w 140779"/>
                  <a:gd name="connsiteY0" fmla="*/ 369951 h 369950"/>
                  <a:gd name="connsiteX1" fmla="*/ 131350 w 140779"/>
                  <a:gd name="connsiteY1" fmla="*/ 369951 h 369950"/>
                  <a:gd name="connsiteX2" fmla="*/ 131350 w 140779"/>
                  <a:gd name="connsiteY2" fmla="*/ 105918 h 369950"/>
                  <a:gd name="connsiteX3" fmla="*/ 0 w 140779"/>
                  <a:gd name="connsiteY3" fmla="*/ 7525 h 369950"/>
                  <a:gd name="connsiteX4" fmla="*/ 5620 w 140779"/>
                  <a:gd name="connsiteY4" fmla="*/ 0 h 369950"/>
                  <a:gd name="connsiteX5" fmla="*/ 140779 w 140779"/>
                  <a:gd name="connsiteY5" fmla="*/ 101155 h 36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69950">
                    <a:moveTo>
                      <a:pt x="140779" y="369951"/>
                    </a:moveTo>
                    <a:lnTo>
                      <a:pt x="131350" y="369951"/>
                    </a:lnTo>
                    <a:lnTo>
                      <a:pt x="131350" y="105918"/>
                    </a:lnTo>
                    <a:lnTo>
                      <a:pt x="0" y="7525"/>
                    </a:lnTo>
                    <a:lnTo>
                      <a:pt x="5620" y="0"/>
                    </a:lnTo>
                    <a:lnTo>
                      <a:pt x="140779" y="1011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4" name="任意多边形: 形状 173">
                <a:extLst>
                  <a:ext uri="{FF2B5EF4-FFF2-40B4-BE49-F238E27FC236}">
                    <a16:creationId xmlns:a16="http://schemas.microsoft.com/office/drawing/2014/main" id="{0C5A6546-FF0B-4901-E4EC-B9544F3141D8}"/>
                  </a:ext>
                </a:extLst>
              </p:cNvPr>
              <p:cNvSpPr/>
              <p:nvPr/>
            </p:nvSpPr>
            <p:spPr>
              <a:xfrm>
                <a:off x="4973700" y="3332257"/>
                <a:ext cx="138969" cy="404717"/>
              </a:xfrm>
              <a:custGeom>
                <a:avLst/>
                <a:gdLst>
                  <a:gd name="connsiteX0" fmla="*/ 138970 w 138969"/>
                  <a:gd name="connsiteY0" fmla="*/ 404717 h 404717"/>
                  <a:gd name="connsiteX1" fmla="*/ 129540 w 138969"/>
                  <a:gd name="connsiteY1" fmla="*/ 404717 h 404717"/>
                  <a:gd name="connsiteX2" fmla="*/ 129540 w 138969"/>
                  <a:gd name="connsiteY2" fmla="*/ 107347 h 404717"/>
                  <a:gd name="connsiteX3" fmla="*/ 0 w 138969"/>
                  <a:gd name="connsiteY3" fmla="*/ 7429 h 404717"/>
                  <a:gd name="connsiteX4" fmla="*/ 5715 w 138969"/>
                  <a:gd name="connsiteY4" fmla="*/ 0 h 404717"/>
                  <a:gd name="connsiteX5" fmla="*/ 138970 w 138969"/>
                  <a:gd name="connsiteY5" fmla="*/ 102775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540" y="404717"/>
                    </a:lnTo>
                    <a:lnTo>
                      <a:pt x="129540" y="107347"/>
                    </a:lnTo>
                    <a:lnTo>
                      <a:pt x="0" y="7429"/>
                    </a:lnTo>
                    <a:lnTo>
                      <a:pt x="5715" y="0"/>
                    </a:lnTo>
                    <a:lnTo>
                      <a:pt x="138970" y="10277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5" name="任意多边形: 形状 174">
                <a:extLst>
                  <a:ext uri="{FF2B5EF4-FFF2-40B4-BE49-F238E27FC236}">
                    <a16:creationId xmlns:a16="http://schemas.microsoft.com/office/drawing/2014/main" id="{E7352742-5FC7-28A4-C789-51FD1E1A0453}"/>
                  </a:ext>
                </a:extLst>
              </p:cNvPr>
              <p:cNvSpPr/>
              <p:nvPr/>
            </p:nvSpPr>
            <p:spPr>
              <a:xfrm>
                <a:off x="5975730" y="2731610"/>
                <a:ext cx="207454" cy="271176"/>
              </a:xfrm>
              <a:custGeom>
                <a:avLst/>
                <a:gdLst>
                  <a:gd name="connsiteX0" fmla="*/ 74200 w 207454"/>
                  <a:gd name="connsiteY0" fmla="*/ 271177 h 271176"/>
                  <a:gd name="connsiteX1" fmla="*/ 64770 w 207454"/>
                  <a:gd name="connsiteY1" fmla="*/ 271177 h 271176"/>
                  <a:gd name="connsiteX2" fmla="*/ 64770 w 207454"/>
                  <a:gd name="connsiteY2" fmla="*/ 64675 h 271176"/>
                  <a:gd name="connsiteX3" fmla="*/ 140875 w 207454"/>
                  <a:gd name="connsiteY3" fmla="*/ 64675 h 271176"/>
                  <a:gd name="connsiteX4" fmla="*/ 140875 w 207454"/>
                  <a:gd name="connsiteY4" fmla="*/ 142589 h 271176"/>
                  <a:gd name="connsiteX5" fmla="*/ 74200 w 207454"/>
                  <a:gd name="connsiteY5" fmla="*/ 142589 h 271176"/>
                  <a:gd name="connsiteX6" fmla="*/ 74200 w 207454"/>
                  <a:gd name="connsiteY6" fmla="*/ 196120 h 271176"/>
                  <a:gd name="connsiteX7" fmla="*/ 198120 w 207454"/>
                  <a:gd name="connsiteY7" fmla="*/ 196120 h 271176"/>
                  <a:gd name="connsiteX8" fmla="*/ 198120 w 207454"/>
                  <a:gd name="connsiteY8" fmla="*/ 9335 h 271176"/>
                  <a:gd name="connsiteX9" fmla="*/ 9430 w 207454"/>
                  <a:gd name="connsiteY9" fmla="*/ 9335 h 271176"/>
                  <a:gd name="connsiteX10" fmla="*/ 9430 w 207454"/>
                  <a:gd name="connsiteY10" fmla="*/ 271177 h 271176"/>
                  <a:gd name="connsiteX11" fmla="*/ 0 w 207454"/>
                  <a:gd name="connsiteY11" fmla="*/ 271177 h 271176"/>
                  <a:gd name="connsiteX12" fmla="*/ 0 w 207454"/>
                  <a:gd name="connsiteY12" fmla="*/ 0 h 271176"/>
                  <a:gd name="connsiteX13" fmla="*/ 207455 w 207454"/>
                  <a:gd name="connsiteY13" fmla="*/ 0 h 271176"/>
                  <a:gd name="connsiteX14" fmla="*/ 207455 w 207454"/>
                  <a:gd name="connsiteY14" fmla="*/ 205550 h 271176"/>
                  <a:gd name="connsiteX15" fmla="*/ 74200 w 207454"/>
                  <a:gd name="connsiteY15" fmla="*/ 205550 h 271176"/>
                  <a:gd name="connsiteX16" fmla="*/ 74200 w 207454"/>
                  <a:gd name="connsiteY16" fmla="*/ 271177 h 271176"/>
                  <a:gd name="connsiteX17" fmla="*/ 74200 w 207454"/>
                  <a:gd name="connsiteY17" fmla="*/ 133255 h 271176"/>
                  <a:gd name="connsiteX18" fmla="*/ 131540 w 207454"/>
                  <a:gd name="connsiteY18" fmla="*/ 133255 h 271176"/>
                  <a:gd name="connsiteX19" fmla="*/ 131540 w 207454"/>
                  <a:gd name="connsiteY19" fmla="*/ 74105 h 271176"/>
                  <a:gd name="connsiteX20" fmla="*/ 74200 w 207454"/>
                  <a:gd name="connsiteY20" fmla="*/ 74105 h 271176"/>
                  <a:gd name="connsiteX21" fmla="*/ 74200 w 207454"/>
                  <a:gd name="connsiteY21" fmla="*/ 133255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74200" y="271177"/>
                    </a:moveTo>
                    <a:lnTo>
                      <a:pt x="64770" y="271177"/>
                    </a:lnTo>
                    <a:lnTo>
                      <a:pt x="64770" y="64675"/>
                    </a:lnTo>
                    <a:lnTo>
                      <a:pt x="140875" y="64675"/>
                    </a:lnTo>
                    <a:lnTo>
                      <a:pt x="140875" y="142589"/>
                    </a:lnTo>
                    <a:lnTo>
                      <a:pt x="74200" y="142589"/>
                    </a:lnTo>
                    <a:lnTo>
                      <a:pt x="74200" y="196120"/>
                    </a:lnTo>
                    <a:lnTo>
                      <a:pt x="198120" y="196120"/>
                    </a:lnTo>
                    <a:lnTo>
                      <a:pt x="198120" y="9335"/>
                    </a:lnTo>
                    <a:lnTo>
                      <a:pt x="9430" y="9335"/>
                    </a:lnTo>
                    <a:lnTo>
                      <a:pt x="9430" y="271177"/>
                    </a:lnTo>
                    <a:lnTo>
                      <a:pt x="0" y="271177"/>
                    </a:lnTo>
                    <a:lnTo>
                      <a:pt x="0" y="0"/>
                    </a:lnTo>
                    <a:lnTo>
                      <a:pt x="207455" y="0"/>
                    </a:lnTo>
                    <a:lnTo>
                      <a:pt x="207455" y="205550"/>
                    </a:lnTo>
                    <a:lnTo>
                      <a:pt x="74200" y="205550"/>
                    </a:lnTo>
                    <a:lnTo>
                      <a:pt x="74200" y="271177"/>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6" name="任意多边形: 形状 175">
                <a:extLst>
                  <a:ext uri="{FF2B5EF4-FFF2-40B4-BE49-F238E27FC236}">
                    <a16:creationId xmlns:a16="http://schemas.microsoft.com/office/drawing/2014/main" id="{D1D61B0C-4ABA-4203-6FDB-F9229997AEF0}"/>
                  </a:ext>
                </a:extLst>
              </p:cNvPr>
              <p:cNvSpPr/>
              <p:nvPr/>
            </p:nvSpPr>
            <p:spPr>
              <a:xfrm>
                <a:off x="5541866" y="2887916"/>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719 h 51149"/>
                  <a:gd name="connsiteX5" fmla="*/ 438531 w 438530"/>
                  <a:gd name="connsiteY5" fmla="*/ 41719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719"/>
                    </a:lnTo>
                    <a:lnTo>
                      <a:pt x="438531" y="4171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7" name="任意多边形: 形状 176">
                <a:extLst>
                  <a:ext uri="{FF2B5EF4-FFF2-40B4-BE49-F238E27FC236}">
                    <a16:creationId xmlns:a16="http://schemas.microsoft.com/office/drawing/2014/main" id="{DD16373A-A88E-D032-071E-4383EE3F31A5}"/>
                  </a:ext>
                </a:extLst>
              </p:cNvPr>
              <p:cNvSpPr/>
              <p:nvPr/>
            </p:nvSpPr>
            <p:spPr>
              <a:xfrm>
                <a:off x="5584348" y="2832099"/>
                <a:ext cx="396049" cy="42195"/>
              </a:xfrm>
              <a:custGeom>
                <a:avLst/>
                <a:gdLst>
                  <a:gd name="connsiteX0" fmla="*/ 396050 w 396049"/>
                  <a:gd name="connsiteY0" fmla="*/ 42196 h 42195"/>
                  <a:gd name="connsiteX1" fmla="*/ 25337 w 396049"/>
                  <a:gd name="connsiteY1" fmla="*/ 42196 h 42195"/>
                  <a:gd name="connsiteX2" fmla="*/ 0 w 396049"/>
                  <a:gd name="connsiteY2" fmla="*/ 5334 h 42195"/>
                  <a:gd name="connsiteX3" fmla="*/ 7715 w 396049"/>
                  <a:gd name="connsiteY3" fmla="*/ 0 h 42195"/>
                  <a:gd name="connsiteX4" fmla="*/ 30194 w 396049"/>
                  <a:gd name="connsiteY4" fmla="*/ 32766 h 42195"/>
                  <a:gd name="connsiteX5" fmla="*/ 396050 w 396049"/>
                  <a:gd name="connsiteY5" fmla="*/ 32766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95">
                    <a:moveTo>
                      <a:pt x="396050" y="42196"/>
                    </a:moveTo>
                    <a:lnTo>
                      <a:pt x="25337" y="42196"/>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8" name="任意多边形: 形状 177">
                <a:extLst>
                  <a:ext uri="{FF2B5EF4-FFF2-40B4-BE49-F238E27FC236}">
                    <a16:creationId xmlns:a16="http://schemas.microsoft.com/office/drawing/2014/main" id="{8512DD20-58EB-2388-9CA4-810666BB72CB}"/>
                  </a:ext>
                </a:extLst>
              </p:cNvPr>
              <p:cNvSpPr/>
              <p:nvPr/>
            </p:nvSpPr>
            <p:spPr>
              <a:xfrm>
                <a:off x="5245544" y="2731610"/>
                <a:ext cx="671036" cy="142684"/>
              </a:xfrm>
              <a:custGeom>
                <a:avLst/>
                <a:gdLst>
                  <a:gd name="connsiteX0" fmla="*/ 235553 w 671036"/>
                  <a:gd name="connsiteY0" fmla="*/ 142685 h 142684"/>
                  <a:gd name="connsiteX1" fmla="*/ 0 w 671036"/>
                  <a:gd name="connsiteY1" fmla="*/ 142685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7922 h 142684"/>
                  <a:gd name="connsiteX7" fmla="*/ 661702 w 671036"/>
                  <a:gd name="connsiteY7" fmla="*/ 137922 h 142684"/>
                  <a:gd name="connsiteX8" fmla="*/ 661702 w 671036"/>
                  <a:gd name="connsiteY8" fmla="*/ 9335 h 142684"/>
                  <a:gd name="connsiteX9" fmla="*/ 335566 w 671036"/>
                  <a:gd name="connsiteY9" fmla="*/ 9335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5"/>
                    </a:moveTo>
                    <a:lnTo>
                      <a:pt x="0" y="142685"/>
                    </a:lnTo>
                    <a:lnTo>
                      <a:pt x="0" y="133255"/>
                    </a:lnTo>
                    <a:lnTo>
                      <a:pt x="230886" y="133255"/>
                    </a:lnTo>
                    <a:lnTo>
                      <a:pt x="330898" y="0"/>
                    </a:lnTo>
                    <a:lnTo>
                      <a:pt x="671036" y="0"/>
                    </a:lnTo>
                    <a:lnTo>
                      <a:pt x="671036" y="137922"/>
                    </a:lnTo>
                    <a:lnTo>
                      <a:pt x="661702" y="137922"/>
                    </a:lnTo>
                    <a:lnTo>
                      <a:pt x="661702" y="9335"/>
                    </a:lnTo>
                    <a:lnTo>
                      <a:pt x="33556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9" name="任意多边形: 形状 178">
                <a:extLst>
                  <a:ext uri="{FF2B5EF4-FFF2-40B4-BE49-F238E27FC236}">
                    <a16:creationId xmlns:a16="http://schemas.microsoft.com/office/drawing/2014/main" id="{EF472C81-1372-586B-897B-2C1EA97EEF32}"/>
                  </a:ext>
                </a:extLst>
              </p:cNvPr>
              <p:cNvSpPr/>
              <p:nvPr/>
            </p:nvSpPr>
            <p:spPr>
              <a:xfrm>
                <a:off x="5245544" y="2798190"/>
                <a:ext cx="604456" cy="140874"/>
              </a:xfrm>
              <a:custGeom>
                <a:avLst/>
                <a:gdLst>
                  <a:gd name="connsiteX0" fmla="*/ 270319 w 604456"/>
                  <a:gd name="connsiteY0" fmla="*/ 140875 h 140874"/>
                  <a:gd name="connsiteX1" fmla="*/ 0 w 604456"/>
                  <a:gd name="connsiteY1" fmla="*/ 140875 h 140874"/>
                  <a:gd name="connsiteX2" fmla="*/ 0 w 604456"/>
                  <a:gd name="connsiteY2" fmla="*/ 131445 h 140874"/>
                  <a:gd name="connsiteX3" fmla="*/ 265652 w 604456"/>
                  <a:gd name="connsiteY3" fmla="*/ 131445 h 140874"/>
                  <a:gd name="connsiteX4" fmla="*/ 364236 w 604456"/>
                  <a:gd name="connsiteY4" fmla="*/ 0 h 140874"/>
                  <a:gd name="connsiteX5" fmla="*/ 604456 w 604456"/>
                  <a:gd name="connsiteY5" fmla="*/ 0 h 140874"/>
                  <a:gd name="connsiteX6" fmla="*/ 604456 w 604456"/>
                  <a:gd name="connsiteY6" fmla="*/ 71342 h 140874"/>
                  <a:gd name="connsiteX7" fmla="*/ 595027 w 604456"/>
                  <a:gd name="connsiteY7" fmla="*/ 71342 h 140874"/>
                  <a:gd name="connsiteX8" fmla="*/ 595027 w 604456"/>
                  <a:gd name="connsiteY8" fmla="*/ 9430 h 140874"/>
                  <a:gd name="connsiteX9" fmla="*/ 368903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70319" y="140875"/>
                    </a:moveTo>
                    <a:lnTo>
                      <a:pt x="0" y="140875"/>
                    </a:lnTo>
                    <a:lnTo>
                      <a:pt x="0" y="131445"/>
                    </a:lnTo>
                    <a:lnTo>
                      <a:pt x="265652" y="131445"/>
                    </a:lnTo>
                    <a:lnTo>
                      <a:pt x="364236" y="0"/>
                    </a:lnTo>
                    <a:lnTo>
                      <a:pt x="604456" y="0"/>
                    </a:lnTo>
                    <a:lnTo>
                      <a:pt x="604456" y="71342"/>
                    </a:lnTo>
                    <a:lnTo>
                      <a:pt x="595027" y="71342"/>
                    </a:lnTo>
                    <a:lnTo>
                      <a:pt x="595027" y="9430"/>
                    </a:lnTo>
                    <a:lnTo>
                      <a:pt x="368903"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0" name="任意多边形: 形状 179">
                <a:extLst>
                  <a:ext uri="{FF2B5EF4-FFF2-40B4-BE49-F238E27FC236}">
                    <a16:creationId xmlns:a16="http://schemas.microsoft.com/office/drawing/2014/main" id="{4BBCE9FC-3FED-7C65-F8A3-14309C648212}"/>
                  </a:ext>
                </a:extLst>
              </p:cNvPr>
              <p:cNvSpPr/>
              <p:nvPr/>
            </p:nvSpPr>
            <p:spPr>
              <a:xfrm>
                <a:off x="4905215" y="2731610"/>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5 h 207454"/>
                  <a:gd name="connsiteX7" fmla="*/ 64770 w 271271"/>
                  <a:gd name="connsiteY7" fmla="*/ 142685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5 h 207454"/>
                  <a:gd name="connsiteX13" fmla="*/ 9334 w 271271"/>
                  <a:gd name="connsiteY13" fmla="*/ 9335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5"/>
                    </a:lnTo>
                    <a:lnTo>
                      <a:pt x="64770" y="142685"/>
                    </a:lnTo>
                    <a:lnTo>
                      <a:pt x="64770" y="66580"/>
                    </a:lnTo>
                    <a:lnTo>
                      <a:pt x="142589" y="66580"/>
                    </a:lnTo>
                    <a:lnTo>
                      <a:pt x="142589" y="133255"/>
                    </a:lnTo>
                    <a:lnTo>
                      <a:pt x="196120" y="133255"/>
                    </a:lnTo>
                    <a:lnTo>
                      <a:pt x="196120" y="9335"/>
                    </a:lnTo>
                    <a:lnTo>
                      <a:pt x="9334" y="9335"/>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1" name="任意多边形: 形状 180">
                <a:extLst>
                  <a:ext uri="{FF2B5EF4-FFF2-40B4-BE49-F238E27FC236}">
                    <a16:creationId xmlns:a16="http://schemas.microsoft.com/office/drawing/2014/main" id="{C37447AF-521A-4D14-B4EA-8DD69CB49FBD}"/>
                  </a:ext>
                </a:extLst>
              </p:cNvPr>
              <p:cNvSpPr/>
              <p:nvPr/>
            </p:nvSpPr>
            <p:spPr>
              <a:xfrm>
                <a:off x="5061520" y="2934302"/>
                <a:ext cx="51149" cy="473106"/>
              </a:xfrm>
              <a:custGeom>
                <a:avLst/>
                <a:gdLst>
                  <a:gd name="connsiteX0" fmla="*/ 5715 w 51149"/>
                  <a:gd name="connsiteY0" fmla="*/ 473107 h 473106"/>
                  <a:gd name="connsiteX1" fmla="*/ 0 w 51149"/>
                  <a:gd name="connsiteY1" fmla="*/ 465582 h 473106"/>
                  <a:gd name="connsiteX2" fmla="*/ 41720 w 51149"/>
                  <a:gd name="connsiteY2" fmla="*/ 433864 h 473106"/>
                  <a:gd name="connsiteX3" fmla="*/ 41720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720" y="433864"/>
                    </a:lnTo>
                    <a:lnTo>
                      <a:pt x="41720"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2" name="任意多边形: 形状 181">
                <a:extLst>
                  <a:ext uri="{FF2B5EF4-FFF2-40B4-BE49-F238E27FC236}">
                    <a16:creationId xmlns:a16="http://schemas.microsoft.com/office/drawing/2014/main" id="{B6AFEEBB-7882-8117-59F5-C0CC13D39C44}"/>
                  </a:ext>
                </a:extLst>
              </p:cNvPr>
              <p:cNvSpPr/>
              <p:nvPr/>
            </p:nvSpPr>
            <p:spPr>
              <a:xfrm>
                <a:off x="5005799" y="2934302"/>
                <a:ext cx="42100" cy="430625"/>
              </a:xfrm>
              <a:custGeom>
                <a:avLst/>
                <a:gdLst>
                  <a:gd name="connsiteX0" fmla="*/ 5239 w 42100"/>
                  <a:gd name="connsiteY0" fmla="*/ 430625 h 430625"/>
                  <a:gd name="connsiteX1" fmla="*/ 0 w 42100"/>
                  <a:gd name="connsiteY1" fmla="*/ 422910 h 430625"/>
                  <a:gd name="connsiteX2" fmla="*/ 32671 w 42100"/>
                  <a:gd name="connsiteY2" fmla="*/ 400431 h 430625"/>
                  <a:gd name="connsiteX3" fmla="*/ 32671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239" y="430625"/>
                    </a:moveTo>
                    <a:lnTo>
                      <a:pt x="0" y="422910"/>
                    </a:lnTo>
                    <a:lnTo>
                      <a:pt x="32671" y="400431"/>
                    </a:lnTo>
                    <a:lnTo>
                      <a:pt x="32671"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3" name="任意多边形: 形状 182">
                <a:extLst>
                  <a:ext uri="{FF2B5EF4-FFF2-40B4-BE49-F238E27FC236}">
                    <a16:creationId xmlns:a16="http://schemas.microsoft.com/office/drawing/2014/main" id="{F013C621-A2CE-C1BA-301C-52360613C8E0}"/>
                  </a:ext>
                </a:extLst>
              </p:cNvPr>
              <p:cNvSpPr/>
              <p:nvPr/>
            </p:nvSpPr>
            <p:spPr>
              <a:xfrm>
                <a:off x="4905215" y="2998120"/>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7922 w 140779"/>
                  <a:gd name="connsiteY3" fmla="*/ 0 h 476059"/>
                  <a:gd name="connsiteX4" fmla="*/ 137922 w 140779"/>
                  <a:gd name="connsiteY4" fmla="*/ 9430 h 476059"/>
                  <a:gd name="connsiteX5" fmla="*/ 9430 w 140779"/>
                  <a:gd name="connsiteY5" fmla="*/ 9430 h 476059"/>
                  <a:gd name="connsiteX6" fmla="*/ 9430 w 140779"/>
                  <a:gd name="connsiteY6" fmla="*/ 370046 h 476059"/>
                  <a:gd name="connsiteX7" fmla="*/ 140779 w 140779"/>
                  <a:gd name="connsiteY7" fmla="*/ 468630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7922" y="0"/>
                    </a:lnTo>
                    <a:lnTo>
                      <a:pt x="137922" y="9430"/>
                    </a:lnTo>
                    <a:lnTo>
                      <a:pt x="9430" y="9430"/>
                    </a:lnTo>
                    <a:lnTo>
                      <a:pt x="9430" y="370046"/>
                    </a:lnTo>
                    <a:lnTo>
                      <a:pt x="140779" y="4686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4" name="任意多边形: 形状 183">
                <a:extLst>
                  <a:ext uri="{FF2B5EF4-FFF2-40B4-BE49-F238E27FC236}">
                    <a16:creationId xmlns:a16="http://schemas.microsoft.com/office/drawing/2014/main" id="{7A8ED642-72FD-95EA-2DFB-72B19ABA3519}"/>
                  </a:ext>
                </a:extLst>
              </p:cNvPr>
              <p:cNvSpPr/>
              <p:nvPr/>
            </p:nvSpPr>
            <p:spPr>
              <a:xfrm>
                <a:off x="4971890" y="3064795"/>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5 h 374713"/>
                  <a:gd name="connsiteX5" fmla="*/ 9334 w 138874"/>
                  <a:gd name="connsiteY5" fmla="*/ 9335 h 374713"/>
                  <a:gd name="connsiteX6" fmla="*/ 9334 w 138874"/>
                  <a:gd name="connsiteY6" fmla="*/ 270034 h 374713"/>
                  <a:gd name="connsiteX7" fmla="*/ 138875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335"/>
                    </a:lnTo>
                    <a:lnTo>
                      <a:pt x="9334" y="9335"/>
                    </a:lnTo>
                    <a:lnTo>
                      <a:pt x="9334" y="270034"/>
                    </a:lnTo>
                    <a:lnTo>
                      <a:pt x="138875"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5" name="任意多边形: 形状 184">
                <a:extLst>
                  <a:ext uri="{FF2B5EF4-FFF2-40B4-BE49-F238E27FC236}">
                    <a16:creationId xmlns:a16="http://schemas.microsoft.com/office/drawing/2014/main" id="{FBCB90AC-279A-A1A0-41A5-CCBDACBB825D}"/>
                  </a:ext>
                </a:extLst>
              </p:cNvPr>
              <p:cNvSpPr/>
              <p:nvPr/>
            </p:nvSpPr>
            <p:spPr>
              <a:xfrm>
                <a:off x="5911912" y="2998120"/>
                <a:ext cx="271272" cy="408908"/>
              </a:xfrm>
              <a:custGeom>
                <a:avLst/>
                <a:gdLst>
                  <a:gd name="connsiteX0" fmla="*/ 234696 w 271272"/>
                  <a:gd name="connsiteY0" fmla="*/ 408908 h 408908"/>
                  <a:gd name="connsiteX1" fmla="*/ 228124 w 271272"/>
                  <a:gd name="connsiteY1" fmla="*/ 402241 h 408908"/>
                  <a:gd name="connsiteX2" fmla="*/ 261842 w 271272"/>
                  <a:gd name="connsiteY2" fmla="*/ 369094 h 408908"/>
                  <a:gd name="connsiteX3" fmla="*/ 261842 w 271272"/>
                  <a:gd name="connsiteY3" fmla="*/ 9430 h 408908"/>
                  <a:gd name="connsiteX4" fmla="*/ 0 w 271272"/>
                  <a:gd name="connsiteY4" fmla="*/ 9430 h 408908"/>
                  <a:gd name="connsiteX5" fmla="*/ 0 w 271272"/>
                  <a:gd name="connsiteY5" fmla="*/ 0 h 408908"/>
                  <a:gd name="connsiteX6" fmla="*/ 271272 w 271272"/>
                  <a:gd name="connsiteY6" fmla="*/ 0 h 408908"/>
                  <a:gd name="connsiteX7" fmla="*/ 271272 w 271272"/>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2" h="408908">
                    <a:moveTo>
                      <a:pt x="234696" y="408908"/>
                    </a:moveTo>
                    <a:lnTo>
                      <a:pt x="228124" y="402241"/>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6" name="任意多边形: 形状 185">
                <a:extLst>
                  <a:ext uri="{FF2B5EF4-FFF2-40B4-BE49-F238E27FC236}">
                    <a16:creationId xmlns:a16="http://schemas.microsoft.com/office/drawing/2014/main" id="{8E433C56-C219-02F0-5F0B-CC1A8A871254}"/>
                  </a:ext>
                </a:extLst>
              </p:cNvPr>
              <p:cNvSpPr/>
              <p:nvPr/>
            </p:nvSpPr>
            <p:spPr>
              <a:xfrm>
                <a:off x="5171725" y="2731610"/>
                <a:ext cx="444150" cy="271272"/>
              </a:xfrm>
              <a:custGeom>
                <a:avLst/>
                <a:gdLst>
                  <a:gd name="connsiteX0" fmla="*/ 9430 w 444150"/>
                  <a:gd name="connsiteY0" fmla="*/ 271272 h 271272"/>
                  <a:gd name="connsiteX1" fmla="*/ 0 w 444150"/>
                  <a:gd name="connsiteY1" fmla="*/ 271272 h 271272"/>
                  <a:gd name="connsiteX2" fmla="*/ 0 w 444150"/>
                  <a:gd name="connsiteY2" fmla="*/ 0 h 271272"/>
                  <a:gd name="connsiteX3" fmla="*/ 344138 w 444150"/>
                  <a:gd name="connsiteY3" fmla="*/ 0 h 271272"/>
                  <a:gd name="connsiteX4" fmla="*/ 444151 w 444150"/>
                  <a:gd name="connsiteY4" fmla="*/ 135160 h 271272"/>
                  <a:gd name="connsiteX5" fmla="*/ 436626 w 444150"/>
                  <a:gd name="connsiteY5" fmla="*/ 140780 h 271272"/>
                  <a:gd name="connsiteX6" fmla="*/ 339471 w 444150"/>
                  <a:gd name="connsiteY6" fmla="*/ 9335 h 271272"/>
                  <a:gd name="connsiteX7" fmla="*/ 9430 w 444150"/>
                  <a:gd name="connsiteY7" fmla="*/ 9335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2">
                    <a:moveTo>
                      <a:pt x="9430" y="271272"/>
                    </a:moveTo>
                    <a:lnTo>
                      <a:pt x="0" y="271272"/>
                    </a:lnTo>
                    <a:lnTo>
                      <a:pt x="0" y="0"/>
                    </a:lnTo>
                    <a:lnTo>
                      <a:pt x="344138" y="0"/>
                    </a:lnTo>
                    <a:lnTo>
                      <a:pt x="444151" y="135160"/>
                    </a:lnTo>
                    <a:lnTo>
                      <a:pt x="436626" y="140780"/>
                    </a:lnTo>
                    <a:lnTo>
                      <a:pt x="339471"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7" name="任意多边形: 形状 186">
                <a:extLst>
                  <a:ext uri="{FF2B5EF4-FFF2-40B4-BE49-F238E27FC236}">
                    <a16:creationId xmlns:a16="http://schemas.microsoft.com/office/drawing/2014/main" id="{9B05EEBB-DD3E-B5E9-3994-E221B397FC80}"/>
                  </a:ext>
                </a:extLst>
              </p:cNvPr>
              <p:cNvSpPr/>
              <p:nvPr/>
            </p:nvSpPr>
            <p:spPr>
              <a:xfrm>
                <a:off x="5240876" y="2798285"/>
                <a:ext cx="341566" cy="204597"/>
              </a:xfrm>
              <a:custGeom>
                <a:avLst/>
                <a:gdLst>
                  <a:gd name="connsiteX0" fmla="*/ 9430 w 341566"/>
                  <a:gd name="connsiteY0" fmla="*/ 204597 h 204597"/>
                  <a:gd name="connsiteX1" fmla="*/ 0 w 341566"/>
                  <a:gd name="connsiteY1" fmla="*/ 204597 h 204597"/>
                  <a:gd name="connsiteX2" fmla="*/ 0 w 341566"/>
                  <a:gd name="connsiteY2" fmla="*/ 0 h 204597"/>
                  <a:gd name="connsiteX3" fmla="*/ 240221 w 341566"/>
                  <a:gd name="connsiteY3" fmla="*/ 0 h 204597"/>
                  <a:gd name="connsiteX4" fmla="*/ 341567 w 341566"/>
                  <a:gd name="connsiteY4" fmla="*/ 133255 h 204597"/>
                  <a:gd name="connsiteX5" fmla="*/ 334137 w 341566"/>
                  <a:gd name="connsiteY5" fmla="*/ 138875 h 204597"/>
                  <a:gd name="connsiteX6" fmla="*/ 235553 w 341566"/>
                  <a:gd name="connsiteY6" fmla="*/ 9335 h 204597"/>
                  <a:gd name="connsiteX7" fmla="*/ 9430 w 341566"/>
                  <a:gd name="connsiteY7" fmla="*/ 9335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9430" y="204597"/>
                    </a:moveTo>
                    <a:lnTo>
                      <a:pt x="0" y="204597"/>
                    </a:lnTo>
                    <a:lnTo>
                      <a:pt x="0" y="0"/>
                    </a:lnTo>
                    <a:lnTo>
                      <a:pt x="240221" y="0"/>
                    </a:lnTo>
                    <a:lnTo>
                      <a:pt x="341567" y="133255"/>
                    </a:lnTo>
                    <a:lnTo>
                      <a:pt x="334137" y="138875"/>
                    </a:lnTo>
                    <a:lnTo>
                      <a:pt x="235553"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8" name="任意多边形: 形状 187">
                <a:extLst>
                  <a:ext uri="{FF2B5EF4-FFF2-40B4-BE49-F238E27FC236}">
                    <a16:creationId xmlns:a16="http://schemas.microsoft.com/office/drawing/2014/main" id="{65A3064C-23FC-728F-23D6-52CB3A62CA4F}"/>
                  </a:ext>
                </a:extLst>
              </p:cNvPr>
              <p:cNvSpPr/>
              <p:nvPr/>
            </p:nvSpPr>
            <p:spPr>
              <a:xfrm>
                <a:off x="5108003" y="2998120"/>
                <a:ext cx="410241" cy="305847"/>
              </a:xfrm>
              <a:custGeom>
                <a:avLst/>
                <a:gdLst>
                  <a:gd name="connsiteX0" fmla="*/ 410242 w 410241"/>
                  <a:gd name="connsiteY0" fmla="*/ 305848 h 305847"/>
                  <a:gd name="connsiteX1" fmla="*/ 400812 w 410241"/>
                  <a:gd name="connsiteY1" fmla="*/ 305848 h 305847"/>
                  <a:gd name="connsiteX2" fmla="*/ 400812 w 410241"/>
                  <a:gd name="connsiteY2" fmla="*/ 9430 h 305847"/>
                  <a:gd name="connsiteX3" fmla="*/ 0 w 410241"/>
                  <a:gd name="connsiteY3" fmla="*/ 9430 h 305847"/>
                  <a:gd name="connsiteX4" fmla="*/ 0 w 410241"/>
                  <a:gd name="connsiteY4" fmla="*/ 0 h 305847"/>
                  <a:gd name="connsiteX5" fmla="*/ 410242 w 410241"/>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847">
                    <a:moveTo>
                      <a:pt x="410242" y="305848"/>
                    </a:moveTo>
                    <a:lnTo>
                      <a:pt x="400812" y="305848"/>
                    </a:lnTo>
                    <a:lnTo>
                      <a:pt x="400812" y="9430"/>
                    </a:lnTo>
                    <a:lnTo>
                      <a:pt x="0" y="9430"/>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9" name="任意多边形: 形状 188">
                <a:extLst>
                  <a:ext uri="{FF2B5EF4-FFF2-40B4-BE49-F238E27FC236}">
                    <a16:creationId xmlns:a16="http://schemas.microsoft.com/office/drawing/2014/main" id="{A0625E11-F410-3711-69F9-3412D1BA0996}"/>
                  </a:ext>
                </a:extLst>
              </p:cNvPr>
              <p:cNvSpPr/>
              <p:nvPr/>
            </p:nvSpPr>
            <p:spPr>
              <a:xfrm>
                <a:off x="5108003" y="3064795"/>
                <a:ext cx="344614" cy="239172"/>
              </a:xfrm>
              <a:custGeom>
                <a:avLst/>
                <a:gdLst>
                  <a:gd name="connsiteX0" fmla="*/ 344614 w 344614"/>
                  <a:gd name="connsiteY0" fmla="*/ 239173 h 239172"/>
                  <a:gd name="connsiteX1" fmla="*/ 335280 w 344614"/>
                  <a:gd name="connsiteY1" fmla="*/ 239173 h 239172"/>
                  <a:gd name="connsiteX2" fmla="*/ 335280 w 344614"/>
                  <a:gd name="connsiteY2" fmla="*/ 9335 h 239172"/>
                  <a:gd name="connsiteX3" fmla="*/ 0 w 344614"/>
                  <a:gd name="connsiteY3" fmla="*/ 9335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335"/>
                    </a:lnTo>
                    <a:lnTo>
                      <a:pt x="0" y="9335"/>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0" name="任意多边形: 形状 189">
                <a:extLst>
                  <a:ext uri="{FF2B5EF4-FFF2-40B4-BE49-F238E27FC236}">
                    <a16:creationId xmlns:a16="http://schemas.microsoft.com/office/drawing/2014/main" id="{B76A2EAE-E1DA-5BC4-F7F0-C1CE0E5FAD3E}"/>
                  </a:ext>
                </a:extLst>
              </p:cNvPr>
              <p:cNvSpPr/>
              <p:nvPr/>
            </p:nvSpPr>
            <p:spPr>
              <a:xfrm>
                <a:off x="5240876" y="3069462"/>
                <a:ext cx="337851" cy="239172"/>
              </a:xfrm>
              <a:custGeom>
                <a:avLst/>
                <a:gdLst>
                  <a:gd name="connsiteX0" fmla="*/ 337852 w 337851"/>
                  <a:gd name="connsiteY0" fmla="*/ 239173 h 239172"/>
                  <a:gd name="connsiteX1" fmla="*/ 0 w 337851"/>
                  <a:gd name="connsiteY1" fmla="*/ 239173 h 239172"/>
                  <a:gd name="connsiteX2" fmla="*/ 0 w 337851"/>
                  <a:gd name="connsiteY2" fmla="*/ 0 h 239172"/>
                  <a:gd name="connsiteX3" fmla="*/ 9430 w 337851"/>
                  <a:gd name="connsiteY3" fmla="*/ 0 h 239172"/>
                  <a:gd name="connsiteX4" fmla="*/ 9430 w 337851"/>
                  <a:gd name="connsiteY4" fmla="*/ 229743 h 239172"/>
                  <a:gd name="connsiteX5" fmla="*/ 337852 w 337851"/>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0" y="239173"/>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1" name="任意多边形: 形状 190">
                <a:extLst>
                  <a:ext uri="{FF2B5EF4-FFF2-40B4-BE49-F238E27FC236}">
                    <a16:creationId xmlns:a16="http://schemas.microsoft.com/office/drawing/2014/main" id="{DFA24BEE-165F-AADF-6E69-688CCADCC746}"/>
                  </a:ext>
                </a:extLst>
              </p:cNvPr>
              <p:cNvSpPr/>
              <p:nvPr/>
            </p:nvSpPr>
            <p:spPr>
              <a:xfrm>
                <a:off x="5171725" y="3069462"/>
                <a:ext cx="407003" cy="304419"/>
              </a:xfrm>
              <a:custGeom>
                <a:avLst/>
                <a:gdLst>
                  <a:gd name="connsiteX0" fmla="*/ 407003 w 407003"/>
                  <a:gd name="connsiteY0" fmla="*/ 304419 h 304419"/>
                  <a:gd name="connsiteX1" fmla="*/ 0 w 407003"/>
                  <a:gd name="connsiteY1" fmla="*/ 304419 h 304419"/>
                  <a:gd name="connsiteX2" fmla="*/ 0 w 407003"/>
                  <a:gd name="connsiteY2" fmla="*/ 0 h 304419"/>
                  <a:gd name="connsiteX3" fmla="*/ 9430 w 407003"/>
                  <a:gd name="connsiteY3" fmla="*/ 0 h 304419"/>
                  <a:gd name="connsiteX4" fmla="*/ 9430 w 407003"/>
                  <a:gd name="connsiteY4" fmla="*/ 294989 h 304419"/>
                  <a:gd name="connsiteX5" fmla="*/ 407003 w 407003"/>
                  <a:gd name="connsiteY5" fmla="*/ 294989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304419">
                    <a:moveTo>
                      <a:pt x="407003" y="304419"/>
                    </a:moveTo>
                    <a:lnTo>
                      <a:pt x="0" y="304419"/>
                    </a:lnTo>
                    <a:lnTo>
                      <a:pt x="0" y="0"/>
                    </a:lnTo>
                    <a:lnTo>
                      <a:pt x="9430" y="0"/>
                    </a:lnTo>
                    <a:lnTo>
                      <a:pt x="9430" y="294989"/>
                    </a:lnTo>
                    <a:lnTo>
                      <a:pt x="407003" y="2949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2" name="任意多边形: 形状 191">
                <a:extLst>
                  <a:ext uri="{FF2B5EF4-FFF2-40B4-BE49-F238E27FC236}">
                    <a16:creationId xmlns:a16="http://schemas.microsoft.com/office/drawing/2014/main" id="{69B929C3-EC6A-C619-DCC8-CFAC70753547}"/>
                  </a:ext>
                </a:extLst>
              </p:cNvPr>
              <p:cNvSpPr/>
              <p:nvPr/>
            </p:nvSpPr>
            <p:spPr>
              <a:xfrm>
                <a:off x="5574061" y="2998120"/>
                <a:ext cx="271272" cy="437864"/>
              </a:xfrm>
              <a:custGeom>
                <a:avLst/>
                <a:gdLst>
                  <a:gd name="connsiteX0" fmla="*/ 9335 w 271272"/>
                  <a:gd name="connsiteY0" fmla="*/ 437864 h 437864"/>
                  <a:gd name="connsiteX1" fmla="*/ 0 w 271272"/>
                  <a:gd name="connsiteY1" fmla="*/ 437864 h 437864"/>
                  <a:gd name="connsiteX2" fmla="*/ 0 w 271272"/>
                  <a:gd name="connsiteY2" fmla="*/ 0 h 437864"/>
                  <a:gd name="connsiteX3" fmla="*/ 271272 w 271272"/>
                  <a:gd name="connsiteY3" fmla="*/ 0 h 437864"/>
                  <a:gd name="connsiteX4" fmla="*/ 271272 w 271272"/>
                  <a:gd name="connsiteY4" fmla="*/ 9430 h 437864"/>
                  <a:gd name="connsiteX5" fmla="*/ 9335 w 271272"/>
                  <a:gd name="connsiteY5" fmla="*/ 943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9335" y="437864"/>
                    </a:moveTo>
                    <a:lnTo>
                      <a:pt x="0" y="437864"/>
                    </a:lnTo>
                    <a:lnTo>
                      <a:pt x="0" y="0"/>
                    </a:lnTo>
                    <a:lnTo>
                      <a:pt x="271272" y="0"/>
                    </a:lnTo>
                    <a:lnTo>
                      <a:pt x="271272"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3" name="任意多边形: 形状 192">
                <a:extLst>
                  <a:ext uri="{FF2B5EF4-FFF2-40B4-BE49-F238E27FC236}">
                    <a16:creationId xmlns:a16="http://schemas.microsoft.com/office/drawing/2014/main" id="{36194E2F-B4E7-D0F9-C8AE-ADFCCC59F3CC}"/>
                  </a:ext>
                </a:extLst>
              </p:cNvPr>
              <p:cNvSpPr/>
              <p:nvPr/>
            </p:nvSpPr>
            <p:spPr>
              <a:xfrm>
                <a:off x="5645403" y="2934397"/>
                <a:ext cx="204596" cy="374237"/>
              </a:xfrm>
              <a:custGeom>
                <a:avLst/>
                <a:gdLst>
                  <a:gd name="connsiteX0" fmla="*/ 204597 w 204596"/>
                  <a:gd name="connsiteY0" fmla="*/ 374237 h 374237"/>
                  <a:gd name="connsiteX1" fmla="*/ 0 w 204596"/>
                  <a:gd name="connsiteY1" fmla="*/ 374237 h 374237"/>
                  <a:gd name="connsiteX2" fmla="*/ 0 w 204596"/>
                  <a:gd name="connsiteY2" fmla="*/ 364807 h 374237"/>
                  <a:gd name="connsiteX3" fmla="*/ 195167 w 204596"/>
                  <a:gd name="connsiteY3" fmla="*/ 364807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807"/>
                    </a:lnTo>
                    <a:lnTo>
                      <a:pt x="195167" y="364807"/>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4" name="任意多边形: 形状 193">
                <a:extLst>
                  <a:ext uri="{FF2B5EF4-FFF2-40B4-BE49-F238E27FC236}">
                    <a16:creationId xmlns:a16="http://schemas.microsoft.com/office/drawing/2014/main" id="{10741B7E-8463-51A4-9D95-C5BCF3010746}"/>
                  </a:ext>
                </a:extLst>
              </p:cNvPr>
              <p:cNvSpPr/>
              <p:nvPr/>
            </p:nvSpPr>
            <p:spPr>
              <a:xfrm>
                <a:off x="5645403" y="2934302"/>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5" name="任意多边形: 形状 194">
                <a:extLst>
                  <a:ext uri="{FF2B5EF4-FFF2-40B4-BE49-F238E27FC236}">
                    <a16:creationId xmlns:a16="http://schemas.microsoft.com/office/drawing/2014/main" id="{B5711021-D77F-9FE3-9D7E-62DB14D04DDC}"/>
                  </a:ext>
                </a:extLst>
              </p:cNvPr>
              <p:cNvSpPr/>
              <p:nvPr/>
            </p:nvSpPr>
            <p:spPr>
              <a:xfrm>
                <a:off x="5911912" y="3064795"/>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5 h 299656"/>
                  <a:gd name="connsiteX4" fmla="*/ 0 w 204692"/>
                  <a:gd name="connsiteY4" fmla="*/ 9335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5"/>
                    </a:lnTo>
                    <a:lnTo>
                      <a:pt x="0" y="9335"/>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6" name="任意多边形: 形状 195">
                <a:extLst>
                  <a:ext uri="{FF2B5EF4-FFF2-40B4-BE49-F238E27FC236}">
                    <a16:creationId xmlns:a16="http://schemas.microsoft.com/office/drawing/2014/main" id="{E4DB4500-ABCC-D5A6-A102-7C8008CE950E}"/>
                  </a:ext>
                </a:extLst>
              </p:cNvPr>
              <p:cNvSpPr/>
              <p:nvPr/>
            </p:nvSpPr>
            <p:spPr>
              <a:xfrm>
                <a:off x="5640736" y="3064795"/>
                <a:ext cx="204597" cy="371189"/>
              </a:xfrm>
              <a:custGeom>
                <a:avLst/>
                <a:gdLst>
                  <a:gd name="connsiteX0" fmla="*/ 9335 w 204597"/>
                  <a:gd name="connsiteY0" fmla="*/ 371189 h 371189"/>
                  <a:gd name="connsiteX1" fmla="*/ 0 w 204597"/>
                  <a:gd name="connsiteY1" fmla="*/ 371189 h 371189"/>
                  <a:gd name="connsiteX2" fmla="*/ 0 w 204597"/>
                  <a:gd name="connsiteY2" fmla="*/ 0 h 371189"/>
                  <a:gd name="connsiteX3" fmla="*/ 204597 w 204597"/>
                  <a:gd name="connsiteY3" fmla="*/ 0 h 371189"/>
                  <a:gd name="connsiteX4" fmla="*/ 204597 w 204597"/>
                  <a:gd name="connsiteY4" fmla="*/ 9335 h 371189"/>
                  <a:gd name="connsiteX5" fmla="*/ 9335 w 204597"/>
                  <a:gd name="connsiteY5" fmla="*/ 9335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9335" y="371189"/>
                    </a:moveTo>
                    <a:lnTo>
                      <a:pt x="0" y="371189"/>
                    </a:lnTo>
                    <a:lnTo>
                      <a:pt x="0" y="0"/>
                    </a:lnTo>
                    <a:lnTo>
                      <a:pt x="204597" y="0"/>
                    </a:lnTo>
                    <a:lnTo>
                      <a:pt x="204597" y="9335"/>
                    </a:lnTo>
                    <a:lnTo>
                      <a:pt x="9335"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7" name="任意多边形: 形状 196">
                <a:extLst>
                  <a:ext uri="{FF2B5EF4-FFF2-40B4-BE49-F238E27FC236}">
                    <a16:creationId xmlns:a16="http://schemas.microsoft.com/office/drawing/2014/main" id="{A8E1E677-CEEC-F5F7-FAF4-E918DD6A2BDF}"/>
                  </a:ext>
                </a:extLst>
              </p:cNvPr>
              <p:cNvSpPr/>
              <p:nvPr/>
            </p:nvSpPr>
            <p:spPr>
              <a:xfrm>
                <a:off x="6040500" y="3069462"/>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430 w 140779"/>
                  <a:gd name="connsiteY3" fmla="*/ 0 h 370046"/>
                  <a:gd name="connsiteX4" fmla="*/ 9430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430" y="0"/>
                    </a:lnTo>
                    <a:lnTo>
                      <a:pt x="9430"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8" name="任意多边形: 形状 197">
                <a:extLst>
                  <a:ext uri="{FF2B5EF4-FFF2-40B4-BE49-F238E27FC236}">
                    <a16:creationId xmlns:a16="http://schemas.microsoft.com/office/drawing/2014/main" id="{4871ABB1-3A6B-540E-051E-FD7CC09EFEB0}"/>
                  </a:ext>
                </a:extLst>
              </p:cNvPr>
              <p:cNvSpPr/>
              <p:nvPr/>
            </p:nvSpPr>
            <p:spPr>
              <a:xfrm>
                <a:off x="5975730" y="3069462"/>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9" name="任意多边形: 形状 198">
                <a:extLst>
                  <a:ext uri="{FF2B5EF4-FFF2-40B4-BE49-F238E27FC236}">
                    <a16:creationId xmlns:a16="http://schemas.microsoft.com/office/drawing/2014/main" id="{EEFCFED9-3575-0B78-0596-201227A48ED1}"/>
                  </a:ext>
                </a:extLst>
              </p:cNvPr>
              <p:cNvSpPr/>
              <p:nvPr/>
            </p:nvSpPr>
            <p:spPr>
              <a:xfrm>
                <a:off x="4227512" y="3228529"/>
                <a:ext cx="265271" cy="55340"/>
              </a:xfrm>
              <a:custGeom>
                <a:avLst/>
                <a:gdLst>
                  <a:gd name="connsiteX0" fmla="*/ 29718 w 265271"/>
                  <a:gd name="connsiteY0" fmla="*/ 0 h 55340"/>
                  <a:gd name="connsiteX1" fmla="*/ 0 w 265271"/>
                  <a:gd name="connsiteY1" fmla="*/ 39719 h 55340"/>
                  <a:gd name="connsiteX2" fmla="*/ 0 w 265271"/>
                  <a:gd name="connsiteY2" fmla="*/ 55340 h 55340"/>
                  <a:gd name="connsiteX3" fmla="*/ 34385 w 265271"/>
                  <a:gd name="connsiteY3" fmla="*/ 9430 h 55340"/>
                  <a:gd name="connsiteX4" fmla="*/ 265271 w 265271"/>
                  <a:gd name="connsiteY4" fmla="*/ 9430 h 55340"/>
                  <a:gd name="connsiteX5" fmla="*/ 265271 w 265271"/>
                  <a:gd name="connsiteY5" fmla="*/ 0 h 5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340">
                    <a:moveTo>
                      <a:pt x="29718" y="0"/>
                    </a:moveTo>
                    <a:lnTo>
                      <a:pt x="0" y="39719"/>
                    </a:lnTo>
                    <a:lnTo>
                      <a:pt x="0" y="55340"/>
                    </a:lnTo>
                    <a:lnTo>
                      <a:pt x="34385" y="9430"/>
                    </a:lnTo>
                    <a:lnTo>
                      <a:pt x="265271" y="9430"/>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0" name="任意多边形: 形状 199">
                <a:extLst>
                  <a:ext uri="{FF2B5EF4-FFF2-40B4-BE49-F238E27FC236}">
                    <a16:creationId xmlns:a16="http://schemas.microsoft.com/office/drawing/2014/main" id="{DDE170BE-D088-D850-AAED-784E2D0701DC}"/>
                  </a:ext>
                </a:extLst>
              </p:cNvPr>
              <p:cNvSpPr/>
              <p:nvPr/>
            </p:nvSpPr>
            <p:spPr>
              <a:xfrm>
                <a:off x="4227512" y="3163760"/>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1" name="任意多边形: 形状 200">
                <a:extLst>
                  <a:ext uri="{FF2B5EF4-FFF2-40B4-BE49-F238E27FC236}">
                    <a16:creationId xmlns:a16="http://schemas.microsoft.com/office/drawing/2014/main" id="{4B6C8302-90CA-9FE3-C701-467179F48B09}"/>
                  </a:ext>
                </a:extLst>
              </p:cNvPr>
              <p:cNvSpPr/>
              <p:nvPr/>
            </p:nvSpPr>
            <p:spPr>
              <a:xfrm>
                <a:off x="4561934" y="3163760"/>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407 w 271271"/>
                  <a:gd name="connsiteY5" fmla="*/ 64770 h 207454"/>
                  <a:gd name="connsiteX6" fmla="*/ 206407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540 h 207454"/>
                  <a:gd name="connsiteX18" fmla="*/ 197072 w 271271"/>
                  <a:gd name="connsiteY18" fmla="*/ 131540 h 207454"/>
                  <a:gd name="connsiteX19" fmla="*/ 197072 w 271271"/>
                  <a:gd name="connsiteY19" fmla="*/ 74200 h 207454"/>
                  <a:gd name="connsiteX20" fmla="*/ 137922 w 271271"/>
                  <a:gd name="connsiteY20" fmla="*/ 74200 h 207454"/>
                  <a:gd name="connsiteX21" fmla="*/ 137922 w 271271"/>
                  <a:gd name="connsiteY21" fmla="*/ 13154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407" y="64770"/>
                    </a:lnTo>
                    <a:lnTo>
                      <a:pt x="206407"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540"/>
                    </a:moveTo>
                    <a:lnTo>
                      <a:pt x="197072" y="131540"/>
                    </a:lnTo>
                    <a:lnTo>
                      <a:pt x="197072" y="74200"/>
                    </a:lnTo>
                    <a:lnTo>
                      <a:pt x="137922" y="74200"/>
                    </a:lnTo>
                    <a:lnTo>
                      <a:pt x="137922" y="13154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2" name="任意多边形: 形状 201">
                <a:extLst>
                  <a:ext uri="{FF2B5EF4-FFF2-40B4-BE49-F238E27FC236}">
                    <a16:creationId xmlns:a16="http://schemas.microsoft.com/office/drawing/2014/main" id="{7A83BD44-F60A-E9E2-58CC-245194BBE34B}"/>
                  </a:ext>
                </a:extLst>
              </p:cNvPr>
              <p:cNvSpPr/>
              <p:nvPr/>
            </p:nvSpPr>
            <p:spPr>
              <a:xfrm>
                <a:off x="4625752" y="2695415"/>
                <a:ext cx="51054" cy="473011"/>
              </a:xfrm>
              <a:custGeom>
                <a:avLst/>
                <a:gdLst>
                  <a:gd name="connsiteX0" fmla="*/ 9335 w 51054"/>
                  <a:gd name="connsiteY0" fmla="*/ 473011 h 473011"/>
                  <a:gd name="connsiteX1" fmla="*/ 0 w 51054"/>
                  <a:gd name="connsiteY1" fmla="*/ 473011 h 473011"/>
                  <a:gd name="connsiteX2" fmla="*/ 0 w 51054"/>
                  <a:gd name="connsiteY2" fmla="*/ 34576 h 473011"/>
                  <a:gd name="connsiteX3" fmla="*/ 45434 w 51054"/>
                  <a:gd name="connsiteY3" fmla="*/ 0 h 473011"/>
                  <a:gd name="connsiteX4" fmla="*/ 51054 w 51054"/>
                  <a:gd name="connsiteY4" fmla="*/ 7429 h 473011"/>
                  <a:gd name="connsiteX5" fmla="*/ 9335 w 51054"/>
                  <a:gd name="connsiteY5" fmla="*/ 3924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011">
                    <a:moveTo>
                      <a:pt x="9335" y="473011"/>
                    </a:moveTo>
                    <a:lnTo>
                      <a:pt x="0" y="473011"/>
                    </a:lnTo>
                    <a:lnTo>
                      <a:pt x="0" y="34576"/>
                    </a:lnTo>
                    <a:lnTo>
                      <a:pt x="45434" y="0"/>
                    </a:lnTo>
                    <a:lnTo>
                      <a:pt x="51054" y="7429"/>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3" name="任意多边形: 形状 202">
                <a:extLst>
                  <a:ext uri="{FF2B5EF4-FFF2-40B4-BE49-F238E27FC236}">
                    <a16:creationId xmlns:a16="http://schemas.microsoft.com/office/drawing/2014/main" id="{889BFD2E-A37B-5017-58F3-1FE052A96CF4}"/>
                  </a:ext>
                </a:extLst>
              </p:cNvPr>
              <p:cNvSpPr/>
              <p:nvPr/>
            </p:nvSpPr>
            <p:spPr>
              <a:xfrm>
                <a:off x="4690522" y="2737897"/>
                <a:ext cx="42100" cy="430529"/>
              </a:xfrm>
              <a:custGeom>
                <a:avLst/>
                <a:gdLst>
                  <a:gd name="connsiteX0" fmla="*/ 9334 w 42100"/>
                  <a:gd name="connsiteY0" fmla="*/ 430530 h 430529"/>
                  <a:gd name="connsiteX1" fmla="*/ 0 w 42100"/>
                  <a:gd name="connsiteY1" fmla="*/ 430530 h 430529"/>
                  <a:gd name="connsiteX2" fmla="*/ 0 w 42100"/>
                  <a:gd name="connsiteY2" fmla="*/ 25241 h 430529"/>
                  <a:gd name="connsiteX3" fmla="*/ 36767 w 42100"/>
                  <a:gd name="connsiteY3" fmla="*/ 0 h 430529"/>
                  <a:gd name="connsiteX4" fmla="*/ 42100 w 42100"/>
                  <a:gd name="connsiteY4" fmla="*/ 7715 h 430529"/>
                  <a:gd name="connsiteX5" fmla="*/ 9334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334" y="430530"/>
                    </a:moveTo>
                    <a:lnTo>
                      <a:pt x="0" y="430530"/>
                    </a:lnTo>
                    <a:lnTo>
                      <a:pt x="0" y="25241"/>
                    </a:lnTo>
                    <a:lnTo>
                      <a:pt x="36767" y="0"/>
                    </a:lnTo>
                    <a:lnTo>
                      <a:pt x="42100" y="7715"/>
                    </a:lnTo>
                    <a:lnTo>
                      <a:pt x="9334"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4" name="任意多边形: 形状 203">
                <a:extLst>
                  <a:ext uri="{FF2B5EF4-FFF2-40B4-BE49-F238E27FC236}">
                    <a16:creationId xmlns:a16="http://schemas.microsoft.com/office/drawing/2014/main" id="{4519FE9B-9E31-EFDC-48C3-8031B5BEF226}"/>
                  </a:ext>
                </a:extLst>
              </p:cNvPr>
              <p:cNvSpPr/>
              <p:nvPr/>
            </p:nvSpPr>
            <p:spPr>
              <a:xfrm>
                <a:off x="4692427" y="2628550"/>
                <a:ext cx="140779" cy="476154"/>
              </a:xfrm>
              <a:custGeom>
                <a:avLst/>
                <a:gdLst>
                  <a:gd name="connsiteX0" fmla="*/ 140779 w 140779"/>
                  <a:gd name="connsiteY0" fmla="*/ 476155 h 476154"/>
                  <a:gd name="connsiteX1" fmla="*/ 2762 w 140779"/>
                  <a:gd name="connsiteY1" fmla="*/ 476155 h 476154"/>
                  <a:gd name="connsiteX2" fmla="*/ 2762 w 140779"/>
                  <a:gd name="connsiteY2" fmla="*/ 466725 h 476154"/>
                  <a:gd name="connsiteX3" fmla="*/ 131350 w 140779"/>
                  <a:gd name="connsiteY3" fmla="*/ 466725 h 476154"/>
                  <a:gd name="connsiteX4" fmla="*/ 131350 w 140779"/>
                  <a:gd name="connsiteY4" fmla="*/ 106108 h 476154"/>
                  <a:gd name="connsiteX5" fmla="*/ 0 w 140779"/>
                  <a:gd name="connsiteY5" fmla="*/ 7525 h 476154"/>
                  <a:gd name="connsiteX6" fmla="*/ 5620 w 140779"/>
                  <a:gd name="connsiteY6" fmla="*/ 0 h 476154"/>
                  <a:gd name="connsiteX7" fmla="*/ 140779 w 140779"/>
                  <a:gd name="connsiteY7" fmla="*/ 101346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154">
                    <a:moveTo>
                      <a:pt x="140779" y="476155"/>
                    </a:moveTo>
                    <a:lnTo>
                      <a:pt x="2762" y="476155"/>
                    </a:lnTo>
                    <a:lnTo>
                      <a:pt x="2762" y="466725"/>
                    </a:lnTo>
                    <a:lnTo>
                      <a:pt x="131350" y="466725"/>
                    </a:lnTo>
                    <a:lnTo>
                      <a:pt x="131350" y="106108"/>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5" name="任意多边形: 形状 204">
                <a:extLst>
                  <a:ext uri="{FF2B5EF4-FFF2-40B4-BE49-F238E27FC236}">
                    <a16:creationId xmlns:a16="http://schemas.microsoft.com/office/drawing/2014/main" id="{3B29989B-43B4-EE83-8D89-E41A60CBA4D3}"/>
                  </a:ext>
                </a:extLst>
              </p:cNvPr>
              <p:cNvSpPr/>
              <p:nvPr/>
            </p:nvSpPr>
            <p:spPr>
              <a:xfrm>
                <a:off x="4627562" y="2663316"/>
                <a:ext cx="138969" cy="374713"/>
              </a:xfrm>
              <a:custGeom>
                <a:avLst/>
                <a:gdLst>
                  <a:gd name="connsiteX0" fmla="*/ 138970 w 138969"/>
                  <a:gd name="connsiteY0" fmla="*/ 374713 h 374713"/>
                  <a:gd name="connsiteX1" fmla="*/ 67627 w 138969"/>
                  <a:gd name="connsiteY1" fmla="*/ 374713 h 374713"/>
                  <a:gd name="connsiteX2" fmla="*/ 67627 w 138969"/>
                  <a:gd name="connsiteY2" fmla="*/ 365284 h 374713"/>
                  <a:gd name="connsiteX3" fmla="*/ 129540 w 138969"/>
                  <a:gd name="connsiteY3" fmla="*/ 365284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284"/>
                    </a:lnTo>
                    <a:lnTo>
                      <a:pt x="129540" y="365284"/>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6" name="任意多边形: 形状 205">
                <a:extLst>
                  <a:ext uri="{FF2B5EF4-FFF2-40B4-BE49-F238E27FC236}">
                    <a16:creationId xmlns:a16="http://schemas.microsoft.com/office/drawing/2014/main" id="{ED962330-A09D-EA90-8DEC-ED23B5A70BAF}"/>
                  </a:ext>
                </a:extLst>
              </p:cNvPr>
              <p:cNvSpPr/>
              <p:nvPr/>
            </p:nvSpPr>
            <p:spPr>
              <a:xfrm>
                <a:off x="4227512" y="3099942"/>
                <a:ext cx="339089" cy="271272"/>
              </a:xfrm>
              <a:custGeom>
                <a:avLst/>
                <a:gdLst>
                  <a:gd name="connsiteX0" fmla="*/ 329756 w 339089"/>
                  <a:gd name="connsiteY0" fmla="*/ 0 h 271272"/>
                  <a:gd name="connsiteX1" fmla="*/ 329756 w 339089"/>
                  <a:gd name="connsiteY1" fmla="*/ 261842 h 271272"/>
                  <a:gd name="connsiteX2" fmla="*/ 0 w 339089"/>
                  <a:gd name="connsiteY2" fmla="*/ 261842 h 271272"/>
                  <a:gd name="connsiteX3" fmla="*/ 0 w 339089"/>
                  <a:gd name="connsiteY3" fmla="*/ 271272 h 271272"/>
                  <a:gd name="connsiteX4" fmla="*/ 339090 w 339089"/>
                  <a:gd name="connsiteY4" fmla="*/ 271272 h 271272"/>
                  <a:gd name="connsiteX5" fmla="*/ 339090 w 339089"/>
                  <a:gd name="connsiteY5" fmla="*/ 0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71272">
                    <a:moveTo>
                      <a:pt x="329756" y="0"/>
                    </a:moveTo>
                    <a:lnTo>
                      <a:pt x="329756" y="261842"/>
                    </a:lnTo>
                    <a:lnTo>
                      <a:pt x="0" y="261842"/>
                    </a:lnTo>
                    <a:lnTo>
                      <a:pt x="0" y="271272"/>
                    </a:lnTo>
                    <a:lnTo>
                      <a:pt x="339090" y="27127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7" name="任意多边形: 形状 206">
                <a:extLst>
                  <a:ext uri="{FF2B5EF4-FFF2-40B4-BE49-F238E27FC236}">
                    <a16:creationId xmlns:a16="http://schemas.microsoft.com/office/drawing/2014/main" id="{9410B04F-F88C-7A75-D66E-7976CFC0F35B}"/>
                  </a:ext>
                </a:extLst>
              </p:cNvPr>
              <p:cNvSpPr/>
              <p:nvPr/>
            </p:nvSpPr>
            <p:spPr>
              <a:xfrm>
                <a:off x="4227512" y="3099942"/>
                <a:ext cx="270033" cy="204597"/>
              </a:xfrm>
              <a:custGeom>
                <a:avLst/>
                <a:gdLst>
                  <a:gd name="connsiteX0" fmla="*/ 260604 w 270033"/>
                  <a:gd name="connsiteY0" fmla="*/ 0 h 204597"/>
                  <a:gd name="connsiteX1" fmla="*/ 260604 w 270033"/>
                  <a:gd name="connsiteY1" fmla="*/ 195263 h 204597"/>
                  <a:gd name="connsiteX2" fmla="*/ 34385 w 270033"/>
                  <a:gd name="connsiteY2" fmla="*/ 195263 h 204597"/>
                  <a:gd name="connsiteX3" fmla="*/ 0 w 270033"/>
                  <a:gd name="connsiteY3" fmla="*/ 150019 h 204597"/>
                  <a:gd name="connsiteX4" fmla="*/ 0 w 270033"/>
                  <a:gd name="connsiteY4" fmla="*/ 165545 h 204597"/>
                  <a:gd name="connsiteX5" fmla="*/ 29718 w 270033"/>
                  <a:gd name="connsiteY5" fmla="*/ 204597 h 204597"/>
                  <a:gd name="connsiteX6" fmla="*/ 270034 w 270033"/>
                  <a:gd name="connsiteY6" fmla="*/ 204597 h 204597"/>
                  <a:gd name="connsiteX7" fmla="*/ 270034 w 270033"/>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7">
                    <a:moveTo>
                      <a:pt x="260604" y="0"/>
                    </a:moveTo>
                    <a:lnTo>
                      <a:pt x="260604" y="195263"/>
                    </a:lnTo>
                    <a:lnTo>
                      <a:pt x="34385" y="195263"/>
                    </a:lnTo>
                    <a:lnTo>
                      <a:pt x="0" y="150019"/>
                    </a:lnTo>
                    <a:lnTo>
                      <a:pt x="0" y="165545"/>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8" name="任意多边形: 形状 207">
                <a:extLst>
                  <a:ext uri="{FF2B5EF4-FFF2-40B4-BE49-F238E27FC236}">
                    <a16:creationId xmlns:a16="http://schemas.microsoft.com/office/drawing/2014/main" id="{10758C55-272E-784A-2420-7255321F1B53}"/>
                  </a:ext>
                </a:extLst>
              </p:cNvPr>
              <p:cNvSpPr/>
              <p:nvPr/>
            </p:nvSpPr>
            <p:spPr>
              <a:xfrm>
                <a:off x="4227512" y="2798857"/>
                <a:ext cx="402907" cy="305847"/>
              </a:xfrm>
              <a:custGeom>
                <a:avLst/>
                <a:gdLst>
                  <a:gd name="connsiteX0" fmla="*/ 0 w 402907"/>
                  <a:gd name="connsiteY0" fmla="*/ 0 h 305847"/>
                  <a:gd name="connsiteX1" fmla="*/ 0 w 402907"/>
                  <a:gd name="connsiteY1" fmla="*/ 305848 h 305847"/>
                  <a:gd name="connsiteX2" fmla="*/ 402908 w 402907"/>
                  <a:gd name="connsiteY2" fmla="*/ 305848 h 305847"/>
                  <a:gd name="connsiteX3" fmla="*/ 402908 w 402907"/>
                  <a:gd name="connsiteY3" fmla="*/ 296418 h 305847"/>
                  <a:gd name="connsiteX4" fmla="*/ 2000 w 402907"/>
                  <a:gd name="connsiteY4" fmla="*/ 296418 h 305847"/>
                  <a:gd name="connsiteX5" fmla="*/ 2000 w 402907"/>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847">
                    <a:moveTo>
                      <a:pt x="0" y="0"/>
                    </a:moveTo>
                    <a:lnTo>
                      <a:pt x="0" y="305848"/>
                    </a:lnTo>
                    <a:lnTo>
                      <a:pt x="402908" y="305848"/>
                    </a:lnTo>
                    <a:lnTo>
                      <a:pt x="402908" y="296418"/>
                    </a:lnTo>
                    <a:lnTo>
                      <a:pt x="2000" y="296418"/>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9" name="任意多边形: 形状 208">
                <a:extLst>
                  <a:ext uri="{FF2B5EF4-FFF2-40B4-BE49-F238E27FC236}">
                    <a16:creationId xmlns:a16="http://schemas.microsoft.com/office/drawing/2014/main" id="{5C93C067-5689-9379-5E10-687A54879A48}"/>
                  </a:ext>
                </a:extLst>
              </p:cNvPr>
              <p:cNvSpPr/>
              <p:nvPr/>
            </p:nvSpPr>
            <p:spPr>
              <a:xfrm>
                <a:off x="4285709" y="2798857"/>
                <a:ext cx="344709" cy="239172"/>
              </a:xfrm>
              <a:custGeom>
                <a:avLst/>
                <a:gdLst>
                  <a:gd name="connsiteX0" fmla="*/ 344710 w 344709"/>
                  <a:gd name="connsiteY0" fmla="*/ 239173 h 239172"/>
                  <a:gd name="connsiteX1" fmla="*/ 0 w 344709"/>
                  <a:gd name="connsiteY1" fmla="*/ 239173 h 239172"/>
                  <a:gd name="connsiteX2" fmla="*/ 0 w 344709"/>
                  <a:gd name="connsiteY2" fmla="*/ 0 h 239172"/>
                  <a:gd name="connsiteX3" fmla="*/ 9430 w 344709"/>
                  <a:gd name="connsiteY3" fmla="*/ 0 h 239172"/>
                  <a:gd name="connsiteX4" fmla="*/ 9430 w 344709"/>
                  <a:gd name="connsiteY4" fmla="*/ 229743 h 239172"/>
                  <a:gd name="connsiteX5" fmla="*/ 344710 w 344709"/>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172">
                    <a:moveTo>
                      <a:pt x="344710" y="239173"/>
                    </a:moveTo>
                    <a:lnTo>
                      <a:pt x="0" y="239173"/>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0" name="任意多边形: 形状 209">
                <a:extLst>
                  <a:ext uri="{FF2B5EF4-FFF2-40B4-BE49-F238E27FC236}">
                    <a16:creationId xmlns:a16="http://schemas.microsoft.com/office/drawing/2014/main" id="{B5CE44D8-2832-6D3B-3342-9B1EAEB0DE1C}"/>
                  </a:ext>
                </a:extLst>
              </p:cNvPr>
              <p:cNvSpPr/>
              <p:nvPr/>
            </p:nvSpPr>
            <p:spPr>
              <a:xfrm>
                <a:off x="4227512" y="2794189"/>
                <a:ext cx="270033" cy="239172"/>
              </a:xfrm>
              <a:custGeom>
                <a:avLst/>
                <a:gdLst>
                  <a:gd name="connsiteX0" fmla="*/ 0 w 270033"/>
                  <a:gd name="connsiteY0" fmla="*/ 0 h 239172"/>
                  <a:gd name="connsiteX1" fmla="*/ 0 w 270033"/>
                  <a:gd name="connsiteY1" fmla="*/ 9335 h 239172"/>
                  <a:gd name="connsiteX2" fmla="*/ 260604 w 270033"/>
                  <a:gd name="connsiteY2" fmla="*/ 9335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335"/>
                    </a:lnTo>
                    <a:lnTo>
                      <a:pt x="260604" y="9335"/>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1" name="任意多边形: 形状 210">
                <a:extLst>
                  <a:ext uri="{FF2B5EF4-FFF2-40B4-BE49-F238E27FC236}">
                    <a16:creationId xmlns:a16="http://schemas.microsoft.com/office/drawing/2014/main" id="{29FF084E-75DF-B70E-A539-A4DA2381CA15}"/>
                  </a:ext>
                </a:extLst>
              </p:cNvPr>
              <p:cNvSpPr/>
              <p:nvPr/>
            </p:nvSpPr>
            <p:spPr>
              <a:xfrm>
                <a:off x="4227512" y="2728943"/>
                <a:ext cx="339089" cy="304418"/>
              </a:xfrm>
              <a:custGeom>
                <a:avLst/>
                <a:gdLst>
                  <a:gd name="connsiteX0" fmla="*/ 0 w 339089"/>
                  <a:gd name="connsiteY0" fmla="*/ 0 h 304418"/>
                  <a:gd name="connsiteX1" fmla="*/ 0 w 339089"/>
                  <a:gd name="connsiteY1" fmla="*/ 9430 h 304418"/>
                  <a:gd name="connsiteX2" fmla="*/ 329756 w 339089"/>
                  <a:gd name="connsiteY2" fmla="*/ 9430 h 304418"/>
                  <a:gd name="connsiteX3" fmla="*/ 329756 w 339089"/>
                  <a:gd name="connsiteY3" fmla="*/ 304419 h 304418"/>
                  <a:gd name="connsiteX4" fmla="*/ 339090 w 339089"/>
                  <a:gd name="connsiteY4" fmla="*/ 304419 h 304418"/>
                  <a:gd name="connsiteX5" fmla="*/ 339090 w 33908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8">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2" name="任意多边形: 形状 211">
                <a:extLst>
                  <a:ext uri="{FF2B5EF4-FFF2-40B4-BE49-F238E27FC236}">
                    <a16:creationId xmlns:a16="http://schemas.microsoft.com/office/drawing/2014/main" id="{E64514EC-689B-C4FD-22AF-4C49F2052742}"/>
                  </a:ext>
                </a:extLst>
              </p:cNvPr>
              <p:cNvSpPr/>
              <p:nvPr/>
            </p:nvSpPr>
            <p:spPr>
              <a:xfrm>
                <a:off x="4625657" y="2027903"/>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589 h 271271"/>
                  <a:gd name="connsiteX5" fmla="*/ 74200 w 207454"/>
                  <a:gd name="connsiteY5" fmla="*/ 142589 h 271271"/>
                  <a:gd name="connsiteX6" fmla="*/ 74200 w 207454"/>
                  <a:gd name="connsiteY6" fmla="*/ 196120 h 271271"/>
                  <a:gd name="connsiteX7" fmla="*/ 198120 w 207454"/>
                  <a:gd name="connsiteY7" fmla="*/ 196120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5 h 271271"/>
                  <a:gd name="connsiteX20" fmla="*/ 74200 w 207454"/>
                  <a:gd name="connsiteY20" fmla="*/ 74105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589"/>
                    </a:lnTo>
                    <a:lnTo>
                      <a:pt x="74200" y="142589"/>
                    </a:lnTo>
                    <a:lnTo>
                      <a:pt x="74200" y="196120"/>
                    </a:lnTo>
                    <a:lnTo>
                      <a:pt x="198120" y="196120"/>
                    </a:lnTo>
                    <a:lnTo>
                      <a:pt x="198120" y="9430"/>
                    </a:lnTo>
                    <a:lnTo>
                      <a:pt x="9430" y="9430"/>
                    </a:lnTo>
                    <a:lnTo>
                      <a:pt x="9430" y="271272"/>
                    </a:lnTo>
                    <a:lnTo>
                      <a:pt x="0" y="271272"/>
                    </a:lnTo>
                    <a:lnTo>
                      <a:pt x="0" y="0"/>
                    </a:lnTo>
                    <a:lnTo>
                      <a:pt x="207454" y="0"/>
                    </a:lnTo>
                    <a:lnTo>
                      <a:pt x="207454" y="205550"/>
                    </a:lnTo>
                    <a:lnTo>
                      <a:pt x="74200" y="205550"/>
                    </a:lnTo>
                    <a:lnTo>
                      <a:pt x="74200" y="271272"/>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3" name="任意多边形: 形状 212">
                <a:extLst>
                  <a:ext uri="{FF2B5EF4-FFF2-40B4-BE49-F238E27FC236}">
                    <a16:creationId xmlns:a16="http://schemas.microsoft.com/office/drawing/2014/main" id="{929A48D6-9FEC-F213-88FF-BBF8F9773D88}"/>
                  </a:ext>
                </a:extLst>
              </p:cNvPr>
              <p:cNvSpPr/>
              <p:nvPr/>
            </p:nvSpPr>
            <p:spPr>
              <a:xfrm>
                <a:off x="4227512" y="2221261"/>
                <a:ext cx="402907" cy="14096"/>
              </a:xfrm>
              <a:custGeom>
                <a:avLst/>
                <a:gdLst>
                  <a:gd name="connsiteX0" fmla="*/ 0 w 402907"/>
                  <a:gd name="connsiteY0" fmla="*/ 14097 h 14096"/>
                  <a:gd name="connsiteX1" fmla="*/ 402908 w 402907"/>
                  <a:gd name="connsiteY1" fmla="*/ 14097 h 14096"/>
                  <a:gd name="connsiteX2" fmla="*/ 402908 w 402907"/>
                  <a:gd name="connsiteY2" fmla="*/ 4667 h 14096"/>
                  <a:gd name="connsiteX3" fmla="*/ 3524 w 402907"/>
                  <a:gd name="connsiteY3" fmla="*/ 4667 h 14096"/>
                  <a:gd name="connsiteX4" fmla="*/ 0 w 402907"/>
                  <a:gd name="connsiteY4" fmla="*/ 0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96">
                    <a:moveTo>
                      <a:pt x="0" y="14097"/>
                    </a:moveTo>
                    <a:lnTo>
                      <a:pt x="402908" y="14097"/>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4" name="任意多边形: 形状 213">
                <a:extLst>
                  <a:ext uri="{FF2B5EF4-FFF2-40B4-BE49-F238E27FC236}">
                    <a16:creationId xmlns:a16="http://schemas.microsoft.com/office/drawing/2014/main" id="{ACAFB844-2380-813C-0CE4-4221A3ABCEA0}"/>
                  </a:ext>
                </a:extLst>
              </p:cNvPr>
              <p:cNvSpPr/>
              <p:nvPr/>
            </p:nvSpPr>
            <p:spPr>
              <a:xfrm>
                <a:off x="4234369" y="2128487"/>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5" name="任意多边形: 形状 214">
                <a:extLst>
                  <a:ext uri="{FF2B5EF4-FFF2-40B4-BE49-F238E27FC236}">
                    <a16:creationId xmlns:a16="http://schemas.microsoft.com/office/drawing/2014/main" id="{3E142707-4D1D-6E0F-9CDE-2E27169534BE}"/>
                  </a:ext>
                </a:extLst>
              </p:cNvPr>
              <p:cNvSpPr/>
              <p:nvPr/>
            </p:nvSpPr>
            <p:spPr>
              <a:xfrm>
                <a:off x="4227512" y="2027903"/>
                <a:ext cx="339089" cy="138017"/>
              </a:xfrm>
              <a:custGeom>
                <a:avLst/>
                <a:gdLst>
                  <a:gd name="connsiteX0" fmla="*/ 0 w 339089"/>
                  <a:gd name="connsiteY0" fmla="*/ 0 h 138017"/>
                  <a:gd name="connsiteX1" fmla="*/ 0 w 339089"/>
                  <a:gd name="connsiteY1" fmla="*/ 14192 h 138017"/>
                  <a:gd name="connsiteX2" fmla="*/ 3619 w 339089"/>
                  <a:gd name="connsiteY2" fmla="*/ 9430 h 138017"/>
                  <a:gd name="connsiteX3" fmla="*/ 329756 w 339089"/>
                  <a:gd name="connsiteY3" fmla="*/ 9430 h 138017"/>
                  <a:gd name="connsiteX4" fmla="*/ 329756 w 339089"/>
                  <a:gd name="connsiteY4" fmla="*/ 138017 h 138017"/>
                  <a:gd name="connsiteX5" fmla="*/ 339090 w 339089"/>
                  <a:gd name="connsiteY5" fmla="*/ 138017 h 138017"/>
                  <a:gd name="connsiteX6" fmla="*/ 339090 w 339089"/>
                  <a:gd name="connsiteY6" fmla="*/ 0 h 1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8017">
                    <a:moveTo>
                      <a:pt x="0" y="0"/>
                    </a:moveTo>
                    <a:lnTo>
                      <a:pt x="0" y="14192"/>
                    </a:lnTo>
                    <a:lnTo>
                      <a:pt x="3619" y="9430"/>
                    </a:lnTo>
                    <a:lnTo>
                      <a:pt x="329756" y="9430"/>
                    </a:lnTo>
                    <a:lnTo>
                      <a:pt x="329756" y="138017"/>
                    </a:lnTo>
                    <a:lnTo>
                      <a:pt x="339090" y="138017"/>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6" name="任意多边形: 形状 215">
                <a:extLst>
                  <a:ext uri="{FF2B5EF4-FFF2-40B4-BE49-F238E27FC236}">
                    <a16:creationId xmlns:a16="http://schemas.microsoft.com/office/drawing/2014/main" id="{DC6324D5-561A-66C7-69B5-E8B1FE096BFB}"/>
                  </a:ext>
                </a:extLst>
              </p:cNvPr>
              <p:cNvSpPr/>
              <p:nvPr/>
            </p:nvSpPr>
            <p:spPr>
              <a:xfrm>
                <a:off x="4227512" y="2094578"/>
                <a:ext cx="272510" cy="71342"/>
              </a:xfrm>
              <a:custGeom>
                <a:avLst/>
                <a:gdLst>
                  <a:gd name="connsiteX0" fmla="*/ 32290 w 272510"/>
                  <a:gd name="connsiteY0" fmla="*/ 0 h 71342"/>
                  <a:gd name="connsiteX1" fmla="*/ 0 w 272510"/>
                  <a:gd name="connsiteY1" fmla="*/ 42958 h 71342"/>
                  <a:gd name="connsiteX2" fmla="*/ 0 w 272510"/>
                  <a:gd name="connsiteY2" fmla="*/ 58579 h 71342"/>
                  <a:gd name="connsiteX3" fmla="*/ 36957 w 272510"/>
                  <a:gd name="connsiteY3" fmla="*/ 9334 h 71342"/>
                  <a:gd name="connsiteX4" fmla="*/ 263081 w 272510"/>
                  <a:gd name="connsiteY4" fmla="*/ 9334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2958"/>
                    </a:lnTo>
                    <a:lnTo>
                      <a:pt x="0" y="58579"/>
                    </a:lnTo>
                    <a:lnTo>
                      <a:pt x="36957" y="9334"/>
                    </a:lnTo>
                    <a:lnTo>
                      <a:pt x="263081" y="9334"/>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7" name="任意多边形: 形状 216">
                <a:extLst>
                  <a:ext uri="{FF2B5EF4-FFF2-40B4-BE49-F238E27FC236}">
                    <a16:creationId xmlns:a16="http://schemas.microsoft.com/office/drawing/2014/main" id="{423E843C-DAA3-7CF7-5DFC-5BFE96426294}"/>
                  </a:ext>
                </a:extLst>
              </p:cNvPr>
              <p:cNvSpPr/>
              <p:nvPr/>
            </p:nvSpPr>
            <p:spPr>
              <a:xfrm>
                <a:off x="4561934" y="2294508"/>
                <a:ext cx="271271" cy="408813"/>
              </a:xfrm>
              <a:custGeom>
                <a:avLst/>
                <a:gdLst>
                  <a:gd name="connsiteX0" fmla="*/ 234696 w 271271"/>
                  <a:gd name="connsiteY0" fmla="*/ 408813 h 408813"/>
                  <a:gd name="connsiteX1" fmla="*/ 228124 w 271271"/>
                  <a:gd name="connsiteY1" fmla="*/ 402145 h 408813"/>
                  <a:gd name="connsiteX2" fmla="*/ 261842 w 271271"/>
                  <a:gd name="connsiteY2" fmla="*/ 368999 h 408813"/>
                  <a:gd name="connsiteX3" fmla="*/ 261842 w 271271"/>
                  <a:gd name="connsiteY3" fmla="*/ 9334 h 408813"/>
                  <a:gd name="connsiteX4" fmla="*/ 0 w 271271"/>
                  <a:gd name="connsiteY4" fmla="*/ 9334 h 408813"/>
                  <a:gd name="connsiteX5" fmla="*/ 0 w 271271"/>
                  <a:gd name="connsiteY5" fmla="*/ 0 h 408813"/>
                  <a:gd name="connsiteX6" fmla="*/ 271272 w 271271"/>
                  <a:gd name="connsiteY6" fmla="*/ 0 h 408813"/>
                  <a:gd name="connsiteX7" fmla="*/ 271272 w 271271"/>
                  <a:gd name="connsiteY7" fmla="*/ 372999 h 40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3">
                    <a:moveTo>
                      <a:pt x="234696" y="408813"/>
                    </a:moveTo>
                    <a:lnTo>
                      <a:pt x="228124" y="402145"/>
                    </a:lnTo>
                    <a:lnTo>
                      <a:pt x="261842" y="368999"/>
                    </a:lnTo>
                    <a:lnTo>
                      <a:pt x="261842" y="9334"/>
                    </a:lnTo>
                    <a:lnTo>
                      <a:pt x="0" y="9334"/>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8" name="任意多边形: 形状 217">
                <a:extLst>
                  <a:ext uri="{FF2B5EF4-FFF2-40B4-BE49-F238E27FC236}">
                    <a16:creationId xmlns:a16="http://schemas.microsoft.com/office/drawing/2014/main" id="{41CBD86B-C587-F4C7-777D-39E33C609C36}"/>
                  </a:ext>
                </a:extLst>
              </p:cNvPr>
              <p:cNvSpPr/>
              <p:nvPr/>
            </p:nvSpPr>
            <p:spPr>
              <a:xfrm>
                <a:off x="4227512" y="2111247"/>
                <a:ext cx="38385" cy="57435"/>
              </a:xfrm>
              <a:custGeom>
                <a:avLst/>
                <a:gdLst>
                  <a:gd name="connsiteX0" fmla="*/ 0 w 38385"/>
                  <a:gd name="connsiteY0" fmla="*/ 15811 h 57435"/>
                  <a:gd name="connsiteX1" fmla="*/ 30861 w 38385"/>
                  <a:gd name="connsiteY1" fmla="*/ 57436 h 57435"/>
                  <a:gd name="connsiteX2" fmla="*/ 38386 w 38385"/>
                  <a:gd name="connsiteY2" fmla="*/ 51816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816"/>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9" name="任意多边形: 形状 218">
                <a:extLst>
                  <a:ext uri="{FF2B5EF4-FFF2-40B4-BE49-F238E27FC236}">
                    <a16:creationId xmlns:a16="http://schemas.microsoft.com/office/drawing/2014/main" id="{7914B498-5847-0DFB-4274-358674BA6AE9}"/>
                  </a:ext>
                </a:extLst>
              </p:cNvPr>
              <p:cNvSpPr/>
              <p:nvPr/>
            </p:nvSpPr>
            <p:spPr>
              <a:xfrm>
                <a:off x="4227512" y="2221261"/>
                <a:ext cx="4953" cy="10382"/>
              </a:xfrm>
              <a:custGeom>
                <a:avLst/>
                <a:gdLst>
                  <a:gd name="connsiteX0" fmla="*/ 0 w 4953"/>
                  <a:gd name="connsiteY0" fmla="*/ 10382 h 10382"/>
                  <a:gd name="connsiteX1" fmla="*/ 4953 w 4953"/>
                  <a:gd name="connsiteY1" fmla="*/ 6572 h 10382"/>
                  <a:gd name="connsiteX2" fmla="*/ 0 w 4953"/>
                  <a:gd name="connsiteY2" fmla="*/ 0 h 10382"/>
                </a:gdLst>
                <a:ahLst/>
                <a:cxnLst>
                  <a:cxn ang="0">
                    <a:pos x="connsiteX0" y="connsiteY0"/>
                  </a:cxn>
                  <a:cxn ang="0">
                    <a:pos x="connsiteX1" y="connsiteY1"/>
                  </a:cxn>
                  <a:cxn ang="0">
                    <a:pos x="connsiteX2" y="connsiteY2"/>
                  </a:cxn>
                </a:cxnLst>
                <a:rect l="l" t="t" r="r" b="b"/>
                <a:pathLst>
                  <a:path w="4953" h="10382">
                    <a:moveTo>
                      <a:pt x="0" y="10382"/>
                    </a:moveTo>
                    <a:lnTo>
                      <a:pt x="4953" y="6572"/>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0" name="任意多边形: 形状 219">
                <a:extLst>
                  <a:ext uri="{FF2B5EF4-FFF2-40B4-BE49-F238E27FC236}">
                    <a16:creationId xmlns:a16="http://schemas.microsoft.com/office/drawing/2014/main" id="{571252AC-512F-0026-9848-5E52D8110019}"/>
                  </a:ext>
                </a:extLst>
              </p:cNvPr>
              <p:cNvSpPr/>
              <p:nvPr/>
            </p:nvSpPr>
            <p:spPr>
              <a:xfrm>
                <a:off x="4227512" y="2595593"/>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1" name="任意多边形: 形状 220">
                <a:extLst>
                  <a:ext uri="{FF2B5EF4-FFF2-40B4-BE49-F238E27FC236}">
                    <a16:creationId xmlns:a16="http://schemas.microsoft.com/office/drawing/2014/main" id="{3FD551DC-B79B-D666-1AEC-F2E64C90FB41}"/>
                  </a:ext>
                </a:extLst>
              </p:cNvPr>
              <p:cNvSpPr/>
              <p:nvPr/>
            </p:nvSpPr>
            <p:spPr>
              <a:xfrm>
                <a:off x="4227512" y="2660840"/>
                <a:ext cx="1238" cy="9334"/>
              </a:xfrm>
              <a:custGeom>
                <a:avLst/>
                <a:gdLst>
                  <a:gd name="connsiteX0" fmla="*/ 0 w 1238"/>
                  <a:gd name="connsiteY0" fmla="*/ 0 h 9334"/>
                  <a:gd name="connsiteX1" fmla="*/ 1238 w 1238"/>
                  <a:gd name="connsiteY1" fmla="*/ 0 h 9334"/>
                  <a:gd name="connsiteX2" fmla="*/ 1238 w 1238"/>
                  <a:gd name="connsiteY2" fmla="*/ 9335 h 9334"/>
                  <a:gd name="connsiteX3" fmla="*/ 0 w 1238"/>
                  <a:gd name="connsiteY3" fmla="*/ 9335 h 9334"/>
                </a:gdLst>
                <a:ahLst/>
                <a:cxnLst>
                  <a:cxn ang="0">
                    <a:pos x="connsiteX0" y="connsiteY0"/>
                  </a:cxn>
                  <a:cxn ang="0">
                    <a:pos x="connsiteX1" y="connsiteY1"/>
                  </a:cxn>
                  <a:cxn ang="0">
                    <a:pos x="connsiteX2" y="connsiteY2"/>
                  </a:cxn>
                  <a:cxn ang="0">
                    <a:pos x="connsiteX3" y="connsiteY3"/>
                  </a:cxn>
                </a:cxnLst>
                <a:rect l="l" t="t" r="r" b="b"/>
                <a:pathLst>
                  <a:path w="1238" h="9334">
                    <a:moveTo>
                      <a:pt x="0" y="0"/>
                    </a:moveTo>
                    <a:lnTo>
                      <a:pt x="1238" y="0"/>
                    </a:lnTo>
                    <a:lnTo>
                      <a:pt x="1238"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2" name="任意多边形: 形状 221">
                <a:extLst>
                  <a:ext uri="{FF2B5EF4-FFF2-40B4-BE49-F238E27FC236}">
                    <a16:creationId xmlns:a16="http://schemas.microsoft.com/office/drawing/2014/main" id="{FE9C892F-3FB7-0F5E-C104-37C113D50875}"/>
                  </a:ext>
                </a:extLst>
              </p:cNvPr>
              <p:cNvSpPr/>
              <p:nvPr/>
            </p:nvSpPr>
            <p:spPr>
              <a:xfrm>
                <a:off x="4227512" y="2294508"/>
                <a:ext cx="267747" cy="437768"/>
              </a:xfrm>
              <a:custGeom>
                <a:avLst/>
                <a:gdLst>
                  <a:gd name="connsiteX0" fmla="*/ 0 w 267747"/>
                  <a:gd name="connsiteY0" fmla="*/ 0 h 437768"/>
                  <a:gd name="connsiteX1" fmla="*/ 0 w 267747"/>
                  <a:gd name="connsiteY1" fmla="*/ 437769 h 437768"/>
                  <a:gd name="connsiteX2" fmla="*/ 5906 w 267747"/>
                  <a:gd name="connsiteY2" fmla="*/ 437769 h 437768"/>
                  <a:gd name="connsiteX3" fmla="*/ 5906 w 267747"/>
                  <a:gd name="connsiteY3" fmla="*/ 9334 h 437768"/>
                  <a:gd name="connsiteX4" fmla="*/ 267748 w 267747"/>
                  <a:gd name="connsiteY4" fmla="*/ 9334 h 437768"/>
                  <a:gd name="connsiteX5" fmla="*/ 267748 w 267747"/>
                  <a:gd name="connsiteY5" fmla="*/ 0 h 43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768">
                    <a:moveTo>
                      <a:pt x="0" y="0"/>
                    </a:moveTo>
                    <a:lnTo>
                      <a:pt x="0" y="437769"/>
                    </a:lnTo>
                    <a:lnTo>
                      <a:pt x="5906" y="437769"/>
                    </a:lnTo>
                    <a:lnTo>
                      <a:pt x="5906" y="9334"/>
                    </a:lnTo>
                    <a:lnTo>
                      <a:pt x="267748" y="9334"/>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3" name="任意多边形: 形状 222">
                <a:extLst>
                  <a:ext uri="{FF2B5EF4-FFF2-40B4-BE49-F238E27FC236}">
                    <a16:creationId xmlns:a16="http://schemas.microsoft.com/office/drawing/2014/main" id="{63014DB4-AAD2-420C-D07D-190D7FCB2246}"/>
                  </a:ext>
                </a:extLst>
              </p:cNvPr>
              <p:cNvSpPr/>
              <p:nvPr/>
            </p:nvSpPr>
            <p:spPr>
              <a:xfrm>
                <a:off x="4295425" y="2230691"/>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4" name="任意多边形: 形状 223">
                <a:extLst>
                  <a:ext uri="{FF2B5EF4-FFF2-40B4-BE49-F238E27FC236}">
                    <a16:creationId xmlns:a16="http://schemas.microsoft.com/office/drawing/2014/main" id="{B821E407-FF3A-735E-8222-8720D42D5119}"/>
                  </a:ext>
                </a:extLst>
              </p:cNvPr>
              <p:cNvSpPr/>
              <p:nvPr/>
            </p:nvSpPr>
            <p:spPr>
              <a:xfrm>
                <a:off x="4295425" y="2230691"/>
                <a:ext cx="271176" cy="439483"/>
              </a:xfrm>
              <a:custGeom>
                <a:avLst/>
                <a:gdLst>
                  <a:gd name="connsiteX0" fmla="*/ 271177 w 271176"/>
                  <a:gd name="connsiteY0" fmla="*/ 439484 h 439483"/>
                  <a:gd name="connsiteX1" fmla="*/ 0 w 271176"/>
                  <a:gd name="connsiteY1" fmla="*/ 439484 h 439483"/>
                  <a:gd name="connsiteX2" fmla="*/ 0 w 271176"/>
                  <a:gd name="connsiteY2" fmla="*/ 430149 h 439483"/>
                  <a:gd name="connsiteX3" fmla="*/ 261842 w 271176"/>
                  <a:gd name="connsiteY3" fmla="*/ 430149 h 439483"/>
                  <a:gd name="connsiteX4" fmla="*/ 261842 w 271176"/>
                  <a:gd name="connsiteY4" fmla="*/ 0 h 439483"/>
                  <a:gd name="connsiteX5" fmla="*/ 271177 w 271176"/>
                  <a:gd name="connsiteY5" fmla="*/ 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271177" y="439484"/>
                    </a:moveTo>
                    <a:lnTo>
                      <a:pt x="0" y="439484"/>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5" name="任意多边形: 形状 224">
                <a:extLst>
                  <a:ext uri="{FF2B5EF4-FFF2-40B4-BE49-F238E27FC236}">
                    <a16:creationId xmlns:a16="http://schemas.microsoft.com/office/drawing/2014/main" id="{BD30FA85-5ADF-B2F3-21D9-516623BA7A4F}"/>
                  </a:ext>
                </a:extLst>
              </p:cNvPr>
              <p:cNvSpPr/>
              <p:nvPr/>
            </p:nvSpPr>
            <p:spPr>
              <a:xfrm>
                <a:off x="4561934" y="2361088"/>
                <a:ext cx="204692" cy="299751"/>
              </a:xfrm>
              <a:custGeom>
                <a:avLst/>
                <a:gdLst>
                  <a:gd name="connsiteX0" fmla="*/ 176213 w 204692"/>
                  <a:gd name="connsiteY0" fmla="*/ 299752 h 299751"/>
                  <a:gd name="connsiteX1" fmla="*/ 169831 w 204692"/>
                  <a:gd name="connsiteY1" fmla="*/ 292894 h 299751"/>
                  <a:gd name="connsiteX2" fmla="*/ 195263 w 204692"/>
                  <a:gd name="connsiteY2" fmla="*/ 269176 h 299751"/>
                  <a:gd name="connsiteX3" fmla="*/ 195263 w 204692"/>
                  <a:gd name="connsiteY3" fmla="*/ 9430 h 299751"/>
                  <a:gd name="connsiteX4" fmla="*/ 0 w 204692"/>
                  <a:gd name="connsiteY4" fmla="*/ 9430 h 299751"/>
                  <a:gd name="connsiteX5" fmla="*/ 0 w 204692"/>
                  <a:gd name="connsiteY5" fmla="*/ 0 h 299751"/>
                  <a:gd name="connsiteX6" fmla="*/ 204692 w 204692"/>
                  <a:gd name="connsiteY6" fmla="*/ 0 h 299751"/>
                  <a:gd name="connsiteX7" fmla="*/ 204692 w 204692"/>
                  <a:gd name="connsiteY7" fmla="*/ 273177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176213" y="299752"/>
                    </a:moveTo>
                    <a:lnTo>
                      <a:pt x="169831" y="292894"/>
                    </a:lnTo>
                    <a:lnTo>
                      <a:pt x="195263" y="269176"/>
                    </a:lnTo>
                    <a:lnTo>
                      <a:pt x="195263" y="9430"/>
                    </a:lnTo>
                    <a:lnTo>
                      <a:pt x="0" y="9430"/>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6" name="任意多边形: 形状 225">
                <a:extLst>
                  <a:ext uri="{FF2B5EF4-FFF2-40B4-BE49-F238E27FC236}">
                    <a16:creationId xmlns:a16="http://schemas.microsoft.com/office/drawing/2014/main" id="{6A27777A-B0AD-20FE-08A5-749E435E7639}"/>
                  </a:ext>
                </a:extLst>
              </p:cNvPr>
              <p:cNvSpPr/>
              <p:nvPr/>
            </p:nvSpPr>
            <p:spPr>
              <a:xfrm>
                <a:off x="4290662" y="2361088"/>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430 h 371189"/>
                  <a:gd name="connsiteX5" fmla="*/ 9430 w 204596"/>
                  <a:gd name="connsiteY5" fmla="*/ 943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7" name="任意多边形: 形状 226">
                <a:extLst>
                  <a:ext uri="{FF2B5EF4-FFF2-40B4-BE49-F238E27FC236}">
                    <a16:creationId xmlns:a16="http://schemas.microsoft.com/office/drawing/2014/main" id="{820F7FB6-8D27-B574-A4E1-00D6B770FC3D}"/>
                  </a:ext>
                </a:extLst>
              </p:cNvPr>
              <p:cNvSpPr/>
              <p:nvPr/>
            </p:nvSpPr>
            <p:spPr>
              <a:xfrm>
                <a:off x="4690522" y="2365755"/>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8" name="任意多边形: 形状 227">
                <a:extLst>
                  <a:ext uri="{FF2B5EF4-FFF2-40B4-BE49-F238E27FC236}">
                    <a16:creationId xmlns:a16="http://schemas.microsoft.com/office/drawing/2014/main" id="{6AD21085-2415-5BA5-39F3-BCEB4D1739F8}"/>
                  </a:ext>
                </a:extLst>
              </p:cNvPr>
              <p:cNvSpPr/>
              <p:nvPr/>
            </p:nvSpPr>
            <p:spPr>
              <a:xfrm>
                <a:off x="4625752" y="2365755"/>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466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466"/>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9" name="任意多边形: 形状 228">
                <a:extLst>
                  <a:ext uri="{FF2B5EF4-FFF2-40B4-BE49-F238E27FC236}">
                    <a16:creationId xmlns:a16="http://schemas.microsoft.com/office/drawing/2014/main" id="{AABB576C-170D-47D2-3A76-09DF550F74D4}"/>
                  </a:ext>
                </a:extLst>
              </p:cNvPr>
              <p:cNvSpPr/>
              <p:nvPr/>
            </p:nvSpPr>
            <p:spPr>
              <a:xfrm>
                <a:off x="6255194" y="1959133"/>
                <a:ext cx="207454" cy="4667"/>
              </a:xfrm>
              <a:custGeom>
                <a:avLst/>
                <a:gdLst>
                  <a:gd name="connsiteX0" fmla="*/ 0 w 207454"/>
                  <a:gd name="connsiteY0" fmla="*/ 0 h 4667"/>
                  <a:gd name="connsiteX1" fmla="*/ 207455 w 207454"/>
                  <a:gd name="connsiteY1" fmla="*/ 0 h 4667"/>
                  <a:gd name="connsiteX2" fmla="*/ 207455 w 207454"/>
                  <a:gd name="connsiteY2" fmla="*/ 4667 h 4667"/>
                  <a:gd name="connsiteX3" fmla="*/ 0 w 207454"/>
                  <a:gd name="connsiteY3" fmla="*/ 4667 h 4667"/>
                </a:gdLst>
                <a:ahLst/>
                <a:cxnLst>
                  <a:cxn ang="0">
                    <a:pos x="connsiteX0" y="connsiteY0"/>
                  </a:cxn>
                  <a:cxn ang="0">
                    <a:pos x="connsiteX1" y="connsiteY1"/>
                  </a:cxn>
                  <a:cxn ang="0">
                    <a:pos x="connsiteX2" y="connsiteY2"/>
                  </a:cxn>
                  <a:cxn ang="0">
                    <a:pos x="connsiteX3" y="connsiteY3"/>
                  </a:cxn>
                </a:cxnLst>
                <a:rect l="l" t="t" r="r" b="b"/>
                <a:pathLst>
                  <a:path w="207454" h="4667">
                    <a:moveTo>
                      <a:pt x="0" y="0"/>
                    </a:moveTo>
                    <a:lnTo>
                      <a:pt x="207455" y="0"/>
                    </a:lnTo>
                    <a:lnTo>
                      <a:pt x="207455"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0" name="任意多边形: 形状 229">
                <a:extLst>
                  <a:ext uri="{FF2B5EF4-FFF2-40B4-BE49-F238E27FC236}">
                    <a16:creationId xmlns:a16="http://schemas.microsoft.com/office/drawing/2014/main" id="{36950ADF-6A03-E2A0-F682-3C42C61068B2}"/>
                  </a:ext>
                </a:extLst>
              </p:cNvPr>
              <p:cNvSpPr/>
              <p:nvPr/>
            </p:nvSpPr>
            <p:spPr>
              <a:xfrm>
                <a:off x="6521798" y="1959133"/>
                <a:ext cx="343662" cy="4762"/>
              </a:xfrm>
              <a:custGeom>
                <a:avLst/>
                <a:gdLst>
                  <a:gd name="connsiteX0" fmla="*/ 0 w 343662"/>
                  <a:gd name="connsiteY0" fmla="*/ 0 h 4762"/>
                  <a:gd name="connsiteX1" fmla="*/ 0 w 343662"/>
                  <a:gd name="connsiteY1" fmla="*/ 4763 h 4762"/>
                  <a:gd name="connsiteX2" fmla="*/ 340138 w 343662"/>
                  <a:gd name="connsiteY2" fmla="*/ 4763 h 4762"/>
                  <a:gd name="connsiteX3" fmla="*/ 343662 w 343662"/>
                  <a:gd name="connsiteY3" fmla="*/ 0 h 4762"/>
                </a:gdLst>
                <a:ahLst/>
                <a:cxnLst>
                  <a:cxn ang="0">
                    <a:pos x="connsiteX0" y="connsiteY0"/>
                  </a:cxn>
                  <a:cxn ang="0">
                    <a:pos x="connsiteX1" y="connsiteY1"/>
                  </a:cxn>
                  <a:cxn ang="0">
                    <a:pos x="connsiteX2" y="connsiteY2"/>
                  </a:cxn>
                  <a:cxn ang="0">
                    <a:pos x="connsiteX3" y="connsiteY3"/>
                  </a:cxn>
                </a:cxnLst>
                <a:rect l="l" t="t" r="r" b="b"/>
                <a:pathLst>
                  <a:path w="343662" h="4762">
                    <a:moveTo>
                      <a:pt x="0" y="0"/>
                    </a:moveTo>
                    <a:lnTo>
                      <a:pt x="0" y="4763"/>
                    </a:lnTo>
                    <a:lnTo>
                      <a:pt x="340138" y="4763"/>
                    </a:lnTo>
                    <a:lnTo>
                      <a:pt x="34366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1" name="任意多边形: 形状 230">
                <a:extLst>
                  <a:ext uri="{FF2B5EF4-FFF2-40B4-BE49-F238E27FC236}">
                    <a16:creationId xmlns:a16="http://schemas.microsoft.com/office/drawing/2014/main" id="{479ECBE9-F1A8-0D23-7B77-45EA386958AA}"/>
                  </a:ext>
                </a:extLst>
              </p:cNvPr>
              <p:cNvSpPr/>
              <p:nvPr/>
            </p:nvSpPr>
            <p:spPr>
              <a:xfrm>
                <a:off x="6918991" y="1959133"/>
                <a:ext cx="8572" cy="4762"/>
              </a:xfrm>
              <a:custGeom>
                <a:avLst/>
                <a:gdLst>
                  <a:gd name="connsiteX0" fmla="*/ 0 w 8572"/>
                  <a:gd name="connsiteY0" fmla="*/ 0 h 4762"/>
                  <a:gd name="connsiteX1" fmla="*/ 3524 w 8572"/>
                  <a:gd name="connsiteY1" fmla="*/ 4763 h 4762"/>
                  <a:gd name="connsiteX2" fmla="*/ 8572 w 8572"/>
                  <a:gd name="connsiteY2" fmla="*/ 4763 h 4762"/>
                  <a:gd name="connsiteX3" fmla="*/ 8572 w 8572"/>
                  <a:gd name="connsiteY3" fmla="*/ 0 h 4762"/>
                </a:gdLst>
                <a:ahLst/>
                <a:cxnLst>
                  <a:cxn ang="0">
                    <a:pos x="connsiteX0" y="connsiteY0"/>
                  </a:cxn>
                  <a:cxn ang="0">
                    <a:pos x="connsiteX1" y="connsiteY1"/>
                  </a:cxn>
                  <a:cxn ang="0">
                    <a:pos x="connsiteX2" y="connsiteY2"/>
                  </a:cxn>
                  <a:cxn ang="0">
                    <a:pos x="connsiteX3" y="connsiteY3"/>
                  </a:cxn>
                </a:cxnLst>
                <a:rect l="l" t="t" r="r" b="b"/>
                <a:pathLst>
                  <a:path w="8572" h="4762">
                    <a:moveTo>
                      <a:pt x="0" y="0"/>
                    </a:moveTo>
                    <a:lnTo>
                      <a:pt x="3524" y="4763"/>
                    </a:lnTo>
                    <a:lnTo>
                      <a:pt x="8572" y="4763"/>
                    </a:lnTo>
                    <a:lnTo>
                      <a:pt x="85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2" name="任意多边形: 形状 231">
                <a:extLst>
                  <a:ext uri="{FF2B5EF4-FFF2-40B4-BE49-F238E27FC236}">
                    <a16:creationId xmlns:a16="http://schemas.microsoft.com/office/drawing/2014/main" id="{BFB0CD96-5F9C-72E1-FC53-FCF5BCD819B6}"/>
                  </a:ext>
                </a:extLst>
              </p:cNvPr>
              <p:cNvSpPr/>
              <p:nvPr/>
            </p:nvSpPr>
            <p:spPr>
              <a:xfrm>
                <a:off x="4905215" y="2396330"/>
                <a:ext cx="207454" cy="271176"/>
              </a:xfrm>
              <a:custGeom>
                <a:avLst/>
                <a:gdLst>
                  <a:gd name="connsiteX0" fmla="*/ 207454 w 207454"/>
                  <a:gd name="connsiteY0" fmla="*/ 271177 h 271176"/>
                  <a:gd name="connsiteX1" fmla="*/ 0 w 207454"/>
                  <a:gd name="connsiteY1" fmla="*/ 271177 h 271176"/>
                  <a:gd name="connsiteX2" fmla="*/ 0 w 207454"/>
                  <a:gd name="connsiteY2" fmla="*/ 65627 h 271176"/>
                  <a:gd name="connsiteX3" fmla="*/ 133255 w 207454"/>
                  <a:gd name="connsiteY3" fmla="*/ 65627 h 271176"/>
                  <a:gd name="connsiteX4" fmla="*/ 133255 w 207454"/>
                  <a:gd name="connsiteY4" fmla="*/ 0 h 271176"/>
                  <a:gd name="connsiteX5" fmla="*/ 142684 w 207454"/>
                  <a:gd name="connsiteY5" fmla="*/ 0 h 271176"/>
                  <a:gd name="connsiteX6" fmla="*/ 142684 w 207454"/>
                  <a:gd name="connsiteY6" fmla="*/ 206407 h 271176"/>
                  <a:gd name="connsiteX7" fmla="*/ 66580 w 207454"/>
                  <a:gd name="connsiteY7" fmla="*/ 206407 h 271176"/>
                  <a:gd name="connsiteX8" fmla="*/ 66580 w 207454"/>
                  <a:gd name="connsiteY8" fmla="*/ 128588 h 271176"/>
                  <a:gd name="connsiteX9" fmla="*/ 133255 w 207454"/>
                  <a:gd name="connsiteY9" fmla="*/ 128588 h 271176"/>
                  <a:gd name="connsiteX10" fmla="*/ 133255 w 207454"/>
                  <a:gd name="connsiteY10" fmla="*/ 75057 h 271176"/>
                  <a:gd name="connsiteX11" fmla="*/ 9334 w 207454"/>
                  <a:gd name="connsiteY11" fmla="*/ 75057 h 271176"/>
                  <a:gd name="connsiteX12" fmla="*/ 9334 w 207454"/>
                  <a:gd name="connsiteY12" fmla="*/ 261842 h 271176"/>
                  <a:gd name="connsiteX13" fmla="*/ 198025 w 207454"/>
                  <a:gd name="connsiteY13" fmla="*/ 261842 h 271176"/>
                  <a:gd name="connsiteX14" fmla="*/ 198025 w 207454"/>
                  <a:gd name="connsiteY14" fmla="*/ 0 h 271176"/>
                  <a:gd name="connsiteX15" fmla="*/ 207454 w 207454"/>
                  <a:gd name="connsiteY15" fmla="*/ 0 h 271176"/>
                  <a:gd name="connsiteX16" fmla="*/ 207454 w 207454"/>
                  <a:gd name="connsiteY16" fmla="*/ 271177 h 271176"/>
                  <a:gd name="connsiteX17" fmla="*/ 75914 w 207454"/>
                  <a:gd name="connsiteY17" fmla="*/ 197072 h 271176"/>
                  <a:gd name="connsiteX18" fmla="*/ 133255 w 207454"/>
                  <a:gd name="connsiteY18" fmla="*/ 197072 h 271176"/>
                  <a:gd name="connsiteX19" fmla="*/ 133255 w 207454"/>
                  <a:gd name="connsiteY19" fmla="*/ 138017 h 271176"/>
                  <a:gd name="connsiteX20" fmla="*/ 75914 w 207454"/>
                  <a:gd name="connsiteY20" fmla="*/ 138017 h 271176"/>
                  <a:gd name="connsiteX21" fmla="*/ 75914 w 207454"/>
                  <a:gd name="connsiteY21" fmla="*/ 197072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207454" y="271177"/>
                    </a:moveTo>
                    <a:lnTo>
                      <a:pt x="0" y="271177"/>
                    </a:lnTo>
                    <a:lnTo>
                      <a:pt x="0" y="65627"/>
                    </a:lnTo>
                    <a:lnTo>
                      <a:pt x="133255" y="65627"/>
                    </a:lnTo>
                    <a:lnTo>
                      <a:pt x="133255" y="0"/>
                    </a:lnTo>
                    <a:lnTo>
                      <a:pt x="142684" y="0"/>
                    </a:lnTo>
                    <a:lnTo>
                      <a:pt x="142684" y="206407"/>
                    </a:lnTo>
                    <a:lnTo>
                      <a:pt x="66580" y="206407"/>
                    </a:lnTo>
                    <a:lnTo>
                      <a:pt x="66580" y="128588"/>
                    </a:lnTo>
                    <a:lnTo>
                      <a:pt x="133255" y="128588"/>
                    </a:lnTo>
                    <a:lnTo>
                      <a:pt x="133255" y="75057"/>
                    </a:lnTo>
                    <a:lnTo>
                      <a:pt x="9334" y="75057"/>
                    </a:lnTo>
                    <a:lnTo>
                      <a:pt x="9334" y="261842"/>
                    </a:lnTo>
                    <a:lnTo>
                      <a:pt x="198025" y="261842"/>
                    </a:lnTo>
                    <a:lnTo>
                      <a:pt x="198025" y="0"/>
                    </a:lnTo>
                    <a:lnTo>
                      <a:pt x="207454" y="0"/>
                    </a:lnTo>
                    <a:lnTo>
                      <a:pt x="207454" y="271177"/>
                    </a:lnTo>
                    <a:close/>
                    <a:moveTo>
                      <a:pt x="75914" y="197072"/>
                    </a:moveTo>
                    <a:lnTo>
                      <a:pt x="133255" y="197072"/>
                    </a:lnTo>
                    <a:lnTo>
                      <a:pt x="133255" y="138017"/>
                    </a:lnTo>
                    <a:lnTo>
                      <a:pt x="75914" y="138017"/>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3" name="任意多边形: 形状 232">
                <a:extLst>
                  <a:ext uri="{FF2B5EF4-FFF2-40B4-BE49-F238E27FC236}">
                    <a16:creationId xmlns:a16="http://schemas.microsoft.com/office/drawing/2014/main" id="{0DEF295E-DB98-E1C5-6B76-CC7B191A4D18}"/>
                  </a:ext>
                </a:extLst>
              </p:cNvPr>
              <p:cNvSpPr/>
              <p:nvPr/>
            </p:nvSpPr>
            <p:spPr>
              <a:xfrm>
                <a:off x="5108003" y="2460053"/>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4" name="任意多边形: 形状 233">
                <a:extLst>
                  <a:ext uri="{FF2B5EF4-FFF2-40B4-BE49-F238E27FC236}">
                    <a16:creationId xmlns:a16="http://schemas.microsoft.com/office/drawing/2014/main" id="{6C382951-ECD1-CCE0-B1B0-6644C561D3FF}"/>
                  </a:ext>
                </a:extLst>
              </p:cNvPr>
              <p:cNvSpPr/>
              <p:nvPr/>
            </p:nvSpPr>
            <p:spPr>
              <a:xfrm>
                <a:off x="5108003" y="2524918"/>
                <a:ext cx="396049" cy="42100"/>
              </a:xfrm>
              <a:custGeom>
                <a:avLst/>
                <a:gdLst>
                  <a:gd name="connsiteX0" fmla="*/ 388334 w 396049"/>
                  <a:gd name="connsiteY0" fmla="*/ 42100 h 42100"/>
                  <a:gd name="connsiteX1" fmla="*/ 365855 w 396049"/>
                  <a:gd name="connsiteY1" fmla="*/ 9335 h 42100"/>
                  <a:gd name="connsiteX2" fmla="*/ 0 w 396049"/>
                  <a:gd name="connsiteY2" fmla="*/ 9335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5"/>
                    </a:lnTo>
                    <a:lnTo>
                      <a:pt x="0" y="9335"/>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5" name="任意多边形: 形状 234">
                <a:extLst>
                  <a:ext uri="{FF2B5EF4-FFF2-40B4-BE49-F238E27FC236}">
                    <a16:creationId xmlns:a16="http://schemas.microsoft.com/office/drawing/2014/main" id="{78074E88-71FC-99D1-1D99-EECD25028E56}"/>
                  </a:ext>
                </a:extLst>
              </p:cNvPr>
              <p:cNvSpPr/>
              <p:nvPr/>
            </p:nvSpPr>
            <p:spPr>
              <a:xfrm>
                <a:off x="5171725" y="2524918"/>
                <a:ext cx="671131" cy="142589"/>
              </a:xfrm>
              <a:custGeom>
                <a:avLst/>
                <a:gdLst>
                  <a:gd name="connsiteX0" fmla="*/ 340233 w 671131"/>
                  <a:gd name="connsiteY0" fmla="*/ 142589 h 142589"/>
                  <a:gd name="connsiteX1" fmla="*/ 0 w 671131"/>
                  <a:gd name="connsiteY1" fmla="*/ 142589 h 142589"/>
                  <a:gd name="connsiteX2" fmla="*/ 0 w 671131"/>
                  <a:gd name="connsiteY2" fmla="*/ 4667 h 142589"/>
                  <a:gd name="connsiteX3" fmla="*/ 9430 w 671131"/>
                  <a:gd name="connsiteY3" fmla="*/ 4667 h 142589"/>
                  <a:gd name="connsiteX4" fmla="*/ 9430 w 671131"/>
                  <a:gd name="connsiteY4" fmla="*/ 133255 h 142589"/>
                  <a:gd name="connsiteX5" fmla="*/ 335566 w 671131"/>
                  <a:gd name="connsiteY5" fmla="*/ 133255 h 142589"/>
                  <a:gd name="connsiteX6" fmla="*/ 435483 w 671131"/>
                  <a:gd name="connsiteY6" fmla="*/ 0 h 142589"/>
                  <a:gd name="connsiteX7" fmla="*/ 671132 w 671131"/>
                  <a:gd name="connsiteY7" fmla="*/ 0 h 142589"/>
                  <a:gd name="connsiteX8" fmla="*/ 671132 w 671131"/>
                  <a:gd name="connsiteY8" fmla="*/ 9335 h 142589"/>
                  <a:gd name="connsiteX9" fmla="*/ 440246 w 671131"/>
                  <a:gd name="connsiteY9" fmla="*/ 9335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589">
                    <a:moveTo>
                      <a:pt x="340233" y="142589"/>
                    </a:moveTo>
                    <a:lnTo>
                      <a:pt x="0" y="142589"/>
                    </a:lnTo>
                    <a:lnTo>
                      <a:pt x="0" y="4667"/>
                    </a:lnTo>
                    <a:lnTo>
                      <a:pt x="9430" y="4667"/>
                    </a:lnTo>
                    <a:lnTo>
                      <a:pt x="9430" y="133255"/>
                    </a:lnTo>
                    <a:lnTo>
                      <a:pt x="335566" y="133255"/>
                    </a:lnTo>
                    <a:lnTo>
                      <a:pt x="435483" y="0"/>
                    </a:lnTo>
                    <a:lnTo>
                      <a:pt x="671132" y="0"/>
                    </a:lnTo>
                    <a:lnTo>
                      <a:pt x="671132" y="9335"/>
                    </a:lnTo>
                    <a:lnTo>
                      <a:pt x="44024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6" name="任意多边形: 形状 235">
                <a:extLst>
                  <a:ext uri="{FF2B5EF4-FFF2-40B4-BE49-F238E27FC236}">
                    <a16:creationId xmlns:a16="http://schemas.microsoft.com/office/drawing/2014/main" id="{C50FC797-0312-DA00-BBB0-326AA4A3F53E}"/>
                  </a:ext>
                </a:extLst>
              </p:cNvPr>
              <p:cNvSpPr/>
              <p:nvPr/>
            </p:nvSpPr>
            <p:spPr>
              <a:xfrm>
                <a:off x="5238400" y="2460053"/>
                <a:ext cx="604456" cy="140874"/>
              </a:xfrm>
              <a:custGeom>
                <a:avLst/>
                <a:gdLst>
                  <a:gd name="connsiteX0" fmla="*/ 240221 w 604456"/>
                  <a:gd name="connsiteY0" fmla="*/ 140875 h 140874"/>
                  <a:gd name="connsiteX1" fmla="*/ 0 w 604456"/>
                  <a:gd name="connsiteY1" fmla="*/ 140875 h 140874"/>
                  <a:gd name="connsiteX2" fmla="*/ 0 w 604456"/>
                  <a:gd name="connsiteY2" fmla="*/ 69532 h 140874"/>
                  <a:gd name="connsiteX3" fmla="*/ 9430 w 604456"/>
                  <a:gd name="connsiteY3" fmla="*/ 69532 h 140874"/>
                  <a:gd name="connsiteX4" fmla="*/ 9430 w 604456"/>
                  <a:gd name="connsiteY4" fmla="*/ 131445 h 140874"/>
                  <a:gd name="connsiteX5" fmla="*/ 235553 w 604456"/>
                  <a:gd name="connsiteY5" fmla="*/ 131445 h 140874"/>
                  <a:gd name="connsiteX6" fmla="*/ 334137 w 604456"/>
                  <a:gd name="connsiteY6" fmla="*/ 0 h 140874"/>
                  <a:gd name="connsiteX7" fmla="*/ 604456 w 604456"/>
                  <a:gd name="connsiteY7" fmla="*/ 0 h 140874"/>
                  <a:gd name="connsiteX8" fmla="*/ 604456 w 604456"/>
                  <a:gd name="connsiteY8" fmla="*/ 9430 h 140874"/>
                  <a:gd name="connsiteX9" fmla="*/ 338804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40221" y="140875"/>
                    </a:moveTo>
                    <a:lnTo>
                      <a:pt x="0" y="140875"/>
                    </a:lnTo>
                    <a:lnTo>
                      <a:pt x="0" y="69532"/>
                    </a:lnTo>
                    <a:lnTo>
                      <a:pt x="9430" y="69532"/>
                    </a:lnTo>
                    <a:lnTo>
                      <a:pt x="9430" y="131445"/>
                    </a:lnTo>
                    <a:lnTo>
                      <a:pt x="235553" y="131445"/>
                    </a:lnTo>
                    <a:lnTo>
                      <a:pt x="334137" y="0"/>
                    </a:lnTo>
                    <a:lnTo>
                      <a:pt x="604456" y="0"/>
                    </a:lnTo>
                    <a:lnTo>
                      <a:pt x="604456" y="9430"/>
                    </a:lnTo>
                    <a:lnTo>
                      <a:pt x="338804"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7" name="任意多边形: 形状 236">
                <a:extLst>
                  <a:ext uri="{FF2B5EF4-FFF2-40B4-BE49-F238E27FC236}">
                    <a16:creationId xmlns:a16="http://schemas.microsoft.com/office/drawing/2014/main" id="{EA9E38D4-5A6F-4B2F-56A4-4939F24AE4BF}"/>
                  </a:ext>
                </a:extLst>
              </p:cNvPr>
              <p:cNvSpPr/>
              <p:nvPr/>
            </p:nvSpPr>
            <p:spPr>
              <a:xfrm>
                <a:off x="5912008" y="2460148"/>
                <a:ext cx="271271" cy="207359"/>
              </a:xfrm>
              <a:custGeom>
                <a:avLst/>
                <a:gdLst>
                  <a:gd name="connsiteX0" fmla="*/ 271177 w 271271"/>
                  <a:gd name="connsiteY0" fmla="*/ 207359 h 207359"/>
                  <a:gd name="connsiteX1" fmla="*/ 65627 w 271271"/>
                  <a:gd name="connsiteY1" fmla="*/ 207359 h 207359"/>
                  <a:gd name="connsiteX2" fmla="*/ 65627 w 271271"/>
                  <a:gd name="connsiteY2" fmla="*/ 74105 h 207359"/>
                  <a:gd name="connsiteX3" fmla="*/ 0 w 271271"/>
                  <a:gd name="connsiteY3" fmla="*/ 74105 h 207359"/>
                  <a:gd name="connsiteX4" fmla="*/ 0 w 271271"/>
                  <a:gd name="connsiteY4" fmla="*/ 64770 h 207359"/>
                  <a:gd name="connsiteX5" fmla="*/ 206502 w 271271"/>
                  <a:gd name="connsiteY5" fmla="*/ 64770 h 207359"/>
                  <a:gd name="connsiteX6" fmla="*/ 206502 w 271271"/>
                  <a:gd name="connsiteY6" fmla="*/ 140875 h 207359"/>
                  <a:gd name="connsiteX7" fmla="*/ 128588 w 271271"/>
                  <a:gd name="connsiteY7" fmla="*/ 140875 h 207359"/>
                  <a:gd name="connsiteX8" fmla="*/ 128588 w 271271"/>
                  <a:gd name="connsiteY8" fmla="*/ 74200 h 207359"/>
                  <a:gd name="connsiteX9" fmla="*/ 75057 w 271271"/>
                  <a:gd name="connsiteY9" fmla="*/ 74200 h 207359"/>
                  <a:gd name="connsiteX10" fmla="*/ 75057 w 271271"/>
                  <a:gd name="connsiteY10" fmla="*/ 198120 h 207359"/>
                  <a:gd name="connsiteX11" fmla="*/ 261842 w 271271"/>
                  <a:gd name="connsiteY11" fmla="*/ 198120 h 207359"/>
                  <a:gd name="connsiteX12" fmla="*/ 261842 w 271271"/>
                  <a:gd name="connsiteY12" fmla="*/ 9335 h 207359"/>
                  <a:gd name="connsiteX13" fmla="*/ 0 w 271271"/>
                  <a:gd name="connsiteY13" fmla="*/ 9335 h 207359"/>
                  <a:gd name="connsiteX14" fmla="*/ 0 w 271271"/>
                  <a:gd name="connsiteY14" fmla="*/ 0 h 207359"/>
                  <a:gd name="connsiteX15" fmla="*/ 271272 w 271271"/>
                  <a:gd name="connsiteY15" fmla="*/ 0 h 207359"/>
                  <a:gd name="connsiteX16" fmla="*/ 271272 w 271271"/>
                  <a:gd name="connsiteY16" fmla="*/ 207359 h 207359"/>
                  <a:gd name="connsiteX17" fmla="*/ 137922 w 271271"/>
                  <a:gd name="connsiteY17" fmla="*/ 131445 h 207359"/>
                  <a:gd name="connsiteX18" fmla="*/ 197072 w 271271"/>
                  <a:gd name="connsiteY18" fmla="*/ 131445 h 207359"/>
                  <a:gd name="connsiteX19" fmla="*/ 197072 w 271271"/>
                  <a:gd name="connsiteY19" fmla="*/ 74105 h 207359"/>
                  <a:gd name="connsiteX20" fmla="*/ 137922 w 271271"/>
                  <a:gd name="connsiteY20" fmla="*/ 74105 h 207359"/>
                  <a:gd name="connsiteX21" fmla="*/ 137922 w 271271"/>
                  <a:gd name="connsiteY21" fmla="*/ 131445 h 20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359">
                    <a:moveTo>
                      <a:pt x="271177" y="207359"/>
                    </a:moveTo>
                    <a:lnTo>
                      <a:pt x="65627" y="207359"/>
                    </a:lnTo>
                    <a:lnTo>
                      <a:pt x="65627" y="74105"/>
                    </a:lnTo>
                    <a:lnTo>
                      <a:pt x="0" y="74105"/>
                    </a:lnTo>
                    <a:lnTo>
                      <a:pt x="0" y="64770"/>
                    </a:lnTo>
                    <a:lnTo>
                      <a:pt x="206502" y="64770"/>
                    </a:lnTo>
                    <a:lnTo>
                      <a:pt x="206502" y="140875"/>
                    </a:lnTo>
                    <a:lnTo>
                      <a:pt x="128588" y="140875"/>
                    </a:lnTo>
                    <a:lnTo>
                      <a:pt x="128588" y="74200"/>
                    </a:lnTo>
                    <a:lnTo>
                      <a:pt x="75057" y="74200"/>
                    </a:lnTo>
                    <a:lnTo>
                      <a:pt x="75057" y="198120"/>
                    </a:lnTo>
                    <a:lnTo>
                      <a:pt x="261842" y="198120"/>
                    </a:lnTo>
                    <a:lnTo>
                      <a:pt x="261842" y="9335"/>
                    </a:lnTo>
                    <a:lnTo>
                      <a:pt x="0" y="9335"/>
                    </a:lnTo>
                    <a:lnTo>
                      <a:pt x="0" y="0"/>
                    </a:lnTo>
                    <a:lnTo>
                      <a:pt x="271272" y="0"/>
                    </a:lnTo>
                    <a:lnTo>
                      <a:pt x="271272" y="207359"/>
                    </a:lnTo>
                    <a:close/>
                    <a:moveTo>
                      <a:pt x="137922" y="131445"/>
                    </a:moveTo>
                    <a:lnTo>
                      <a:pt x="197072" y="131445"/>
                    </a:lnTo>
                    <a:lnTo>
                      <a:pt x="197072" y="74105"/>
                    </a:lnTo>
                    <a:lnTo>
                      <a:pt x="137922" y="74105"/>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8" name="任意多边形: 形状 237">
                <a:extLst>
                  <a:ext uri="{FF2B5EF4-FFF2-40B4-BE49-F238E27FC236}">
                    <a16:creationId xmlns:a16="http://schemas.microsoft.com/office/drawing/2014/main" id="{3F59F7F0-4AB4-3249-6CE4-A5189AF225A1}"/>
                  </a:ext>
                </a:extLst>
              </p:cNvPr>
              <p:cNvSpPr/>
              <p:nvPr/>
            </p:nvSpPr>
            <p:spPr>
              <a:xfrm>
                <a:off x="5975730" y="1991708"/>
                <a:ext cx="51149" cy="473106"/>
              </a:xfrm>
              <a:custGeom>
                <a:avLst/>
                <a:gdLst>
                  <a:gd name="connsiteX0" fmla="*/ 9335 w 51149"/>
                  <a:gd name="connsiteY0" fmla="*/ 473107 h 473106"/>
                  <a:gd name="connsiteX1" fmla="*/ 0 w 51149"/>
                  <a:gd name="connsiteY1" fmla="*/ 473107 h 473106"/>
                  <a:gd name="connsiteX2" fmla="*/ 0 w 51149"/>
                  <a:gd name="connsiteY2" fmla="*/ 34576 h 473106"/>
                  <a:gd name="connsiteX3" fmla="*/ 45434 w 51149"/>
                  <a:gd name="connsiteY3" fmla="*/ 0 h 473106"/>
                  <a:gd name="connsiteX4" fmla="*/ 51149 w 51149"/>
                  <a:gd name="connsiteY4" fmla="*/ 7525 h 473106"/>
                  <a:gd name="connsiteX5" fmla="*/ 9335 w 51149"/>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9335" y="473107"/>
                    </a:moveTo>
                    <a:lnTo>
                      <a:pt x="0" y="473107"/>
                    </a:lnTo>
                    <a:lnTo>
                      <a:pt x="0" y="34576"/>
                    </a:lnTo>
                    <a:lnTo>
                      <a:pt x="45434" y="0"/>
                    </a:lnTo>
                    <a:lnTo>
                      <a:pt x="51149"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9" name="任意多边形: 形状 238">
                <a:extLst>
                  <a:ext uri="{FF2B5EF4-FFF2-40B4-BE49-F238E27FC236}">
                    <a16:creationId xmlns:a16="http://schemas.microsoft.com/office/drawing/2014/main" id="{8496C595-AEE2-644C-4D6D-6AE8DAE60546}"/>
                  </a:ext>
                </a:extLst>
              </p:cNvPr>
              <p:cNvSpPr/>
              <p:nvPr/>
            </p:nvSpPr>
            <p:spPr>
              <a:xfrm>
                <a:off x="6040500" y="2034190"/>
                <a:ext cx="42100" cy="430625"/>
              </a:xfrm>
              <a:custGeom>
                <a:avLst/>
                <a:gdLst>
                  <a:gd name="connsiteX0" fmla="*/ 9430 w 42100"/>
                  <a:gd name="connsiteY0" fmla="*/ 430625 h 430625"/>
                  <a:gd name="connsiteX1" fmla="*/ 0 w 42100"/>
                  <a:gd name="connsiteY1" fmla="*/ 430625 h 430625"/>
                  <a:gd name="connsiteX2" fmla="*/ 0 w 42100"/>
                  <a:gd name="connsiteY2" fmla="*/ 25336 h 430625"/>
                  <a:gd name="connsiteX3" fmla="*/ 36862 w 42100"/>
                  <a:gd name="connsiteY3" fmla="*/ 0 h 430625"/>
                  <a:gd name="connsiteX4" fmla="*/ 42100 w 42100"/>
                  <a:gd name="connsiteY4" fmla="*/ 7715 h 430625"/>
                  <a:gd name="connsiteX5" fmla="*/ 9430 w 42100"/>
                  <a:gd name="connsiteY5" fmla="*/ 30290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430" y="430625"/>
                    </a:moveTo>
                    <a:lnTo>
                      <a:pt x="0" y="430625"/>
                    </a:lnTo>
                    <a:lnTo>
                      <a:pt x="0" y="25336"/>
                    </a:lnTo>
                    <a:lnTo>
                      <a:pt x="36862" y="0"/>
                    </a:lnTo>
                    <a:lnTo>
                      <a:pt x="42100" y="7715"/>
                    </a:lnTo>
                    <a:lnTo>
                      <a:pt x="9430" y="3029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0" name="任意多边形: 形状 239">
                <a:extLst>
                  <a:ext uri="{FF2B5EF4-FFF2-40B4-BE49-F238E27FC236}">
                    <a16:creationId xmlns:a16="http://schemas.microsoft.com/office/drawing/2014/main" id="{D5286254-C6D9-8912-C2BC-2DE0C3E75D1E}"/>
                  </a:ext>
                </a:extLst>
              </p:cNvPr>
              <p:cNvSpPr/>
              <p:nvPr/>
            </p:nvSpPr>
            <p:spPr>
              <a:xfrm>
                <a:off x="6045167" y="1959133"/>
                <a:ext cx="138017" cy="441864"/>
              </a:xfrm>
              <a:custGeom>
                <a:avLst/>
                <a:gdLst>
                  <a:gd name="connsiteX0" fmla="*/ 32861 w 138017"/>
                  <a:gd name="connsiteY0" fmla="*/ 0 h 441864"/>
                  <a:gd name="connsiteX1" fmla="*/ 128588 w 138017"/>
                  <a:gd name="connsiteY1" fmla="*/ 71818 h 441864"/>
                  <a:gd name="connsiteX2" fmla="*/ 128588 w 138017"/>
                  <a:gd name="connsiteY2" fmla="*/ 432435 h 441864"/>
                  <a:gd name="connsiteX3" fmla="*/ 0 w 138017"/>
                  <a:gd name="connsiteY3" fmla="*/ 432435 h 441864"/>
                  <a:gd name="connsiteX4" fmla="*/ 0 w 138017"/>
                  <a:gd name="connsiteY4" fmla="*/ 441865 h 441864"/>
                  <a:gd name="connsiteX5" fmla="*/ 138017 w 138017"/>
                  <a:gd name="connsiteY5" fmla="*/ 441865 h 441864"/>
                  <a:gd name="connsiteX6" fmla="*/ 138017 w 138017"/>
                  <a:gd name="connsiteY6" fmla="*/ 67151 h 441864"/>
                  <a:gd name="connsiteX7" fmla="*/ 48482 w 138017"/>
                  <a:gd name="connsiteY7" fmla="*/ 0 h 44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017" h="441864">
                    <a:moveTo>
                      <a:pt x="32861" y="0"/>
                    </a:moveTo>
                    <a:lnTo>
                      <a:pt x="128588" y="71818"/>
                    </a:lnTo>
                    <a:lnTo>
                      <a:pt x="128588" y="432435"/>
                    </a:lnTo>
                    <a:lnTo>
                      <a:pt x="0" y="432435"/>
                    </a:lnTo>
                    <a:lnTo>
                      <a:pt x="0" y="441865"/>
                    </a:lnTo>
                    <a:lnTo>
                      <a:pt x="138017" y="441865"/>
                    </a:lnTo>
                    <a:lnTo>
                      <a:pt x="138017" y="67151"/>
                    </a:lnTo>
                    <a:lnTo>
                      <a:pt x="4848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1" name="任意多边形: 形状 240">
                <a:extLst>
                  <a:ext uri="{FF2B5EF4-FFF2-40B4-BE49-F238E27FC236}">
                    <a16:creationId xmlns:a16="http://schemas.microsoft.com/office/drawing/2014/main" id="{912A2297-A2BC-EA10-27BB-6DC537628A1D}"/>
                  </a:ext>
                </a:extLst>
              </p:cNvPr>
              <p:cNvSpPr/>
              <p:nvPr/>
            </p:nvSpPr>
            <p:spPr>
              <a:xfrm>
                <a:off x="5977635" y="1959609"/>
                <a:ext cx="138874" cy="374713"/>
              </a:xfrm>
              <a:custGeom>
                <a:avLst/>
                <a:gdLst>
                  <a:gd name="connsiteX0" fmla="*/ 138875 w 138874"/>
                  <a:gd name="connsiteY0" fmla="*/ 374714 h 374713"/>
                  <a:gd name="connsiteX1" fmla="*/ 67532 w 138874"/>
                  <a:gd name="connsiteY1" fmla="*/ 374714 h 374713"/>
                  <a:gd name="connsiteX2" fmla="*/ 67532 w 138874"/>
                  <a:gd name="connsiteY2" fmla="*/ 365379 h 374713"/>
                  <a:gd name="connsiteX3" fmla="*/ 129540 w 138874"/>
                  <a:gd name="connsiteY3" fmla="*/ 365379 h 374713"/>
                  <a:gd name="connsiteX4" fmla="*/ 129540 w 138874"/>
                  <a:gd name="connsiteY4" fmla="*/ 104680 h 374713"/>
                  <a:gd name="connsiteX5" fmla="*/ 0 w 138874"/>
                  <a:gd name="connsiteY5" fmla="*/ 7525 h 374713"/>
                  <a:gd name="connsiteX6" fmla="*/ 5620 w 138874"/>
                  <a:gd name="connsiteY6" fmla="*/ 0 h 374713"/>
                  <a:gd name="connsiteX7" fmla="*/ 138875 w 138874"/>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4"/>
                    </a:moveTo>
                    <a:lnTo>
                      <a:pt x="67532" y="374714"/>
                    </a:lnTo>
                    <a:lnTo>
                      <a:pt x="67532" y="365379"/>
                    </a:lnTo>
                    <a:lnTo>
                      <a:pt x="129540" y="365379"/>
                    </a:lnTo>
                    <a:lnTo>
                      <a:pt x="129540" y="104680"/>
                    </a:lnTo>
                    <a:lnTo>
                      <a:pt x="0" y="7525"/>
                    </a:lnTo>
                    <a:lnTo>
                      <a:pt x="5620" y="0"/>
                    </a:lnTo>
                    <a:lnTo>
                      <a:pt x="138875"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2" name="任意多边形: 形状 241">
                <a:extLst>
                  <a:ext uri="{FF2B5EF4-FFF2-40B4-BE49-F238E27FC236}">
                    <a16:creationId xmlns:a16="http://schemas.microsoft.com/office/drawing/2014/main" id="{4E9D1E43-FADD-BFDB-8975-1D4A20D25538}"/>
                  </a:ext>
                </a:extLst>
              </p:cNvPr>
              <p:cNvSpPr/>
              <p:nvPr/>
            </p:nvSpPr>
            <p:spPr>
              <a:xfrm>
                <a:off x="4905215" y="1992089"/>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3" name="任意多边形: 形状 242">
                <a:extLst>
                  <a:ext uri="{FF2B5EF4-FFF2-40B4-BE49-F238E27FC236}">
                    <a16:creationId xmlns:a16="http://schemas.microsoft.com/office/drawing/2014/main" id="{79FA8E42-139E-5C1E-89D0-0BE97A706C6D}"/>
                  </a:ext>
                </a:extLst>
              </p:cNvPr>
              <p:cNvSpPr/>
              <p:nvPr/>
            </p:nvSpPr>
            <p:spPr>
              <a:xfrm>
                <a:off x="5472524" y="2396330"/>
                <a:ext cx="444055" cy="271176"/>
              </a:xfrm>
              <a:custGeom>
                <a:avLst/>
                <a:gdLst>
                  <a:gd name="connsiteX0" fmla="*/ 444055 w 444055"/>
                  <a:gd name="connsiteY0" fmla="*/ 271177 h 271176"/>
                  <a:gd name="connsiteX1" fmla="*/ 99917 w 444055"/>
                  <a:gd name="connsiteY1" fmla="*/ 271177 h 271176"/>
                  <a:gd name="connsiteX2" fmla="*/ 0 w 444055"/>
                  <a:gd name="connsiteY2" fmla="*/ 136017 h 271176"/>
                  <a:gd name="connsiteX3" fmla="*/ 7525 w 444055"/>
                  <a:gd name="connsiteY3" fmla="*/ 130492 h 271176"/>
                  <a:gd name="connsiteX4" fmla="*/ 104680 w 444055"/>
                  <a:gd name="connsiteY4" fmla="*/ 261842 h 271176"/>
                  <a:gd name="connsiteX5" fmla="*/ 434721 w 444055"/>
                  <a:gd name="connsiteY5" fmla="*/ 261842 h 271176"/>
                  <a:gd name="connsiteX6" fmla="*/ 434721 w 444055"/>
                  <a:gd name="connsiteY6" fmla="*/ 0 h 271176"/>
                  <a:gd name="connsiteX7" fmla="*/ 444055 w 444055"/>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176">
                    <a:moveTo>
                      <a:pt x="444055" y="271177"/>
                    </a:moveTo>
                    <a:lnTo>
                      <a:pt x="99917" y="271177"/>
                    </a:lnTo>
                    <a:lnTo>
                      <a:pt x="0" y="136017"/>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4" name="任意多边形: 形状 243">
                <a:extLst>
                  <a:ext uri="{FF2B5EF4-FFF2-40B4-BE49-F238E27FC236}">
                    <a16:creationId xmlns:a16="http://schemas.microsoft.com/office/drawing/2014/main" id="{5232314C-9BEC-6B96-9D4E-F7A57E90E4E6}"/>
                  </a:ext>
                </a:extLst>
              </p:cNvPr>
              <p:cNvSpPr/>
              <p:nvPr/>
            </p:nvSpPr>
            <p:spPr>
              <a:xfrm>
                <a:off x="5505957" y="2396330"/>
                <a:ext cx="341566" cy="204597"/>
              </a:xfrm>
              <a:custGeom>
                <a:avLst/>
                <a:gdLst>
                  <a:gd name="connsiteX0" fmla="*/ 341567 w 341566"/>
                  <a:gd name="connsiteY0" fmla="*/ 204597 h 204597"/>
                  <a:gd name="connsiteX1" fmla="*/ 101346 w 341566"/>
                  <a:gd name="connsiteY1" fmla="*/ 204597 h 204597"/>
                  <a:gd name="connsiteX2" fmla="*/ 0 w 341566"/>
                  <a:gd name="connsiteY2" fmla="*/ 71247 h 204597"/>
                  <a:gd name="connsiteX3" fmla="*/ 7429 w 341566"/>
                  <a:gd name="connsiteY3" fmla="*/ 65627 h 204597"/>
                  <a:gd name="connsiteX4" fmla="*/ 106013 w 341566"/>
                  <a:gd name="connsiteY4" fmla="*/ 195167 h 204597"/>
                  <a:gd name="connsiteX5" fmla="*/ 332137 w 341566"/>
                  <a:gd name="connsiteY5" fmla="*/ 195167 h 204597"/>
                  <a:gd name="connsiteX6" fmla="*/ 332137 w 341566"/>
                  <a:gd name="connsiteY6" fmla="*/ 0 h 204597"/>
                  <a:gd name="connsiteX7" fmla="*/ 341567 w 341566"/>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341567" y="204597"/>
                    </a:moveTo>
                    <a:lnTo>
                      <a:pt x="101346" y="204597"/>
                    </a:lnTo>
                    <a:lnTo>
                      <a:pt x="0" y="71247"/>
                    </a:lnTo>
                    <a:lnTo>
                      <a:pt x="7429" y="65627"/>
                    </a:lnTo>
                    <a:lnTo>
                      <a:pt x="106013" y="195167"/>
                    </a:lnTo>
                    <a:lnTo>
                      <a:pt x="332137" y="195167"/>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5" name="任意多边形: 形状 244">
                <a:extLst>
                  <a:ext uri="{FF2B5EF4-FFF2-40B4-BE49-F238E27FC236}">
                    <a16:creationId xmlns:a16="http://schemas.microsoft.com/office/drawing/2014/main" id="{FA14C5CA-EEF0-4107-5A5D-D6F2457BBF4F}"/>
                  </a:ext>
                </a:extLst>
              </p:cNvPr>
              <p:cNvSpPr/>
              <p:nvPr/>
            </p:nvSpPr>
            <p:spPr>
              <a:xfrm>
                <a:off x="5570156" y="2095245"/>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323 h 305752"/>
                  <a:gd name="connsiteX5" fmla="*/ 410242 w 410241"/>
                  <a:gd name="connsiteY5" fmla="*/ 296323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323"/>
                    </a:lnTo>
                    <a:lnTo>
                      <a:pt x="410242" y="29632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6" name="任意多边形: 形状 245">
                <a:extLst>
                  <a:ext uri="{FF2B5EF4-FFF2-40B4-BE49-F238E27FC236}">
                    <a16:creationId xmlns:a16="http://schemas.microsoft.com/office/drawing/2014/main" id="{C49C07AB-10AC-51A9-84F2-963679DBF2FA}"/>
                  </a:ext>
                </a:extLst>
              </p:cNvPr>
              <p:cNvSpPr/>
              <p:nvPr/>
            </p:nvSpPr>
            <p:spPr>
              <a:xfrm>
                <a:off x="5635783" y="2095245"/>
                <a:ext cx="344614" cy="239077"/>
              </a:xfrm>
              <a:custGeom>
                <a:avLst/>
                <a:gdLst>
                  <a:gd name="connsiteX0" fmla="*/ 344614 w 344614"/>
                  <a:gd name="connsiteY0" fmla="*/ 239078 h 239077"/>
                  <a:gd name="connsiteX1" fmla="*/ 0 w 344614"/>
                  <a:gd name="connsiteY1" fmla="*/ 239078 h 239077"/>
                  <a:gd name="connsiteX2" fmla="*/ 0 w 344614"/>
                  <a:gd name="connsiteY2" fmla="*/ 0 h 239077"/>
                  <a:gd name="connsiteX3" fmla="*/ 9334 w 344614"/>
                  <a:gd name="connsiteY3" fmla="*/ 0 h 239077"/>
                  <a:gd name="connsiteX4" fmla="*/ 9334 w 344614"/>
                  <a:gd name="connsiteY4" fmla="*/ 229743 h 239077"/>
                  <a:gd name="connsiteX5" fmla="*/ 344614 w 344614"/>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0" y="239078"/>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7" name="任意多边形: 形状 246">
                <a:extLst>
                  <a:ext uri="{FF2B5EF4-FFF2-40B4-BE49-F238E27FC236}">
                    <a16:creationId xmlns:a16="http://schemas.microsoft.com/office/drawing/2014/main" id="{86227DEF-201A-460B-B02B-87F9DA67BBAF}"/>
                  </a:ext>
                </a:extLst>
              </p:cNvPr>
              <p:cNvSpPr/>
              <p:nvPr/>
            </p:nvSpPr>
            <p:spPr>
              <a:xfrm>
                <a:off x="5509672" y="2090482"/>
                <a:ext cx="337851" cy="239172"/>
              </a:xfrm>
              <a:custGeom>
                <a:avLst/>
                <a:gdLst>
                  <a:gd name="connsiteX0" fmla="*/ 337852 w 337851"/>
                  <a:gd name="connsiteY0" fmla="*/ 239173 h 239172"/>
                  <a:gd name="connsiteX1" fmla="*/ 328422 w 337851"/>
                  <a:gd name="connsiteY1" fmla="*/ 239173 h 239172"/>
                  <a:gd name="connsiteX2" fmla="*/ 328422 w 337851"/>
                  <a:gd name="connsiteY2" fmla="*/ 9430 h 239172"/>
                  <a:gd name="connsiteX3" fmla="*/ 0 w 337851"/>
                  <a:gd name="connsiteY3" fmla="*/ 9430 h 239172"/>
                  <a:gd name="connsiteX4" fmla="*/ 0 w 337851"/>
                  <a:gd name="connsiteY4" fmla="*/ 0 h 239172"/>
                  <a:gd name="connsiteX5" fmla="*/ 337852 w 337851"/>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328422" y="239173"/>
                    </a:lnTo>
                    <a:lnTo>
                      <a:pt x="328422" y="9430"/>
                    </a:lnTo>
                    <a:lnTo>
                      <a:pt x="0" y="9430"/>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8" name="任意多边形: 形状 247">
                <a:extLst>
                  <a:ext uri="{FF2B5EF4-FFF2-40B4-BE49-F238E27FC236}">
                    <a16:creationId xmlns:a16="http://schemas.microsoft.com/office/drawing/2014/main" id="{38BEAEA1-7FBE-69F2-7B68-B72B96FEA0B7}"/>
                  </a:ext>
                </a:extLst>
              </p:cNvPr>
              <p:cNvSpPr/>
              <p:nvPr/>
            </p:nvSpPr>
            <p:spPr>
              <a:xfrm>
                <a:off x="5509672" y="2025236"/>
                <a:ext cx="406908" cy="304418"/>
              </a:xfrm>
              <a:custGeom>
                <a:avLst/>
                <a:gdLst>
                  <a:gd name="connsiteX0" fmla="*/ 406908 w 406908"/>
                  <a:gd name="connsiteY0" fmla="*/ 304419 h 304418"/>
                  <a:gd name="connsiteX1" fmla="*/ 397574 w 406908"/>
                  <a:gd name="connsiteY1" fmla="*/ 304419 h 304418"/>
                  <a:gd name="connsiteX2" fmla="*/ 397574 w 406908"/>
                  <a:gd name="connsiteY2" fmla="*/ 9430 h 304418"/>
                  <a:gd name="connsiteX3" fmla="*/ 0 w 406908"/>
                  <a:gd name="connsiteY3" fmla="*/ 9430 h 304418"/>
                  <a:gd name="connsiteX4" fmla="*/ 0 w 406908"/>
                  <a:gd name="connsiteY4" fmla="*/ 0 h 304418"/>
                  <a:gd name="connsiteX5" fmla="*/ 406908 w 406908"/>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418">
                    <a:moveTo>
                      <a:pt x="406908" y="304419"/>
                    </a:moveTo>
                    <a:lnTo>
                      <a:pt x="397574" y="304419"/>
                    </a:lnTo>
                    <a:lnTo>
                      <a:pt x="397574" y="9430"/>
                    </a:lnTo>
                    <a:lnTo>
                      <a:pt x="0" y="9430"/>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9" name="任意多边形: 形状 248">
                <a:extLst>
                  <a:ext uri="{FF2B5EF4-FFF2-40B4-BE49-F238E27FC236}">
                    <a16:creationId xmlns:a16="http://schemas.microsoft.com/office/drawing/2014/main" id="{BCEBA7C1-16A3-DCA0-2614-BC8A443B9367}"/>
                  </a:ext>
                </a:extLst>
              </p:cNvPr>
              <p:cNvSpPr/>
              <p:nvPr/>
            </p:nvSpPr>
            <p:spPr>
              <a:xfrm>
                <a:off x="5243067" y="1963133"/>
                <a:ext cx="271272" cy="437864"/>
              </a:xfrm>
              <a:custGeom>
                <a:avLst/>
                <a:gdLst>
                  <a:gd name="connsiteX0" fmla="*/ 271272 w 271272"/>
                  <a:gd name="connsiteY0" fmla="*/ 437864 h 437864"/>
                  <a:gd name="connsiteX1" fmla="*/ 0 w 271272"/>
                  <a:gd name="connsiteY1" fmla="*/ 437864 h 437864"/>
                  <a:gd name="connsiteX2" fmla="*/ 0 w 271272"/>
                  <a:gd name="connsiteY2" fmla="*/ 428435 h 437864"/>
                  <a:gd name="connsiteX3" fmla="*/ 261842 w 271272"/>
                  <a:gd name="connsiteY3" fmla="*/ 428435 h 437864"/>
                  <a:gd name="connsiteX4" fmla="*/ 261842 w 271272"/>
                  <a:gd name="connsiteY4" fmla="*/ 0 h 437864"/>
                  <a:gd name="connsiteX5" fmla="*/ 271272 w 271272"/>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271272" y="437864"/>
                    </a:moveTo>
                    <a:lnTo>
                      <a:pt x="0" y="437864"/>
                    </a:lnTo>
                    <a:lnTo>
                      <a:pt x="0" y="428435"/>
                    </a:lnTo>
                    <a:lnTo>
                      <a:pt x="261842" y="428435"/>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0" name="任意多边形: 形状 249">
                <a:extLst>
                  <a:ext uri="{FF2B5EF4-FFF2-40B4-BE49-F238E27FC236}">
                    <a16:creationId xmlns:a16="http://schemas.microsoft.com/office/drawing/2014/main" id="{E021DAB1-5E4F-1F19-38AB-072ACC52246E}"/>
                  </a:ext>
                </a:extLst>
              </p:cNvPr>
              <p:cNvSpPr/>
              <p:nvPr/>
            </p:nvSpPr>
            <p:spPr>
              <a:xfrm>
                <a:off x="5238400" y="2090482"/>
                <a:ext cx="204596" cy="374332"/>
              </a:xfrm>
              <a:custGeom>
                <a:avLst/>
                <a:gdLst>
                  <a:gd name="connsiteX0" fmla="*/ 9430 w 204596"/>
                  <a:gd name="connsiteY0" fmla="*/ 374333 h 374332"/>
                  <a:gd name="connsiteX1" fmla="*/ 0 w 204596"/>
                  <a:gd name="connsiteY1" fmla="*/ 374333 h 374332"/>
                  <a:gd name="connsiteX2" fmla="*/ 0 w 204596"/>
                  <a:gd name="connsiteY2" fmla="*/ 0 h 374332"/>
                  <a:gd name="connsiteX3" fmla="*/ 204597 w 204596"/>
                  <a:gd name="connsiteY3" fmla="*/ 0 h 374332"/>
                  <a:gd name="connsiteX4" fmla="*/ 204597 w 204596"/>
                  <a:gd name="connsiteY4" fmla="*/ 9430 h 374332"/>
                  <a:gd name="connsiteX5" fmla="*/ 9430 w 204596"/>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1" name="任意多边形: 形状 250">
                <a:extLst>
                  <a:ext uri="{FF2B5EF4-FFF2-40B4-BE49-F238E27FC236}">
                    <a16:creationId xmlns:a16="http://schemas.microsoft.com/office/drawing/2014/main" id="{4A28F962-A20A-37FB-9A6B-683BF3B52F55}"/>
                  </a:ext>
                </a:extLst>
              </p:cNvPr>
              <p:cNvSpPr/>
              <p:nvPr/>
            </p:nvSpPr>
            <p:spPr>
              <a:xfrm>
                <a:off x="5171725" y="2025236"/>
                <a:ext cx="271272" cy="439578"/>
              </a:xfrm>
              <a:custGeom>
                <a:avLst/>
                <a:gdLst>
                  <a:gd name="connsiteX0" fmla="*/ 9430 w 271272"/>
                  <a:gd name="connsiteY0" fmla="*/ 439579 h 439578"/>
                  <a:gd name="connsiteX1" fmla="*/ 0 w 271272"/>
                  <a:gd name="connsiteY1" fmla="*/ 439579 h 439578"/>
                  <a:gd name="connsiteX2" fmla="*/ 0 w 271272"/>
                  <a:gd name="connsiteY2" fmla="*/ 0 h 439578"/>
                  <a:gd name="connsiteX3" fmla="*/ 271272 w 271272"/>
                  <a:gd name="connsiteY3" fmla="*/ 0 h 439578"/>
                  <a:gd name="connsiteX4" fmla="*/ 271272 w 271272"/>
                  <a:gd name="connsiteY4" fmla="*/ 9430 h 439578"/>
                  <a:gd name="connsiteX5" fmla="*/ 9430 w 271272"/>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578">
                    <a:moveTo>
                      <a:pt x="9430" y="439579"/>
                    </a:moveTo>
                    <a:lnTo>
                      <a:pt x="0" y="439579"/>
                    </a:lnTo>
                    <a:lnTo>
                      <a:pt x="0" y="0"/>
                    </a:lnTo>
                    <a:lnTo>
                      <a:pt x="271272" y="0"/>
                    </a:lnTo>
                    <a:lnTo>
                      <a:pt x="271272"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2" name="任意多边形: 形状 251">
                <a:extLst>
                  <a:ext uri="{FF2B5EF4-FFF2-40B4-BE49-F238E27FC236}">
                    <a16:creationId xmlns:a16="http://schemas.microsoft.com/office/drawing/2014/main" id="{7A432D62-568F-FC2F-7280-122163E02E11}"/>
                  </a:ext>
                </a:extLst>
              </p:cNvPr>
              <p:cNvSpPr/>
              <p:nvPr/>
            </p:nvSpPr>
            <p:spPr>
              <a:xfrm>
                <a:off x="4971795" y="2034666"/>
                <a:ext cx="204692" cy="299656"/>
              </a:xfrm>
              <a:custGeom>
                <a:avLst/>
                <a:gdLst>
                  <a:gd name="connsiteX0" fmla="*/ 204692 w 204692"/>
                  <a:gd name="connsiteY0" fmla="*/ 299657 h 299656"/>
                  <a:gd name="connsiteX1" fmla="*/ 0 w 204692"/>
                  <a:gd name="connsiteY1" fmla="*/ 299657 h 299656"/>
                  <a:gd name="connsiteX2" fmla="*/ 0 w 204692"/>
                  <a:gd name="connsiteY2" fmla="*/ 26479 h 299656"/>
                  <a:gd name="connsiteX3" fmla="*/ 28480 w 204692"/>
                  <a:gd name="connsiteY3" fmla="*/ 0 h 299656"/>
                  <a:gd name="connsiteX4" fmla="*/ 34862 w 204692"/>
                  <a:gd name="connsiteY4" fmla="*/ 6858 h 299656"/>
                  <a:gd name="connsiteX5" fmla="*/ 9335 w 204692"/>
                  <a:gd name="connsiteY5" fmla="*/ 30575 h 299656"/>
                  <a:gd name="connsiteX6" fmla="*/ 9335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7"/>
                    </a:moveTo>
                    <a:lnTo>
                      <a:pt x="0" y="299657"/>
                    </a:lnTo>
                    <a:lnTo>
                      <a:pt x="0" y="26479"/>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3" name="任意多边形: 形状 252">
                <a:extLst>
                  <a:ext uri="{FF2B5EF4-FFF2-40B4-BE49-F238E27FC236}">
                    <a16:creationId xmlns:a16="http://schemas.microsoft.com/office/drawing/2014/main" id="{624F3B0F-AC45-7142-0E26-95772801FA18}"/>
                  </a:ext>
                </a:extLst>
              </p:cNvPr>
              <p:cNvSpPr/>
              <p:nvPr/>
            </p:nvSpPr>
            <p:spPr>
              <a:xfrm>
                <a:off x="5243067" y="1963133"/>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263 w 204597"/>
                  <a:gd name="connsiteY3" fmla="*/ 361855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263" y="361855"/>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4" name="任意多边形: 形状 253">
                <a:extLst>
                  <a:ext uri="{FF2B5EF4-FFF2-40B4-BE49-F238E27FC236}">
                    <a16:creationId xmlns:a16="http://schemas.microsoft.com/office/drawing/2014/main" id="{62C878BF-52D8-355A-090F-4BB6D680788C}"/>
                  </a:ext>
                </a:extLst>
              </p:cNvPr>
              <p:cNvSpPr/>
              <p:nvPr/>
            </p:nvSpPr>
            <p:spPr>
              <a:xfrm>
                <a:off x="4907120" y="1959609"/>
                <a:ext cx="140779" cy="370046"/>
              </a:xfrm>
              <a:custGeom>
                <a:avLst/>
                <a:gdLst>
                  <a:gd name="connsiteX0" fmla="*/ 140779 w 140779"/>
                  <a:gd name="connsiteY0" fmla="*/ 370046 h 370046"/>
                  <a:gd name="connsiteX1" fmla="*/ 131350 w 140779"/>
                  <a:gd name="connsiteY1" fmla="*/ 370046 h 370046"/>
                  <a:gd name="connsiteX2" fmla="*/ 131350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350" y="370046"/>
                    </a:lnTo>
                    <a:lnTo>
                      <a:pt x="131350"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5" name="任意多边形: 形状 254">
                <a:extLst>
                  <a:ext uri="{FF2B5EF4-FFF2-40B4-BE49-F238E27FC236}">
                    <a16:creationId xmlns:a16="http://schemas.microsoft.com/office/drawing/2014/main" id="{711963E7-0A81-F16C-081E-68D1E094DE25}"/>
                  </a:ext>
                </a:extLst>
              </p:cNvPr>
              <p:cNvSpPr/>
              <p:nvPr/>
            </p:nvSpPr>
            <p:spPr>
              <a:xfrm>
                <a:off x="5008466" y="1959133"/>
                <a:ext cx="104203" cy="370522"/>
              </a:xfrm>
              <a:custGeom>
                <a:avLst/>
                <a:gdLst>
                  <a:gd name="connsiteX0" fmla="*/ 0 w 104203"/>
                  <a:gd name="connsiteY0" fmla="*/ 0 h 370522"/>
                  <a:gd name="connsiteX1" fmla="*/ 94774 w 104203"/>
                  <a:gd name="connsiteY1" fmla="*/ 73152 h 370522"/>
                  <a:gd name="connsiteX2" fmla="*/ 94774 w 104203"/>
                  <a:gd name="connsiteY2" fmla="*/ 370523 h 370522"/>
                  <a:gd name="connsiteX3" fmla="*/ 104204 w 104203"/>
                  <a:gd name="connsiteY3" fmla="*/ 370523 h 370522"/>
                  <a:gd name="connsiteX4" fmla="*/ 104204 w 104203"/>
                  <a:gd name="connsiteY4" fmla="*/ 68485 h 370522"/>
                  <a:gd name="connsiteX5" fmla="*/ 15335 w 104203"/>
                  <a:gd name="connsiteY5" fmla="*/ 0 h 37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203" h="370522">
                    <a:moveTo>
                      <a:pt x="0" y="0"/>
                    </a:moveTo>
                    <a:lnTo>
                      <a:pt x="94774" y="73152"/>
                    </a:lnTo>
                    <a:lnTo>
                      <a:pt x="94774" y="370523"/>
                    </a:lnTo>
                    <a:lnTo>
                      <a:pt x="104204" y="370523"/>
                    </a:lnTo>
                    <a:lnTo>
                      <a:pt x="104204" y="68485"/>
                    </a:lnTo>
                    <a:lnTo>
                      <a:pt x="15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6" name="任意多边形: 形状 255">
                <a:extLst>
                  <a:ext uri="{FF2B5EF4-FFF2-40B4-BE49-F238E27FC236}">
                    <a16:creationId xmlns:a16="http://schemas.microsoft.com/office/drawing/2014/main" id="{AE7F77E9-BF58-9548-9CBF-C57AF0911DA9}"/>
                  </a:ext>
                </a:extLst>
              </p:cNvPr>
              <p:cNvSpPr/>
              <p:nvPr/>
            </p:nvSpPr>
            <p:spPr>
              <a:xfrm>
                <a:off x="5061520" y="1959133"/>
                <a:ext cx="51149" cy="40957"/>
              </a:xfrm>
              <a:custGeom>
                <a:avLst/>
                <a:gdLst>
                  <a:gd name="connsiteX0" fmla="*/ 41720 w 51149"/>
                  <a:gd name="connsiteY0" fmla="*/ 0 h 40957"/>
                  <a:gd name="connsiteX1" fmla="*/ 41720 w 51149"/>
                  <a:gd name="connsiteY1" fmla="*/ 1714 h 40957"/>
                  <a:gd name="connsiteX2" fmla="*/ 0 w 51149"/>
                  <a:gd name="connsiteY2" fmla="*/ 33433 h 40957"/>
                  <a:gd name="connsiteX3" fmla="*/ 5715 w 51149"/>
                  <a:gd name="connsiteY3" fmla="*/ 40957 h 40957"/>
                  <a:gd name="connsiteX4" fmla="*/ 51149 w 51149"/>
                  <a:gd name="connsiteY4" fmla="*/ 6382 h 40957"/>
                  <a:gd name="connsiteX5" fmla="*/ 51149 w 51149"/>
                  <a:gd name="connsiteY5" fmla="*/ 0 h 4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0957">
                    <a:moveTo>
                      <a:pt x="41720" y="0"/>
                    </a:moveTo>
                    <a:lnTo>
                      <a:pt x="41720" y="1714"/>
                    </a:lnTo>
                    <a:lnTo>
                      <a:pt x="0" y="33433"/>
                    </a:lnTo>
                    <a:lnTo>
                      <a:pt x="5715" y="40957"/>
                    </a:lnTo>
                    <a:lnTo>
                      <a:pt x="51149" y="6382"/>
                    </a:lnTo>
                    <a:lnTo>
                      <a:pt x="5114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7" name="任意多边形: 形状 256">
                <a:extLst>
                  <a:ext uri="{FF2B5EF4-FFF2-40B4-BE49-F238E27FC236}">
                    <a16:creationId xmlns:a16="http://schemas.microsoft.com/office/drawing/2014/main" id="{BCB44E1C-14CF-97A2-DA9F-A3228EE522AF}"/>
                  </a:ext>
                </a:extLst>
              </p:cNvPr>
              <p:cNvSpPr/>
              <p:nvPr/>
            </p:nvSpPr>
            <p:spPr>
              <a:xfrm>
                <a:off x="4905215" y="1959133"/>
                <a:ext cx="140779" cy="107727"/>
              </a:xfrm>
              <a:custGeom>
                <a:avLst/>
                <a:gdLst>
                  <a:gd name="connsiteX0" fmla="*/ 0 w 140779"/>
                  <a:gd name="connsiteY0" fmla="*/ 0 h 107727"/>
                  <a:gd name="connsiteX1" fmla="*/ 0 w 140779"/>
                  <a:gd name="connsiteY1" fmla="*/ 6382 h 107727"/>
                  <a:gd name="connsiteX2" fmla="*/ 135160 w 140779"/>
                  <a:gd name="connsiteY2" fmla="*/ 107728 h 107727"/>
                  <a:gd name="connsiteX3" fmla="*/ 140779 w 140779"/>
                  <a:gd name="connsiteY3" fmla="*/ 100203 h 107727"/>
                  <a:gd name="connsiteX4" fmla="*/ 9430 w 140779"/>
                  <a:gd name="connsiteY4" fmla="*/ 1714 h 107727"/>
                  <a:gd name="connsiteX5" fmla="*/ 9430 w 14077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107727">
                    <a:moveTo>
                      <a:pt x="0" y="0"/>
                    </a:moveTo>
                    <a:lnTo>
                      <a:pt x="0" y="6382"/>
                    </a:lnTo>
                    <a:lnTo>
                      <a:pt x="135160" y="107728"/>
                    </a:lnTo>
                    <a:lnTo>
                      <a:pt x="140779" y="100203"/>
                    </a:lnTo>
                    <a:lnTo>
                      <a:pt x="9430" y="171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8" name="任意多边形: 形状 257">
                <a:extLst>
                  <a:ext uri="{FF2B5EF4-FFF2-40B4-BE49-F238E27FC236}">
                    <a16:creationId xmlns:a16="http://schemas.microsoft.com/office/drawing/2014/main" id="{19C7045E-4C5F-3A96-FA78-E1707E57F45E}"/>
                  </a:ext>
                </a:extLst>
              </p:cNvPr>
              <p:cNvSpPr/>
              <p:nvPr/>
            </p:nvSpPr>
            <p:spPr>
              <a:xfrm>
                <a:off x="5007895" y="1959133"/>
                <a:ext cx="102870" cy="72961"/>
              </a:xfrm>
              <a:custGeom>
                <a:avLst/>
                <a:gdLst>
                  <a:gd name="connsiteX0" fmla="*/ 0 w 102870"/>
                  <a:gd name="connsiteY0" fmla="*/ 0 h 72961"/>
                  <a:gd name="connsiteX1" fmla="*/ 97250 w 102870"/>
                  <a:gd name="connsiteY1" fmla="*/ 72962 h 72961"/>
                  <a:gd name="connsiteX2" fmla="*/ 102870 w 102870"/>
                  <a:gd name="connsiteY2" fmla="*/ 65532 h 72961"/>
                  <a:gd name="connsiteX3" fmla="*/ 15621 w 102870"/>
                  <a:gd name="connsiteY3" fmla="*/ 0 h 72961"/>
                </a:gdLst>
                <a:ahLst/>
                <a:cxnLst>
                  <a:cxn ang="0">
                    <a:pos x="connsiteX0" y="connsiteY0"/>
                  </a:cxn>
                  <a:cxn ang="0">
                    <a:pos x="connsiteX1" y="connsiteY1"/>
                  </a:cxn>
                  <a:cxn ang="0">
                    <a:pos x="connsiteX2" y="connsiteY2"/>
                  </a:cxn>
                  <a:cxn ang="0">
                    <a:pos x="connsiteX3" y="connsiteY3"/>
                  </a:cxn>
                </a:cxnLst>
                <a:rect l="l" t="t" r="r" b="b"/>
                <a:pathLst>
                  <a:path w="102870" h="72961">
                    <a:moveTo>
                      <a:pt x="0" y="0"/>
                    </a:moveTo>
                    <a:lnTo>
                      <a:pt x="97250" y="72962"/>
                    </a:lnTo>
                    <a:lnTo>
                      <a:pt x="10287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9" name="任意多边形: 形状 258">
                <a:extLst>
                  <a:ext uri="{FF2B5EF4-FFF2-40B4-BE49-F238E27FC236}">
                    <a16:creationId xmlns:a16="http://schemas.microsoft.com/office/drawing/2014/main" id="{6AA84A1F-AA34-4347-24E5-78C729E21AAF}"/>
                  </a:ext>
                </a:extLst>
              </p:cNvPr>
              <p:cNvSpPr/>
              <p:nvPr/>
            </p:nvSpPr>
            <p:spPr>
              <a:xfrm>
                <a:off x="6140036" y="1959133"/>
                <a:ext cx="43148" cy="40576"/>
              </a:xfrm>
              <a:custGeom>
                <a:avLst/>
                <a:gdLst>
                  <a:gd name="connsiteX0" fmla="*/ 33719 w 43148"/>
                  <a:gd name="connsiteY0" fmla="*/ 0 h 40576"/>
                  <a:gd name="connsiteX1" fmla="*/ 33719 w 43148"/>
                  <a:gd name="connsiteY1" fmla="*/ 762 h 40576"/>
                  <a:gd name="connsiteX2" fmla="*/ 0 w 43148"/>
                  <a:gd name="connsiteY2" fmla="*/ 33814 h 40576"/>
                  <a:gd name="connsiteX3" fmla="*/ 6572 w 43148"/>
                  <a:gd name="connsiteY3" fmla="*/ 40577 h 40576"/>
                  <a:gd name="connsiteX4" fmla="*/ 43148 w 43148"/>
                  <a:gd name="connsiteY4" fmla="*/ 4667 h 40576"/>
                  <a:gd name="connsiteX5" fmla="*/ 43148 w 43148"/>
                  <a:gd name="connsiteY5" fmla="*/ 0 h 4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48" h="40576">
                    <a:moveTo>
                      <a:pt x="33719" y="0"/>
                    </a:moveTo>
                    <a:lnTo>
                      <a:pt x="33719" y="762"/>
                    </a:lnTo>
                    <a:lnTo>
                      <a:pt x="0" y="33814"/>
                    </a:lnTo>
                    <a:lnTo>
                      <a:pt x="6572" y="40577"/>
                    </a:lnTo>
                    <a:lnTo>
                      <a:pt x="43148" y="4667"/>
                    </a:lnTo>
                    <a:lnTo>
                      <a:pt x="431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0" name="任意多边形: 形状 259">
                <a:extLst>
                  <a:ext uri="{FF2B5EF4-FFF2-40B4-BE49-F238E27FC236}">
                    <a16:creationId xmlns:a16="http://schemas.microsoft.com/office/drawing/2014/main" id="{96403062-7387-26C2-776A-95CF6E09AA07}"/>
                  </a:ext>
                </a:extLst>
              </p:cNvPr>
              <p:cNvSpPr/>
              <p:nvPr/>
            </p:nvSpPr>
            <p:spPr>
              <a:xfrm>
                <a:off x="5171820" y="1959133"/>
                <a:ext cx="407003" cy="7334"/>
              </a:xfrm>
              <a:custGeom>
                <a:avLst/>
                <a:gdLst>
                  <a:gd name="connsiteX0" fmla="*/ 0 w 407003"/>
                  <a:gd name="connsiteY0" fmla="*/ 0 h 7334"/>
                  <a:gd name="connsiteX1" fmla="*/ 407003 w 407003"/>
                  <a:gd name="connsiteY1" fmla="*/ 0 h 7334"/>
                  <a:gd name="connsiteX2" fmla="*/ 407003 w 407003"/>
                  <a:gd name="connsiteY2" fmla="*/ 7334 h 7334"/>
                  <a:gd name="connsiteX3" fmla="*/ 0 w 407003"/>
                  <a:gd name="connsiteY3" fmla="*/ 7334 h 7334"/>
                </a:gdLst>
                <a:ahLst/>
                <a:cxnLst>
                  <a:cxn ang="0">
                    <a:pos x="connsiteX0" y="connsiteY0"/>
                  </a:cxn>
                  <a:cxn ang="0">
                    <a:pos x="connsiteX1" y="connsiteY1"/>
                  </a:cxn>
                  <a:cxn ang="0">
                    <a:pos x="connsiteX2" y="connsiteY2"/>
                  </a:cxn>
                  <a:cxn ang="0">
                    <a:pos x="connsiteX3" y="connsiteY3"/>
                  </a:cxn>
                </a:cxnLst>
                <a:rect l="l" t="t" r="r" b="b"/>
                <a:pathLst>
                  <a:path w="407003" h="7334">
                    <a:moveTo>
                      <a:pt x="0" y="0"/>
                    </a:moveTo>
                    <a:lnTo>
                      <a:pt x="407003" y="0"/>
                    </a:lnTo>
                    <a:lnTo>
                      <a:pt x="407003"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1" name="任意多边形: 形状 260">
                <a:extLst>
                  <a:ext uri="{FF2B5EF4-FFF2-40B4-BE49-F238E27FC236}">
                    <a16:creationId xmlns:a16="http://schemas.microsoft.com/office/drawing/2014/main" id="{8F63211D-9C1F-5CF2-9F5A-F08C29BEFE18}"/>
                  </a:ext>
                </a:extLst>
              </p:cNvPr>
              <p:cNvSpPr/>
              <p:nvPr/>
            </p:nvSpPr>
            <p:spPr>
              <a:xfrm>
                <a:off x="5574061"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2" name="任意多边形: 形状 261">
                <a:extLst>
                  <a:ext uri="{FF2B5EF4-FFF2-40B4-BE49-F238E27FC236}">
                    <a16:creationId xmlns:a16="http://schemas.microsoft.com/office/drawing/2014/main" id="{2F44BA77-6345-F71F-85B3-C56AA4871D85}"/>
                  </a:ext>
                </a:extLst>
              </p:cNvPr>
              <p:cNvSpPr/>
              <p:nvPr/>
            </p:nvSpPr>
            <p:spPr>
              <a:xfrm>
                <a:off x="5645403" y="1959133"/>
                <a:ext cx="271271" cy="7334"/>
              </a:xfrm>
              <a:custGeom>
                <a:avLst/>
                <a:gdLst>
                  <a:gd name="connsiteX0" fmla="*/ 0 w 271271"/>
                  <a:gd name="connsiteY0" fmla="*/ 0 h 7334"/>
                  <a:gd name="connsiteX1" fmla="*/ 271272 w 271271"/>
                  <a:gd name="connsiteY1" fmla="*/ 0 h 7334"/>
                  <a:gd name="connsiteX2" fmla="*/ 271272 w 271271"/>
                  <a:gd name="connsiteY2" fmla="*/ 7334 h 7334"/>
                  <a:gd name="connsiteX3" fmla="*/ 0 w 271271"/>
                  <a:gd name="connsiteY3" fmla="*/ 7334 h 7334"/>
                </a:gdLst>
                <a:ahLst/>
                <a:cxnLst>
                  <a:cxn ang="0">
                    <a:pos x="connsiteX0" y="connsiteY0"/>
                  </a:cxn>
                  <a:cxn ang="0">
                    <a:pos x="connsiteX1" y="connsiteY1"/>
                  </a:cxn>
                  <a:cxn ang="0">
                    <a:pos x="connsiteX2" y="connsiteY2"/>
                  </a:cxn>
                  <a:cxn ang="0">
                    <a:pos x="connsiteX3" y="connsiteY3"/>
                  </a:cxn>
                </a:cxnLst>
                <a:rect l="l" t="t" r="r" b="b"/>
                <a:pathLst>
                  <a:path w="271271" h="7334">
                    <a:moveTo>
                      <a:pt x="0" y="0"/>
                    </a:moveTo>
                    <a:lnTo>
                      <a:pt x="271272" y="0"/>
                    </a:lnTo>
                    <a:lnTo>
                      <a:pt x="271272"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3" name="任意多边形: 形状 262">
                <a:extLst>
                  <a:ext uri="{FF2B5EF4-FFF2-40B4-BE49-F238E27FC236}">
                    <a16:creationId xmlns:a16="http://schemas.microsoft.com/office/drawing/2014/main" id="{CF55D057-9289-FBF8-E6E7-D62D6716739B}"/>
                  </a:ext>
                </a:extLst>
              </p:cNvPr>
              <p:cNvSpPr/>
              <p:nvPr/>
            </p:nvSpPr>
            <p:spPr>
              <a:xfrm>
                <a:off x="5640736"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4" name="任意多边形: 形状 263">
                <a:extLst>
                  <a:ext uri="{FF2B5EF4-FFF2-40B4-BE49-F238E27FC236}">
                    <a16:creationId xmlns:a16="http://schemas.microsoft.com/office/drawing/2014/main" id="{CE4341FC-1143-A2A2-4E7E-7308F109C4ED}"/>
                  </a:ext>
                </a:extLst>
              </p:cNvPr>
              <p:cNvSpPr/>
              <p:nvPr/>
            </p:nvSpPr>
            <p:spPr>
              <a:xfrm>
                <a:off x="6078219" y="1959133"/>
                <a:ext cx="103060" cy="73056"/>
              </a:xfrm>
              <a:custGeom>
                <a:avLst/>
                <a:gdLst>
                  <a:gd name="connsiteX0" fmla="*/ 0 w 103060"/>
                  <a:gd name="connsiteY0" fmla="*/ 0 h 73056"/>
                  <a:gd name="connsiteX1" fmla="*/ 97441 w 103060"/>
                  <a:gd name="connsiteY1" fmla="*/ 73057 h 73056"/>
                  <a:gd name="connsiteX2" fmla="*/ 103060 w 103060"/>
                  <a:gd name="connsiteY2" fmla="*/ 65532 h 73056"/>
                  <a:gd name="connsiteX3" fmla="*/ 15621 w 103060"/>
                  <a:gd name="connsiteY3" fmla="*/ 0 h 73056"/>
                </a:gdLst>
                <a:ahLst/>
                <a:cxnLst>
                  <a:cxn ang="0">
                    <a:pos x="connsiteX0" y="connsiteY0"/>
                  </a:cxn>
                  <a:cxn ang="0">
                    <a:pos x="connsiteX1" y="connsiteY1"/>
                  </a:cxn>
                  <a:cxn ang="0">
                    <a:pos x="connsiteX2" y="connsiteY2"/>
                  </a:cxn>
                  <a:cxn ang="0">
                    <a:pos x="connsiteX3" y="connsiteY3"/>
                  </a:cxn>
                </a:cxnLst>
                <a:rect l="l" t="t" r="r" b="b"/>
                <a:pathLst>
                  <a:path w="103060" h="73056">
                    <a:moveTo>
                      <a:pt x="0" y="0"/>
                    </a:moveTo>
                    <a:lnTo>
                      <a:pt x="97441" y="73057"/>
                    </a:lnTo>
                    <a:lnTo>
                      <a:pt x="10306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5" name="任意多边形: 形状 264">
                <a:extLst>
                  <a:ext uri="{FF2B5EF4-FFF2-40B4-BE49-F238E27FC236}">
                    <a16:creationId xmlns:a16="http://schemas.microsoft.com/office/drawing/2014/main" id="{547DE795-2D87-4BD3-83CA-536D8B0A310E}"/>
                  </a:ext>
                </a:extLst>
              </p:cNvPr>
              <p:cNvSpPr/>
              <p:nvPr/>
            </p:nvSpPr>
            <p:spPr>
              <a:xfrm>
                <a:off x="5975730" y="1959133"/>
                <a:ext cx="138969" cy="107727"/>
              </a:xfrm>
              <a:custGeom>
                <a:avLst/>
                <a:gdLst>
                  <a:gd name="connsiteX0" fmla="*/ 0 w 138969"/>
                  <a:gd name="connsiteY0" fmla="*/ 0 h 107727"/>
                  <a:gd name="connsiteX1" fmla="*/ 0 w 138969"/>
                  <a:gd name="connsiteY1" fmla="*/ 4953 h 107727"/>
                  <a:gd name="connsiteX2" fmla="*/ 133255 w 138969"/>
                  <a:gd name="connsiteY2" fmla="*/ 107728 h 107727"/>
                  <a:gd name="connsiteX3" fmla="*/ 138970 w 138969"/>
                  <a:gd name="connsiteY3" fmla="*/ 100298 h 107727"/>
                  <a:gd name="connsiteX4" fmla="*/ 9335 w 138969"/>
                  <a:gd name="connsiteY4" fmla="*/ 381 h 107727"/>
                  <a:gd name="connsiteX5" fmla="*/ 9335 w 13896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107727">
                    <a:moveTo>
                      <a:pt x="0" y="0"/>
                    </a:moveTo>
                    <a:lnTo>
                      <a:pt x="0" y="4953"/>
                    </a:lnTo>
                    <a:lnTo>
                      <a:pt x="133255" y="107728"/>
                    </a:lnTo>
                    <a:lnTo>
                      <a:pt x="138970" y="100298"/>
                    </a:lnTo>
                    <a:lnTo>
                      <a:pt x="9335" y="381"/>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6" name="任意多边形: 形状 265">
                <a:extLst>
                  <a:ext uri="{FF2B5EF4-FFF2-40B4-BE49-F238E27FC236}">
                    <a16:creationId xmlns:a16="http://schemas.microsoft.com/office/drawing/2014/main" id="{22CAF402-2D93-3CB0-79F9-D2D660C60436}"/>
                  </a:ext>
                </a:extLst>
              </p:cNvPr>
              <p:cNvSpPr/>
              <p:nvPr/>
            </p:nvSpPr>
            <p:spPr>
              <a:xfrm>
                <a:off x="4627562" y="1959133"/>
                <a:ext cx="205549" cy="4667"/>
              </a:xfrm>
              <a:custGeom>
                <a:avLst/>
                <a:gdLst>
                  <a:gd name="connsiteX0" fmla="*/ 0 w 205549"/>
                  <a:gd name="connsiteY0" fmla="*/ 0 h 4667"/>
                  <a:gd name="connsiteX1" fmla="*/ 205550 w 205549"/>
                  <a:gd name="connsiteY1" fmla="*/ 0 h 4667"/>
                  <a:gd name="connsiteX2" fmla="*/ 205550 w 205549"/>
                  <a:gd name="connsiteY2" fmla="*/ 4667 h 4667"/>
                  <a:gd name="connsiteX3" fmla="*/ 0 w 205549"/>
                  <a:gd name="connsiteY3" fmla="*/ 4667 h 4667"/>
                </a:gdLst>
                <a:ahLst/>
                <a:cxnLst>
                  <a:cxn ang="0">
                    <a:pos x="connsiteX0" y="connsiteY0"/>
                  </a:cxn>
                  <a:cxn ang="0">
                    <a:pos x="connsiteX1" y="connsiteY1"/>
                  </a:cxn>
                  <a:cxn ang="0">
                    <a:pos x="connsiteX2" y="connsiteY2"/>
                  </a:cxn>
                  <a:cxn ang="0">
                    <a:pos x="connsiteX3" y="connsiteY3"/>
                  </a:cxn>
                </a:cxnLst>
                <a:rect l="l" t="t" r="r" b="b"/>
                <a:pathLst>
                  <a:path w="205549" h="4667">
                    <a:moveTo>
                      <a:pt x="0" y="0"/>
                    </a:moveTo>
                    <a:lnTo>
                      <a:pt x="205550" y="0"/>
                    </a:lnTo>
                    <a:lnTo>
                      <a:pt x="20555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7" name="任意多边形: 形状 266">
                <a:extLst>
                  <a:ext uri="{FF2B5EF4-FFF2-40B4-BE49-F238E27FC236}">
                    <a16:creationId xmlns:a16="http://schemas.microsoft.com/office/drawing/2014/main" id="{8475EC53-A741-E34B-3C78-15A2CE7BE283}"/>
                  </a:ext>
                </a:extLst>
              </p:cNvPr>
              <p:cNvSpPr/>
              <p:nvPr/>
            </p:nvSpPr>
            <p:spPr>
              <a:xfrm>
                <a:off x="4227512" y="1959133"/>
                <a:ext cx="339090" cy="4667"/>
              </a:xfrm>
              <a:custGeom>
                <a:avLst/>
                <a:gdLst>
                  <a:gd name="connsiteX0" fmla="*/ 0 w 339090"/>
                  <a:gd name="connsiteY0" fmla="*/ 0 h 4667"/>
                  <a:gd name="connsiteX1" fmla="*/ 339090 w 339090"/>
                  <a:gd name="connsiteY1" fmla="*/ 0 h 4667"/>
                  <a:gd name="connsiteX2" fmla="*/ 339090 w 339090"/>
                  <a:gd name="connsiteY2" fmla="*/ 4667 h 4667"/>
                  <a:gd name="connsiteX3" fmla="*/ 0 w 339090"/>
                  <a:gd name="connsiteY3" fmla="*/ 4667 h 4667"/>
                </a:gdLst>
                <a:ahLst/>
                <a:cxnLst>
                  <a:cxn ang="0">
                    <a:pos x="connsiteX0" y="connsiteY0"/>
                  </a:cxn>
                  <a:cxn ang="0">
                    <a:pos x="connsiteX1" y="connsiteY1"/>
                  </a:cxn>
                  <a:cxn ang="0">
                    <a:pos x="connsiteX2" y="connsiteY2"/>
                  </a:cxn>
                  <a:cxn ang="0">
                    <a:pos x="connsiteX3" y="connsiteY3"/>
                  </a:cxn>
                </a:cxnLst>
                <a:rect l="l" t="t" r="r" b="b"/>
                <a:pathLst>
                  <a:path w="339090" h="4667">
                    <a:moveTo>
                      <a:pt x="0" y="0"/>
                    </a:moveTo>
                    <a:lnTo>
                      <a:pt x="339090" y="0"/>
                    </a:lnTo>
                    <a:lnTo>
                      <a:pt x="33909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grpSp>
        <p:grpSp>
          <p:nvGrpSpPr>
            <p:cNvPr id="509" name="组合 508">
              <a:extLst>
                <a:ext uri="{FF2B5EF4-FFF2-40B4-BE49-F238E27FC236}">
                  <a16:creationId xmlns:a16="http://schemas.microsoft.com/office/drawing/2014/main" id="{6AAF10C9-D870-8A9D-E191-5507CADEE122}"/>
                </a:ext>
              </a:extLst>
            </p:cNvPr>
            <p:cNvGrpSpPr/>
            <p:nvPr userDrawn="1"/>
          </p:nvGrpSpPr>
          <p:grpSpPr>
            <a:xfrm>
              <a:off x="6329571" y="10954"/>
              <a:ext cx="6351210" cy="6224746"/>
              <a:chOff x="4227512" y="1959133"/>
              <a:chExt cx="2700051" cy="2814827"/>
            </a:xfrm>
            <a:grpFill/>
          </p:grpSpPr>
          <p:sp>
            <p:nvSpPr>
              <p:cNvPr id="510" name="任意多边形: 形状 509">
                <a:extLst>
                  <a:ext uri="{FF2B5EF4-FFF2-40B4-BE49-F238E27FC236}">
                    <a16:creationId xmlns:a16="http://schemas.microsoft.com/office/drawing/2014/main" id="{8E81FB0A-7FD4-69F2-80CD-61E3C0733F1A}"/>
                  </a:ext>
                </a:extLst>
              </p:cNvPr>
              <p:cNvSpPr/>
              <p:nvPr/>
            </p:nvSpPr>
            <p:spPr>
              <a:xfrm>
                <a:off x="6255289" y="4507356"/>
                <a:ext cx="207454" cy="266604"/>
              </a:xfrm>
              <a:custGeom>
                <a:avLst/>
                <a:gdLst>
                  <a:gd name="connsiteX0" fmla="*/ 75914 w 207454"/>
                  <a:gd name="connsiteY0" fmla="*/ 137922 h 266604"/>
                  <a:gd name="connsiteX1" fmla="*/ 133255 w 207454"/>
                  <a:gd name="connsiteY1" fmla="*/ 137922 h 266604"/>
                  <a:gd name="connsiteX2" fmla="*/ 133255 w 207454"/>
                  <a:gd name="connsiteY2" fmla="*/ 196977 h 266604"/>
                  <a:gd name="connsiteX3" fmla="*/ 75914 w 207454"/>
                  <a:gd name="connsiteY3" fmla="*/ 196977 h 266604"/>
                  <a:gd name="connsiteX4" fmla="*/ 75914 w 207454"/>
                  <a:gd name="connsiteY4" fmla="*/ 137922 h 266604"/>
                  <a:gd name="connsiteX5" fmla="*/ 198025 w 207454"/>
                  <a:gd name="connsiteY5" fmla="*/ 0 h 266604"/>
                  <a:gd name="connsiteX6" fmla="*/ 198025 w 207454"/>
                  <a:gd name="connsiteY6" fmla="*/ 261842 h 266604"/>
                  <a:gd name="connsiteX7" fmla="*/ 9334 w 207454"/>
                  <a:gd name="connsiteY7" fmla="*/ 261842 h 266604"/>
                  <a:gd name="connsiteX8" fmla="*/ 9334 w 207454"/>
                  <a:gd name="connsiteY8" fmla="*/ 75057 h 266604"/>
                  <a:gd name="connsiteX9" fmla="*/ 133255 w 207454"/>
                  <a:gd name="connsiteY9" fmla="*/ 75057 h 266604"/>
                  <a:gd name="connsiteX10" fmla="*/ 133255 w 207454"/>
                  <a:gd name="connsiteY10" fmla="*/ 128588 h 266604"/>
                  <a:gd name="connsiteX11" fmla="*/ 66580 w 207454"/>
                  <a:gd name="connsiteY11" fmla="*/ 128588 h 266604"/>
                  <a:gd name="connsiteX12" fmla="*/ 66580 w 207454"/>
                  <a:gd name="connsiteY12" fmla="*/ 206502 h 266604"/>
                  <a:gd name="connsiteX13" fmla="*/ 142684 w 207454"/>
                  <a:gd name="connsiteY13" fmla="*/ 206502 h 266604"/>
                  <a:gd name="connsiteX14" fmla="*/ 142684 w 207454"/>
                  <a:gd name="connsiteY14" fmla="*/ 95 h 266604"/>
                  <a:gd name="connsiteX15" fmla="*/ 133255 w 207454"/>
                  <a:gd name="connsiteY15" fmla="*/ 95 h 266604"/>
                  <a:gd name="connsiteX16" fmla="*/ 133255 w 207454"/>
                  <a:gd name="connsiteY16" fmla="*/ 65722 h 266604"/>
                  <a:gd name="connsiteX17" fmla="*/ 0 w 207454"/>
                  <a:gd name="connsiteY17" fmla="*/ 65722 h 266604"/>
                  <a:gd name="connsiteX18" fmla="*/ 0 w 207454"/>
                  <a:gd name="connsiteY18" fmla="*/ 266605 h 266604"/>
                  <a:gd name="connsiteX19" fmla="*/ 207455 w 207454"/>
                  <a:gd name="connsiteY19" fmla="*/ 266605 h 266604"/>
                  <a:gd name="connsiteX20" fmla="*/ 207455 w 207454"/>
                  <a:gd name="connsiteY20" fmla="*/ 95 h 266604"/>
                  <a:gd name="connsiteX21" fmla="*/ 198025 w 207454"/>
                  <a:gd name="connsiteY21" fmla="*/ 95 h 26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66604">
                    <a:moveTo>
                      <a:pt x="75914" y="137922"/>
                    </a:moveTo>
                    <a:lnTo>
                      <a:pt x="133255" y="137922"/>
                    </a:lnTo>
                    <a:lnTo>
                      <a:pt x="133255" y="196977"/>
                    </a:lnTo>
                    <a:lnTo>
                      <a:pt x="75914" y="196977"/>
                    </a:lnTo>
                    <a:lnTo>
                      <a:pt x="75914" y="137922"/>
                    </a:lnTo>
                    <a:close/>
                    <a:moveTo>
                      <a:pt x="198025" y="0"/>
                    </a:moveTo>
                    <a:lnTo>
                      <a:pt x="198025" y="261842"/>
                    </a:lnTo>
                    <a:lnTo>
                      <a:pt x="9334" y="261842"/>
                    </a:lnTo>
                    <a:lnTo>
                      <a:pt x="9334" y="75057"/>
                    </a:lnTo>
                    <a:lnTo>
                      <a:pt x="133255" y="75057"/>
                    </a:lnTo>
                    <a:lnTo>
                      <a:pt x="133255" y="128588"/>
                    </a:lnTo>
                    <a:lnTo>
                      <a:pt x="66580" y="128588"/>
                    </a:lnTo>
                    <a:lnTo>
                      <a:pt x="66580" y="206502"/>
                    </a:lnTo>
                    <a:lnTo>
                      <a:pt x="142684" y="206502"/>
                    </a:lnTo>
                    <a:lnTo>
                      <a:pt x="142684" y="95"/>
                    </a:lnTo>
                    <a:lnTo>
                      <a:pt x="133255" y="95"/>
                    </a:lnTo>
                    <a:lnTo>
                      <a:pt x="133255" y="65722"/>
                    </a:lnTo>
                    <a:lnTo>
                      <a:pt x="0" y="65722"/>
                    </a:lnTo>
                    <a:lnTo>
                      <a:pt x="0" y="266605"/>
                    </a:lnTo>
                    <a:lnTo>
                      <a:pt x="207455" y="266605"/>
                    </a:lnTo>
                    <a:lnTo>
                      <a:pt x="207455" y="95"/>
                    </a:lnTo>
                    <a:lnTo>
                      <a:pt x="198025" y="9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1" name="任意多边形: 形状 510">
                <a:extLst>
                  <a:ext uri="{FF2B5EF4-FFF2-40B4-BE49-F238E27FC236}">
                    <a16:creationId xmlns:a16="http://schemas.microsoft.com/office/drawing/2014/main" id="{24281F4B-9E0C-8233-CE18-B30178B60DBC}"/>
                  </a:ext>
                </a:extLst>
              </p:cNvPr>
              <p:cNvSpPr/>
              <p:nvPr/>
            </p:nvSpPr>
            <p:spPr>
              <a:xfrm>
                <a:off x="6457981" y="4571173"/>
                <a:ext cx="438530" cy="51054"/>
              </a:xfrm>
              <a:custGeom>
                <a:avLst/>
                <a:gdLst>
                  <a:gd name="connsiteX0" fmla="*/ 431101 w 438530"/>
                  <a:gd name="connsiteY0" fmla="*/ 51054 h 51054"/>
                  <a:gd name="connsiteX1" fmla="*/ 399288 w 438530"/>
                  <a:gd name="connsiteY1" fmla="*/ 9335 h 51054"/>
                  <a:gd name="connsiteX2" fmla="*/ 0 w 438530"/>
                  <a:gd name="connsiteY2" fmla="*/ 9335 h 51054"/>
                  <a:gd name="connsiteX3" fmla="*/ 0 w 438530"/>
                  <a:gd name="connsiteY3" fmla="*/ 0 h 51054"/>
                  <a:gd name="connsiteX4" fmla="*/ 403955 w 438530"/>
                  <a:gd name="connsiteY4" fmla="*/ 0 h 51054"/>
                  <a:gd name="connsiteX5" fmla="*/ 438531 w 438530"/>
                  <a:gd name="connsiteY5" fmla="*/ 45339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5"/>
                    </a:lnTo>
                    <a:lnTo>
                      <a:pt x="0" y="9335"/>
                    </a:lnTo>
                    <a:lnTo>
                      <a:pt x="0" y="0"/>
                    </a:lnTo>
                    <a:lnTo>
                      <a:pt x="403955" y="0"/>
                    </a:lnTo>
                    <a:lnTo>
                      <a:pt x="438531" y="4533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2" name="任意多边形: 形状 511">
                <a:extLst>
                  <a:ext uri="{FF2B5EF4-FFF2-40B4-BE49-F238E27FC236}">
                    <a16:creationId xmlns:a16="http://schemas.microsoft.com/office/drawing/2014/main" id="{8B78309F-F742-3F45-837A-03E875D56E14}"/>
                  </a:ext>
                </a:extLst>
              </p:cNvPr>
              <p:cNvSpPr/>
              <p:nvPr/>
            </p:nvSpPr>
            <p:spPr>
              <a:xfrm>
                <a:off x="6457981" y="4635944"/>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808 w 396049"/>
                  <a:gd name="connsiteY4" fmla="*/ 0 h 42100"/>
                  <a:gd name="connsiteX5" fmla="*/ 396049 w 396049"/>
                  <a:gd name="connsiteY5" fmla="*/ 36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808" y="0"/>
                    </a:lnTo>
                    <a:lnTo>
                      <a:pt x="396049" y="36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3" name="任意多边形: 形状 512">
                <a:extLst>
                  <a:ext uri="{FF2B5EF4-FFF2-40B4-BE49-F238E27FC236}">
                    <a16:creationId xmlns:a16="http://schemas.microsoft.com/office/drawing/2014/main" id="{00D8BB75-EA31-5AA6-C313-8EA84212A3DD}"/>
                  </a:ext>
                </a:extLst>
              </p:cNvPr>
              <p:cNvSpPr/>
              <p:nvPr/>
            </p:nvSpPr>
            <p:spPr>
              <a:xfrm>
                <a:off x="6521798" y="4640611"/>
                <a:ext cx="405669" cy="133254"/>
              </a:xfrm>
              <a:custGeom>
                <a:avLst/>
                <a:gdLst>
                  <a:gd name="connsiteX0" fmla="*/ 0 w 405669"/>
                  <a:gd name="connsiteY0" fmla="*/ 0 h 133254"/>
                  <a:gd name="connsiteX1" fmla="*/ 0 w 405669"/>
                  <a:gd name="connsiteY1" fmla="*/ 133255 h 133254"/>
                  <a:gd name="connsiteX2" fmla="*/ 343662 w 405669"/>
                  <a:gd name="connsiteY2" fmla="*/ 133255 h 133254"/>
                  <a:gd name="connsiteX3" fmla="*/ 405670 w 405669"/>
                  <a:gd name="connsiteY3" fmla="*/ 50578 h 133254"/>
                  <a:gd name="connsiteX4" fmla="*/ 405670 w 405669"/>
                  <a:gd name="connsiteY4" fmla="*/ 34957 h 133254"/>
                  <a:gd name="connsiteX5" fmla="*/ 335471 w 405669"/>
                  <a:gd name="connsiteY5" fmla="*/ 128588 h 133254"/>
                  <a:gd name="connsiteX6" fmla="*/ 9335 w 405669"/>
                  <a:gd name="connsiteY6" fmla="*/ 128588 h 133254"/>
                  <a:gd name="connsiteX7" fmla="*/ 9335 w 405669"/>
                  <a:gd name="connsiteY7" fmla="*/ 0 h 13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3254">
                    <a:moveTo>
                      <a:pt x="0" y="0"/>
                    </a:moveTo>
                    <a:lnTo>
                      <a:pt x="0" y="133255"/>
                    </a:lnTo>
                    <a:lnTo>
                      <a:pt x="343662" y="133255"/>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4" name="任意多边形: 形状 513">
                <a:extLst>
                  <a:ext uri="{FF2B5EF4-FFF2-40B4-BE49-F238E27FC236}">
                    <a16:creationId xmlns:a16="http://schemas.microsoft.com/office/drawing/2014/main" id="{9C341DCB-96C9-59B4-60E5-4268C968A6B7}"/>
                  </a:ext>
                </a:extLst>
              </p:cNvPr>
              <p:cNvSpPr/>
              <p:nvPr/>
            </p:nvSpPr>
            <p:spPr>
              <a:xfrm>
                <a:off x="6588378" y="4571078"/>
                <a:ext cx="339185" cy="140874"/>
              </a:xfrm>
              <a:custGeom>
                <a:avLst/>
                <a:gdLst>
                  <a:gd name="connsiteX0" fmla="*/ 334137 w 339185"/>
                  <a:gd name="connsiteY0" fmla="*/ 0 h 140874"/>
                  <a:gd name="connsiteX1" fmla="*/ 235553 w 339185"/>
                  <a:gd name="connsiteY1" fmla="*/ 131445 h 140874"/>
                  <a:gd name="connsiteX2" fmla="*/ 9430 w 339185"/>
                  <a:gd name="connsiteY2" fmla="*/ 131445 h 140874"/>
                  <a:gd name="connsiteX3" fmla="*/ 9430 w 339185"/>
                  <a:gd name="connsiteY3" fmla="*/ 69532 h 140874"/>
                  <a:gd name="connsiteX4" fmla="*/ 0 w 339185"/>
                  <a:gd name="connsiteY4" fmla="*/ 69532 h 140874"/>
                  <a:gd name="connsiteX5" fmla="*/ 0 w 339185"/>
                  <a:gd name="connsiteY5" fmla="*/ 140875 h 140874"/>
                  <a:gd name="connsiteX6" fmla="*/ 240221 w 339185"/>
                  <a:gd name="connsiteY6" fmla="*/ 140875 h 140874"/>
                  <a:gd name="connsiteX7" fmla="*/ 338804 w 339185"/>
                  <a:gd name="connsiteY7" fmla="*/ 9430 h 140874"/>
                  <a:gd name="connsiteX8" fmla="*/ 339185 w 339185"/>
                  <a:gd name="connsiteY8" fmla="*/ 9430 h 140874"/>
                  <a:gd name="connsiteX9" fmla="*/ 339185 w 339185"/>
                  <a:gd name="connsiteY9" fmla="*/ 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874">
                    <a:moveTo>
                      <a:pt x="334137" y="0"/>
                    </a:moveTo>
                    <a:lnTo>
                      <a:pt x="235553" y="131445"/>
                    </a:lnTo>
                    <a:lnTo>
                      <a:pt x="9430" y="131445"/>
                    </a:lnTo>
                    <a:lnTo>
                      <a:pt x="9430" y="69532"/>
                    </a:lnTo>
                    <a:lnTo>
                      <a:pt x="0" y="69532"/>
                    </a:lnTo>
                    <a:lnTo>
                      <a:pt x="0" y="140875"/>
                    </a:lnTo>
                    <a:lnTo>
                      <a:pt x="240221" y="140875"/>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5" name="任意多边形: 形状 514">
                <a:extLst>
                  <a:ext uri="{FF2B5EF4-FFF2-40B4-BE49-F238E27FC236}">
                    <a16:creationId xmlns:a16="http://schemas.microsoft.com/office/drawing/2014/main" id="{D02083D2-1730-C1A4-58B0-7872E879AA56}"/>
                  </a:ext>
                </a:extLst>
              </p:cNvPr>
              <p:cNvSpPr/>
              <p:nvPr/>
            </p:nvSpPr>
            <p:spPr>
              <a:xfrm>
                <a:off x="6255194" y="4103115"/>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4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4"/>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6" name="任意多边形: 形状 515">
                <a:extLst>
                  <a:ext uri="{FF2B5EF4-FFF2-40B4-BE49-F238E27FC236}">
                    <a16:creationId xmlns:a16="http://schemas.microsoft.com/office/drawing/2014/main" id="{47488208-8923-6F26-77BF-B234B9CD399C}"/>
                  </a:ext>
                </a:extLst>
              </p:cNvPr>
              <p:cNvSpPr/>
              <p:nvPr/>
            </p:nvSpPr>
            <p:spPr>
              <a:xfrm>
                <a:off x="6822503" y="4637848"/>
                <a:ext cx="104965" cy="136016"/>
              </a:xfrm>
              <a:custGeom>
                <a:avLst/>
                <a:gdLst>
                  <a:gd name="connsiteX0" fmla="*/ 0 w 104965"/>
                  <a:gd name="connsiteY0" fmla="*/ 5525 h 136016"/>
                  <a:gd name="connsiteX1" fmla="*/ 96488 w 104965"/>
                  <a:gd name="connsiteY1" fmla="*/ 136017 h 136016"/>
                  <a:gd name="connsiteX2" fmla="*/ 104965 w 104965"/>
                  <a:gd name="connsiteY2" fmla="*/ 136017 h 136016"/>
                  <a:gd name="connsiteX3" fmla="*/ 104965 w 104965"/>
                  <a:gd name="connsiteY3" fmla="*/ 131350 h 136016"/>
                  <a:gd name="connsiteX4" fmla="*/ 104680 w 104965"/>
                  <a:gd name="connsiteY4" fmla="*/ 131350 h 136016"/>
                  <a:gd name="connsiteX5" fmla="*/ 7525 w 104965"/>
                  <a:gd name="connsiteY5" fmla="*/ 0 h 13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36016">
                    <a:moveTo>
                      <a:pt x="0" y="5525"/>
                    </a:moveTo>
                    <a:lnTo>
                      <a:pt x="96488" y="136017"/>
                    </a:lnTo>
                    <a:lnTo>
                      <a:pt x="104965" y="136017"/>
                    </a:lnTo>
                    <a:lnTo>
                      <a:pt x="104965" y="131350"/>
                    </a:lnTo>
                    <a:lnTo>
                      <a:pt x="104680" y="131350"/>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7" name="任意多边形: 形状 516">
                <a:extLst>
                  <a:ext uri="{FF2B5EF4-FFF2-40B4-BE49-F238E27FC236}">
                    <a16:creationId xmlns:a16="http://schemas.microsoft.com/office/drawing/2014/main" id="{F9DF8A68-3019-7CA5-DEEC-9256552B405B}"/>
                  </a:ext>
                </a:extLst>
              </p:cNvPr>
              <p:cNvSpPr/>
              <p:nvPr/>
            </p:nvSpPr>
            <p:spPr>
              <a:xfrm>
                <a:off x="6855935" y="4572983"/>
                <a:ext cx="71627" cy="99822"/>
              </a:xfrm>
              <a:custGeom>
                <a:avLst/>
                <a:gdLst>
                  <a:gd name="connsiteX0" fmla="*/ 0 w 71627"/>
                  <a:gd name="connsiteY0" fmla="*/ 5620 h 99822"/>
                  <a:gd name="connsiteX1" fmla="*/ 71628 w 71627"/>
                  <a:gd name="connsiteY1" fmla="*/ 99822 h 99822"/>
                  <a:gd name="connsiteX2" fmla="*/ 71628 w 71627"/>
                  <a:gd name="connsiteY2" fmla="*/ 84296 h 99822"/>
                  <a:gd name="connsiteX3" fmla="*/ 7429 w 71627"/>
                  <a:gd name="connsiteY3" fmla="*/ 0 h 99822"/>
                </a:gdLst>
                <a:ahLst/>
                <a:cxnLst>
                  <a:cxn ang="0">
                    <a:pos x="connsiteX0" y="connsiteY0"/>
                  </a:cxn>
                  <a:cxn ang="0">
                    <a:pos x="connsiteX1" y="connsiteY1"/>
                  </a:cxn>
                  <a:cxn ang="0">
                    <a:pos x="connsiteX2" y="connsiteY2"/>
                  </a:cxn>
                  <a:cxn ang="0">
                    <a:pos x="connsiteX3" y="connsiteY3"/>
                  </a:cxn>
                </a:cxnLst>
                <a:rect l="l" t="t" r="r" b="b"/>
                <a:pathLst>
                  <a:path w="71627" h="99822">
                    <a:moveTo>
                      <a:pt x="0" y="5620"/>
                    </a:moveTo>
                    <a:lnTo>
                      <a:pt x="71628" y="99822"/>
                    </a:lnTo>
                    <a:lnTo>
                      <a:pt x="71628" y="84296"/>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8" name="任意多边形: 形状 517">
                <a:extLst>
                  <a:ext uri="{FF2B5EF4-FFF2-40B4-BE49-F238E27FC236}">
                    <a16:creationId xmlns:a16="http://schemas.microsoft.com/office/drawing/2014/main" id="{209BA7A3-05E6-FFD2-D39A-B82C4E008872}"/>
                  </a:ext>
                </a:extLst>
              </p:cNvPr>
              <p:cNvSpPr/>
              <p:nvPr/>
            </p:nvSpPr>
            <p:spPr>
              <a:xfrm>
                <a:off x="6920134" y="4206271"/>
                <a:ext cx="7334" cy="305752"/>
              </a:xfrm>
              <a:custGeom>
                <a:avLst/>
                <a:gdLst>
                  <a:gd name="connsiteX0" fmla="*/ 0 w 7334"/>
                  <a:gd name="connsiteY0" fmla="*/ 0 h 305752"/>
                  <a:gd name="connsiteX1" fmla="*/ 7334 w 7334"/>
                  <a:gd name="connsiteY1" fmla="*/ 0 h 305752"/>
                  <a:gd name="connsiteX2" fmla="*/ 7334 w 7334"/>
                  <a:gd name="connsiteY2" fmla="*/ 305752 h 305752"/>
                  <a:gd name="connsiteX3" fmla="*/ 0 w 7334"/>
                  <a:gd name="connsiteY3" fmla="*/ 305752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2"/>
                    </a:lnTo>
                    <a:lnTo>
                      <a:pt x="0" y="30575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9" name="任意多边形: 形状 518">
                <a:extLst>
                  <a:ext uri="{FF2B5EF4-FFF2-40B4-BE49-F238E27FC236}">
                    <a16:creationId xmlns:a16="http://schemas.microsoft.com/office/drawing/2014/main" id="{7B163953-9F2B-96A8-2000-F87ECD4F47C1}"/>
                  </a:ext>
                </a:extLst>
              </p:cNvPr>
              <p:cNvSpPr/>
              <p:nvPr/>
            </p:nvSpPr>
            <p:spPr>
              <a:xfrm>
                <a:off x="6859650" y="4201508"/>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0" name="任意多边形: 形状 519">
                <a:extLst>
                  <a:ext uri="{FF2B5EF4-FFF2-40B4-BE49-F238E27FC236}">
                    <a16:creationId xmlns:a16="http://schemas.microsoft.com/office/drawing/2014/main" id="{207EC465-C719-0139-F145-41924209CBDA}"/>
                  </a:ext>
                </a:extLst>
              </p:cNvPr>
              <p:cNvSpPr/>
              <p:nvPr/>
            </p:nvSpPr>
            <p:spPr>
              <a:xfrm>
                <a:off x="6859650" y="4136262"/>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1" name="任意多边形: 形状 520">
                <a:extLst>
                  <a:ext uri="{FF2B5EF4-FFF2-40B4-BE49-F238E27FC236}">
                    <a16:creationId xmlns:a16="http://schemas.microsoft.com/office/drawing/2014/main" id="{7798F9E3-EF3C-274A-50C6-ECEAA5CA1EDB}"/>
                  </a:ext>
                </a:extLst>
              </p:cNvPr>
              <p:cNvSpPr/>
              <p:nvPr/>
            </p:nvSpPr>
            <p:spPr>
              <a:xfrm>
                <a:off x="6593140" y="4074159"/>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2" name="任意多边形: 形状 521">
                <a:extLst>
                  <a:ext uri="{FF2B5EF4-FFF2-40B4-BE49-F238E27FC236}">
                    <a16:creationId xmlns:a16="http://schemas.microsoft.com/office/drawing/2014/main" id="{27A75F19-FDB8-830D-8388-E56503767E3A}"/>
                  </a:ext>
                </a:extLst>
              </p:cNvPr>
              <p:cNvSpPr/>
              <p:nvPr/>
            </p:nvSpPr>
            <p:spPr>
              <a:xfrm>
                <a:off x="6588378" y="4201508"/>
                <a:ext cx="204597" cy="374332"/>
              </a:xfrm>
              <a:custGeom>
                <a:avLst/>
                <a:gdLst>
                  <a:gd name="connsiteX0" fmla="*/ 9430 w 204597"/>
                  <a:gd name="connsiteY0" fmla="*/ 374333 h 374332"/>
                  <a:gd name="connsiteX1" fmla="*/ 0 w 204597"/>
                  <a:gd name="connsiteY1" fmla="*/ 374333 h 374332"/>
                  <a:gd name="connsiteX2" fmla="*/ 0 w 204597"/>
                  <a:gd name="connsiteY2" fmla="*/ 0 h 374332"/>
                  <a:gd name="connsiteX3" fmla="*/ 204597 w 204597"/>
                  <a:gd name="connsiteY3" fmla="*/ 0 h 374332"/>
                  <a:gd name="connsiteX4" fmla="*/ 204597 w 204597"/>
                  <a:gd name="connsiteY4" fmla="*/ 9430 h 374332"/>
                  <a:gd name="connsiteX5" fmla="*/ 9430 w 204597"/>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3" name="任意多边形: 形状 522">
                <a:extLst>
                  <a:ext uri="{FF2B5EF4-FFF2-40B4-BE49-F238E27FC236}">
                    <a16:creationId xmlns:a16="http://schemas.microsoft.com/office/drawing/2014/main" id="{659303FC-4A67-D155-6D8B-1A262DF833E7}"/>
                  </a:ext>
                </a:extLst>
              </p:cNvPr>
              <p:cNvSpPr/>
              <p:nvPr/>
            </p:nvSpPr>
            <p:spPr>
              <a:xfrm>
                <a:off x="6521798" y="4136262"/>
                <a:ext cx="271176" cy="439578"/>
              </a:xfrm>
              <a:custGeom>
                <a:avLst/>
                <a:gdLst>
                  <a:gd name="connsiteX0" fmla="*/ 9335 w 271176"/>
                  <a:gd name="connsiteY0" fmla="*/ 439579 h 439578"/>
                  <a:gd name="connsiteX1" fmla="*/ 0 w 271176"/>
                  <a:gd name="connsiteY1" fmla="*/ 439579 h 439578"/>
                  <a:gd name="connsiteX2" fmla="*/ 0 w 271176"/>
                  <a:gd name="connsiteY2" fmla="*/ 0 h 439578"/>
                  <a:gd name="connsiteX3" fmla="*/ 271177 w 271176"/>
                  <a:gd name="connsiteY3" fmla="*/ 0 h 439578"/>
                  <a:gd name="connsiteX4" fmla="*/ 271177 w 271176"/>
                  <a:gd name="connsiteY4" fmla="*/ 9430 h 439578"/>
                  <a:gd name="connsiteX5" fmla="*/ 9335 w 271176"/>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9335" y="439579"/>
                    </a:moveTo>
                    <a:lnTo>
                      <a:pt x="0" y="439579"/>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4" name="任意多边形: 形状 523">
                <a:extLst>
                  <a:ext uri="{FF2B5EF4-FFF2-40B4-BE49-F238E27FC236}">
                    <a16:creationId xmlns:a16="http://schemas.microsoft.com/office/drawing/2014/main" id="{FFA277E5-200D-0A4F-B9C3-2A434DDE37DD}"/>
                  </a:ext>
                </a:extLst>
              </p:cNvPr>
              <p:cNvSpPr/>
              <p:nvPr/>
            </p:nvSpPr>
            <p:spPr>
              <a:xfrm>
                <a:off x="6321773" y="4145692"/>
                <a:ext cx="204692" cy="299656"/>
              </a:xfrm>
              <a:custGeom>
                <a:avLst/>
                <a:gdLst>
                  <a:gd name="connsiteX0" fmla="*/ 204692 w 204692"/>
                  <a:gd name="connsiteY0" fmla="*/ 299656 h 299656"/>
                  <a:gd name="connsiteX1" fmla="*/ 0 w 204692"/>
                  <a:gd name="connsiteY1" fmla="*/ 299656 h 299656"/>
                  <a:gd name="connsiteX2" fmla="*/ 0 w 204692"/>
                  <a:gd name="connsiteY2" fmla="*/ 26479 h 299656"/>
                  <a:gd name="connsiteX3" fmla="*/ 28480 w 204692"/>
                  <a:gd name="connsiteY3" fmla="*/ 0 h 299656"/>
                  <a:gd name="connsiteX4" fmla="*/ 34862 w 204692"/>
                  <a:gd name="connsiteY4" fmla="*/ 6858 h 299656"/>
                  <a:gd name="connsiteX5" fmla="*/ 9430 w 204692"/>
                  <a:gd name="connsiteY5" fmla="*/ 30575 h 299656"/>
                  <a:gd name="connsiteX6" fmla="*/ 9430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6"/>
                    </a:moveTo>
                    <a:lnTo>
                      <a:pt x="0" y="299656"/>
                    </a:lnTo>
                    <a:lnTo>
                      <a:pt x="0" y="26479"/>
                    </a:lnTo>
                    <a:lnTo>
                      <a:pt x="28480" y="0"/>
                    </a:lnTo>
                    <a:lnTo>
                      <a:pt x="34862" y="6858"/>
                    </a:lnTo>
                    <a:lnTo>
                      <a:pt x="9430" y="30575"/>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5" name="任意多边形: 形状 524">
                <a:extLst>
                  <a:ext uri="{FF2B5EF4-FFF2-40B4-BE49-F238E27FC236}">
                    <a16:creationId xmlns:a16="http://schemas.microsoft.com/office/drawing/2014/main" id="{16B79271-6CC0-F6EC-BB13-157D0E8B926C}"/>
                  </a:ext>
                </a:extLst>
              </p:cNvPr>
              <p:cNvSpPr/>
              <p:nvPr/>
            </p:nvSpPr>
            <p:spPr>
              <a:xfrm>
                <a:off x="6593140" y="4074159"/>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167 w 204597"/>
                  <a:gd name="connsiteY3" fmla="*/ 361855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167" y="361855"/>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6" name="任意多边形: 形状 525">
                <a:extLst>
                  <a:ext uri="{FF2B5EF4-FFF2-40B4-BE49-F238E27FC236}">
                    <a16:creationId xmlns:a16="http://schemas.microsoft.com/office/drawing/2014/main" id="{4CC91CEC-1740-B282-F24F-9374B530CD6C}"/>
                  </a:ext>
                </a:extLst>
              </p:cNvPr>
              <p:cNvSpPr/>
              <p:nvPr/>
            </p:nvSpPr>
            <p:spPr>
              <a:xfrm>
                <a:off x="6257099" y="4070635"/>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7" name="任意多边形: 形状 526">
                <a:extLst>
                  <a:ext uri="{FF2B5EF4-FFF2-40B4-BE49-F238E27FC236}">
                    <a16:creationId xmlns:a16="http://schemas.microsoft.com/office/drawing/2014/main" id="{9E3DC01D-A129-7E63-07F1-2DD61E0F5B15}"/>
                  </a:ext>
                </a:extLst>
              </p:cNvPr>
              <p:cNvSpPr/>
              <p:nvPr/>
            </p:nvSpPr>
            <p:spPr>
              <a:xfrm>
                <a:off x="6323678" y="4035964"/>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8" name="任意多边形: 形状 527">
                <a:extLst>
                  <a:ext uri="{FF2B5EF4-FFF2-40B4-BE49-F238E27FC236}">
                    <a16:creationId xmlns:a16="http://schemas.microsoft.com/office/drawing/2014/main" id="{29A517D7-8B8C-496B-2671-09400C6814CE}"/>
                  </a:ext>
                </a:extLst>
              </p:cNvPr>
              <p:cNvSpPr/>
              <p:nvPr/>
            </p:nvSpPr>
            <p:spPr>
              <a:xfrm>
                <a:off x="6891845" y="3591623"/>
                <a:ext cx="35623" cy="51054"/>
              </a:xfrm>
              <a:custGeom>
                <a:avLst/>
                <a:gdLst>
                  <a:gd name="connsiteX0" fmla="*/ 0 w 35623"/>
                  <a:gd name="connsiteY0" fmla="*/ 5620 h 51054"/>
                  <a:gd name="connsiteX1" fmla="*/ 34576 w 35623"/>
                  <a:gd name="connsiteY1" fmla="*/ 51054 h 51054"/>
                  <a:gd name="connsiteX2" fmla="*/ 35623 w 35623"/>
                  <a:gd name="connsiteY2" fmla="*/ 51054 h 51054"/>
                  <a:gd name="connsiteX3" fmla="*/ 35623 w 35623"/>
                  <a:gd name="connsiteY3" fmla="*/ 37052 h 51054"/>
                  <a:gd name="connsiteX4" fmla="*/ 7525 w 35623"/>
                  <a:gd name="connsiteY4" fmla="*/ 0 h 5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054">
                    <a:moveTo>
                      <a:pt x="0" y="5620"/>
                    </a:moveTo>
                    <a:lnTo>
                      <a:pt x="34576" y="51054"/>
                    </a:lnTo>
                    <a:lnTo>
                      <a:pt x="35623" y="51054"/>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9" name="任意多边形: 形状 528">
                <a:extLst>
                  <a:ext uri="{FF2B5EF4-FFF2-40B4-BE49-F238E27FC236}">
                    <a16:creationId xmlns:a16="http://schemas.microsoft.com/office/drawing/2014/main" id="{3CB595EC-4AA4-4465-F7B7-98D5C8A278D0}"/>
                  </a:ext>
                </a:extLst>
              </p:cNvPr>
              <p:cNvSpPr/>
              <p:nvPr/>
            </p:nvSpPr>
            <p:spPr>
              <a:xfrm>
                <a:off x="6595522" y="3435317"/>
                <a:ext cx="331946" cy="142589"/>
              </a:xfrm>
              <a:custGeom>
                <a:avLst/>
                <a:gdLst>
                  <a:gd name="connsiteX0" fmla="*/ 330899 w 331946"/>
                  <a:gd name="connsiteY0" fmla="*/ 0 h 142589"/>
                  <a:gd name="connsiteX1" fmla="*/ 230886 w 331946"/>
                  <a:gd name="connsiteY1" fmla="*/ 133255 h 142589"/>
                  <a:gd name="connsiteX2" fmla="*/ 0 w 331946"/>
                  <a:gd name="connsiteY2" fmla="*/ 133255 h 142589"/>
                  <a:gd name="connsiteX3" fmla="*/ 0 w 331946"/>
                  <a:gd name="connsiteY3" fmla="*/ 142589 h 142589"/>
                  <a:gd name="connsiteX4" fmla="*/ 235649 w 331946"/>
                  <a:gd name="connsiteY4" fmla="*/ 142589 h 142589"/>
                  <a:gd name="connsiteX5" fmla="*/ 331946 w 331946"/>
                  <a:gd name="connsiteY5" fmla="*/ 14097 h 142589"/>
                  <a:gd name="connsiteX6" fmla="*/ 331946 w 331946"/>
                  <a:gd name="connsiteY6" fmla="*/ 0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589">
                    <a:moveTo>
                      <a:pt x="330899" y="0"/>
                    </a:moveTo>
                    <a:lnTo>
                      <a:pt x="230886" y="133255"/>
                    </a:lnTo>
                    <a:lnTo>
                      <a:pt x="0" y="133255"/>
                    </a:lnTo>
                    <a:lnTo>
                      <a:pt x="0" y="142589"/>
                    </a:lnTo>
                    <a:lnTo>
                      <a:pt x="235649" y="142589"/>
                    </a:lnTo>
                    <a:lnTo>
                      <a:pt x="331946" y="14097"/>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0" name="任意多边形: 形状 529">
                <a:extLst>
                  <a:ext uri="{FF2B5EF4-FFF2-40B4-BE49-F238E27FC236}">
                    <a16:creationId xmlns:a16="http://schemas.microsoft.com/office/drawing/2014/main" id="{5CE26B60-6C76-8E49-7525-C7F43CAD44A8}"/>
                  </a:ext>
                </a:extLst>
              </p:cNvPr>
              <p:cNvSpPr/>
              <p:nvPr/>
            </p:nvSpPr>
            <p:spPr>
              <a:xfrm>
                <a:off x="6595522" y="3544855"/>
                <a:ext cx="331946" cy="97916"/>
              </a:xfrm>
              <a:custGeom>
                <a:avLst/>
                <a:gdLst>
                  <a:gd name="connsiteX0" fmla="*/ 265652 w 331946"/>
                  <a:gd name="connsiteY0" fmla="*/ 88487 h 97916"/>
                  <a:gd name="connsiteX1" fmla="*/ 0 w 331946"/>
                  <a:gd name="connsiteY1" fmla="*/ 88487 h 97916"/>
                  <a:gd name="connsiteX2" fmla="*/ 0 w 331946"/>
                  <a:gd name="connsiteY2" fmla="*/ 97917 h 97916"/>
                  <a:gd name="connsiteX3" fmla="*/ 270320 w 331946"/>
                  <a:gd name="connsiteY3" fmla="*/ 97917 h 97916"/>
                  <a:gd name="connsiteX4" fmla="*/ 331946 w 331946"/>
                  <a:gd name="connsiteY4" fmla="*/ 15716 h 97916"/>
                  <a:gd name="connsiteX5" fmla="*/ 331946 w 331946"/>
                  <a:gd name="connsiteY5" fmla="*/ 0 h 9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916">
                    <a:moveTo>
                      <a:pt x="265652" y="88487"/>
                    </a:moveTo>
                    <a:lnTo>
                      <a:pt x="0" y="88487"/>
                    </a:lnTo>
                    <a:lnTo>
                      <a:pt x="0" y="97917"/>
                    </a:lnTo>
                    <a:lnTo>
                      <a:pt x="270320" y="97917"/>
                    </a:lnTo>
                    <a:lnTo>
                      <a:pt x="331946" y="15716"/>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1" name="任意多边形: 形状 530">
                <a:extLst>
                  <a:ext uri="{FF2B5EF4-FFF2-40B4-BE49-F238E27FC236}">
                    <a16:creationId xmlns:a16="http://schemas.microsoft.com/office/drawing/2014/main" id="{F4AE58D0-0746-AFA4-F2A3-B0FC4A3009CA}"/>
                  </a:ext>
                </a:extLst>
              </p:cNvPr>
              <p:cNvSpPr/>
              <p:nvPr/>
            </p:nvSpPr>
            <p:spPr>
              <a:xfrm>
                <a:off x="6255194" y="3435222"/>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684 w 271271"/>
                  <a:gd name="connsiteY9" fmla="*/ 66580 h 207454"/>
                  <a:gd name="connsiteX10" fmla="*/ 142684 w 271271"/>
                  <a:gd name="connsiteY10" fmla="*/ 133255 h 207454"/>
                  <a:gd name="connsiteX11" fmla="*/ 196215 w 271271"/>
                  <a:gd name="connsiteY11" fmla="*/ 133255 h 207454"/>
                  <a:gd name="connsiteX12" fmla="*/ 196215 w 271271"/>
                  <a:gd name="connsiteY12" fmla="*/ 9334 h 207454"/>
                  <a:gd name="connsiteX13" fmla="*/ 9430 w 271271"/>
                  <a:gd name="connsiteY13" fmla="*/ 9334 h 207454"/>
                  <a:gd name="connsiteX14" fmla="*/ 9430 w 271271"/>
                  <a:gd name="connsiteY14" fmla="*/ 198025 h 207454"/>
                  <a:gd name="connsiteX15" fmla="*/ 271272 w 271271"/>
                  <a:gd name="connsiteY15" fmla="*/ 198025 h 207454"/>
                  <a:gd name="connsiteX16" fmla="*/ 271272 w 271271"/>
                  <a:gd name="connsiteY16" fmla="*/ 207454 h 207454"/>
                  <a:gd name="connsiteX17" fmla="*/ 74200 w 271271"/>
                  <a:gd name="connsiteY17" fmla="*/ 133350 h 207454"/>
                  <a:gd name="connsiteX18" fmla="*/ 133350 w 271271"/>
                  <a:gd name="connsiteY18" fmla="*/ 133350 h 207454"/>
                  <a:gd name="connsiteX19" fmla="*/ 133350 w 271271"/>
                  <a:gd name="connsiteY19" fmla="*/ 76009 h 207454"/>
                  <a:gd name="connsiteX20" fmla="*/ 74200 w 271271"/>
                  <a:gd name="connsiteY20" fmla="*/ 76009 h 207454"/>
                  <a:gd name="connsiteX21" fmla="*/ 74200 w 271271"/>
                  <a:gd name="connsiteY21" fmla="*/ 13335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684"/>
                    </a:lnTo>
                    <a:lnTo>
                      <a:pt x="64770" y="142684"/>
                    </a:lnTo>
                    <a:lnTo>
                      <a:pt x="64770" y="66580"/>
                    </a:lnTo>
                    <a:lnTo>
                      <a:pt x="142684" y="66580"/>
                    </a:lnTo>
                    <a:lnTo>
                      <a:pt x="142684" y="133255"/>
                    </a:lnTo>
                    <a:lnTo>
                      <a:pt x="196215" y="133255"/>
                    </a:lnTo>
                    <a:lnTo>
                      <a:pt x="196215" y="9334"/>
                    </a:lnTo>
                    <a:lnTo>
                      <a:pt x="9430" y="9334"/>
                    </a:lnTo>
                    <a:lnTo>
                      <a:pt x="9430" y="198025"/>
                    </a:lnTo>
                    <a:lnTo>
                      <a:pt x="271272" y="198025"/>
                    </a:lnTo>
                    <a:lnTo>
                      <a:pt x="271272" y="207454"/>
                    </a:lnTo>
                    <a:close/>
                    <a:moveTo>
                      <a:pt x="74200" y="133350"/>
                    </a:moveTo>
                    <a:lnTo>
                      <a:pt x="133350" y="133350"/>
                    </a:lnTo>
                    <a:lnTo>
                      <a:pt x="133350" y="76009"/>
                    </a:lnTo>
                    <a:lnTo>
                      <a:pt x="74200" y="76009"/>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2" name="任意多边形: 形状 531">
                <a:extLst>
                  <a:ext uri="{FF2B5EF4-FFF2-40B4-BE49-F238E27FC236}">
                    <a16:creationId xmlns:a16="http://schemas.microsoft.com/office/drawing/2014/main" id="{78DD9106-6023-A10F-5354-B7095FECFDD4}"/>
                  </a:ext>
                </a:extLst>
              </p:cNvPr>
              <p:cNvSpPr/>
              <p:nvPr/>
            </p:nvSpPr>
            <p:spPr>
              <a:xfrm>
                <a:off x="6411499" y="3638009"/>
                <a:ext cx="51149" cy="473106"/>
              </a:xfrm>
              <a:custGeom>
                <a:avLst/>
                <a:gdLst>
                  <a:gd name="connsiteX0" fmla="*/ 5715 w 51149"/>
                  <a:gd name="connsiteY0" fmla="*/ 473107 h 473106"/>
                  <a:gd name="connsiteX1" fmla="*/ 0 w 51149"/>
                  <a:gd name="connsiteY1" fmla="*/ 465582 h 473106"/>
                  <a:gd name="connsiteX2" fmla="*/ 41815 w 51149"/>
                  <a:gd name="connsiteY2" fmla="*/ 433864 h 473106"/>
                  <a:gd name="connsiteX3" fmla="*/ 41815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815" y="433864"/>
                    </a:lnTo>
                    <a:lnTo>
                      <a:pt x="41815"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3" name="任意多边形: 形状 532">
                <a:extLst>
                  <a:ext uri="{FF2B5EF4-FFF2-40B4-BE49-F238E27FC236}">
                    <a16:creationId xmlns:a16="http://schemas.microsoft.com/office/drawing/2014/main" id="{20B87C74-18C6-68C5-12EB-782667F20AE0}"/>
                  </a:ext>
                </a:extLst>
              </p:cNvPr>
              <p:cNvSpPr/>
              <p:nvPr/>
            </p:nvSpPr>
            <p:spPr>
              <a:xfrm>
                <a:off x="6355778" y="3638009"/>
                <a:ext cx="42100" cy="430625"/>
              </a:xfrm>
              <a:custGeom>
                <a:avLst/>
                <a:gdLst>
                  <a:gd name="connsiteX0" fmla="*/ 5334 w 42100"/>
                  <a:gd name="connsiteY0" fmla="*/ 430625 h 430625"/>
                  <a:gd name="connsiteX1" fmla="*/ 0 w 42100"/>
                  <a:gd name="connsiteY1" fmla="*/ 422910 h 430625"/>
                  <a:gd name="connsiteX2" fmla="*/ 32766 w 42100"/>
                  <a:gd name="connsiteY2" fmla="*/ 400336 h 430625"/>
                  <a:gd name="connsiteX3" fmla="*/ 32766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334" y="430625"/>
                    </a:moveTo>
                    <a:lnTo>
                      <a:pt x="0" y="422910"/>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4" name="任意多边形: 形状 533">
                <a:extLst>
                  <a:ext uri="{FF2B5EF4-FFF2-40B4-BE49-F238E27FC236}">
                    <a16:creationId xmlns:a16="http://schemas.microsoft.com/office/drawing/2014/main" id="{ACF82E22-45DE-0E23-E917-34E89C89E14A}"/>
                  </a:ext>
                </a:extLst>
              </p:cNvPr>
              <p:cNvSpPr/>
              <p:nvPr/>
            </p:nvSpPr>
            <p:spPr>
              <a:xfrm>
                <a:off x="6255194" y="3701827"/>
                <a:ext cx="140779" cy="476059"/>
              </a:xfrm>
              <a:custGeom>
                <a:avLst/>
                <a:gdLst>
                  <a:gd name="connsiteX0" fmla="*/ 135160 w 140779"/>
                  <a:gd name="connsiteY0" fmla="*/ 476059 h 476059"/>
                  <a:gd name="connsiteX1" fmla="*/ 0 w 140779"/>
                  <a:gd name="connsiteY1" fmla="*/ 374713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70046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59"/>
                    </a:moveTo>
                    <a:lnTo>
                      <a:pt x="0" y="374713"/>
                    </a:lnTo>
                    <a:lnTo>
                      <a:pt x="0" y="0"/>
                    </a:lnTo>
                    <a:lnTo>
                      <a:pt x="138017" y="0"/>
                    </a:lnTo>
                    <a:lnTo>
                      <a:pt x="138017" y="9334"/>
                    </a:lnTo>
                    <a:lnTo>
                      <a:pt x="9430" y="9334"/>
                    </a:lnTo>
                    <a:lnTo>
                      <a:pt x="9430" y="370046"/>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5" name="任意多边形: 形状 534">
                <a:extLst>
                  <a:ext uri="{FF2B5EF4-FFF2-40B4-BE49-F238E27FC236}">
                    <a16:creationId xmlns:a16="http://schemas.microsoft.com/office/drawing/2014/main" id="{C7C3F686-D0F6-C65F-AC47-7B80A13F6F70}"/>
                  </a:ext>
                </a:extLst>
              </p:cNvPr>
              <p:cNvSpPr/>
              <p:nvPr/>
            </p:nvSpPr>
            <p:spPr>
              <a:xfrm>
                <a:off x="6321869" y="3768502"/>
                <a:ext cx="138874" cy="374713"/>
              </a:xfrm>
              <a:custGeom>
                <a:avLst/>
                <a:gdLst>
                  <a:gd name="connsiteX0" fmla="*/ 133255 w 138874"/>
                  <a:gd name="connsiteY0" fmla="*/ 374713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4 h 374713"/>
                  <a:gd name="connsiteX5" fmla="*/ 9334 w 138874"/>
                  <a:gd name="connsiteY5" fmla="*/ 9334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3"/>
                    </a:moveTo>
                    <a:lnTo>
                      <a:pt x="0" y="274701"/>
                    </a:lnTo>
                    <a:lnTo>
                      <a:pt x="0" y="0"/>
                    </a:lnTo>
                    <a:lnTo>
                      <a:pt x="71342" y="0"/>
                    </a:lnTo>
                    <a:lnTo>
                      <a:pt x="71342" y="9334"/>
                    </a:lnTo>
                    <a:lnTo>
                      <a:pt x="9334" y="9334"/>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6" name="任意多边形: 形状 535">
                <a:extLst>
                  <a:ext uri="{FF2B5EF4-FFF2-40B4-BE49-F238E27FC236}">
                    <a16:creationId xmlns:a16="http://schemas.microsoft.com/office/drawing/2014/main" id="{9C2FB2CC-8F12-47CB-C1E6-F4DE0EE392AA}"/>
                  </a:ext>
                </a:extLst>
              </p:cNvPr>
              <p:cNvSpPr/>
              <p:nvPr/>
            </p:nvSpPr>
            <p:spPr>
              <a:xfrm>
                <a:off x="6521798" y="3435317"/>
                <a:ext cx="405669" cy="271176"/>
              </a:xfrm>
              <a:custGeom>
                <a:avLst/>
                <a:gdLst>
                  <a:gd name="connsiteX0" fmla="*/ 0 w 405669"/>
                  <a:gd name="connsiteY0" fmla="*/ 0 h 271176"/>
                  <a:gd name="connsiteX1" fmla="*/ 0 w 405669"/>
                  <a:gd name="connsiteY1" fmla="*/ 271177 h 271176"/>
                  <a:gd name="connsiteX2" fmla="*/ 9335 w 405669"/>
                  <a:gd name="connsiteY2" fmla="*/ 271177 h 271176"/>
                  <a:gd name="connsiteX3" fmla="*/ 9335 w 405669"/>
                  <a:gd name="connsiteY3" fmla="*/ 9334 h 271176"/>
                  <a:gd name="connsiteX4" fmla="*/ 339376 w 405669"/>
                  <a:gd name="connsiteY4" fmla="*/ 9334 h 271176"/>
                  <a:gd name="connsiteX5" fmla="*/ 405670 w 405669"/>
                  <a:gd name="connsiteY5" fmla="*/ 99060 h 271176"/>
                  <a:gd name="connsiteX6" fmla="*/ 405670 w 405669"/>
                  <a:gd name="connsiteY6" fmla="*/ 83249 h 271176"/>
                  <a:gd name="connsiteX7" fmla="*/ 344138 w 405669"/>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176">
                    <a:moveTo>
                      <a:pt x="0" y="0"/>
                    </a:moveTo>
                    <a:lnTo>
                      <a:pt x="0" y="271177"/>
                    </a:lnTo>
                    <a:lnTo>
                      <a:pt x="9335" y="271177"/>
                    </a:lnTo>
                    <a:lnTo>
                      <a:pt x="9335" y="9334"/>
                    </a:lnTo>
                    <a:lnTo>
                      <a:pt x="339376" y="9334"/>
                    </a:lnTo>
                    <a:lnTo>
                      <a:pt x="405670" y="99060"/>
                    </a:lnTo>
                    <a:lnTo>
                      <a:pt x="405670" y="83249"/>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7" name="任意多边形: 形状 536">
                <a:extLst>
                  <a:ext uri="{FF2B5EF4-FFF2-40B4-BE49-F238E27FC236}">
                    <a16:creationId xmlns:a16="http://schemas.microsoft.com/office/drawing/2014/main" id="{51C430B4-ED06-2D92-1F24-D2992CF08C60}"/>
                  </a:ext>
                </a:extLst>
              </p:cNvPr>
              <p:cNvSpPr/>
              <p:nvPr/>
            </p:nvSpPr>
            <p:spPr>
              <a:xfrm>
                <a:off x="6590854" y="3501897"/>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430 h 204596"/>
                  <a:gd name="connsiteX4" fmla="*/ 235648 w 336613"/>
                  <a:gd name="connsiteY4" fmla="*/ 9430 h 204596"/>
                  <a:gd name="connsiteX5" fmla="*/ 334137 w 336613"/>
                  <a:gd name="connsiteY5" fmla="*/ 138970 h 204596"/>
                  <a:gd name="connsiteX6" fmla="*/ 336613 w 336613"/>
                  <a:gd name="connsiteY6" fmla="*/ 137065 h 204596"/>
                  <a:gd name="connsiteX7" fmla="*/ 336613 w 336613"/>
                  <a:gd name="connsiteY7" fmla="*/ 126778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430"/>
                    </a:lnTo>
                    <a:lnTo>
                      <a:pt x="235648" y="9430"/>
                    </a:lnTo>
                    <a:lnTo>
                      <a:pt x="334137" y="138970"/>
                    </a:lnTo>
                    <a:lnTo>
                      <a:pt x="336613" y="137065"/>
                    </a:lnTo>
                    <a:lnTo>
                      <a:pt x="336613" y="126778"/>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8" name="任意多边形: 形状 537">
                <a:extLst>
                  <a:ext uri="{FF2B5EF4-FFF2-40B4-BE49-F238E27FC236}">
                    <a16:creationId xmlns:a16="http://schemas.microsoft.com/office/drawing/2014/main" id="{5CF555DB-70B4-04C7-B5FA-F98DC8E6A6B9}"/>
                  </a:ext>
                </a:extLst>
              </p:cNvPr>
              <p:cNvSpPr/>
              <p:nvPr/>
            </p:nvSpPr>
            <p:spPr>
              <a:xfrm>
                <a:off x="6457981" y="3701827"/>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9" name="任意多边形: 形状 538">
                <a:extLst>
                  <a:ext uri="{FF2B5EF4-FFF2-40B4-BE49-F238E27FC236}">
                    <a16:creationId xmlns:a16="http://schemas.microsoft.com/office/drawing/2014/main" id="{819A6D91-00CF-4E16-D964-DD9AD1079834}"/>
                  </a:ext>
                </a:extLst>
              </p:cNvPr>
              <p:cNvSpPr/>
              <p:nvPr/>
            </p:nvSpPr>
            <p:spPr>
              <a:xfrm>
                <a:off x="6457981" y="3768502"/>
                <a:ext cx="344614" cy="239077"/>
              </a:xfrm>
              <a:custGeom>
                <a:avLst/>
                <a:gdLst>
                  <a:gd name="connsiteX0" fmla="*/ 344614 w 344614"/>
                  <a:gd name="connsiteY0" fmla="*/ 239078 h 239077"/>
                  <a:gd name="connsiteX1" fmla="*/ 335280 w 344614"/>
                  <a:gd name="connsiteY1" fmla="*/ 239078 h 239077"/>
                  <a:gd name="connsiteX2" fmla="*/ 335280 w 344614"/>
                  <a:gd name="connsiteY2" fmla="*/ 9334 h 239077"/>
                  <a:gd name="connsiteX3" fmla="*/ 0 w 344614"/>
                  <a:gd name="connsiteY3" fmla="*/ 9334 h 239077"/>
                  <a:gd name="connsiteX4" fmla="*/ 0 w 344614"/>
                  <a:gd name="connsiteY4" fmla="*/ 0 h 239077"/>
                  <a:gd name="connsiteX5" fmla="*/ 344614 w 344614"/>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335280" y="239078"/>
                    </a:lnTo>
                    <a:lnTo>
                      <a:pt x="335280" y="9334"/>
                    </a:lnTo>
                    <a:lnTo>
                      <a:pt x="0" y="9334"/>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0" name="任意多边形: 形状 539">
                <a:extLst>
                  <a:ext uri="{FF2B5EF4-FFF2-40B4-BE49-F238E27FC236}">
                    <a16:creationId xmlns:a16="http://schemas.microsoft.com/office/drawing/2014/main" id="{2220F697-AE0E-EE8B-D839-76FB21A4929D}"/>
                  </a:ext>
                </a:extLst>
              </p:cNvPr>
              <p:cNvSpPr/>
              <p:nvPr/>
            </p:nvSpPr>
            <p:spPr>
              <a:xfrm>
                <a:off x="6590854" y="3773169"/>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743 h 239172"/>
                  <a:gd name="connsiteX4" fmla="*/ 9430 w 336613"/>
                  <a:gd name="connsiteY4" fmla="*/ 229743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743"/>
                    </a:lnTo>
                    <a:lnTo>
                      <a:pt x="9430" y="229743"/>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1" name="任意多边形: 形状 540">
                <a:extLst>
                  <a:ext uri="{FF2B5EF4-FFF2-40B4-BE49-F238E27FC236}">
                    <a16:creationId xmlns:a16="http://schemas.microsoft.com/office/drawing/2014/main" id="{08E8AE0E-006F-5C10-512D-6FB2F32558D4}"/>
                  </a:ext>
                </a:extLst>
              </p:cNvPr>
              <p:cNvSpPr/>
              <p:nvPr/>
            </p:nvSpPr>
            <p:spPr>
              <a:xfrm>
                <a:off x="6521798" y="3773169"/>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4989 h 304418"/>
                  <a:gd name="connsiteX4" fmla="*/ 9335 w 405669"/>
                  <a:gd name="connsiteY4" fmla="*/ 294989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4989"/>
                    </a:lnTo>
                    <a:lnTo>
                      <a:pt x="9335" y="294989"/>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2" name="任意多边形: 形状 541">
                <a:extLst>
                  <a:ext uri="{FF2B5EF4-FFF2-40B4-BE49-F238E27FC236}">
                    <a16:creationId xmlns:a16="http://schemas.microsoft.com/office/drawing/2014/main" id="{98D27459-51D5-4C79-547B-25B117DE7A48}"/>
                  </a:ext>
                </a:extLst>
              </p:cNvPr>
              <p:cNvSpPr/>
              <p:nvPr/>
            </p:nvSpPr>
            <p:spPr>
              <a:xfrm>
                <a:off x="6924039" y="3701827"/>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3" name="任意多边形: 形状 542">
                <a:extLst>
                  <a:ext uri="{FF2B5EF4-FFF2-40B4-BE49-F238E27FC236}">
                    <a16:creationId xmlns:a16="http://schemas.microsoft.com/office/drawing/2014/main" id="{DB118C24-42D6-B636-66D6-F0CD88C659EC}"/>
                  </a:ext>
                </a:extLst>
              </p:cNvPr>
              <p:cNvSpPr/>
              <p:nvPr/>
            </p:nvSpPr>
            <p:spPr>
              <a:xfrm>
                <a:off x="6042405" y="4739576"/>
                <a:ext cx="51339" cy="34289"/>
              </a:xfrm>
              <a:custGeom>
                <a:avLst/>
                <a:gdLst>
                  <a:gd name="connsiteX0" fmla="*/ 0 w 51339"/>
                  <a:gd name="connsiteY0" fmla="*/ 7525 h 34289"/>
                  <a:gd name="connsiteX1" fmla="*/ 35624 w 51339"/>
                  <a:gd name="connsiteY1" fmla="*/ 34290 h 34289"/>
                  <a:gd name="connsiteX2" fmla="*/ 51340 w 51339"/>
                  <a:gd name="connsiteY2" fmla="*/ 34290 h 34289"/>
                  <a:gd name="connsiteX3" fmla="*/ 5620 w 51339"/>
                  <a:gd name="connsiteY3" fmla="*/ 0 h 34289"/>
                </a:gdLst>
                <a:ahLst/>
                <a:cxnLst>
                  <a:cxn ang="0">
                    <a:pos x="connsiteX0" y="connsiteY0"/>
                  </a:cxn>
                  <a:cxn ang="0">
                    <a:pos x="connsiteX1" y="connsiteY1"/>
                  </a:cxn>
                  <a:cxn ang="0">
                    <a:pos x="connsiteX2" y="connsiteY2"/>
                  </a:cxn>
                  <a:cxn ang="0">
                    <a:pos x="connsiteX3" y="connsiteY3"/>
                  </a:cxn>
                </a:cxnLst>
                <a:rect l="l" t="t" r="r" b="b"/>
                <a:pathLst>
                  <a:path w="51339" h="34289">
                    <a:moveTo>
                      <a:pt x="0" y="7525"/>
                    </a:moveTo>
                    <a:lnTo>
                      <a:pt x="35624" y="34290"/>
                    </a:lnTo>
                    <a:lnTo>
                      <a:pt x="51340" y="34290"/>
                    </a:lnTo>
                    <a:lnTo>
                      <a:pt x="562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4" name="任意多边形: 形状 543">
                <a:extLst>
                  <a:ext uri="{FF2B5EF4-FFF2-40B4-BE49-F238E27FC236}">
                    <a16:creationId xmlns:a16="http://schemas.microsoft.com/office/drawing/2014/main" id="{0CCA7DF4-8E0F-4FBD-8F0D-9B60428A9042}"/>
                  </a:ext>
                </a:extLst>
              </p:cNvPr>
              <p:cNvSpPr/>
              <p:nvPr/>
            </p:nvSpPr>
            <p:spPr>
              <a:xfrm>
                <a:off x="4973700" y="4739671"/>
                <a:ext cx="50101" cy="34194"/>
              </a:xfrm>
              <a:custGeom>
                <a:avLst/>
                <a:gdLst>
                  <a:gd name="connsiteX0" fmla="*/ 0 w 50101"/>
                  <a:gd name="connsiteY0" fmla="*/ 7429 h 34194"/>
                  <a:gd name="connsiteX1" fmla="*/ 34766 w 50101"/>
                  <a:gd name="connsiteY1" fmla="*/ 34195 h 34194"/>
                  <a:gd name="connsiteX2" fmla="*/ 50102 w 50101"/>
                  <a:gd name="connsiteY2" fmla="*/ 34195 h 34194"/>
                  <a:gd name="connsiteX3" fmla="*/ 5715 w 50101"/>
                  <a:gd name="connsiteY3" fmla="*/ 0 h 34194"/>
                </a:gdLst>
                <a:ahLst/>
                <a:cxnLst>
                  <a:cxn ang="0">
                    <a:pos x="connsiteX0" y="connsiteY0"/>
                  </a:cxn>
                  <a:cxn ang="0">
                    <a:pos x="connsiteX1" y="connsiteY1"/>
                  </a:cxn>
                  <a:cxn ang="0">
                    <a:pos x="connsiteX2" y="connsiteY2"/>
                  </a:cxn>
                  <a:cxn ang="0">
                    <a:pos x="connsiteX3" y="connsiteY3"/>
                  </a:cxn>
                </a:cxnLst>
                <a:rect l="l" t="t" r="r" b="b"/>
                <a:pathLst>
                  <a:path w="50101" h="34194">
                    <a:moveTo>
                      <a:pt x="0" y="7429"/>
                    </a:moveTo>
                    <a:lnTo>
                      <a:pt x="34766" y="34195"/>
                    </a:lnTo>
                    <a:lnTo>
                      <a:pt x="50102" y="34195"/>
                    </a:lnTo>
                    <a:lnTo>
                      <a:pt x="571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5" name="任意多边形: 形状 544">
                <a:extLst>
                  <a:ext uri="{FF2B5EF4-FFF2-40B4-BE49-F238E27FC236}">
                    <a16:creationId xmlns:a16="http://schemas.microsoft.com/office/drawing/2014/main" id="{231BD9AE-1535-67AD-5DC3-6F3CF2EDDE34}"/>
                  </a:ext>
                </a:extLst>
              </p:cNvPr>
              <p:cNvSpPr/>
              <p:nvPr/>
            </p:nvSpPr>
            <p:spPr>
              <a:xfrm>
                <a:off x="5975730" y="4138929"/>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5 w 207454"/>
                  <a:gd name="connsiteY13" fmla="*/ 0 h 271271"/>
                  <a:gd name="connsiteX14" fmla="*/ 207455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4 h 271271"/>
                  <a:gd name="connsiteX20" fmla="*/ 74200 w 207454"/>
                  <a:gd name="connsiteY20" fmla="*/ 74104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5" y="0"/>
                    </a:lnTo>
                    <a:lnTo>
                      <a:pt x="207455" y="205550"/>
                    </a:lnTo>
                    <a:lnTo>
                      <a:pt x="74200" y="205550"/>
                    </a:lnTo>
                    <a:lnTo>
                      <a:pt x="74200" y="271272"/>
                    </a:lnTo>
                    <a:close/>
                    <a:moveTo>
                      <a:pt x="74200" y="133255"/>
                    </a:moveTo>
                    <a:lnTo>
                      <a:pt x="131540" y="133255"/>
                    </a:lnTo>
                    <a:lnTo>
                      <a:pt x="131540" y="74104"/>
                    </a:lnTo>
                    <a:lnTo>
                      <a:pt x="74200" y="7410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6" name="任意多边形: 形状 545">
                <a:extLst>
                  <a:ext uri="{FF2B5EF4-FFF2-40B4-BE49-F238E27FC236}">
                    <a16:creationId xmlns:a16="http://schemas.microsoft.com/office/drawing/2014/main" id="{7744B01A-A22C-0D1E-582A-9DCFDC097B2E}"/>
                  </a:ext>
                </a:extLst>
              </p:cNvPr>
              <p:cNvSpPr/>
              <p:nvPr/>
            </p:nvSpPr>
            <p:spPr>
              <a:xfrm>
                <a:off x="5541866" y="4295234"/>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815 h 51149"/>
                  <a:gd name="connsiteX5" fmla="*/ 438531 w 438530"/>
                  <a:gd name="connsiteY5" fmla="*/ 41815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815"/>
                    </a:lnTo>
                    <a:lnTo>
                      <a:pt x="438531" y="4181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7" name="任意多边形: 形状 546">
                <a:extLst>
                  <a:ext uri="{FF2B5EF4-FFF2-40B4-BE49-F238E27FC236}">
                    <a16:creationId xmlns:a16="http://schemas.microsoft.com/office/drawing/2014/main" id="{64679369-ABDE-A989-4694-E511BDDB76DA}"/>
                  </a:ext>
                </a:extLst>
              </p:cNvPr>
              <p:cNvSpPr/>
              <p:nvPr/>
            </p:nvSpPr>
            <p:spPr>
              <a:xfrm>
                <a:off x="5584348" y="4239513"/>
                <a:ext cx="396049" cy="42100"/>
              </a:xfrm>
              <a:custGeom>
                <a:avLst/>
                <a:gdLst>
                  <a:gd name="connsiteX0" fmla="*/ 396050 w 396049"/>
                  <a:gd name="connsiteY0" fmla="*/ 42100 h 42100"/>
                  <a:gd name="connsiteX1" fmla="*/ 25337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337"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8" name="任意多边形: 形状 547">
                <a:extLst>
                  <a:ext uri="{FF2B5EF4-FFF2-40B4-BE49-F238E27FC236}">
                    <a16:creationId xmlns:a16="http://schemas.microsoft.com/office/drawing/2014/main" id="{496D4011-ED9C-779D-16F1-E1A70FAF8334}"/>
                  </a:ext>
                </a:extLst>
              </p:cNvPr>
              <p:cNvSpPr/>
              <p:nvPr/>
            </p:nvSpPr>
            <p:spPr>
              <a:xfrm>
                <a:off x="5245544" y="4138929"/>
                <a:ext cx="671036" cy="142684"/>
              </a:xfrm>
              <a:custGeom>
                <a:avLst/>
                <a:gdLst>
                  <a:gd name="connsiteX0" fmla="*/ 235553 w 671036"/>
                  <a:gd name="connsiteY0" fmla="*/ 142684 h 142684"/>
                  <a:gd name="connsiteX1" fmla="*/ 0 w 671036"/>
                  <a:gd name="connsiteY1" fmla="*/ 142684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8017 h 142684"/>
                  <a:gd name="connsiteX7" fmla="*/ 661702 w 671036"/>
                  <a:gd name="connsiteY7" fmla="*/ 138017 h 142684"/>
                  <a:gd name="connsiteX8" fmla="*/ 661702 w 671036"/>
                  <a:gd name="connsiteY8" fmla="*/ 9430 h 142684"/>
                  <a:gd name="connsiteX9" fmla="*/ 335566 w 671036"/>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4"/>
                    </a:moveTo>
                    <a:lnTo>
                      <a:pt x="0" y="142684"/>
                    </a:lnTo>
                    <a:lnTo>
                      <a:pt x="0" y="133255"/>
                    </a:lnTo>
                    <a:lnTo>
                      <a:pt x="230886" y="133255"/>
                    </a:lnTo>
                    <a:lnTo>
                      <a:pt x="330898" y="0"/>
                    </a:lnTo>
                    <a:lnTo>
                      <a:pt x="671036" y="0"/>
                    </a:lnTo>
                    <a:lnTo>
                      <a:pt x="671036" y="138017"/>
                    </a:lnTo>
                    <a:lnTo>
                      <a:pt x="661702" y="138017"/>
                    </a:lnTo>
                    <a:lnTo>
                      <a:pt x="661702" y="9430"/>
                    </a:lnTo>
                    <a:lnTo>
                      <a:pt x="33556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9" name="任意多边形: 形状 548">
                <a:extLst>
                  <a:ext uri="{FF2B5EF4-FFF2-40B4-BE49-F238E27FC236}">
                    <a16:creationId xmlns:a16="http://schemas.microsoft.com/office/drawing/2014/main" id="{CDBB27B2-B06F-EBA6-0869-B5F6EC376CE8}"/>
                  </a:ext>
                </a:extLst>
              </p:cNvPr>
              <p:cNvSpPr/>
              <p:nvPr/>
            </p:nvSpPr>
            <p:spPr>
              <a:xfrm>
                <a:off x="5245544" y="4205604"/>
                <a:ext cx="604456" cy="140779"/>
              </a:xfrm>
              <a:custGeom>
                <a:avLst/>
                <a:gdLst>
                  <a:gd name="connsiteX0" fmla="*/ 270319 w 604456"/>
                  <a:gd name="connsiteY0" fmla="*/ 140780 h 140779"/>
                  <a:gd name="connsiteX1" fmla="*/ 0 w 604456"/>
                  <a:gd name="connsiteY1" fmla="*/ 140780 h 140779"/>
                  <a:gd name="connsiteX2" fmla="*/ 0 w 604456"/>
                  <a:gd name="connsiteY2" fmla="*/ 131445 h 140779"/>
                  <a:gd name="connsiteX3" fmla="*/ 265652 w 604456"/>
                  <a:gd name="connsiteY3" fmla="*/ 131445 h 140779"/>
                  <a:gd name="connsiteX4" fmla="*/ 364236 w 604456"/>
                  <a:gd name="connsiteY4" fmla="*/ 0 h 140779"/>
                  <a:gd name="connsiteX5" fmla="*/ 604456 w 604456"/>
                  <a:gd name="connsiteY5" fmla="*/ 0 h 140779"/>
                  <a:gd name="connsiteX6" fmla="*/ 604456 w 604456"/>
                  <a:gd name="connsiteY6" fmla="*/ 71342 h 140779"/>
                  <a:gd name="connsiteX7" fmla="*/ 595027 w 604456"/>
                  <a:gd name="connsiteY7" fmla="*/ 71342 h 140779"/>
                  <a:gd name="connsiteX8" fmla="*/ 595027 w 604456"/>
                  <a:gd name="connsiteY8" fmla="*/ 9334 h 140779"/>
                  <a:gd name="connsiteX9" fmla="*/ 368903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70319" y="140780"/>
                    </a:moveTo>
                    <a:lnTo>
                      <a:pt x="0" y="140780"/>
                    </a:lnTo>
                    <a:lnTo>
                      <a:pt x="0" y="131445"/>
                    </a:lnTo>
                    <a:lnTo>
                      <a:pt x="265652" y="131445"/>
                    </a:lnTo>
                    <a:lnTo>
                      <a:pt x="364236" y="0"/>
                    </a:lnTo>
                    <a:lnTo>
                      <a:pt x="604456" y="0"/>
                    </a:lnTo>
                    <a:lnTo>
                      <a:pt x="604456" y="71342"/>
                    </a:lnTo>
                    <a:lnTo>
                      <a:pt x="595027" y="71342"/>
                    </a:lnTo>
                    <a:lnTo>
                      <a:pt x="595027" y="9334"/>
                    </a:lnTo>
                    <a:lnTo>
                      <a:pt x="368903"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0" name="任意多边形: 形状 549">
                <a:extLst>
                  <a:ext uri="{FF2B5EF4-FFF2-40B4-BE49-F238E27FC236}">
                    <a16:creationId xmlns:a16="http://schemas.microsoft.com/office/drawing/2014/main" id="{BF5DCBED-9257-3BD6-FC41-F4D87F3E8698}"/>
                  </a:ext>
                </a:extLst>
              </p:cNvPr>
              <p:cNvSpPr/>
              <p:nvPr/>
            </p:nvSpPr>
            <p:spPr>
              <a:xfrm>
                <a:off x="4905215" y="4138929"/>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4 h 207454"/>
                  <a:gd name="connsiteX13" fmla="*/ 9334 w 271271"/>
                  <a:gd name="connsiteY13" fmla="*/ 9334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4"/>
                    </a:lnTo>
                    <a:lnTo>
                      <a:pt x="64770" y="142684"/>
                    </a:lnTo>
                    <a:lnTo>
                      <a:pt x="64770" y="66580"/>
                    </a:lnTo>
                    <a:lnTo>
                      <a:pt x="142589" y="66580"/>
                    </a:lnTo>
                    <a:lnTo>
                      <a:pt x="142589" y="133255"/>
                    </a:lnTo>
                    <a:lnTo>
                      <a:pt x="196120" y="133255"/>
                    </a:lnTo>
                    <a:lnTo>
                      <a:pt x="196120" y="9334"/>
                    </a:lnTo>
                    <a:lnTo>
                      <a:pt x="9334" y="9334"/>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1" name="任意多边形: 形状 550">
                <a:extLst>
                  <a:ext uri="{FF2B5EF4-FFF2-40B4-BE49-F238E27FC236}">
                    <a16:creationId xmlns:a16="http://schemas.microsoft.com/office/drawing/2014/main" id="{8DFCACA7-C85A-3585-2015-8421C3881FD4}"/>
                  </a:ext>
                </a:extLst>
              </p:cNvPr>
              <p:cNvSpPr/>
              <p:nvPr/>
            </p:nvSpPr>
            <p:spPr>
              <a:xfrm>
                <a:off x="5103240" y="4341716"/>
                <a:ext cx="9429" cy="432149"/>
              </a:xfrm>
              <a:custGeom>
                <a:avLst/>
                <a:gdLst>
                  <a:gd name="connsiteX0" fmla="*/ 0 w 9429"/>
                  <a:gd name="connsiteY0" fmla="*/ 0 h 432149"/>
                  <a:gd name="connsiteX1" fmla="*/ 9430 w 9429"/>
                  <a:gd name="connsiteY1" fmla="*/ 0 h 432149"/>
                  <a:gd name="connsiteX2" fmla="*/ 9430 w 9429"/>
                  <a:gd name="connsiteY2" fmla="*/ 432149 h 432149"/>
                  <a:gd name="connsiteX3" fmla="*/ 0 w 9429"/>
                  <a:gd name="connsiteY3" fmla="*/ 432149 h 432149"/>
                </a:gdLst>
                <a:ahLst/>
                <a:cxnLst>
                  <a:cxn ang="0">
                    <a:pos x="connsiteX0" y="connsiteY0"/>
                  </a:cxn>
                  <a:cxn ang="0">
                    <a:pos x="connsiteX1" y="connsiteY1"/>
                  </a:cxn>
                  <a:cxn ang="0">
                    <a:pos x="connsiteX2" y="connsiteY2"/>
                  </a:cxn>
                  <a:cxn ang="0">
                    <a:pos x="connsiteX3" y="connsiteY3"/>
                  </a:cxn>
                </a:cxnLst>
                <a:rect l="l" t="t" r="r" b="b"/>
                <a:pathLst>
                  <a:path w="9429" h="432149">
                    <a:moveTo>
                      <a:pt x="0" y="0"/>
                    </a:moveTo>
                    <a:lnTo>
                      <a:pt x="9430" y="0"/>
                    </a:lnTo>
                    <a:lnTo>
                      <a:pt x="9430" y="432149"/>
                    </a:lnTo>
                    <a:lnTo>
                      <a:pt x="0" y="43214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2" name="任意多边形: 形状 551">
                <a:extLst>
                  <a:ext uri="{FF2B5EF4-FFF2-40B4-BE49-F238E27FC236}">
                    <a16:creationId xmlns:a16="http://schemas.microsoft.com/office/drawing/2014/main" id="{0AB7EB82-DB3C-0CDF-18C6-FED20683EF4C}"/>
                  </a:ext>
                </a:extLst>
              </p:cNvPr>
              <p:cNvSpPr/>
              <p:nvPr/>
            </p:nvSpPr>
            <p:spPr>
              <a:xfrm>
                <a:off x="5005799" y="4341716"/>
                <a:ext cx="42100" cy="430530"/>
              </a:xfrm>
              <a:custGeom>
                <a:avLst/>
                <a:gdLst>
                  <a:gd name="connsiteX0" fmla="*/ 32671 w 42100"/>
                  <a:gd name="connsiteY0" fmla="*/ 0 h 430530"/>
                  <a:gd name="connsiteX1" fmla="*/ 32671 w 42100"/>
                  <a:gd name="connsiteY1" fmla="*/ 400336 h 430530"/>
                  <a:gd name="connsiteX2" fmla="*/ 0 w 42100"/>
                  <a:gd name="connsiteY2" fmla="*/ 422815 h 430530"/>
                  <a:gd name="connsiteX3" fmla="*/ 5239 w 42100"/>
                  <a:gd name="connsiteY3" fmla="*/ 430530 h 430530"/>
                  <a:gd name="connsiteX4" fmla="*/ 42100 w 42100"/>
                  <a:gd name="connsiteY4" fmla="*/ 405289 h 430530"/>
                  <a:gd name="connsiteX5" fmla="*/ 42100 w 42100"/>
                  <a:gd name="connsiteY5" fmla="*/ 0 h 43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30">
                    <a:moveTo>
                      <a:pt x="32671" y="0"/>
                    </a:moveTo>
                    <a:lnTo>
                      <a:pt x="32671" y="400336"/>
                    </a:lnTo>
                    <a:lnTo>
                      <a:pt x="0" y="422815"/>
                    </a:lnTo>
                    <a:lnTo>
                      <a:pt x="5239" y="430530"/>
                    </a:lnTo>
                    <a:lnTo>
                      <a:pt x="42100" y="405289"/>
                    </a:lnTo>
                    <a:lnTo>
                      <a:pt x="421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3" name="任意多边形: 形状 552">
                <a:extLst>
                  <a:ext uri="{FF2B5EF4-FFF2-40B4-BE49-F238E27FC236}">
                    <a16:creationId xmlns:a16="http://schemas.microsoft.com/office/drawing/2014/main" id="{80AD2071-358D-1B13-5EEA-F26ECB457817}"/>
                  </a:ext>
                </a:extLst>
              </p:cNvPr>
              <p:cNvSpPr/>
              <p:nvPr/>
            </p:nvSpPr>
            <p:spPr>
              <a:xfrm>
                <a:off x="4905215" y="4405534"/>
                <a:ext cx="138017" cy="368331"/>
              </a:xfrm>
              <a:custGeom>
                <a:avLst/>
                <a:gdLst>
                  <a:gd name="connsiteX0" fmla="*/ 0 w 138017"/>
                  <a:gd name="connsiteY0" fmla="*/ 0 h 368331"/>
                  <a:gd name="connsiteX1" fmla="*/ 0 w 138017"/>
                  <a:gd name="connsiteY1" fmla="*/ 368332 h 368331"/>
                  <a:gd name="connsiteX2" fmla="*/ 9430 w 138017"/>
                  <a:gd name="connsiteY2" fmla="*/ 368332 h 368331"/>
                  <a:gd name="connsiteX3" fmla="*/ 9430 w 138017"/>
                  <a:gd name="connsiteY3" fmla="*/ 9335 h 368331"/>
                  <a:gd name="connsiteX4" fmla="*/ 138017 w 138017"/>
                  <a:gd name="connsiteY4" fmla="*/ 9335 h 368331"/>
                  <a:gd name="connsiteX5" fmla="*/ 138017 w 138017"/>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17" h="368331">
                    <a:moveTo>
                      <a:pt x="0" y="0"/>
                    </a:moveTo>
                    <a:lnTo>
                      <a:pt x="0" y="368332"/>
                    </a:lnTo>
                    <a:lnTo>
                      <a:pt x="9430" y="368332"/>
                    </a:lnTo>
                    <a:lnTo>
                      <a:pt x="9430" y="9335"/>
                    </a:lnTo>
                    <a:lnTo>
                      <a:pt x="138017" y="9335"/>
                    </a:lnTo>
                    <a:lnTo>
                      <a:pt x="13801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4" name="任意多边形: 形状 553">
                <a:extLst>
                  <a:ext uri="{FF2B5EF4-FFF2-40B4-BE49-F238E27FC236}">
                    <a16:creationId xmlns:a16="http://schemas.microsoft.com/office/drawing/2014/main" id="{B38A4940-94A5-1BE9-5D74-1DD83450ABE0}"/>
                  </a:ext>
                </a:extLst>
              </p:cNvPr>
              <p:cNvSpPr/>
              <p:nvPr/>
            </p:nvSpPr>
            <p:spPr>
              <a:xfrm>
                <a:off x="4971890" y="4472113"/>
                <a:ext cx="71246" cy="301751"/>
              </a:xfrm>
              <a:custGeom>
                <a:avLst/>
                <a:gdLst>
                  <a:gd name="connsiteX0" fmla="*/ 0 w 71246"/>
                  <a:gd name="connsiteY0" fmla="*/ 0 h 301751"/>
                  <a:gd name="connsiteX1" fmla="*/ 0 w 71246"/>
                  <a:gd name="connsiteY1" fmla="*/ 274701 h 301751"/>
                  <a:gd name="connsiteX2" fmla="*/ 36004 w 71246"/>
                  <a:gd name="connsiteY2" fmla="*/ 301752 h 301751"/>
                  <a:gd name="connsiteX3" fmla="*/ 51625 w 71246"/>
                  <a:gd name="connsiteY3" fmla="*/ 301752 h 301751"/>
                  <a:gd name="connsiteX4" fmla="*/ 9334 w 71246"/>
                  <a:gd name="connsiteY4" fmla="*/ 270034 h 301751"/>
                  <a:gd name="connsiteX5" fmla="*/ 9334 w 71246"/>
                  <a:gd name="connsiteY5" fmla="*/ 9430 h 301751"/>
                  <a:gd name="connsiteX6" fmla="*/ 71247 w 71246"/>
                  <a:gd name="connsiteY6" fmla="*/ 9430 h 301751"/>
                  <a:gd name="connsiteX7" fmla="*/ 71247 w 71246"/>
                  <a:gd name="connsiteY7"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46" h="301751">
                    <a:moveTo>
                      <a:pt x="0" y="0"/>
                    </a:moveTo>
                    <a:lnTo>
                      <a:pt x="0" y="274701"/>
                    </a:lnTo>
                    <a:lnTo>
                      <a:pt x="36004" y="301752"/>
                    </a:lnTo>
                    <a:lnTo>
                      <a:pt x="51625" y="301752"/>
                    </a:lnTo>
                    <a:lnTo>
                      <a:pt x="9334" y="270034"/>
                    </a:lnTo>
                    <a:lnTo>
                      <a:pt x="9334" y="9430"/>
                    </a:lnTo>
                    <a:lnTo>
                      <a:pt x="71247" y="9430"/>
                    </a:lnTo>
                    <a:lnTo>
                      <a:pt x="7124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5" name="任意多边形: 形状 554">
                <a:extLst>
                  <a:ext uri="{FF2B5EF4-FFF2-40B4-BE49-F238E27FC236}">
                    <a16:creationId xmlns:a16="http://schemas.microsoft.com/office/drawing/2014/main" id="{BB9A9EA0-B08D-DB05-E362-D8EC4B6357AF}"/>
                  </a:ext>
                </a:extLst>
              </p:cNvPr>
              <p:cNvSpPr/>
              <p:nvPr/>
            </p:nvSpPr>
            <p:spPr>
              <a:xfrm>
                <a:off x="5911912" y="4405534"/>
                <a:ext cx="271272" cy="368331"/>
              </a:xfrm>
              <a:custGeom>
                <a:avLst/>
                <a:gdLst>
                  <a:gd name="connsiteX0" fmla="*/ 0 w 271272"/>
                  <a:gd name="connsiteY0" fmla="*/ 0 h 368331"/>
                  <a:gd name="connsiteX1" fmla="*/ 0 w 271272"/>
                  <a:gd name="connsiteY1" fmla="*/ 9335 h 368331"/>
                  <a:gd name="connsiteX2" fmla="*/ 261842 w 271272"/>
                  <a:gd name="connsiteY2" fmla="*/ 9335 h 368331"/>
                  <a:gd name="connsiteX3" fmla="*/ 261842 w 271272"/>
                  <a:gd name="connsiteY3" fmla="*/ 368332 h 368331"/>
                  <a:gd name="connsiteX4" fmla="*/ 271272 w 271272"/>
                  <a:gd name="connsiteY4" fmla="*/ 368332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9335"/>
                    </a:lnTo>
                    <a:lnTo>
                      <a:pt x="261842" y="9335"/>
                    </a:lnTo>
                    <a:lnTo>
                      <a:pt x="261842" y="368332"/>
                    </a:lnTo>
                    <a:lnTo>
                      <a:pt x="271272" y="368332"/>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6" name="任意多边形: 形状 555">
                <a:extLst>
                  <a:ext uri="{FF2B5EF4-FFF2-40B4-BE49-F238E27FC236}">
                    <a16:creationId xmlns:a16="http://schemas.microsoft.com/office/drawing/2014/main" id="{2234E32E-1C54-EDE9-EB49-E408050BE7AD}"/>
                  </a:ext>
                </a:extLst>
              </p:cNvPr>
              <p:cNvSpPr/>
              <p:nvPr/>
            </p:nvSpPr>
            <p:spPr>
              <a:xfrm>
                <a:off x="5171725" y="4138929"/>
                <a:ext cx="444150" cy="271271"/>
              </a:xfrm>
              <a:custGeom>
                <a:avLst/>
                <a:gdLst>
                  <a:gd name="connsiteX0" fmla="*/ 9430 w 444150"/>
                  <a:gd name="connsiteY0" fmla="*/ 271272 h 271271"/>
                  <a:gd name="connsiteX1" fmla="*/ 0 w 444150"/>
                  <a:gd name="connsiteY1" fmla="*/ 271272 h 271271"/>
                  <a:gd name="connsiteX2" fmla="*/ 0 w 444150"/>
                  <a:gd name="connsiteY2" fmla="*/ 0 h 271271"/>
                  <a:gd name="connsiteX3" fmla="*/ 344138 w 444150"/>
                  <a:gd name="connsiteY3" fmla="*/ 0 h 271271"/>
                  <a:gd name="connsiteX4" fmla="*/ 444151 w 444150"/>
                  <a:gd name="connsiteY4" fmla="*/ 135160 h 271271"/>
                  <a:gd name="connsiteX5" fmla="*/ 436626 w 444150"/>
                  <a:gd name="connsiteY5" fmla="*/ 140780 h 271271"/>
                  <a:gd name="connsiteX6" fmla="*/ 339471 w 444150"/>
                  <a:gd name="connsiteY6" fmla="*/ 9430 h 271271"/>
                  <a:gd name="connsiteX7" fmla="*/ 9430 w 444150"/>
                  <a:gd name="connsiteY7" fmla="*/ 943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1">
                    <a:moveTo>
                      <a:pt x="9430" y="271272"/>
                    </a:moveTo>
                    <a:lnTo>
                      <a:pt x="0" y="271272"/>
                    </a:lnTo>
                    <a:lnTo>
                      <a:pt x="0" y="0"/>
                    </a:lnTo>
                    <a:lnTo>
                      <a:pt x="344138" y="0"/>
                    </a:lnTo>
                    <a:lnTo>
                      <a:pt x="444151" y="135160"/>
                    </a:lnTo>
                    <a:lnTo>
                      <a:pt x="436626" y="140780"/>
                    </a:lnTo>
                    <a:lnTo>
                      <a:pt x="339471"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7" name="任意多边形: 形状 556">
                <a:extLst>
                  <a:ext uri="{FF2B5EF4-FFF2-40B4-BE49-F238E27FC236}">
                    <a16:creationId xmlns:a16="http://schemas.microsoft.com/office/drawing/2014/main" id="{92CE125F-DAA5-8558-EA4C-593B94D72B1A}"/>
                  </a:ext>
                </a:extLst>
              </p:cNvPr>
              <p:cNvSpPr/>
              <p:nvPr/>
            </p:nvSpPr>
            <p:spPr>
              <a:xfrm>
                <a:off x="5240876" y="4205604"/>
                <a:ext cx="341566" cy="204596"/>
              </a:xfrm>
              <a:custGeom>
                <a:avLst/>
                <a:gdLst>
                  <a:gd name="connsiteX0" fmla="*/ 9430 w 341566"/>
                  <a:gd name="connsiteY0" fmla="*/ 204597 h 204596"/>
                  <a:gd name="connsiteX1" fmla="*/ 0 w 341566"/>
                  <a:gd name="connsiteY1" fmla="*/ 204597 h 204596"/>
                  <a:gd name="connsiteX2" fmla="*/ 0 w 341566"/>
                  <a:gd name="connsiteY2" fmla="*/ 0 h 204596"/>
                  <a:gd name="connsiteX3" fmla="*/ 240221 w 341566"/>
                  <a:gd name="connsiteY3" fmla="*/ 0 h 204596"/>
                  <a:gd name="connsiteX4" fmla="*/ 341567 w 341566"/>
                  <a:gd name="connsiteY4" fmla="*/ 133255 h 204596"/>
                  <a:gd name="connsiteX5" fmla="*/ 334137 w 341566"/>
                  <a:gd name="connsiteY5" fmla="*/ 138970 h 204596"/>
                  <a:gd name="connsiteX6" fmla="*/ 235553 w 341566"/>
                  <a:gd name="connsiteY6" fmla="*/ 9334 h 204596"/>
                  <a:gd name="connsiteX7" fmla="*/ 9430 w 341566"/>
                  <a:gd name="connsiteY7" fmla="*/ 9334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9430" y="204597"/>
                    </a:moveTo>
                    <a:lnTo>
                      <a:pt x="0" y="204597"/>
                    </a:lnTo>
                    <a:lnTo>
                      <a:pt x="0" y="0"/>
                    </a:lnTo>
                    <a:lnTo>
                      <a:pt x="240221" y="0"/>
                    </a:lnTo>
                    <a:lnTo>
                      <a:pt x="341567" y="133255"/>
                    </a:lnTo>
                    <a:lnTo>
                      <a:pt x="334137" y="138970"/>
                    </a:lnTo>
                    <a:lnTo>
                      <a:pt x="235553"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8" name="任意多边形: 形状 557">
                <a:extLst>
                  <a:ext uri="{FF2B5EF4-FFF2-40B4-BE49-F238E27FC236}">
                    <a16:creationId xmlns:a16="http://schemas.microsoft.com/office/drawing/2014/main" id="{7B61653C-9278-9455-2778-D376B48509AF}"/>
                  </a:ext>
                </a:extLst>
              </p:cNvPr>
              <p:cNvSpPr/>
              <p:nvPr/>
            </p:nvSpPr>
            <p:spPr>
              <a:xfrm>
                <a:off x="5108003" y="4405534"/>
                <a:ext cx="410241" cy="305752"/>
              </a:xfrm>
              <a:custGeom>
                <a:avLst/>
                <a:gdLst>
                  <a:gd name="connsiteX0" fmla="*/ 410242 w 410241"/>
                  <a:gd name="connsiteY0" fmla="*/ 305753 h 305752"/>
                  <a:gd name="connsiteX1" fmla="*/ 400812 w 410241"/>
                  <a:gd name="connsiteY1" fmla="*/ 305753 h 305752"/>
                  <a:gd name="connsiteX2" fmla="*/ 400812 w 410241"/>
                  <a:gd name="connsiteY2" fmla="*/ 9335 h 305752"/>
                  <a:gd name="connsiteX3" fmla="*/ 0 w 410241"/>
                  <a:gd name="connsiteY3" fmla="*/ 9335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812" y="305753"/>
                    </a:lnTo>
                    <a:lnTo>
                      <a:pt x="400812" y="9335"/>
                    </a:lnTo>
                    <a:lnTo>
                      <a:pt x="0" y="9335"/>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9" name="任意多边形: 形状 558">
                <a:extLst>
                  <a:ext uri="{FF2B5EF4-FFF2-40B4-BE49-F238E27FC236}">
                    <a16:creationId xmlns:a16="http://schemas.microsoft.com/office/drawing/2014/main" id="{75CBC732-5CDD-3171-916A-B2FE7456DF8F}"/>
                  </a:ext>
                </a:extLst>
              </p:cNvPr>
              <p:cNvSpPr/>
              <p:nvPr/>
            </p:nvSpPr>
            <p:spPr>
              <a:xfrm>
                <a:off x="5108003" y="4472113"/>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0" name="任意多边形: 形状 559">
                <a:extLst>
                  <a:ext uri="{FF2B5EF4-FFF2-40B4-BE49-F238E27FC236}">
                    <a16:creationId xmlns:a16="http://schemas.microsoft.com/office/drawing/2014/main" id="{0A66AB3C-AD50-F9E6-6E64-8E71E3F1145C}"/>
                  </a:ext>
                </a:extLst>
              </p:cNvPr>
              <p:cNvSpPr/>
              <p:nvPr/>
            </p:nvSpPr>
            <p:spPr>
              <a:xfrm>
                <a:off x="5240876" y="4476876"/>
                <a:ext cx="337851" cy="239077"/>
              </a:xfrm>
              <a:custGeom>
                <a:avLst/>
                <a:gdLst>
                  <a:gd name="connsiteX0" fmla="*/ 337852 w 337851"/>
                  <a:gd name="connsiteY0" fmla="*/ 239078 h 239077"/>
                  <a:gd name="connsiteX1" fmla="*/ 0 w 337851"/>
                  <a:gd name="connsiteY1" fmla="*/ 239078 h 239077"/>
                  <a:gd name="connsiteX2" fmla="*/ 0 w 337851"/>
                  <a:gd name="connsiteY2" fmla="*/ 0 h 239077"/>
                  <a:gd name="connsiteX3" fmla="*/ 9430 w 337851"/>
                  <a:gd name="connsiteY3" fmla="*/ 0 h 239077"/>
                  <a:gd name="connsiteX4" fmla="*/ 9430 w 337851"/>
                  <a:gd name="connsiteY4" fmla="*/ 229743 h 239077"/>
                  <a:gd name="connsiteX5" fmla="*/ 337852 w 337851"/>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0" y="239078"/>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1" name="任意多边形: 形状 560">
                <a:extLst>
                  <a:ext uri="{FF2B5EF4-FFF2-40B4-BE49-F238E27FC236}">
                    <a16:creationId xmlns:a16="http://schemas.microsoft.com/office/drawing/2014/main" id="{412E3D9A-DB93-4352-342B-3C5E9E67C099}"/>
                  </a:ext>
                </a:extLst>
              </p:cNvPr>
              <p:cNvSpPr/>
              <p:nvPr/>
            </p:nvSpPr>
            <p:spPr>
              <a:xfrm>
                <a:off x="5171725" y="4476781"/>
                <a:ext cx="407003" cy="297084"/>
              </a:xfrm>
              <a:custGeom>
                <a:avLst/>
                <a:gdLst>
                  <a:gd name="connsiteX0" fmla="*/ 0 w 407003"/>
                  <a:gd name="connsiteY0" fmla="*/ 0 h 297084"/>
                  <a:gd name="connsiteX1" fmla="*/ 0 w 407003"/>
                  <a:gd name="connsiteY1" fmla="*/ 297084 h 297084"/>
                  <a:gd name="connsiteX2" fmla="*/ 407003 w 407003"/>
                  <a:gd name="connsiteY2" fmla="*/ 297084 h 297084"/>
                  <a:gd name="connsiteX3" fmla="*/ 407003 w 407003"/>
                  <a:gd name="connsiteY3" fmla="*/ 295084 h 297084"/>
                  <a:gd name="connsiteX4" fmla="*/ 9430 w 407003"/>
                  <a:gd name="connsiteY4" fmla="*/ 295084 h 297084"/>
                  <a:gd name="connsiteX5" fmla="*/ 9430 w 407003"/>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297084">
                    <a:moveTo>
                      <a:pt x="0" y="0"/>
                    </a:moveTo>
                    <a:lnTo>
                      <a:pt x="0" y="297084"/>
                    </a:lnTo>
                    <a:lnTo>
                      <a:pt x="407003" y="297084"/>
                    </a:lnTo>
                    <a:lnTo>
                      <a:pt x="407003" y="295084"/>
                    </a:lnTo>
                    <a:lnTo>
                      <a:pt x="9430" y="29508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2" name="任意多边形: 形状 561">
                <a:extLst>
                  <a:ext uri="{FF2B5EF4-FFF2-40B4-BE49-F238E27FC236}">
                    <a16:creationId xmlns:a16="http://schemas.microsoft.com/office/drawing/2014/main" id="{983A8908-DFDD-D184-EE7B-CF8C15C1A733}"/>
                  </a:ext>
                </a:extLst>
              </p:cNvPr>
              <p:cNvSpPr/>
              <p:nvPr/>
            </p:nvSpPr>
            <p:spPr>
              <a:xfrm>
                <a:off x="5574061" y="4405534"/>
                <a:ext cx="271272" cy="368331"/>
              </a:xfrm>
              <a:custGeom>
                <a:avLst/>
                <a:gdLst>
                  <a:gd name="connsiteX0" fmla="*/ 0 w 271272"/>
                  <a:gd name="connsiteY0" fmla="*/ 0 h 368331"/>
                  <a:gd name="connsiteX1" fmla="*/ 0 w 271272"/>
                  <a:gd name="connsiteY1" fmla="*/ 368332 h 368331"/>
                  <a:gd name="connsiteX2" fmla="*/ 9335 w 271272"/>
                  <a:gd name="connsiteY2" fmla="*/ 368332 h 368331"/>
                  <a:gd name="connsiteX3" fmla="*/ 9335 w 271272"/>
                  <a:gd name="connsiteY3" fmla="*/ 9335 h 368331"/>
                  <a:gd name="connsiteX4" fmla="*/ 271272 w 271272"/>
                  <a:gd name="connsiteY4" fmla="*/ 9335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368332"/>
                    </a:lnTo>
                    <a:lnTo>
                      <a:pt x="9335" y="368332"/>
                    </a:lnTo>
                    <a:lnTo>
                      <a:pt x="9335" y="9335"/>
                    </a:lnTo>
                    <a:lnTo>
                      <a:pt x="271272" y="9335"/>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3" name="任意多边形: 形状 562">
                <a:extLst>
                  <a:ext uri="{FF2B5EF4-FFF2-40B4-BE49-F238E27FC236}">
                    <a16:creationId xmlns:a16="http://schemas.microsoft.com/office/drawing/2014/main" id="{7741FDFB-845F-626B-9241-6FA900AEA7CF}"/>
                  </a:ext>
                </a:extLst>
              </p:cNvPr>
              <p:cNvSpPr/>
              <p:nvPr/>
            </p:nvSpPr>
            <p:spPr>
              <a:xfrm>
                <a:off x="5645403" y="4341716"/>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4" name="任意多边形: 形状 563">
                <a:extLst>
                  <a:ext uri="{FF2B5EF4-FFF2-40B4-BE49-F238E27FC236}">
                    <a16:creationId xmlns:a16="http://schemas.microsoft.com/office/drawing/2014/main" id="{0B86E796-EDDF-8811-196E-B66A7ECBD587}"/>
                  </a:ext>
                </a:extLst>
              </p:cNvPr>
              <p:cNvSpPr/>
              <p:nvPr/>
            </p:nvSpPr>
            <p:spPr>
              <a:xfrm>
                <a:off x="5645403" y="4341716"/>
                <a:ext cx="271176" cy="432149"/>
              </a:xfrm>
              <a:custGeom>
                <a:avLst/>
                <a:gdLst>
                  <a:gd name="connsiteX0" fmla="*/ 261842 w 271176"/>
                  <a:gd name="connsiteY0" fmla="*/ 0 h 432149"/>
                  <a:gd name="connsiteX1" fmla="*/ 261842 w 271176"/>
                  <a:gd name="connsiteY1" fmla="*/ 430149 h 432149"/>
                  <a:gd name="connsiteX2" fmla="*/ 0 w 271176"/>
                  <a:gd name="connsiteY2" fmla="*/ 430149 h 432149"/>
                  <a:gd name="connsiteX3" fmla="*/ 0 w 271176"/>
                  <a:gd name="connsiteY3" fmla="*/ 432149 h 432149"/>
                  <a:gd name="connsiteX4" fmla="*/ 271177 w 271176"/>
                  <a:gd name="connsiteY4" fmla="*/ 432149 h 432149"/>
                  <a:gd name="connsiteX5" fmla="*/ 271177 w 271176"/>
                  <a:gd name="connsiteY5" fmla="*/ 0 h 43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2149">
                    <a:moveTo>
                      <a:pt x="261842" y="0"/>
                    </a:moveTo>
                    <a:lnTo>
                      <a:pt x="261842" y="430149"/>
                    </a:lnTo>
                    <a:lnTo>
                      <a:pt x="0" y="430149"/>
                    </a:lnTo>
                    <a:lnTo>
                      <a:pt x="0" y="432149"/>
                    </a:lnTo>
                    <a:lnTo>
                      <a:pt x="271177" y="432149"/>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5" name="任意多边形: 形状 564">
                <a:extLst>
                  <a:ext uri="{FF2B5EF4-FFF2-40B4-BE49-F238E27FC236}">
                    <a16:creationId xmlns:a16="http://schemas.microsoft.com/office/drawing/2014/main" id="{965A2CD6-9B4E-3E6E-F402-D580E2E5A870}"/>
                  </a:ext>
                </a:extLst>
              </p:cNvPr>
              <p:cNvSpPr/>
              <p:nvPr/>
            </p:nvSpPr>
            <p:spPr>
              <a:xfrm>
                <a:off x="5911912" y="4472113"/>
                <a:ext cx="204692" cy="299751"/>
              </a:xfrm>
              <a:custGeom>
                <a:avLst/>
                <a:gdLst>
                  <a:gd name="connsiteX0" fmla="*/ 0 w 204692"/>
                  <a:gd name="connsiteY0" fmla="*/ 0 h 299751"/>
                  <a:gd name="connsiteX1" fmla="*/ 0 w 204692"/>
                  <a:gd name="connsiteY1" fmla="*/ 9430 h 299751"/>
                  <a:gd name="connsiteX2" fmla="*/ 195263 w 204692"/>
                  <a:gd name="connsiteY2" fmla="*/ 9430 h 299751"/>
                  <a:gd name="connsiteX3" fmla="*/ 195263 w 204692"/>
                  <a:gd name="connsiteY3" fmla="*/ 269177 h 299751"/>
                  <a:gd name="connsiteX4" fmla="*/ 169831 w 204692"/>
                  <a:gd name="connsiteY4" fmla="*/ 292894 h 299751"/>
                  <a:gd name="connsiteX5" fmla="*/ 176213 w 204692"/>
                  <a:gd name="connsiteY5" fmla="*/ 299752 h 299751"/>
                  <a:gd name="connsiteX6" fmla="*/ 204692 w 204692"/>
                  <a:gd name="connsiteY6" fmla="*/ 273177 h 299751"/>
                  <a:gd name="connsiteX7" fmla="*/ 204692 w 204692"/>
                  <a:gd name="connsiteY7" fmla="*/ 0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0" y="0"/>
                    </a:moveTo>
                    <a:lnTo>
                      <a:pt x="0" y="9430"/>
                    </a:lnTo>
                    <a:lnTo>
                      <a:pt x="195263" y="9430"/>
                    </a:lnTo>
                    <a:lnTo>
                      <a:pt x="195263" y="269177"/>
                    </a:lnTo>
                    <a:lnTo>
                      <a:pt x="169831" y="292894"/>
                    </a:lnTo>
                    <a:lnTo>
                      <a:pt x="176213" y="299752"/>
                    </a:lnTo>
                    <a:lnTo>
                      <a:pt x="204692" y="273177"/>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6" name="任意多边形: 形状 565">
                <a:extLst>
                  <a:ext uri="{FF2B5EF4-FFF2-40B4-BE49-F238E27FC236}">
                    <a16:creationId xmlns:a16="http://schemas.microsoft.com/office/drawing/2014/main" id="{AB132690-19E0-7B84-EEEA-7205F23D9193}"/>
                  </a:ext>
                </a:extLst>
              </p:cNvPr>
              <p:cNvSpPr/>
              <p:nvPr/>
            </p:nvSpPr>
            <p:spPr>
              <a:xfrm>
                <a:off x="5640641" y="4472113"/>
                <a:ext cx="204692" cy="301751"/>
              </a:xfrm>
              <a:custGeom>
                <a:avLst/>
                <a:gdLst>
                  <a:gd name="connsiteX0" fmla="*/ 0 w 204692"/>
                  <a:gd name="connsiteY0" fmla="*/ 0 h 301751"/>
                  <a:gd name="connsiteX1" fmla="*/ 0 w 204692"/>
                  <a:gd name="connsiteY1" fmla="*/ 301752 h 301751"/>
                  <a:gd name="connsiteX2" fmla="*/ 9430 w 204692"/>
                  <a:gd name="connsiteY2" fmla="*/ 301752 h 301751"/>
                  <a:gd name="connsiteX3" fmla="*/ 9430 w 204692"/>
                  <a:gd name="connsiteY3" fmla="*/ 9430 h 301751"/>
                  <a:gd name="connsiteX4" fmla="*/ 204692 w 204692"/>
                  <a:gd name="connsiteY4" fmla="*/ 9430 h 301751"/>
                  <a:gd name="connsiteX5" fmla="*/ 204692 w 204692"/>
                  <a:gd name="connsiteY5"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692" h="301751">
                    <a:moveTo>
                      <a:pt x="0" y="0"/>
                    </a:moveTo>
                    <a:lnTo>
                      <a:pt x="0" y="301752"/>
                    </a:lnTo>
                    <a:lnTo>
                      <a:pt x="9430" y="301752"/>
                    </a:lnTo>
                    <a:lnTo>
                      <a:pt x="9430" y="9430"/>
                    </a:lnTo>
                    <a:lnTo>
                      <a:pt x="204692" y="9430"/>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7" name="任意多边形: 形状 566">
                <a:extLst>
                  <a:ext uri="{FF2B5EF4-FFF2-40B4-BE49-F238E27FC236}">
                    <a16:creationId xmlns:a16="http://schemas.microsoft.com/office/drawing/2014/main" id="{B7C91DB1-1EC4-0FAF-F601-FD3001EBBB1F}"/>
                  </a:ext>
                </a:extLst>
              </p:cNvPr>
              <p:cNvSpPr/>
              <p:nvPr/>
            </p:nvSpPr>
            <p:spPr>
              <a:xfrm>
                <a:off x="6040500" y="4476781"/>
                <a:ext cx="53340" cy="297084"/>
              </a:xfrm>
              <a:custGeom>
                <a:avLst/>
                <a:gdLst>
                  <a:gd name="connsiteX0" fmla="*/ 0 w 53340"/>
                  <a:gd name="connsiteY0" fmla="*/ 0 h 297084"/>
                  <a:gd name="connsiteX1" fmla="*/ 0 w 53340"/>
                  <a:gd name="connsiteY1" fmla="*/ 268796 h 297084"/>
                  <a:gd name="connsiteX2" fmla="*/ 37719 w 53340"/>
                  <a:gd name="connsiteY2" fmla="*/ 297084 h 297084"/>
                  <a:gd name="connsiteX3" fmla="*/ 53340 w 53340"/>
                  <a:gd name="connsiteY3" fmla="*/ 297084 h 297084"/>
                  <a:gd name="connsiteX4" fmla="*/ 9430 w 53340"/>
                  <a:gd name="connsiteY4" fmla="*/ 264128 h 297084"/>
                  <a:gd name="connsiteX5" fmla="*/ 9430 w 53340"/>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297084">
                    <a:moveTo>
                      <a:pt x="0" y="0"/>
                    </a:moveTo>
                    <a:lnTo>
                      <a:pt x="0" y="268796"/>
                    </a:lnTo>
                    <a:lnTo>
                      <a:pt x="37719" y="297084"/>
                    </a:lnTo>
                    <a:lnTo>
                      <a:pt x="53340" y="297084"/>
                    </a:lnTo>
                    <a:lnTo>
                      <a:pt x="9430" y="26412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8" name="任意多边形: 形状 567">
                <a:extLst>
                  <a:ext uri="{FF2B5EF4-FFF2-40B4-BE49-F238E27FC236}">
                    <a16:creationId xmlns:a16="http://schemas.microsoft.com/office/drawing/2014/main" id="{A81E50BB-EE03-6924-C748-713653E8F739}"/>
                  </a:ext>
                </a:extLst>
              </p:cNvPr>
              <p:cNvSpPr/>
              <p:nvPr/>
            </p:nvSpPr>
            <p:spPr>
              <a:xfrm>
                <a:off x="5975730" y="4476781"/>
                <a:ext cx="9429" cy="297084"/>
              </a:xfrm>
              <a:custGeom>
                <a:avLst/>
                <a:gdLst>
                  <a:gd name="connsiteX0" fmla="*/ 0 w 9429"/>
                  <a:gd name="connsiteY0" fmla="*/ 0 h 297084"/>
                  <a:gd name="connsiteX1" fmla="*/ 9430 w 9429"/>
                  <a:gd name="connsiteY1" fmla="*/ 0 h 297084"/>
                  <a:gd name="connsiteX2" fmla="*/ 9430 w 9429"/>
                  <a:gd name="connsiteY2" fmla="*/ 297085 h 297084"/>
                  <a:gd name="connsiteX3" fmla="*/ 0 w 9429"/>
                  <a:gd name="connsiteY3" fmla="*/ 297085 h 297084"/>
                </a:gdLst>
                <a:ahLst/>
                <a:cxnLst>
                  <a:cxn ang="0">
                    <a:pos x="connsiteX0" y="connsiteY0"/>
                  </a:cxn>
                  <a:cxn ang="0">
                    <a:pos x="connsiteX1" y="connsiteY1"/>
                  </a:cxn>
                  <a:cxn ang="0">
                    <a:pos x="connsiteX2" y="connsiteY2"/>
                  </a:cxn>
                  <a:cxn ang="0">
                    <a:pos x="connsiteX3" y="connsiteY3"/>
                  </a:cxn>
                </a:cxnLst>
                <a:rect l="l" t="t" r="r" b="b"/>
                <a:pathLst>
                  <a:path w="9429" h="297084">
                    <a:moveTo>
                      <a:pt x="0" y="0"/>
                    </a:moveTo>
                    <a:lnTo>
                      <a:pt x="9430" y="0"/>
                    </a:lnTo>
                    <a:lnTo>
                      <a:pt x="9430" y="297085"/>
                    </a:lnTo>
                    <a:lnTo>
                      <a:pt x="0" y="29708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9" name="任意多边形: 形状 568">
                <a:extLst>
                  <a:ext uri="{FF2B5EF4-FFF2-40B4-BE49-F238E27FC236}">
                    <a16:creationId xmlns:a16="http://schemas.microsoft.com/office/drawing/2014/main" id="{E3E94DB0-A7FD-69A9-CB2B-82E1DD2EBB76}"/>
                  </a:ext>
                </a:extLst>
              </p:cNvPr>
              <p:cNvSpPr/>
              <p:nvPr/>
            </p:nvSpPr>
            <p:spPr>
              <a:xfrm>
                <a:off x="4227512" y="4635944"/>
                <a:ext cx="265271" cy="55244"/>
              </a:xfrm>
              <a:custGeom>
                <a:avLst/>
                <a:gdLst>
                  <a:gd name="connsiteX0" fmla="*/ 29718 w 265271"/>
                  <a:gd name="connsiteY0" fmla="*/ 0 h 55244"/>
                  <a:gd name="connsiteX1" fmla="*/ 0 w 265271"/>
                  <a:gd name="connsiteY1" fmla="*/ 39624 h 55244"/>
                  <a:gd name="connsiteX2" fmla="*/ 0 w 265271"/>
                  <a:gd name="connsiteY2" fmla="*/ 55245 h 55244"/>
                  <a:gd name="connsiteX3" fmla="*/ 34385 w 265271"/>
                  <a:gd name="connsiteY3" fmla="*/ 9334 h 55244"/>
                  <a:gd name="connsiteX4" fmla="*/ 265271 w 265271"/>
                  <a:gd name="connsiteY4" fmla="*/ 9334 h 55244"/>
                  <a:gd name="connsiteX5" fmla="*/ 265271 w 265271"/>
                  <a:gd name="connsiteY5" fmla="*/ 0 h 5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244">
                    <a:moveTo>
                      <a:pt x="29718" y="0"/>
                    </a:moveTo>
                    <a:lnTo>
                      <a:pt x="0" y="39624"/>
                    </a:lnTo>
                    <a:lnTo>
                      <a:pt x="0" y="55245"/>
                    </a:lnTo>
                    <a:lnTo>
                      <a:pt x="34385" y="9334"/>
                    </a:lnTo>
                    <a:lnTo>
                      <a:pt x="265271" y="9334"/>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0" name="任意多边形: 形状 569">
                <a:extLst>
                  <a:ext uri="{FF2B5EF4-FFF2-40B4-BE49-F238E27FC236}">
                    <a16:creationId xmlns:a16="http://schemas.microsoft.com/office/drawing/2014/main" id="{44207278-5274-54E3-311E-53A7C58F4564}"/>
                  </a:ext>
                </a:extLst>
              </p:cNvPr>
              <p:cNvSpPr/>
              <p:nvPr/>
            </p:nvSpPr>
            <p:spPr>
              <a:xfrm>
                <a:off x="4227512" y="4571078"/>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1" name="任意多边形: 形状 570">
                <a:extLst>
                  <a:ext uri="{FF2B5EF4-FFF2-40B4-BE49-F238E27FC236}">
                    <a16:creationId xmlns:a16="http://schemas.microsoft.com/office/drawing/2014/main" id="{C8F0E538-E0ED-2256-87FF-C2CFB5D1FBC8}"/>
                  </a:ext>
                </a:extLst>
              </p:cNvPr>
              <p:cNvSpPr/>
              <p:nvPr/>
            </p:nvSpPr>
            <p:spPr>
              <a:xfrm>
                <a:off x="4561934" y="4571078"/>
                <a:ext cx="271176" cy="202787"/>
              </a:xfrm>
              <a:custGeom>
                <a:avLst/>
                <a:gdLst>
                  <a:gd name="connsiteX0" fmla="*/ 137922 w 271176"/>
                  <a:gd name="connsiteY0" fmla="*/ 74200 h 202787"/>
                  <a:gd name="connsiteX1" fmla="*/ 197072 w 271176"/>
                  <a:gd name="connsiteY1" fmla="*/ 74200 h 202787"/>
                  <a:gd name="connsiteX2" fmla="*/ 197072 w 271176"/>
                  <a:gd name="connsiteY2" fmla="*/ 131540 h 202787"/>
                  <a:gd name="connsiteX3" fmla="*/ 137922 w 271176"/>
                  <a:gd name="connsiteY3" fmla="*/ 131540 h 202787"/>
                  <a:gd name="connsiteX4" fmla="*/ 137922 w 271176"/>
                  <a:gd name="connsiteY4" fmla="*/ 74200 h 202787"/>
                  <a:gd name="connsiteX5" fmla="*/ 0 w 271176"/>
                  <a:gd name="connsiteY5" fmla="*/ 0 h 202787"/>
                  <a:gd name="connsiteX6" fmla="*/ 0 w 271176"/>
                  <a:gd name="connsiteY6" fmla="*/ 9430 h 202787"/>
                  <a:gd name="connsiteX7" fmla="*/ 261842 w 271176"/>
                  <a:gd name="connsiteY7" fmla="*/ 9430 h 202787"/>
                  <a:gd name="connsiteX8" fmla="*/ 261842 w 271176"/>
                  <a:gd name="connsiteY8" fmla="*/ 198120 h 202787"/>
                  <a:gd name="connsiteX9" fmla="*/ 75057 w 271176"/>
                  <a:gd name="connsiteY9" fmla="*/ 198120 h 202787"/>
                  <a:gd name="connsiteX10" fmla="*/ 75057 w 271176"/>
                  <a:gd name="connsiteY10" fmla="*/ 74200 h 202787"/>
                  <a:gd name="connsiteX11" fmla="*/ 128588 w 271176"/>
                  <a:gd name="connsiteY11" fmla="*/ 74200 h 202787"/>
                  <a:gd name="connsiteX12" fmla="*/ 128588 w 271176"/>
                  <a:gd name="connsiteY12" fmla="*/ 140875 h 202787"/>
                  <a:gd name="connsiteX13" fmla="*/ 206502 w 271176"/>
                  <a:gd name="connsiteY13" fmla="*/ 140875 h 202787"/>
                  <a:gd name="connsiteX14" fmla="*/ 206502 w 271176"/>
                  <a:gd name="connsiteY14" fmla="*/ 64770 h 202787"/>
                  <a:gd name="connsiteX15" fmla="*/ 0 w 271176"/>
                  <a:gd name="connsiteY15" fmla="*/ 64770 h 202787"/>
                  <a:gd name="connsiteX16" fmla="*/ 0 w 271176"/>
                  <a:gd name="connsiteY16" fmla="*/ 74200 h 202787"/>
                  <a:gd name="connsiteX17" fmla="*/ 65627 w 271176"/>
                  <a:gd name="connsiteY17" fmla="*/ 74200 h 202787"/>
                  <a:gd name="connsiteX18" fmla="*/ 65627 w 271176"/>
                  <a:gd name="connsiteY18" fmla="*/ 202787 h 202787"/>
                  <a:gd name="connsiteX19" fmla="*/ 271177 w 271176"/>
                  <a:gd name="connsiteY19" fmla="*/ 202787 h 202787"/>
                  <a:gd name="connsiteX20" fmla="*/ 271177 w 271176"/>
                  <a:gd name="connsiteY20" fmla="*/ 0 h 202787"/>
                  <a:gd name="connsiteX21" fmla="*/ 0 w 271176"/>
                  <a:gd name="connsiteY21" fmla="*/ 0 h 20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176" h="202787">
                    <a:moveTo>
                      <a:pt x="137922" y="74200"/>
                    </a:moveTo>
                    <a:lnTo>
                      <a:pt x="197072" y="74200"/>
                    </a:lnTo>
                    <a:lnTo>
                      <a:pt x="197072" y="131540"/>
                    </a:lnTo>
                    <a:lnTo>
                      <a:pt x="137922" y="131540"/>
                    </a:lnTo>
                    <a:lnTo>
                      <a:pt x="137922" y="74200"/>
                    </a:lnTo>
                    <a:close/>
                    <a:moveTo>
                      <a:pt x="0" y="0"/>
                    </a:moveTo>
                    <a:lnTo>
                      <a:pt x="0" y="9430"/>
                    </a:lnTo>
                    <a:lnTo>
                      <a:pt x="261842" y="9430"/>
                    </a:lnTo>
                    <a:lnTo>
                      <a:pt x="261842" y="198120"/>
                    </a:lnTo>
                    <a:lnTo>
                      <a:pt x="75057" y="198120"/>
                    </a:lnTo>
                    <a:lnTo>
                      <a:pt x="75057" y="74200"/>
                    </a:lnTo>
                    <a:lnTo>
                      <a:pt x="128588" y="74200"/>
                    </a:lnTo>
                    <a:lnTo>
                      <a:pt x="128588" y="140875"/>
                    </a:lnTo>
                    <a:lnTo>
                      <a:pt x="206502" y="140875"/>
                    </a:lnTo>
                    <a:lnTo>
                      <a:pt x="206502" y="64770"/>
                    </a:lnTo>
                    <a:lnTo>
                      <a:pt x="0" y="64770"/>
                    </a:lnTo>
                    <a:lnTo>
                      <a:pt x="0" y="74200"/>
                    </a:lnTo>
                    <a:lnTo>
                      <a:pt x="65627" y="74200"/>
                    </a:lnTo>
                    <a:lnTo>
                      <a:pt x="65627" y="202787"/>
                    </a:lnTo>
                    <a:lnTo>
                      <a:pt x="271177" y="202787"/>
                    </a:lnTo>
                    <a:lnTo>
                      <a:pt x="271177" y="0"/>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2" name="任意多边形: 形状 571">
                <a:extLst>
                  <a:ext uri="{FF2B5EF4-FFF2-40B4-BE49-F238E27FC236}">
                    <a16:creationId xmlns:a16="http://schemas.microsoft.com/office/drawing/2014/main" id="{80EE6038-CF1B-3B53-AA29-810F17B6A85D}"/>
                  </a:ext>
                </a:extLst>
              </p:cNvPr>
              <p:cNvSpPr/>
              <p:nvPr/>
            </p:nvSpPr>
            <p:spPr>
              <a:xfrm>
                <a:off x="4625752" y="4102734"/>
                <a:ext cx="51054" cy="473106"/>
              </a:xfrm>
              <a:custGeom>
                <a:avLst/>
                <a:gdLst>
                  <a:gd name="connsiteX0" fmla="*/ 9335 w 51054"/>
                  <a:gd name="connsiteY0" fmla="*/ 473107 h 473106"/>
                  <a:gd name="connsiteX1" fmla="*/ 0 w 51054"/>
                  <a:gd name="connsiteY1" fmla="*/ 473107 h 473106"/>
                  <a:gd name="connsiteX2" fmla="*/ 0 w 51054"/>
                  <a:gd name="connsiteY2" fmla="*/ 34576 h 473106"/>
                  <a:gd name="connsiteX3" fmla="*/ 45434 w 51054"/>
                  <a:gd name="connsiteY3" fmla="*/ 0 h 473106"/>
                  <a:gd name="connsiteX4" fmla="*/ 51054 w 51054"/>
                  <a:gd name="connsiteY4" fmla="*/ 7525 h 473106"/>
                  <a:gd name="connsiteX5" fmla="*/ 9335 w 51054"/>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106">
                    <a:moveTo>
                      <a:pt x="9335" y="473107"/>
                    </a:moveTo>
                    <a:lnTo>
                      <a:pt x="0" y="473107"/>
                    </a:lnTo>
                    <a:lnTo>
                      <a:pt x="0" y="34576"/>
                    </a:lnTo>
                    <a:lnTo>
                      <a:pt x="45434" y="0"/>
                    </a:lnTo>
                    <a:lnTo>
                      <a:pt x="51054"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3" name="任意多边形: 形状 572">
                <a:extLst>
                  <a:ext uri="{FF2B5EF4-FFF2-40B4-BE49-F238E27FC236}">
                    <a16:creationId xmlns:a16="http://schemas.microsoft.com/office/drawing/2014/main" id="{3193AED3-FA18-58CF-F200-6BE1CB8D423C}"/>
                  </a:ext>
                </a:extLst>
              </p:cNvPr>
              <p:cNvSpPr/>
              <p:nvPr/>
            </p:nvSpPr>
            <p:spPr>
              <a:xfrm>
                <a:off x="4690522" y="4145216"/>
                <a:ext cx="42100" cy="430625"/>
              </a:xfrm>
              <a:custGeom>
                <a:avLst/>
                <a:gdLst>
                  <a:gd name="connsiteX0" fmla="*/ 9334 w 42100"/>
                  <a:gd name="connsiteY0" fmla="*/ 430625 h 430625"/>
                  <a:gd name="connsiteX1" fmla="*/ 0 w 42100"/>
                  <a:gd name="connsiteY1" fmla="*/ 430625 h 430625"/>
                  <a:gd name="connsiteX2" fmla="*/ 0 w 42100"/>
                  <a:gd name="connsiteY2" fmla="*/ 25337 h 430625"/>
                  <a:gd name="connsiteX3" fmla="*/ 36767 w 42100"/>
                  <a:gd name="connsiteY3" fmla="*/ 0 h 430625"/>
                  <a:gd name="connsiteX4" fmla="*/ 42100 w 42100"/>
                  <a:gd name="connsiteY4" fmla="*/ 7715 h 430625"/>
                  <a:gd name="connsiteX5" fmla="*/ 9334 w 42100"/>
                  <a:gd name="connsiteY5" fmla="*/ 30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334" y="430625"/>
                    </a:moveTo>
                    <a:lnTo>
                      <a:pt x="0" y="430625"/>
                    </a:lnTo>
                    <a:lnTo>
                      <a:pt x="0" y="25337"/>
                    </a:lnTo>
                    <a:lnTo>
                      <a:pt x="36767" y="0"/>
                    </a:lnTo>
                    <a:lnTo>
                      <a:pt x="42100" y="7715"/>
                    </a:lnTo>
                    <a:lnTo>
                      <a:pt x="9334" y="30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4" name="任意多边形: 形状 573">
                <a:extLst>
                  <a:ext uri="{FF2B5EF4-FFF2-40B4-BE49-F238E27FC236}">
                    <a16:creationId xmlns:a16="http://schemas.microsoft.com/office/drawing/2014/main" id="{8F223665-0C1A-CC96-1009-754E082D6AE1}"/>
                  </a:ext>
                </a:extLst>
              </p:cNvPr>
              <p:cNvSpPr/>
              <p:nvPr/>
            </p:nvSpPr>
            <p:spPr>
              <a:xfrm>
                <a:off x="4692427" y="4035964"/>
                <a:ext cx="140779" cy="476059"/>
              </a:xfrm>
              <a:custGeom>
                <a:avLst/>
                <a:gdLst>
                  <a:gd name="connsiteX0" fmla="*/ 140779 w 140779"/>
                  <a:gd name="connsiteY0" fmla="*/ 476059 h 476059"/>
                  <a:gd name="connsiteX1" fmla="*/ 2762 w 140779"/>
                  <a:gd name="connsiteY1" fmla="*/ 476059 h 476059"/>
                  <a:gd name="connsiteX2" fmla="*/ 2762 w 140779"/>
                  <a:gd name="connsiteY2" fmla="*/ 466630 h 476059"/>
                  <a:gd name="connsiteX3" fmla="*/ 131350 w 140779"/>
                  <a:gd name="connsiteY3" fmla="*/ 466630 h 476059"/>
                  <a:gd name="connsiteX4" fmla="*/ 131350 w 140779"/>
                  <a:gd name="connsiteY4" fmla="*/ 106013 h 476059"/>
                  <a:gd name="connsiteX5" fmla="*/ 0 w 140779"/>
                  <a:gd name="connsiteY5" fmla="*/ 7525 h 476059"/>
                  <a:gd name="connsiteX6" fmla="*/ 5620 w 140779"/>
                  <a:gd name="connsiteY6" fmla="*/ 0 h 476059"/>
                  <a:gd name="connsiteX7" fmla="*/ 140779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79" y="476059"/>
                    </a:moveTo>
                    <a:lnTo>
                      <a:pt x="2762" y="476059"/>
                    </a:lnTo>
                    <a:lnTo>
                      <a:pt x="2762" y="466630"/>
                    </a:lnTo>
                    <a:lnTo>
                      <a:pt x="131350" y="466630"/>
                    </a:lnTo>
                    <a:lnTo>
                      <a:pt x="131350" y="106013"/>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5" name="任意多边形: 形状 574">
                <a:extLst>
                  <a:ext uri="{FF2B5EF4-FFF2-40B4-BE49-F238E27FC236}">
                    <a16:creationId xmlns:a16="http://schemas.microsoft.com/office/drawing/2014/main" id="{207B8AFB-22CA-4475-A612-620DC6493173}"/>
                  </a:ext>
                </a:extLst>
              </p:cNvPr>
              <p:cNvSpPr/>
              <p:nvPr/>
            </p:nvSpPr>
            <p:spPr>
              <a:xfrm>
                <a:off x="4627562" y="4070635"/>
                <a:ext cx="138969" cy="374713"/>
              </a:xfrm>
              <a:custGeom>
                <a:avLst/>
                <a:gdLst>
                  <a:gd name="connsiteX0" fmla="*/ 138970 w 138969"/>
                  <a:gd name="connsiteY0" fmla="*/ 374713 h 374713"/>
                  <a:gd name="connsiteX1" fmla="*/ 67627 w 138969"/>
                  <a:gd name="connsiteY1" fmla="*/ 374713 h 374713"/>
                  <a:gd name="connsiteX2" fmla="*/ 67627 w 138969"/>
                  <a:gd name="connsiteY2" fmla="*/ 365379 h 374713"/>
                  <a:gd name="connsiteX3" fmla="*/ 129540 w 138969"/>
                  <a:gd name="connsiteY3" fmla="*/ 365379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379"/>
                    </a:lnTo>
                    <a:lnTo>
                      <a:pt x="129540" y="365379"/>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6" name="任意多边形: 形状 575">
                <a:extLst>
                  <a:ext uri="{FF2B5EF4-FFF2-40B4-BE49-F238E27FC236}">
                    <a16:creationId xmlns:a16="http://schemas.microsoft.com/office/drawing/2014/main" id="{D1C23276-271D-B932-8FA4-28F0CCEA07DE}"/>
                  </a:ext>
                </a:extLst>
              </p:cNvPr>
              <p:cNvSpPr/>
              <p:nvPr/>
            </p:nvSpPr>
            <p:spPr>
              <a:xfrm>
                <a:off x="4227512" y="4507356"/>
                <a:ext cx="339089" cy="266509"/>
              </a:xfrm>
              <a:custGeom>
                <a:avLst/>
                <a:gdLst>
                  <a:gd name="connsiteX0" fmla="*/ 329756 w 339089"/>
                  <a:gd name="connsiteY0" fmla="*/ 0 h 266509"/>
                  <a:gd name="connsiteX1" fmla="*/ 329756 w 339089"/>
                  <a:gd name="connsiteY1" fmla="*/ 261842 h 266509"/>
                  <a:gd name="connsiteX2" fmla="*/ 0 w 339089"/>
                  <a:gd name="connsiteY2" fmla="*/ 261842 h 266509"/>
                  <a:gd name="connsiteX3" fmla="*/ 0 w 339089"/>
                  <a:gd name="connsiteY3" fmla="*/ 266509 h 266509"/>
                  <a:gd name="connsiteX4" fmla="*/ 339090 w 339089"/>
                  <a:gd name="connsiteY4" fmla="*/ 266509 h 266509"/>
                  <a:gd name="connsiteX5" fmla="*/ 339090 w 339089"/>
                  <a:gd name="connsiteY5" fmla="*/ 0 h 26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66509">
                    <a:moveTo>
                      <a:pt x="329756" y="0"/>
                    </a:moveTo>
                    <a:lnTo>
                      <a:pt x="329756" y="261842"/>
                    </a:lnTo>
                    <a:lnTo>
                      <a:pt x="0" y="261842"/>
                    </a:lnTo>
                    <a:lnTo>
                      <a:pt x="0" y="266509"/>
                    </a:lnTo>
                    <a:lnTo>
                      <a:pt x="339090" y="26650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7" name="任意多边形: 形状 576">
                <a:extLst>
                  <a:ext uri="{FF2B5EF4-FFF2-40B4-BE49-F238E27FC236}">
                    <a16:creationId xmlns:a16="http://schemas.microsoft.com/office/drawing/2014/main" id="{011AD4DE-28A1-9E44-E547-9572D8240C50}"/>
                  </a:ext>
                </a:extLst>
              </p:cNvPr>
              <p:cNvSpPr/>
              <p:nvPr/>
            </p:nvSpPr>
            <p:spPr>
              <a:xfrm>
                <a:off x="4227512" y="4507356"/>
                <a:ext cx="270033" cy="204596"/>
              </a:xfrm>
              <a:custGeom>
                <a:avLst/>
                <a:gdLst>
                  <a:gd name="connsiteX0" fmla="*/ 260604 w 270033"/>
                  <a:gd name="connsiteY0" fmla="*/ 0 h 204596"/>
                  <a:gd name="connsiteX1" fmla="*/ 260604 w 270033"/>
                  <a:gd name="connsiteY1" fmla="*/ 195167 h 204596"/>
                  <a:gd name="connsiteX2" fmla="*/ 34385 w 270033"/>
                  <a:gd name="connsiteY2" fmla="*/ 195167 h 204596"/>
                  <a:gd name="connsiteX3" fmla="*/ 0 w 270033"/>
                  <a:gd name="connsiteY3" fmla="*/ 149923 h 204596"/>
                  <a:gd name="connsiteX4" fmla="*/ 0 w 270033"/>
                  <a:gd name="connsiteY4" fmla="*/ 165449 h 204596"/>
                  <a:gd name="connsiteX5" fmla="*/ 29718 w 270033"/>
                  <a:gd name="connsiteY5" fmla="*/ 204597 h 204596"/>
                  <a:gd name="connsiteX6" fmla="*/ 270034 w 270033"/>
                  <a:gd name="connsiteY6" fmla="*/ 204597 h 204596"/>
                  <a:gd name="connsiteX7" fmla="*/ 270034 w 270033"/>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6">
                    <a:moveTo>
                      <a:pt x="260604" y="0"/>
                    </a:moveTo>
                    <a:lnTo>
                      <a:pt x="260604" y="195167"/>
                    </a:lnTo>
                    <a:lnTo>
                      <a:pt x="34385" y="195167"/>
                    </a:lnTo>
                    <a:lnTo>
                      <a:pt x="0" y="149923"/>
                    </a:lnTo>
                    <a:lnTo>
                      <a:pt x="0" y="165449"/>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8" name="任意多边形: 形状 577">
                <a:extLst>
                  <a:ext uri="{FF2B5EF4-FFF2-40B4-BE49-F238E27FC236}">
                    <a16:creationId xmlns:a16="http://schemas.microsoft.com/office/drawing/2014/main" id="{A61502F9-5735-4DB8-E8E8-316759EC0DE5}"/>
                  </a:ext>
                </a:extLst>
              </p:cNvPr>
              <p:cNvSpPr/>
              <p:nvPr/>
            </p:nvSpPr>
            <p:spPr>
              <a:xfrm>
                <a:off x="4227512" y="4206271"/>
                <a:ext cx="402907" cy="305752"/>
              </a:xfrm>
              <a:custGeom>
                <a:avLst/>
                <a:gdLst>
                  <a:gd name="connsiteX0" fmla="*/ 0 w 402907"/>
                  <a:gd name="connsiteY0" fmla="*/ 0 h 305752"/>
                  <a:gd name="connsiteX1" fmla="*/ 0 w 402907"/>
                  <a:gd name="connsiteY1" fmla="*/ 305752 h 305752"/>
                  <a:gd name="connsiteX2" fmla="*/ 402908 w 402907"/>
                  <a:gd name="connsiteY2" fmla="*/ 305752 h 305752"/>
                  <a:gd name="connsiteX3" fmla="*/ 402908 w 402907"/>
                  <a:gd name="connsiteY3" fmla="*/ 296323 h 305752"/>
                  <a:gd name="connsiteX4" fmla="*/ 2000 w 402907"/>
                  <a:gd name="connsiteY4" fmla="*/ 296323 h 305752"/>
                  <a:gd name="connsiteX5" fmla="*/ 2000 w 402907"/>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752">
                    <a:moveTo>
                      <a:pt x="0" y="0"/>
                    </a:moveTo>
                    <a:lnTo>
                      <a:pt x="0" y="305752"/>
                    </a:lnTo>
                    <a:lnTo>
                      <a:pt x="402908" y="305752"/>
                    </a:lnTo>
                    <a:lnTo>
                      <a:pt x="402908" y="296323"/>
                    </a:lnTo>
                    <a:lnTo>
                      <a:pt x="2000" y="296323"/>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9" name="任意多边形: 形状 578">
                <a:extLst>
                  <a:ext uri="{FF2B5EF4-FFF2-40B4-BE49-F238E27FC236}">
                    <a16:creationId xmlns:a16="http://schemas.microsoft.com/office/drawing/2014/main" id="{E0EF6092-B7FD-F0CB-BA51-83947B54016A}"/>
                  </a:ext>
                </a:extLst>
              </p:cNvPr>
              <p:cNvSpPr/>
              <p:nvPr/>
            </p:nvSpPr>
            <p:spPr>
              <a:xfrm>
                <a:off x="4285709" y="4206271"/>
                <a:ext cx="344709" cy="239077"/>
              </a:xfrm>
              <a:custGeom>
                <a:avLst/>
                <a:gdLst>
                  <a:gd name="connsiteX0" fmla="*/ 344710 w 344709"/>
                  <a:gd name="connsiteY0" fmla="*/ 239077 h 239077"/>
                  <a:gd name="connsiteX1" fmla="*/ 0 w 344709"/>
                  <a:gd name="connsiteY1" fmla="*/ 239077 h 239077"/>
                  <a:gd name="connsiteX2" fmla="*/ 0 w 344709"/>
                  <a:gd name="connsiteY2" fmla="*/ 0 h 239077"/>
                  <a:gd name="connsiteX3" fmla="*/ 9430 w 344709"/>
                  <a:gd name="connsiteY3" fmla="*/ 0 h 239077"/>
                  <a:gd name="connsiteX4" fmla="*/ 9430 w 344709"/>
                  <a:gd name="connsiteY4" fmla="*/ 229743 h 239077"/>
                  <a:gd name="connsiteX5" fmla="*/ 344710 w 344709"/>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077">
                    <a:moveTo>
                      <a:pt x="344710" y="239077"/>
                    </a:moveTo>
                    <a:lnTo>
                      <a:pt x="0" y="239077"/>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0" name="任意多边形: 形状 579">
                <a:extLst>
                  <a:ext uri="{FF2B5EF4-FFF2-40B4-BE49-F238E27FC236}">
                    <a16:creationId xmlns:a16="http://schemas.microsoft.com/office/drawing/2014/main" id="{26A75E98-1883-6E36-244E-BF8E7DEBD375}"/>
                  </a:ext>
                </a:extLst>
              </p:cNvPr>
              <p:cNvSpPr/>
              <p:nvPr/>
            </p:nvSpPr>
            <p:spPr>
              <a:xfrm>
                <a:off x="4227512" y="4201508"/>
                <a:ext cx="270033" cy="239172"/>
              </a:xfrm>
              <a:custGeom>
                <a:avLst/>
                <a:gdLst>
                  <a:gd name="connsiteX0" fmla="*/ 0 w 270033"/>
                  <a:gd name="connsiteY0" fmla="*/ 0 h 239172"/>
                  <a:gd name="connsiteX1" fmla="*/ 0 w 270033"/>
                  <a:gd name="connsiteY1" fmla="*/ 9430 h 239172"/>
                  <a:gd name="connsiteX2" fmla="*/ 260604 w 270033"/>
                  <a:gd name="connsiteY2" fmla="*/ 9430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430"/>
                    </a:lnTo>
                    <a:lnTo>
                      <a:pt x="260604" y="9430"/>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1" name="任意多边形: 形状 580">
                <a:extLst>
                  <a:ext uri="{FF2B5EF4-FFF2-40B4-BE49-F238E27FC236}">
                    <a16:creationId xmlns:a16="http://schemas.microsoft.com/office/drawing/2014/main" id="{D08E9DFB-6ED2-7D37-70CC-823C9AFB6EFE}"/>
                  </a:ext>
                </a:extLst>
              </p:cNvPr>
              <p:cNvSpPr/>
              <p:nvPr/>
            </p:nvSpPr>
            <p:spPr>
              <a:xfrm>
                <a:off x="4227512" y="4136262"/>
                <a:ext cx="339089" cy="304419"/>
              </a:xfrm>
              <a:custGeom>
                <a:avLst/>
                <a:gdLst>
                  <a:gd name="connsiteX0" fmla="*/ 0 w 339089"/>
                  <a:gd name="connsiteY0" fmla="*/ 0 h 304419"/>
                  <a:gd name="connsiteX1" fmla="*/ 0 w 339089"/>
                  <a:gd name="connsiteY1" fmla="*/ 9430 h 304419"/>
                  <a:gd name="connsiteX2" fmla="*/ 329756 w 339089"/>
                  <a:gd name="connsiteY2" fmla="*/ 9430 h 304419"/>
                  <a:gd name="connsiteX3" fmla="*/ 329756 w 339089"/>
                  <a:gd name="connsiteY3" fmla="*/ 304419 h 304419"/>
                  <a:gd name="connsiteX4" fmla="*/ 339090 w 339089"/>
                  <a:gd name="connsiteY4" fmla="*/ 304419 h 304419"/>
                  <a:gd name="connsiteX5" fmla="*/ 339090 w 339089"/>
                  <a:gd name="connsiteY5" fmla="*/ 0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9">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2" name="任意多边形: 形状 581">
                <a:extLst>
                  <a:ext uri="{FF2B5EF4-FFF2-40B4-BE49-F238E27FC236}">
                    <a16:creationId xmlns:a16="http://schemas.microsoft.com/office/drawing/2014/main" id="{91FFF763-4A75-0B25-6E22-CFE1EDB79F54}"/>
                  </a:ext>
                </a:extLst>
              </p:cNvPr>
              <p:cNvSpPr/>
              <p:nvPr/>
            </p:nvSpPr>
            <p:spPr>
              <a:xfrm>
                <a:off x="4625657" y="3435222"/>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49 h 271271"/>
                  <a:gd name="connsiteX15" fmla="*/ 74200 w 207454"/>
                  <a:gd name="connsiteY15" fmla="*/ 205549 h 271271"/>
                  <a:gd name="connsiteX16" fmla="*/ 74200 w 207454"/>
                  <a:gd name="connsiteY16" fmla="*/ 271272 h 271271"/>
                  <a:gd name="connsiteX17" fmla="*/ 74200 w 207454"/>
                  <a:gd name="connsiteY17" fmla="*/ 133350 h 271271"/>
                  <a:gd name="connsiteX18" fmla="*/ 131540 w 207454"/>
                  <a:gd name="connsiteY18" fmla="*/ 133350 h 271271"/>
                  <a:gd name="connsiteX19" fmla="*/ 131540 w 207454"/>
                  <a:gd name="connsiteY19" fmla="*/ 74200 h 271271"/>
                  <a:gd name="connsiteX20" fmla="*/ 74200 w 207454"/>
                  <a:gd name="connsiteY20" fmla="*/ 74200 h 271271"/>
                  <a:gd name="connsiteX21" fmla="*/ 74200 w 207454"/>
                  <a:gd name="connsiteY21" fmla="*/ 13335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4" y="0"/>
                    </a:lnTo>
                    <a:lnTo>
                      <a:pt x="207454" y="205549"/>
                    </a:lnTo>
                    <a:lnTo>
                      <a:pt x="74200" y="205549"/>
                    </a:lnTo>
                    <a:lnTo>
                      <a:pt x="74200" y="271272"/>
                    </a:lnTo>
                    <a:close/>
                    <a:moveTo>
                      <a:pt x="74200" y="133350"/>
                    </a:moveTo>
                    <a:lnTo>
                      <a:pt x="131540" y="133350"/>
                    </a:lnTo>
                    <a:lnTo>
                      <a:pt x="131540" y="74200"/>
                    </a:lnTo>
                    <a:lnTo>
                      <a:pt x="74200" y="74200"/>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3" name="任意多边形: 形状 582">
                <a:extLst>
                  <a:ext uri="{FF2B5EF4-FFF2-40B4-BE49-F238E27FC236}">
                    <a16:creationId xmlns:a16="http://schemas.microsoft.com/office/drawing/2014/main" id="{4B93D88F-DB27-9E72-E901-30FEF10A756F}"/>
                  </a:ext>
                </a:extLst>
              </p:cNvPr>
              <p:cNvSpPr/>
              <p:nvPr/>
            </p:nvSpPr>
            <p:spPr>
              <a:xfrm>
                <a:off x="4227512" y="3628675"/>
                <a:ext cx="402907" cy="14001"/>
              </a:xfrm>
              <a:custGeom>
                <a:avLst/>
                <a:gdLst>
                  <a:gd name="connsiteX0" fmla="*/ 0 w 402907"/>
                  <a:gd name="connsiteY0" fmla="*/ 14002 h 14001"/>
                  <a:gd name="connsiteX1" fmla="*/ 402908 w 402907"/>
                  <a:gd name="connsiteY1" fmla="*/ 14002 h 14001"/>
                  <a:gd name="connsiteX2" fmla="*/ 402908 w 402907"/>
                  <a:gd name="connsiteY2" fmla="*/ 4667 h 14001"/>
                  <a:gd name="connsiteX3" fmla="*/ 3524 w 402907"/>
                  <a:gd name="connsiteY3" fmla="*/ 4667 h 14001"/>
                  <a:gd name="connsiteX4" fmla="*/ 0 w 402907"/>
                  <a:gd name="connsiteY4" fmla="*/ 0 h 14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01">
                    <a:moveTo>
                      <a:pt x="0" y="14002"/>
                    </a:moveTo>
                    <a:lnTo>
                      <a:pt x="402908" y="14002"/>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4" name="任意多边形: 形状 583">
                <a:extLst>
                  <a:ext uri="{FF2B5EF4-FFF2-40B4-BE49-F238E27FC236}">
                    <a16:creationId xmlns:a16="http://schemas.microsoft.com/office/drawing/2014/main" id="{2306B04E-F180-9D08-81B1-4761FE002E5A}"/>
                  </a:ext>
                </a:extLst>
              </p:cNvPr>
              <p:cNvSpPr/>
              <p:nvPr/>
            </p:nvSpPr>
            <p:spPr>
              <a:xfrm>
                <a:off x="4234369" y="3535806"/>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766 h 42100"/>
                  <a:gd name="connsiteX5" fmla="*/ 396050 w 396049"/>
                  <a:gd name="connsiteY5" fmla="*/ 32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5" name="任意多边形: 形状 584">
                <a:extLst>
                  <a:ext uri="{FF2B5EF4-FFF2-40B4-BE49-F238E27FC236}">
                    <a16:creationId xmlns:a16="http://schemas.microsoft.com/office/drawing/2014/main" id="{EAAC1C45-5F54-93BE-C9CF-519B1B4081B4}"/>
                  </a:ext>
                </a:extLst>
              </p:cNvPr>
              <p:cNvSpPr/>
              <p:nvPr/>
            </p:nvSpPr>
            <p:spPr>
              <a:xfrm>
                <a:off x="4227512" y="3435317"/>
                <a:ext cx="339089" cy="137921"/>
              </a:xfrm>
              <a:custGeom>
                <a:avLst/>
                <a:gdLst>
                  <a:gd name="connsiteX0" fmla="*/ 0 w 339089"/>
                  <a:gd name="connsiteY0" fmla="*/ 0 h 137921"/>
                  <a:gd name="connsiteX1" fmla="*/ 0 w 339089"/>
                  <a:gd name="connsiteY1" fmla="*/ 14097 h 137921"/>
                  <a:gd name="connsiteX2" fmla="*/ 3619 w 339089"/>
                  <a:gd name="connsiteY2" fmla="*/ 9334 h 137921"/>
                  <a:gd name="connsiteX3" fmla="*/ 329756 w 339089"/>
                  <a:gd name="connsiteY3" fmla="*/ 9334 h 137921"/>
                  <a:gd name="connsiteX4" fmla="*/ 329756 w 339089"/>
                  <a:gd name="connsiteY4" fmla="*/ 137922 h 137921"/>
                  <a:gd name="connsiteX5" fmla="*/ 339090 w 339089"/>
                  <a:gd name="connsiteY5" fmla="*/ 137922 h 137921"/>
                  <a:gd name="connsiteX6" fmla="*/ 339090 w 339089"/>
                  <a:gd name="connsiteY6" fmla="*/ 0 h 1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7921">
                    <a:moveTo>
                      <a:pt x="0" y="0"/>
                    </a:moveTo>
                    <a:lnTo>
                      <a:pt x="0" y="14097"/>
                    </a:lnTo>
                    <a:lnTo>
                      <a:pt x="3619" y="9334"/>
                    </a:lnTo>
                    <a:lnTo>
                      <a:pt x="329756" y="9334"/>
                    </a:lnTo>
                    <a:lnTo>
                      <a:pt x="329756" y="137922"/>
                    </a:lnTo>
                    <a:lnTo>
                      <a:pt x="339090" y="13792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6" name="任意多边形: 形状 585">
                <a:extLst>
                  <a:ext uri="{FF2B5EF4-FFF2-40B4-BE49-F238E27FC236}">
                    <a16:creationId xmlns:a16="http://schemas.microsoft.com/office/drawing/2014/main" id="{A8E83E4A-1A56-F119-3174-4848CA27ED48}"/>
                  </a:ext>
                </a:extLst>
              </p:cNvPr>
              <p:cNvSpPr/>
              <p:nvPr/>
            </p:nvSpPr>
            <p:spPr>
              <a:xfrm>
                <a:off x="4227512" y="3501897"/>
                <a:ext cx="272510" cy="71342"/>
              </a:xfrm>
              <a:custGeom>
                <a:avLst/>
                <a:gdLst>
                  <a:gd name="connsiteX0" fmla="*/ 32290 w 272510"/>
                  <a:gd name="connsiteY0" fmla="*/ 0 h 71342"/>
                  <a:gd name="connsiteX1" fmla="*/ 0 w 272510"/>
                  <a:gd name="connsiteY1" fmla="*/ 43053 h 71342"/>
                  <a:gd name="connsiteX2" fmla="*/ 0 w 272510"/>
                  <a:gd name="connsiteY2" fmla="*/ 58674 h 71342"/>
                  <a:gd name="connsiteX3" fmla="*/ 36957 w 272510"/>
                  <a:gd name="connsiteY3" fmla="*/ 9430 h 71342"/>
                  <a:gd name="connsiteX4" fmla="*/ 263081 w 272510"/>
                  <a:gd name="connsiteY4" fmla="*/ 9430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3053"/>
                    </a:lnTo>
                    <a:lnTo>
                      <a:pt x="0" y="58674"/>
                    </a:lnTo>
                    <a:lnTo>
                      <a:pt x="36957" y="9430"/>
                    </a:lnTo>
                    <a:lnTo>
                      <a:pt x="263081" y="9430"/>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7" name="任意多边形: 形状 586">
                <a:extLst>
                  <a:ext uri="{FF2B5EF4-FFF2-40B4-BE49-F238E27FC236}">
                    <a16:creationId xmlns:a16="http://schemas.microsoft.com/office/drawing/2014/main" id="{5664A424-CF16-4B77-DFF8-3844A8CA09BA}"/>
                  </a:ext>
                </a:extLst>
              </p:cNvPr>
              <p:cNvSpPr/>
              <p:nvPr/>
            </p:nvSpPr>
            <p:spPr>
              <a:xfrm>
                <a:off x="4561934" y="3701827"/>
                <a:ext cx="271271" cy="408908"/>
              </a:xfrm>
              <a:custGeom>
                <a:avLst/>
                <a:gdLst>
                  <a:gd name="connsiteX0" fmla="*/ 234696 w 271271"/>
                  <a:gd name="connsiteY0" fmla="*/ 408908 h 408908"/>
                  <a:gd name="connsiteX1" fmla="*/ 228124 w 271271"/>
                  <a:gd name="connsiteY1" fmla="*/ 402146 h 408908"/>
                  <a:gd name="connsiteX2" fmla="*/ 261842 w 271271"/>
                  <a:gd name="connsiteY2" fmla="*/ 369094 h 408908"/>
                  <a:gd name="connsiteX3" fmla="*/ 261842 w 271271"/>
                  <a:gd name="connsiteY3" fmla="*/ 9430 h 408908"/>
                  <a:gd name="connsiteX4" fmla="*/ 0 w 271271"/>
                  <a:gd name="connsiteY4" fmla="*/ 9430 h 408908"/>
                  <a:gd name="connsiteX5" fmla="*/ 0 w 271271"/>
                  <a:gd name="connsiteY5" fmla="*/ 0 h 408908"/>
                  <a:gd name="connsiteX6" fmla="*/ 271272 w 271271"/>
                  <a:gd name="connsiteY6" fmla="*/ 0 h 408908"/>
                  <a:gd name="connsiteX7" fmla="*/ 271272 w 271271"/>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34696" y="408908"/>
                    </a:moveTo>
                    <a:lnTo>
                      <a:pt x="228124" y="402146"/>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8" name="任意多边形: 形状 587">
                <a:extLst>
                  <a:ext uri="{FF2B5EF4-FFF2-40B4-BE49-F238E27FC236}">
                    <a16:creationId xmlns:a16="http://schemas.microsoft.com/office/drawing/2014/main" id="{68A140C7-EB31-24C6-EFCC-C9D21D5B0579}"/>
                  </a:ext>
                </a:extLst>
              </p:cNvPr>
              <p:cNvSpPr/>
              <p:nvPr/>
            </p:nvSpPr>
            <p:spPr>
              <a:xfrm>
                <a:off x="4227512" y="3518566"/>
                <a:ext cx="38385" cy="57435"/>
              </a:xfrm>
              <a:custGeom>
                <a:avLst/>
                <a:gdLst>
                  <a:gd name="connsiteX0" fmla="*/ 0 w 38385"/>
                  <a:gd name="connsiteY0" fmla="*/ 15811 h 57435"/>
                  <a:gd name="connsiteX1" fmla="*/ 30861 w 38385"/>
                  <a:gd name="connsiteY1" fmla="*/ 57436 h 57435"/>
                  <a:gd name="connsiteX2" fmla="*/ 38386 w 38385"/>
                  <a:gd name="connsiteY2" fmla="*/ 51911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911"/>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9" name="任意多边形: 形状 588">
                <a:extLst>
                  <a:ext uri="{FF2B5EF4-FFF2-40B4-BE49-F238E27FC236}">
                    <a16:creationId xmlns:a16="http://schemas.microsoft.com/office/drawing/2014/main" id="{EC7457F2-FBBA-C2A5-3550-E943FCF03016}"/>
                  </a:ext>
                </a:extLst>
              </p:cNvPr>
              <p:cNvSpPr/>
              <p:nvPr/>
            </p:nvSpPr>
            <p:spPr>
              <a:xfrm>
                <a:off x="4227512" y="3628675"/>
                <a:ext cx="4953" cy="10287"/>
              </a:xfrm>
              <a:custGeom>
                <a:avLst/>
                <a:gdLst>
                  <a:gd name="connsiteX0" fmla="*/ 0 w 4953"/>
                  <a:gd name="connsiteY0" fmla="*/ 10287 h 10287"/>
                  <a:gd name="connsiteX1" fmla="*/ 4953 w 4953"/>
                  <a:gd name="connsiteY1" fmla="*/ 6477 h 10287"/>
                  <a:gd name="connsiteX2" fmla="*/ 0 w 4953"/>
                  <a:gd name="connsiteY2" fmla="*/ 0 h 10287"/>
                </a:gdLst>
                <a:ahLst/>
                <a:cxnLst>
                  <a:cxn ang="0">
                    <a:pos x="connsiteX0" y="connsiteY0"/>
                  </a:cxn>
                  <a:cxn ang="0">
                    <a:pos x="connsiteX1" y="connsiteY1"/>
                  </a:cxn>
                  <a:cxn ang="0">
                    <a:pos x="connsiteX2" y="connsiteY2"/>
                  </a:cxn>
                </a:cxnLst>
                <a:rect l="l" t="t" r="r" b="b"/>
                <a:pathLst>
                  <a:path w="4953" h="10287">
                    <a:moveTo>
                      <a:pt x="0" y="10287"/>
                    </a:moveTo>
                    <a:lnTo>
                      <a:pt x="4953" y="647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0" name="任意多边形: 形状 589">
                <a:extLst>
                  <a:ext uri="{FF2B5EF4-FFF2-40B4-BE49-F238E27FC236}">
                    <a16:creationId xmlns:a16="http://schemas.microsoft.com/office/drawing/2014/main" id="{50D99638-1F69-0A24-4F6D-DAA9E80FC5F9}"/>
                  </a:ext>
                </a:extLst>
              </p:cNvPr>
              <p:cNvSpPr/>
              <p:nvPr/>
            </p:nvSpPr>
            <p:spPr>
              <a:xfrm>
                <a:off x="4227512" y="4002912"/>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1" name="任意多边形: 形状 590">
                <a:extLst>
                  <a:ext uri="{FF2B5EF4-FFF2-40B4-BE49-F238E27FC236}">
                    <a16:creationId xmlns:a16="http://schemas.microsoft.com/office/drawing/2014/main" id="{2A477B86-0B9D-8AD2-0F2C-A87482830580}"/>
                  </a:ext>
                </a:extLst>
              </p:cNvPr>
              <p:cNvSpPr/>
              <p:nvPr/>
            </p:nvSpPr>
            <p:spPr>
              <a:xfrm>
                <a:off x="4227512" y="4068158"/>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2" name="任意多边形: 形状 591">
                <a:extLst>
                  <a:ext uri="{FF2B5EF4-FFF2-40B4-BE49-F238E27FC236}">
                    <a16:creationId xmlns:a16="http://schemas.microsoft.com/office/drawing/2014/main" id="{34C428E3-0867-398C-6434-117DCF2519D3}"/>
                  </a:ext>
                </a:extLst>
              </p:cNvPr>
              <p:cNvSpPr/>
              <p:nvPr/>
            </p:nvSpPr>
            <p:spPr>
              <a:xfrm>
                <a:off x="4227512" y="3701827"/>
                <a:ext cx="267747" cy="437864"/>
              </a:xfrm>
              <a:custGeom>
                <a:avLst/>
                <a:gdLst>
                  <a:gd name="connsiteX0" fmla="*/ 0 w 267747"/>
                  <a:gd name="connsiteY0" fmla="*/ 0 h 437864"/>
                  <a:gd name="connsiteX1" fmla="*/ 0 w 267747"/>
                  <a:gd name="connsiteY1" fmla="*/ 437864 h 437864"/>
                  <a:gd name="connsiteX2" fmla="*/ 5906 w 267747"/>
                  <a:gd name="connsiteY2" fmla="*/ 437864 h 437864"/>
                  <a:gd name="connsiteX3" fmla="*/ 5906 w 267747"/>
                  <a:gd name="connsiteY3" fmla="*/ 9430 h 437864"/>
                  <a:gd name="connsiteX4" fmla="*/ 267748 w 267747"/>
                  <a:gd name="connsiteY4" fmla="*/ 9430 h 437864"/>
                  <a:gd name="connsiteX5" fmla="*/ 267748 w 267747"/>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864">
                    <a:moveTo>
                      <a:pt x="0" y="0"/>
                    </a:moveTo>
                    <a:lnTo>
                      <a:pt x="0" y="437864"/>
                    </a:lnTo>
                    <a:lnTo>
                      <a:pt x="5906" y="437864"/>
                    </a:lnTo>
                    <a:lnTo>
                      <a:pt x="5906" y="9430"/>
                    </a:lnTo>
                    <a:lnTo>
                      <a:pt x="267748" y="9430"/>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3" name="任意多边形: 形状 592">
                <a:extLst>
                  <a:ext uri="{FF2B5EF4-FFF2-40B4-BE49-F238E27FC236}">
                    <a16:creationId xmlns:a16="http://schemas.microsoft.com/office/drawing/2014/main" id="{5CBC4504-6F5A-0AB5-BB99-C16D8E35FAE2}"/>
                  </a:ext>
                </a:extLst>
              </p:cNvPr>
              <p:cNvSpPr/>
              <p:nvPr/>
            </p:nvSpPr>
            <p:spPr>
              <a:xfrm>
                <a:off x="4295425" y="3638009"/>
                <a:ext cx="204596" cy="374332"/>
              </a:xfrm>
              <a:custGeom>
                <a:avLst/>
                <a:gdLst>
                  <a:gd name="connsiteX0" fmla="*/ 204597 w 204596"/>
                  <a:gd name="connsiteY0" fmla="*/ 374333 h 374332"/>
                  <a:gd name="connsiteX1" fmla="*/ 0 w 204596"/>
                  <a:gd name="connsiteY1" fmla="*/ 374333 h 374332"/>
                  <a:gd name="connsiteX2" fmla="*/ 0 w 204596"/>
                  <a:gd name="connsiteY2" fmla="*/ 364903 h 374332"/>
                  <a:gd name="connsiteX3" fmla="*/ 195167 w 204596"/>
                  <a:gd name="connsiteY3" fmla="*/ 364903 h 374332"/>
                  <a:gd name="connsiteX4" fmla="*/ 195167 w 204596"/>
                  <a:gd name="connsiteY4" fmla="*/ 0 h 374332"/>
                  <a:gd name="connsiteX5" fmla="*/ 204597 w 204596"/>
                  <a:gd name="connsiteY5" fmla="*/ 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204597" y="374333"/>
                    </a:moveTo>
                    <a:lnTo>
                      <a:pt x="0" y="374333"/>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4" name="任意多边形: 形状 593">
                <a:extLst>
                  <a:ext uri="{FF2B5EF4-FFF2-40B4-BE49-F238E27FC236}">
                    <a16:creationId xmlns:a16="http://schemas.microsoft.com/office/drawing/2014/main" id="{C84DB855-E3AF-7634-D0D3-3D85A77AD06D}"/>
                  </a:ext>
                </a:extLst>
              </p:cNvPr>
              <p:cNvSpPr/>
              <p:nvPr/>
            </p:nvSpPr>
            <p:spPr>
              <a:xfrm>
                <a:off x="4295425" y="3638009"/>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5" name="任意多边形: 形状 594">
                <a:extLst>
                  <a:ext uri="{FF2B5EF4-FFF2-40B4-BE49-F238E27FC236}">
                    <a16:creationId xmlns:a16="http://schemas.microsoft.com/office/drawing/2014/main" id="{AF50C5AF-6439-735D-9321-BA9B977C9E01}"/>
                  </a:ext>
                </a:extLst>
              </p:cNvPr>
              <p:cNvSpPr/>
              <p:nvPr/>
            </p:nvSpPr>
            <p:spPr>
              <a:xfrm>
                <a:off x="4561934" y="3768502"/>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4 h 299656"/>
                  <a:gd name="connsiteX4" fmla="*/ 0 w 204692"/>
                  <a:gd name="connsiteY4" fmla="*/ 9334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4"/>
                    </a:lnTo>
                    <a:lnTo>
                      <a:pt x="0" y="9334"/>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6" name="任意多边形: 形状 595">
                <a:extLst>
                  <a:ext uri="{FF2B5EF4-FFF2-40B4-BE49-F238E27FC236}">
                    <a16:creationId xmlns:a16="http://schemas.microsoft.com/office/drawing/2014/main" id="{8ACA455D-9938-B9FF-9FC4-1AF680839E5F}"/>
                  </a:ext>
                </a:extLst>
              </p:cNvPr>
              <p:cNvSpPr/>
              <p:nvPr/>
            </p:nvSpPr>
            <p:spPr>
              <a:xfrm>
                <a:off x="4290662" y="3768502"/>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334 h 371189"/>
                  <a:gd name="connsiteX5" fmla="*/ 9430 w 204596"/>
                  <a:gd name="connsiteY5" fmla="*/ 9334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7" name="任意多边形: 形状 596">
                <a:extLst>
                  <a:ext uri="{FF2B5EF4-FFF2-40B4-BE49-F238E27FC236}">
                    <a16:creationId xmlns:a16="http://schemas.microsoft.com/office/drawing/2014/main" id="{D2CC5F7C-32BD-D9DF-6A55-23DDDC241357}"/>
                  </a:ext>
                </a:extLst>
              </p:cNvPr>
              <p:cNvSpPr/>
              <p:nvPr/>
            </p:nvSpPr>
            <p:spPr>
              <a:xfrm>
                <a:off x="4690522" y="3773169"/>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8" name="任意多边形: 形状 597">
                <a:extLst>
                  <a:ext uri="{FF2B5EF4-FFF2-40B4-BE49-F238E27FC236}">
                    <a16:creationId xmlns:a16="http://schemas.microsoft.com/office/drawing/2014/main" id="{6594BA04-25F3-1CD8-94C0-3DDE5A21844D}"/>
                  </a:ext>
                </a:extLst>
              </p:cNvPr>
              <p:cNvSpPr/>
              <p:nvPr/>
            </p:nvSpPr>
            <p:spPr>
              <a:xfrm>
                <a:off x="4625752" y="3773169"/>
                <a:ext cx="138969" cy="404717"/>
              </a:xfrm>
              <a:custGeom>
                <a:avLst/>
                <a:gdLst>
                  <a:gd name="connsiteX0" fmla="*/ 133255 w 138969"/>
                  <a:gd name="connsiteY0" fmla="*/ 404717 h 404717"/>
                  <a:gd name="connsiteX1" fmla="*/ 0 w 138969"/>
                  <a:gd name="connsiteY1" fmla="*/ 301942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1942"/>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9" name="任意多边形: 形状 598">
                <a:extLst>
                  <a:ext uri="{FF2B5EF4-FFF2-40B4-BE49-F238E27FC236}">
                    <a16:creationId xmlns:a16="http://schemas.microsoft.com/office/drawing/2014/main" id="{61E682B5-A299-8454-3EBE-3EC4D4D06818}"/>
                  </a:ext>
                </a:extLst>
              </p:cNvPr>
              <p:cNvSpPr/>
              <p:nvPr/>
            </p:nvSpPr>
            <p:spPr>
              <a:xfrm>
                <a:off x="6255194" y="3099942"/>
                <a:ext cx="207454" cy="271272"/>
              </a:xfrm>
              <a:custGeom>
                <a:avLst/>
                <a:gdLst>
                  <a:gd name="connsiteX0" fmla="*/ 207454 w 207454"/>
                  <a:gd name="connsiteY0" fmla="*/ 271272 h 271272"/>
                  <a:gd name="connsiteX1" fmla="*/ 0 w 207454"/>
                  <a:gd name="connsiteY1" fmla="*/ 271272 h 271272"/>
                  <a:gd name="connsiteX2" fmla="*/ 0 w 207454"/>
                  <a:gd name="connsiteY2" fmla="*/ 65627 h 271272"/>
                  <a:gd name="connsiteX3" fmla="*/ 133255 w 207454"/>
                  <a:gd name="connsiteY3" fmla="*/ 65627 h 271272"/>
                  <a:gd name="connsiteX4" fmla="*/ 133255 w 207454"/>
                  <a:gd name="connsiteY4" fmla="*/ 0 h 271272"/>
                  <a:gd name="connsiteX5" fmla="*/ 142684 w 207454"/>
                  <a:gd name="connsiteY5" fmla="*/ 0 h 271272"/>
                  <a:gd name="connsiteX6" fmla="*/ 142684 w 207454"/>
                  <a:gd name="connsiteY6" fmla="*/ 206407 h 271272"/>
                  <a:gd name="connsiteX7" fmla="*/ 66580 w 207454"/>
                  <a:gd name="connsiteY7" fmla="*/ 206407 h 271272"/>
                  <a:gd name="connsiteX8" fmla="*/ 66580 w 207454"/>
                  <a:gd name="connsiteY8" fmla="*/ 128492 h 271272"/>
                  <a:gd name="connsiteX9" fmla="*/ 133255 w 207454"/>
                  <a:gd name="connsiteY9" fmla="*/ 128492 h 271272"/>
                  <a:gd name="connsiteX10" fmla="*/ 133255 w 207454"/>
                  <a:gd name="connsiteY10" fmla="*/ 74962 h 271272"/>
                  <a:gd name="connsiteX11" fmla="*/ 9334 w 207454"/>
                  <a:gd name="connsiteY11" fmla="*/ 74962 h 271272"/>
                  <a:gd name="connsiteX12" fmla="*/ 9334 w 207454"/>
                  <a:gd name="connsiteY12" fmla="*/ 261842 h 271272"/>
                  <a:gd name="connsiteX13" fmla="*/ 198025 w 207454"/>
                  <a:gd name="connsiteY13" fmla="*/ 261842 h 271272"/>
                  <a:gd name="connsiteX14" fmla="*/ 198025 w 207454"/>
                  <a:gd name="connsiteY14" fmla="*/ 0 h 271272"/>
                  <a:gd name="connsiteX15" fmla="*/ 207359 w 207454"/>
                  <a:gd name="connsiteY15" fmla="*/ 0 h 271272"/>
                  <a:gd name="connsiteX16" fmla="*/ 207359 w 207454"/>
                  <a:gd name="connsiteY16" fmla="*/ 271272 h 271272"/>
                  <a:gd name="connsiteX17" fmla="*/ 76009 w 207454"/>
                  <a:gd name="connsiteY17" fmla="*/ 197072 h 271272"/>
                  <a:gd name="connsiteX18" fmla="*/ 133350 w 207454"/>
                  <a:gd name="connsiteY18" fmla="*/ 197072 h 271272"/>
                  <a:gd name="connsiteX19" fmla="*/ 133350 w 207454"/>
                  <a:gd name="connsiteY19" fmla="*/ 137922 h 271272"/>
                  <a:gd name="connsiteX20" fmla="*/ 76009 w 207454"/>
                  <a:gd name="connsiteY20" fmla="*/ 137922 h 271272"/>
                  <a:gd name="connsiteX21" fmla="*/ 76009 w 207454"/>
                  <a:gd name="connsiteY21" fmla="*/ 197072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2">
                    <a:moveTo>
                      <a:pt x="207454" y="271272"/>
                    </a:moveTo>
                    <a:lnTo>
                      <a:pt x="0" y="271272"/>
                    </a:lnTo>
                    <a:lnTo>
                      <a:pt x="0" y="65627"/>
                    </a:lnTo>
                    <a:lnTo>
                      <a:pt x="133255" y="65627"/>
                    </a:lnTo>
                    <a:lnTo>
                      <a:pt x="133255" y="0"/>
                    </a:lnTo>
                    <a:lnTo>
                      <a:pt x="142684" y="0"/>
                    </a:lnTo>
                    <a:lnTo>
                      <a:pt x="142684" y="206407"/>
                    </a:lnTo>
                    <a:lnTo>
                      <a:pt x="66580" y="206407"/>
                    </a:lnTo>
                    <a:lnTo>
                      <a:pt x="66580" y="128492"/>
                    </a:lnTo>
                    <a:lnTo>
                      <a:pt x="133255" y="128492"/>
                    </a:lnTo>
                    <a:lnTo>
                      <a:pt x="133255" y="74962"/>
                    </a:lnTo>
                    <a:lnTo>
                      <a:pt x="9334" y="74962"/>
                    </a:lnTo>
                    <a:lnTo>
                      <a:pt x="9334" y="261842"/>
                    </a:lnTo>
                    <a:lnTo>
                      <a:pt x="198025" y="261842"/>
                    </a:lnTo>
                    <a:lnTo>
                      <a:pt x="198025" y="0"/>
                    </a:lnTo>
                    <a:lnTo>
                      <a:pt x="207359" y="0"/>
                    </a:lnTo>
                    <a:lnTo>
                      <a:pt x="207359" y="271272"/>
                    </a:lnTo>
                    <a:close/>
                    <a:moveTo>
                      <a:pt x="76009" y="197072"/>
                    </a:moveTo>
                    <a:lnTo>
                      <a:pt x="133350" y="197072"/>
                    </a:lnTo>
                    <a:lnTo>
                      <a:pt x="133350" y="137922"/>
                    </a:lnTo>
                    <a:lnTo>
                      <a:pt x="76009" y="137922"/>
                    </a:lnTo>
                    <a:lnTo>
                      <a:pt x="76009"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0" name="任意多边形: 形状 599">
                <a:extLst>
                  <a:ext uri="{FF2B5EF4-FFF2-40B4-BE49-F238E27FC236}">
                    <a16:creationId xmlns:a16="http://schemas.microsoft.com/office/drawing/2014/main" id="{55B24EC0-5015-650A-0D31-659751757D5C}"/>
                  </a:ext>
                </a:extLst>
              </p:cNvPr>
              <p:cNvSpPr/>
              <p:nvPr/>
            </p:nvSpPr>
            <p:spPr>
              <a:xfrm>
                <a:off x="6457981" y="3163760"/>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1" name="任意多边形: 形状 600">
                <a:extLst>
                  <a:ext uri="{FF2B5EF4-FFF2-40B4-BE49-F238E27FC236}">
                    <a16:creationId xmlns:a16="http://schemas.microsoft.com/office/drawing/2014/main" id="{FA172749-6DEC-F6B0-17E4-DCB04DF11A65}"/>
                  </a:ext>
                </a:extLst>
              </p:cNvPr>
              <p:cNvSpPr/>
              <p:nvPr/>
            </p:nvSpPr>
            <p:spPr>
              <a:xfrm>
                <a:off x="6457981" y="3228529"/>
                <a:ext cx="396049" cy="42100"/>
              </a:xfrm>
              <a:custGeom>
                <a:avLst/>
                <a:gdLst>
                  <a:gd name="connsiteX0" fmla="*/ 388334 w 396049"/>
                  <a:gd name="connsiteY0" fmla="*/ 42100 h 42100"/>
                  <a:gd name="connsiteX1" fmla="*/ 365855 w 396049"/>
                  <a:gd name="connsiteY1" fmla="*/ 9430 h 42100"/>
                  <a:gd name="connsiteX2" fmla="*/ 0 w 396049"/>
                  <a:gd name="connsiteY2" fmla="*/ 9430 h 42100"/>
                  <a:gd name="connsiteX3" fmla="*/ 0 w 396049"/>
                  <a:gd name="connsiteY3" fmla="*/ 0 h 42100"/>
                  <a:gd name="connsiteX4" fmla="*/ 370808 w 396049"/>
                  <a:gd name="connsiteY4" fmla="*/ 0 h 42100"/>
                  <a:gd name="connsiteX5" fmla="*/ 396049 w 396049"/>
                  <a:gd name="connsiteY5" fmla="*/ 36862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430"/>
                    </a:lnTo>
                    <a:lnTo>
                      <a:pt x="0" y="9430"/>
                    </a:lnTo>
                    <a:lnTo>
                      <a:pt x="0" y="0"/>
                    </a:lnTo>
                    <a:lnTo>
                      <a:pt x="370808" y="0"/>
                    </a:lnTo>
                    <a:lnTo>
                      <a:pt x="396049" y="3686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2" name="任意多边形: 形状 601">
                <a:extLst>
                  <a:ext uri="{FF2B5EF4-FFF2-40B4-BE49-F238E27FC236}">
                    <a16:creationId xmlns:a16="http://schemas.microsoft.com/office/drawing/2014/main" id="{DC1DFE9D-BF4D-FA88-D23E-6BA15D1DC4B1}"/>
                  </a:ext>
                </a:extLst>
              </p:cNvPr>
              <p:cNvSpPr/>
              <p:nvPr/>
            </p:nvSpPr>
            <p:spPr>
              <a:xfrm>
                <a:off x="6521798" y="3233292"/>
                <a:ext cx="405669" cy="137922"/>
              </a:xfrm>
              <a:custGeom>
                <a:avLst/>
                <a:gdLst>
                  <a:gd name="connsiteX0" fmla="*/ 0 w 405669"/>
                  <a:gd name="connsiteY0" fmla="*/ 0 h 137922"/>
                  <a:gd name="connsiteX1" fmla="*/ 0 w 405669"/>
                  <a:gd name="connsiteY1" fmla="*/ 137922 h 137922"/>
                  <a:gd name="connsiteX2" fmla="*/ 340138 w 405669"/>
                  <a:gd name="connsiteY2" fmla="*/ 137922 h 137922"/>
                  <a:gd name="connsiteX3" fmla="*/ 405670 w 405669"/>
                  <a:gd name="connsiteY3" fmla="*/ 50578 h 137922"/>
                  <a:gd name="connsiteX4" fmla="*/ 405670 w 405669"/>
                  <a:gd name="connsiteY4" fmla="*/ 34957 h 137922"/>
                  <a:gd name="connsiteX5" fmla="*/ 335471 w 405669"/>
                  <a:gd name="connsiteY5" fmla="*/ 128588 h 137922"/>
                  <a:gd name="connsiteX6" fmla="*/ 9335 w 405669"/>
                  <a:gd name="connsiteY6" fmla="*/ 128588 h 137922"/>
                  <a:gd name="connsiteX7" fmla="*/ 9335 w 405669"/>
                  <a:gd name="connsiteY7" fmla="*/ 0 h 13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7922">
                    <a:moveTo>
                      <a:pt x="0" y="0"/>
                    </a:moveTo>
                    <a:lnTo>
                      <a:pt x="0" y="137922"/>
                    </a:lnTo>
                    <a:lnTo>
                      <a:pt x="340138" y="137922"/>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3" name="任意多边形: 形状 602">
                <a:extLst>
                  <a:ext uri="{FF2B5EF4-FFF2-40B4-BE49-F238E27FC236}">
                    <a16:creationId xmlns:a16="http://schemas.microsoft.com/office/drawing/2014/main" id="{3AAE8841-467C-C5ED-81EC-606AB1222224}"/>
                  </a:ext>
                </a:extLst>
              </p:cNvPr>
              <p:cNvSpPr/>
              <p:nvPr/>
            </p:nvSpPr>
            <p:spPr>
              <a:xfrm>
                <a:off x="6588378" y="3163760"/>
                <a:ext cx="339185" cy="140779"/>
              </a:xfrm>
              <a:custGeom>
                <a:avLst/>
                <a:gdLst>
                  <a:gd name="connsiteX0" fmla="*/ 334137 w 339185"/>
                  <a:gd name="connsiteY0" fmla="*/ 0 h 140779"/>
                  <a:gd name="connsiteX1" fmla="*/ 235553 w 339185"/>
                  <a:gd name="connsiteY1" fmla="*/ 131445 h 140779"/>
                  <a:gd name="connsiteX2" fmla="*/ 9430 w 339185"/>
                  <a:gd name="connsiteY2" fmla="*/ 131445 h 140779"/>
                  <a:gd name="connsiteX3" fmla="*/ 9430 w 339185"/>
                  <a:gd name="connsiteY3" fmla="*/ 69437 h 140779"/>
                  <a:gd name="connsiteX4" fmla="*/ 0 w 339185"/>
                  <a:gd name="connsiteY4" fmla="*/ 69437 h 140779"/>
                  <a:gd name="connsiteX5" fmla="*/ 0 w 339185"/>
                  <a:gd name="connsiteY5" fmla="*/ 140779 h 140779"/>
                  <a:gd name="connsiteX6" fmla="*/ 240221 w 339185"/>
                  <a:gd name="connsiteY6" fmla="*/ 140779 h 140779"/>
                  <a:gd name="connsiteX7" fmla="*/ 338804 w 339185"/>
                  <a:gd name="connsiteY7" fmla="*/ 9430 h 140779"/>
                  <a:gd name="connsiteX8" fmla="*/ 339185 w 339185"/>
                  <a:gd name="connsiteY8" fmla="*/ 9430 h 140779"/>
                  <a:gd name="connsiteX9" fmla="*/ 339185 w 339185"/>
                  <a:gd name="connsiteY9"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779">
                    <a:moveTo>
                      <a:pt x="334137" y="0"/>
                    </a:moveTo>
                    <a:lnTo>
                      <a:pt x="235553" y="131445"/>
                    </a:lnTo>
                    <a:lnTo>
                      <a:pt x="9430" y="131445"/>
                    </a:lnTo>
                    <a:lnTo>
                      <a:pt x="9430" y="69437"/>
                    </a:lnTo>
                    <a:lnTo>
                      <a:pt x="0" y="69437"/>
                    </a:lnTo>
                    <a:lnTo>
                      <a:pt x="0" y="140779"/>
                    </a:lnTo>
                    <a:lnTo>
                      <a:pt x="240221" y="140779"/>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4" name="任意多边形: 形状 603">
                <a:extLst>
                  <a:ext uri="{FF2B5EF4-FFF2-40B4-BE49-F238E27FC236}">
                    <a16:creationId xmlns:a16="http://schemas.microsoft.com/office/drawing/2014/main" id="{05F16BAA-D018-D3D4-4D4C-8B2A18A54E11}"/>
                  </a:ext>
                </a:extLst>
              </p:cNvPr>
              <p:cNvSpPr/>
              <p:nvPr/>
            </p:nvSpPr>
            <p:spPr>
              <a:xfrm>
                <a:off x="6255194" y="2695796"/>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667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667"/>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5" name="任意多边形: 形状 604">
                <a:extLst>
                  <a:ext uri="{FF2B5EF4-FFF2-40B4-BE49-F238E27FC236}">
                    <a16:creationId xmlns:a16="http://schemas.microsoft.com/office/drawing/2014/main" id="{A4C60960-62CD-8D4E-2311-4C4DEBF8EA8D}"/>
                  </a:ext>
                </a:extLst>
              </p:cNvPr>
              <p:cNvSpPr/>
              <p:nvPr/>
            </p:nvSpPr>
            <p:spPr>
              <a:xfrm>
                <a:off x="6822503" y="3230435"/>
                <a:ext cx="104965" cy="140779"/>
              </a:xfrm>
              <a:custGeom>
                <a:avLst/>
                <a:gdLst>
                  <a:gd name="connsiteX0" fmla="*/ 0 w 104965"/>
                  <a:gd name="connsiteY0" fmla="*/ 5620 h 140779"/>
                  <a:gd name="connsiteX1" fmla="*/ 100013 w 104965"/>
                  <a:gd name="connsiteY1" fmla="*/ 140779 h 140779"/>
                  <a:gd name="connsiteX2" fmla="*/ 104965 w 104965"/>
                  <a:gd name="connsiteY2" fmla="*/ 140779 h 140779"/>
                  <a:gd name="connsiteX3" fmla="*/ 104965 w 104965"/>
                  <a:gd name="connsiteY3" fmla="*/ 131445 h 140779"/>
                  <a:gd name="connsiteX4" fmla="*/ 104680 w 104965"/>
                  <a:gd name="connsiteY4" fmla="*/ 131445 h 140779"/>
                  <a:gd name="connsiteX5" fmla="*/ 7525 w 104965"/>
                  <a:gd name="connsiteY5"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40779">
                    <a:moveTo>
                      <a:pt x="0" y="5620"/>
                    </a:moveTo>
                    <a:lnTo>
                      <a:pt x="100013" y="140779"/>
                    </a:lnTo>
                    <a:lnTo>
                      <a:pt x="104965" y="140779"/>
                    </a:lnTo>
                    <a:lnTo>
                      <a:pt x="104965" y="131445"/>
                    </a:lnTo>
                    <a:lnTo>
                      <a:pt x="104680" y="131445"/>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6" name="任意多边形: 形状 605">
                <a:extLst>
                  <a:ext uri="{FF2B5EF4-FFF2-40B4-BE49-F238E27FC236}">
                    <a16:creationId xmlns:a16="http://schemas.microsoft.com/office/drawing/2014/main" id="{5921166C-838F-C788-1217-6CB1C851440A}"/>
                  </a:ext>
                </a:extLst>
              </p:cNvPr>
              <p:cNvSpPr/>
              <p:nvPr/>
            </p:nvSpPr>
            <p:spPr>
              <a:xfrm>
                <a:off x="6855935" y="3165569"/>
                <a:ext cx="71627" cy="99917"/>
              </a:xfrm>
              <a:custGeom>
                <a:avLst/>
                <a:gdLst>
                  <a:gd name="connsiteX0" fmla="*/ 0 w 71627"/>
                  <a:gd name="connsiteY0" fmla="*/ 5715 h 99917"/>
                  <a:gd name="connsiteX1" fmla="*/ 71628 w 71627"/>
                  <a:gd name="connsiteY1" fmla="*/ 99917 h 99917"/>
                  <a:gd name="connsiteX2" fmla="*/ 71628 w 71627"/>
                  <a:gd name="connsiteY2" fmla="*/ 84392 h 99917"/>
                  <a:gd name="connsiteX3" fmla="*/ 7429 w 71627"/>
                  <a:gd name="connsiteY3" fmla="*/ 0 h 99917"/>
                </a:gdLst>
                <a:ahLst/>
                <a:cxnLst>
                  <a:cxn ang="0">
                    <a:pos x="connsiteX0" y="connsiteY0"/>
                  </a:cxn>
                  <a:cxn ang="0">
                    <a:pos x="connsiteX1" y="connsiteY1"/>
                  </a:cxn>
                  <a:cxn ang="0">
                    <a:pos x="connsiteX2" y="connsiteY2"/>
                  </a:cxn>
                  <a:cxn ang="0">
                    <a:pos x="connsiteX3" y="connsiteY3"/>
                  </a:cxn>
                </a:cxnLst>
                <a:rect l="l" t="t" r="r" b="b"/>
                <a:pathLst>
                  <a:path w="71627" h="99917">
                    <a:moveTo>
                      <a:pt x="0" y="5715"/>
                    </a:moveTo>
                    <a:lnTo>
                      <a:pt x="71628" y="99917"/>
                    </a:lnTo>
                    <a:lnTo>
                      <a:pt x="71628" y="84392"/>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7" name="任意多边形: 形状 606">
                <a:extLst>
                  <a:ext uri="{FF2B5EF4-FFF2-40B4-BE49-F238E27FC236}">
                    <a16:creationId xmlns:a16="http://schemas.microsoft.com/office/drawing/2014/main" id="{B7DD34A7-9CE3-1EDF-6E83-500BF82F05FA}"/>
                  </a:ext>
                </a:extLst>
              </p:cNvPr>
              <p:cNvSpPr/>
              <p:nvPr/>
            </p:nvSpPr>
            <p:spPr>
              <a:xfrm>
                <a:off x="6920134" y="2798857"/>
                <a:ext cx="7334" cy="305752"/>
              </a:xfrm>
              <a:custGeom>
                <a:avLst/>
                <a:gdLst>
                  <a:gd name="connsiteX0" fmla="*/ 0 w 7334"/>
                  <a:gd name="connsiteY0" fmla="*/ 0 h 305752"/>
                  <a:gd name="connsiteX1" fmla="*/ 7334 w 7334"/>
                  <a:gd name="connsiteY1" fmla="*/ 0 h 305752"/>
                  <a:gd name="connsiteX2" fmla="*/ 7334 w 7334"/>
                  <a:gd name="connsiteY2" fmla="*/ 305753 h 305752"/>
                  <a:gd name="connsiteX3" fmla="*/ 0 w 7334"/>
                  <a:gd name="connsiteY3" fmla="*/ 305753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3"/>
                    </a:lnTo>
                    <a:lnTo>
                      <a:pt x="0" y="30575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8" name="任意多边形: 形状 607">
                <a:extLst>
                  <a:ext uri="{FF2B5EF4-FFF2-40B4-BE49-F238E27FC236}">
                    <a16:creationId xmlns:a16="http://schemas.microsoft.com/office/drawing/2014/main" id="{271C3D2E-28EC-D15C-FE30-E39FB4D935CB}"/>
                  </a:ext>
                </a:extLst>
              </p:cNvPr>
              <p:cNvSpPr/>
              <p:nvPr/>
            </p:nvSpPr>
            <p:spPr>
              <a:xfrm>
                <a:off x="6859650" y="2794190"/>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9" name="任意多边形: 形状 608">
                <a:extLst>
                  <a:ext uri="{FF2B5EF4-FFF2-40B4-BE49-F238E27FC236}">
                    <a16:creationId xmlns:a16="http://schemas.microsoft.com/office/drawing/2014/main" id="{A0BC26F9-4AB5-FD78-D482-9ECA5B6F3D65}"/>
                  </a:ext>
                </a:extLst>
              </p:cNvPr>
              <p:cNvSpPr/>
              <p:nvPr/>
            </p:nvSpPr>
            <p:spPr>
              <a:xfrm>
                <a:off x="6859650" y="2728943"/>
                <a:ext cx="67913" cy="9334"/>
              </a:xfrm>
              <a:custGeom>
                <a:avLst/>
                <a:gdLst>
                  <a:gd name="connsiteX0" fmla="*/ 0 w 67913"/>
                  <a:gd name="connsiteY0" fmla="*/ 0 h 9334"/>
                  <a:gd name="connsiteX1" fmla="*/ 67913 w 67913"/>
                  <a:gd name="connsiteY1" fmla="*/ 0 h 9334"/>
                  <a:gd name="connsiteX2" fmla="*/ 67913 w 67913"/>
                  <a:gd name="connsiteY2" fmla="*/ 9335 h 9334"/>
                  <a:gd name="connsiteX3" fmla="*/ 0 w 67913"/>
                  <a:gd name="connsiteY3" fmla="*/ 9335 h 9334"/>
                </a:gdLst>
                <a:ahLst/>
                <a:cxnLst>
                  <a:cxn ang="0">
                    <a:pos x="connsiteX0" y="connsiteY0"/>
                  </a:cxn>
                  <a:cxn ang="0">
                    <a:pos x="connsiteX1" y="connsiteY1"/>
                  </a:cxn>
                  <a:cxn ang="0">
                    <a:pos x="connsiteX2" y="connsiteY2"/>
                  </a:cxn>
                  <a:cxn ang="0">
                    <a:pos x="connsiteX3" y="connsiteY3"/>
                  </a:cxn>
                </a:cxnLst>
                <a:rect l="l" t="t" r="r" b="b"/>
                <a:pathLst>
                  <a:path w="67913" h="9334">
                    <a:moveTo>
                      <a:pt x="0" y="0"/>
                    </a:moveTo>
                    <a:lnTo>
                      <a:pt x="67913" y="0"/>
                    </a:lnTo>
                    <a:lnTo>
                      <a:pt x="67913"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0" name="任意多边形: 形状 609">
                <a:extLst>
                  <a:ext uri="{FF2B5EF4-FFF2-40B4-BE49-F238E27FC236}">
                    <a16:creationId xmlns:a16="http://schemas.microsoft.com/office/drawing/2014/main" id="{0CE15FC7-6F03-8A4C-963C-DDB6F9C5E9BA}"/>
                  </a:ext>
                </a:extLst>
              </p:cNvPr>
              <p:cNvSpPr/>
              <p:nvPr/>
            </p:nvSpPr>
            <p:spPr>
              <a:xfrm>
                <a:off x="6593140" y="2666840"/>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1" name="任意多边形: 形状 610">
                <a:extLst>
                  <a:ext uri="{FF2B5EF4-FFF2-40B4-BE49-F238E27FC236}">
                    <a16:creationId xmlns:a16="http://schemas.microsoft.com/office/drawing/2014/main" id="{4EEEE2DC-EAC1-EEAC-928F-2175C954190D}"/>
                  </a:ext>
                </a:extLst>
              </p:cNvPr>
              <p:cNvSpPr/>
              <p:nvPr/>
            </p:nvSpPr>
            <p:spPr>
              <a:xfrm>
                <a:off x="6588378" y="2794189"/>
                <a:ext cx="204597" cy="374237"/>
              </a:xfrm>
              <a:custGeom>
                <a:avLst/>
                <a:gdLst>
                  <a:gd name="connsiteX0" fmla="*/ 9430 w 204597"/>
                  <a:gd name="connsiteY0" fmla="*/ 374237 h 374237"/>
                  <a:gd name="connsiteX1" fmla="*/ 0 w 204597"/>
                  <a:gd name="connsiteY1" fmla="*/ 374237 h 374237"/>
                  <a:gd name="connsiteX2" fmla="*/ 0 w 204597"/>
                  <a:gd name="connsiteY2" fmla="*/ 0 h 374237"/>
                  <a:gd name="connsiteX3" fmla="*/ 204597 w 204597"/>
                  <a:gd name="connsiteY3" fmla="*/ 0 h 374237"/>
                  <a:gd name="connsiteX4" fmla="*/ 204597 w 204597"/>
                  <a:gd name="connsiteY4" fmla="*/ 9430 h 374237"/>
                  <a:gd name="connsiteX5" fmla="*/ 9430 w 204597"/>
                  <a:gd name="connsiteY5" fmla="*/ 943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237">
                    <a:moveTo>
                      <a:pt x="9430" y="374237"/>
                    </a:moveTo>
                    <a:lnTo>
                      <a:pt x="0" y="374237"/>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2" name="任意多边形: 形状 611">
                <a:extLst>
                  <a:ext uri="{FF2B5EF4-FFF2-40B4-BE49-F238E27FC236}">
                    <a16:creationId xmlns:a16="http://schemas.microsoft.com/office/drawing/2014/main" id="{36448BA6-4398-BD43-A267-4BE458389BC9}"/>
                  </a:ext>
                </a:extLst>
              </p:cNvPr>
              <p:cNvSpPr/>
              <p:nvPr/>
            </p:nvSpPr>
            <p:spPr>
              <a:xfrm>
                <a:off x="6521798" y="2728943"/>
                <a:ext cx="271176" cy="439483"/>
              </a:xfrm>
              <a:custGeom>
                <a:avLst/>
                <a:gdLst>
                  <a:gd name="connsiteX0" fmla="*/ 9335 w 271176"/>
                  <a:gd name="connsiteY0" fmla="*/ 439484 h 439483"/>
                  <a:gd name="connsiteX1" fmla="*/ 0 w 271176"/>
                  <a:gd name="connsiteY1" fmla="*/ 439484 h 439483"/>
                  <a:gd name="connsiteX2" fmla="*/ 0 w 271176"/>
                  <a:gd name="connsiteY2" fmla="*/ 0 h 439483"/>
                  <a:gd name="connsiteX3" fmla="*/ 271177 w 271176"/>
                  <a:gd name="connsiteY3" fmla="*/ 0 h 439483"/>
                  <a:gd name="connsiteX4" fmla="*/ 271177 w 271176"/>
                  <a:gd name="connsiteY4" fmla="*/ 9430 h 439483"/>
                  <a:gd name="connsiteX5" fmla="*/ 9335 w 271176"/>
                  <a:gd name="connsiteY5" fmla="*/ 943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9335" y="439484"/>
                    </a:moveTo>
                    <a:lnTo>
                      <a:pt x="0" y="439484"/>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3" name="任意多边形: 形状 612">
                <a:extLst>
                  <a:ext uri="{FF2B5EF4-FFF2-40B4-BE49-F238E27FC236}">
                    <a16:creationId xmlns:a16="http://schemas.microsoft.com/office/drawing/2014/main" id="{6925E5DF-90D5-5BA4-1A38-B8AFE445398D}"/>
                  </a:ext>
                </a:extLst>
              </p:cNvPr>
              <p:cNvSpPr/>
              <p:nvPr/>
            </p:nvSpPr>
            <p:spPr>
              <a:xfrm>
                <a:off x="6321773" y="2738278"/>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430 w 204692"/>
                  <a:gd name="connsiteY5" fmla="*/ 30671 h 299751"/>
                  <a:gd name="connsiteX6" fmla="*/ 9430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430" y="30671"/>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4" name="任意多边形: 形状 613">
                <a:extLst>
                  <a:ext uri="{FF2B5EF4-FFF2-40B4-BE49-F238E27FC236}">
                    <a16:creationId xmlns:a16="http://schemas.microsoft.com/office/drawing/2014/main" id="{A8941DEB-FDB8-BF73-CB8E-34126FB063B7}"/>
                  </a:ext>
                </a:extLst>
              </p:cNvPr>
              <p:cNvSpPr/>
              <p:nvPr/>
            </p:nvSpPr>
            <p:spPr>
              <a:xfrm>
                <a:off x="6593140" y="2666840"/>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167 w 204597"/>
                  <a:gd name="connsiteY3" fmla="*/ 361759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167" y="361759"/>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5" name="任意多边形: 形状 614">
                <a:extLst>
                  <a:ext uri="{FF2B5EF4-FFF2-40B4-BE49-F238E27FC236}">
                    <a16:creationId xmlns:a16="http://schemas.microsoft.com/office/drawing/2014/main" id="{5A64A42B-4E0D-A141-3C2A-2293474D59D3}"/>
                  </a:ext>
                </a:extLst>
              </p:cNvPr>
              <p:cNvSpPr/>
              <p:nvPr/>
            </p:nvSpPr>
            <p:spPr>
              <a:xfrm>
                <a:off x="6257099" y="2663316"/>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6" name="任意多边形: 形状 615">
                <a:extLst>
                  <a:ext uri="{FF2B5EF4-FFF2-40B4-BE49-F238E27FC236}">
                    <a16:creationId xmlns:a16="http://schemas.microsoft.com/office/drawing/2014/main" id="{67581F28-9561-07FA-4C50-16BC5C1966D9}"/>
                  </a:ext>
                </a:extLst>
              </p:cNvPr>
              <p:cNvSpPr/>
              <p:nvPr/>
            </p:nvSpPr>
            <p:spPr>
              <a:xfrm>
                <a:off x="6323678" y="2628645"/>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7" name="任意多边形: 形状 616">
                <a:extLst>
                  <a:ext uri="{FF2B5EF4-FFF2-40B4-BE49-F238E27FC236}">
                    <a16:creationId xmlns:a16="http://schemas.microsoft.com/office/drawing/2014/main" id="{BA8BF747-6038-CBE8-C9B9-F611E375C56D}"/>
                  </a:ext>
                </a:extLst>
              </p:cNvPr>
              <p:cNvSpPr/>
              <p:nvPr/>
            </p:nvSpPr>
            <p:spPr>
              <a:xfrm>
                <a:off x="6891845" y="2184208"/>
                <a:ext cx="35623" cy="51149"/>
              </a:xfrm>
              <a:custGeom>
                <a:avLst/>
                <a:gdLst>
                  <a:gd name="connsiteX0" fmla="*/ 0 w 35623"/>
                  <a:gd name="connsiteY0" fmla="*/ 5715 h 51149"/>
                  <a:gd name="connsiteX1" fmla="*/ 34576 w 35623"/>
                  <a:gd name="connsiteY1" fmla="*/ 51149 h 51149"/>
                  <a:gd name="connsiteX2" fmla="*/ 35623 w 35623"/>
                  <a:gd name="connsiteY2" fmla="*/ 51149 h 51149"/>
                  <a:gd name="connsiteX3" fmla="*/ 35623 w 35623"/>
                  <a:gd name="connsiteY3" fmla="*/ 37052 h 51149"/>
                  <a:gd name="connsiteX4" fmla="*/ 7525 w 35623"/>
                  <a:gd name="connsiteY4" fmla="*/ 0 h 5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149">
                    <a:moveTo>
                      <a:pt x="0" y="5715"/>
                    </a:moveTo>
                    <a:lnTo>
                      <a:pt x="34576" y="51149"/>
                    </a:lnTo>
                    <a:lnTo>
                      <a:pt x="35623" y="51149"/>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8" name="任意多边形: 形状 617">
                <a:extLst>
                  <a:ext uri="{FF2B5EF4-FFF2-40B4-BE49-F238E27FC236}">
                    <a16:creationId xmlns:a16="http://schemas.microsoft.com/office/drawing/2014/main" id="{B3D4E55B-0F1E-563B-13E5-F69FFEBE319E}"/>
                  </a:ext>
                </a:extLst>
              </p:cNvPr>
              <p:cNvSpPr/>
              <p:nvPr/>
            </p:nvSpPr>
            <p:spPr>
              <a:xfrm>
                <a:off x="6595522" y="2027903"/>
                <a:ext cx="331946" cy="142684"/>
              </a:xfrm>
              <a:custGeom>
                <a:avLst/>
                <a:gdLst>
                  <a:gd name="connsiteX0" fmla="*/ 330899 w 331946"/>
                  <a:gd name="connsiteY0" fmla="*/ 0 h 142684"/>
                  <a:gd name="connsiteX1" fmla="*/ 230886 w 331946"/>
                  <a:gd name="connsiteY1" fmla="*/ 133255 h 142684"/>
                  <a:gd name="connsiteX2" fmla="*/ 0 w 331946"/>
                  <a:gd name="connsiteY2" fmla="*/ 133255 h 142684"/>
                  <a:gd name="connsiteX3" fmla="*/ 0 w 331946"/>
                  <a:gd name="connsiteY3" fmla="*/ 142685 h 142684"/>
                  <a:gd name="connsiteX4" fmla="*/ 235649 w 331946"/>
                  <a:gd name="connsiteY4" fmla="*/ 142685 h 142684"/>
                  <a:gd name="connsiteX5" fmla="*/ 331946 w 331946"/>
                  <a:gd name="connsiteY5" fmla="*/ 14192 h 142684"/>
                  <a:gd name="connsiteX6" fmla="*/ 331946 w 331946"/>
                  <a:gd name="connsiteY6" fmla="*/ 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684">
                    <a:moveTo>
                      <a:pt x="330899" y="0"/>
                    </a:moveTo>
                    <a:lnTo>
                      <a:pt x="230886" y="133255"/>
                    </a:lnTo>
                    <a:lnTo>
                      <a:pt x="0" y="133255"/>
                    </a:lnTo>
                    <a:lnTo>
                      <a:pt x="0" y="142685"/>
                    </a:lnTo>
                    <a:lnTo>
                      <a:pt x="235649" y="142685"/>
                    </a:lnTo>
                    <a:lnTo>
                      <a:pt x="331946" y="14192"/>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9" name="任意多边形: 形状 618">
                <a:extLst>
                  <a:ext uri="{FF2B5EF4-FFF2-40B4-BE49-F238E27FC236}">
                    <a16:creationId xmlns:a16="http://schemas.microsoft.com/office/drawing/2014/main" id="{226A5C3B-7507-3646-3385-72791F1B8B24}"/>
                  </a:ext>
                </a:extLst>
              </p:cNvPr>
              <p:cNvSpPr/>
              <p:nvPr/>
            </p:nvSpPr>
            <p:spPr>
              <a:xfrm>
                <a:off x="6595522" y="2137536"/>
                <a:ext cx="331946" cy="97821"/>
              </a:xfrm>
              <a:custGeom>
                <a:avLst/>
                <a:gdLst>
                  <a:gd name="connsiteX0" fmla="*/ 265652 w 331946"/>
                  <a:gd name="connsiteY0" fmla="*/ 88487 h 97821"/>
                  <a:gd name="connsiteX1" fmla="*/ 0 w 331946"/>
                  <a:gd name="connsiteY1" fmla="*/ 88487 h 97821"/>
                  <a:gd name="connsiteX2" fmla="*/ 0 w 331946"/>
                  <a:gd name="connsiteY2" fmla="*/ 97822 h 97821"/>
                  <a:gd name="connsiteX3" fmla="*/ 270320 w 331946"/>
                  <a:gd name="connsiteY3" fmla="*/ 97822 h 97821"/>
                  <a:gd name="connsiteX4" fmla="*/ 331946 w 331946"/>
                  <a:gd name="connsiteY4" fmla="*/ 15621 h 97821"/>
                  <a:gd name="connsiteX5" fmla="*/ 331946 w 331946"/>
                  <a:gd name="connsiteY5" fmla="*/ 0 h 9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821">
                    <a:moveTo>
                      <a:pt x="265652" y="88487"/>
                    </a:moveTo>
                    <a:lnTo>
                      <a:pt x="0" y="88487"/>
                    </a:lnTo>
                    <a:lnTo>
                      <a:pt x="0" y="97822"/>
                    </a:lnTo>
                    <a:lnTo>
                      <a:pt x="270320" y="97822"/>
                    </a:lnTo>
                    <a:lnTo>
                      <a:pt x="331946" y="15621"/>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0" name="任意多边形: 形状 619">
                <a:extLst>
                  <a:ext uri="{FF2B5EF4-FFF2-40B4-BE49-F238E27FC236}">
                    <a16:creationId xmlns:a16="http://schemas.microsoft.com/office/drawing/2014/main" id="{0582BA58-2E98-028E-28E2-5CF8BA24F10A}"/>
                  </a:ext>
                </a:extLst>
              </p:cNvPr>
              <p:cNvSpPr/>
              <p:nvPr/>
            </p:nvSpPr>
            <p:spPr>
              <a:xfrm>
                <a:off x="6255194" y="2027903"/>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589 h 207454"/>
                  <a:gd name="connsiteX7" fmla="*/ 64770 w 271271"/>
                  <a:gd name="connsiteY7" fmla="*/ 142589 h 207454"/>
                  <a:gd name="connsiteX8" fmla="*/ 64770 w 271271"/>
                  <a:gd name="connsiteY8" fmla="*/ 66484 h 207454"/>
                  <a:gd name="connsiteX9" fmla="*/ 142684 w 271271"/>
                  <a:gd name="connsiteY9" fmla="*/ 66484 h 207454"/>
                  <a:gd name="connsiteX10" fmla="*/ 142684 w 271271"/>
                  <a:gd name="connsiteY10" fmla="*/ 133160 h 207454"/>
                  <a:gd name="connsiteX11" fmla="*/ 196215 w 271271"/>
                  <a:gd name="connsiteY11" fmla="*/ 133160 h 207454"/>
                  <a:gd name="connsiteX12" fmla="*/ 196215 w 271271"/>
                  <a:gd name="connsiteY12" fmla="*/ 9430 h 207454"/>
                  <a:gd name="connsiteX13" fmla="*/ 9430 w 271271"/>
                  <a:gd name="connsiteY13" fmla="*/ 9430 h 207454"/>
                  <a:gd name="connsiteX14" fmla="*/ 9430 w 271271"/>
                  <a:gd name="connsiteY14" fmla="*/ 198120 h 207454"/>
                  <a:gd name="connsiteX15" fmla="*/ 271272 w 271271"/>
                  <a:gd name="connsiteY15" fmla="*/ 198120 h 207454"/>
                  <a:gd name="connsiteX16" fmla="*/ 271272 w 271271"/>
                  <a:gd name="connsiteY16" fmla="*/ 207454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589"/>
                    </a:lnTo>
                    <a:lnTo>
                      <a:pt x="64770" y="142589"/>
                    </a:lnTo>
                    <a:lnTo>
                      <a:pt x="64770" y="66484"/>
                    </a:lnTo>
                    <a:lnTo>
                      <a:pt x="142684" y="66484"/>
                    </a:lnTo>
                    <a:lnTo>
                      <a:pt x="142684" y="133160"/>
                    </a:lnTo>
                    <a:lnTo>
                      <a:pt x="196215" y="133160"/>
                    </a:lnTo>
                    <a:lnTo>
                      <a:pt x="196215" y="9430"/>
                    </a:lnTo>
                    <a:lnTo>
                      <a:pt x="9430" y="9430"/>
                    </a:lnTo>
                    <a:lnTo>
                      <a:pt x="9430" y="198120"/>
                    </a:lnTo>
                    <a:lnTo>
                      <a:pt x="271272" y="198120"/>
                    </a:lnTo>
                    <a:lnTo>
                      <a:pt x="271272" y="207454"/>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1" name="任意多边形: 形状 620">
                <a:extLst>
                  <a:ext uri="{FF2B5EF4-FFF2-40B4-BE49-F238E27FC236}">
                    <a16:creationId xmlns:a16="http://schemas.microsoft.com/office/drawing/2014/main" id="{061ABB29-2872-F9A3-651A-8EB944CFD9EA}"/>
                  </a:ext>
                </a:extLst>
              </p:cNvPr>
              <p:cNvSpPr/>
              <p:nvPr/>
            </p:nvSpPr>
            <p:spPr>
              <a:xfrm>
                <a:off x="6411499" y="2230691"/>
                <a:ext cx="51149" cy="473011"/>
              </a:xfrm>
              <a:custGeom>
                <a:avLst/>
                <a:gdLst>
                  <a:gd name="connsiteX0" fmla="*/ 5715 w 51149"/>
                  <a:gd name="connsiteY0" fmla="*/ 473011 h 473011"/>
                  <a:gd name="connsiteX1" fmla="*/ 0 w 51149"/>
                  <a:gd name="connsiteY1" fmla="*/ 465582 h 473011"/>
                  <a:gd name="connsiteX2" fmla="*/ 41815 w 51149"/>
                  <a:gd name="connsiteY2" fmla="*/ 433864 h 473011"/>
                  <a:gd name="connsiteX3" fmla="*/ 41815 w 51149"/>
                  <a:gd name="connsiteY3" fmla="*/ 0 h 473011"/>
                  <a:gd name="connsiteX4" fmla="*/ 51149 w 51149"/>
                  <a:gd name="connsiteY4" fmla="*/ 0 h 473011"/>
                  <a:gd name="connsiteX5" fmla="*/ 51149 w 51149"/>
                  <a:gd name="connsiteY5" fmla="*/ 438436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5715" y="473011"/>
                    </a:moveTo>
                    <a:lnTo>
                      <a:pt x="0" y="465582"/>
                    </a:lnTo>
                    <a:lnTo>
                      <a:pt x="41815" y="433864"/>
                    </a:lnTo>
                    <a:lnTo>
                      <a:pt x="41815" y="0"/>
                    </a:lnTo>
                    <a:lnTo>
                      <a:pt x="51149" y="0"/>
                    </a:lnTo>
                    <a:lnTo>
                      <a:pt x="51149" y="43843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2" name="任意多边形: 形状 621">
                <a:extLst>
                  <a:ext uri="{FF2B5EF4-FFF2-40B4-BE49-F238E27FC236}">
                    <a16:creationId xmlns:a16="http://schemas.microsoft.com/office/drawing/2014/main" id="{F02BCA4F-2AD8-1CB2-3C9C-5B3C0D6CB4CC}"/>
                  </a:ext>
                </a:extLst>
              </p:cNvPr>
              <p:cNvSpPr/>
              <p:nvPr/>
            </p:nvSpPr>
            <p:spPr>
              <a:xfrm>
                <a:off x="6355778" y="2230691"/>
                <a:ext cx="42100" cy="430529"/>
              </a:xfrm>
              <a:custGeom>
                <a:avLst/>
                <a:gdLst>
                  <a:gd name="connsiteX0" fmla="*/ 5334 w 42100"/>
                  <a:gd name="connsiteY0" fmla="*/ 430530 h 430529"/>
                  <a:gd name="connsiteX1" fmla="*/ 0 w 42100"/>
                  <a:gd name="connsiteY1" fmla="*/ 422815 h 430529"/>
                  <a:gd name="connsiteX2" fmla="*/ 32766 w 42100"/>
                  <a:gd name="connsiteY2" fmla="*/ 400336 h 430529"/>
                  <a:gd name="connsiteX3" fmla="*/ 32766 w 42100"/>
                  <a:gd name="connsiteY3" fmla="*/ 0 h 430529"/>
                  <a:gd name="connsiteX4" fmla="*/ 42100 w 42100"/>
                  <a:gd name="connsiteY4" fmla="*/ 0 h 430529"/>
                  <a:gd name="connsiteX5" fmla="*/ 42100 w 42100"/>
                  <a:gd name="connsiteY5" fmla="*/ 405289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5334" y="430530"/>
                    </a:moveTo>
                    <a:lnTo>
                      <a:pt x="0" y="422815"/>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3" name="任意多边形: 形状 622">
                <a:extLst>
                  <a:ext uri="{FF2B5EF4-FFF2-40B4-BE49-F238E27FC236}">
                    <a16:creationId xmlns:a16="http://schemas.microsoft.com/office/drawing/2014/main" id="{407A805A-F614-A38A-5631-90CEA9125EAE}"/>
                  </a:ext>
                </a:extLst>
              </p:cNvPr>
              <p:cNvSpPr/>
              <p:nvPr/>
            </p:nvSpPr>
            <p:spPr>
              <a:xfrm>
                <a:off x="6255194" y="2294508"/>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69951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8017" y="0"/>
                    </a:lnTo>
                    <a:lnTo>
                      <a:pt x="138017" y="9334"/>
                    </a:lnTo>
                    <a:lnTo>
                      <a:pt x="9430" y="9334"/>
                    </a:lnTo>
                    <a:lnTo>
                      <a:pt x="9430" y="369951"/>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4" name="任意多边形: 形状 623">
                <a:extLst>
                  <a:ext uri="{FF2B5EF4-FFF2-40B4-BE49-F238E27FC236}">
                    <a16:creationId xmlns:a16="http://schemas.microsoft.com/office/drawing/2014/main" id="{FE6DBA28-A1AC-1334-9002-D5C0C9E42EA5}"/>
                  </a:ext>
                </a:extLst>
              </p:cNvPr>
              <p:cNvSpPr/>
              <p:nvPr/>
            </p:nvSpPr>
            <p:spPr>
              <a:xfrm>
                <a:off x="6321869" y="2361088"/>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430 h 374713"/>
                  <a:gd name="connsiteX5" fmla="*/ 9334 w 138874"/>
                  <a:gd name="connsiteY5" fmla="*/ 9430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430"/>
                    </a:lnTo>
                    <a:lnTo>
                      <a:pt x="9334" y="9430"/>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5" name="任意多边形: 形状 624">
                <a:extLst>
                  <a:ext uri="{FF2B5EF4-FFF2-40B4-BE49-F238E27FC236}">
                    <a16:creationId xmlns:a16="http://schemas.microsoft.com/office/drawing/2014/main" id="{4A74F742-776B-BE31-094B-CE042E1A0E9A}"/>
                  </a:ext>
                </a:extLst>
              </p:cNvPr>
              <p:cNvSpPr/>
              <p:nvPr/>
            </p:nvSpPr>
            <p:spPr>
              <a:xfrm>
                <a:off x="6521798" y="2027903"/>
                <a:ext cx="405669" cy="271271"/>
              </a:xfrm>
              <a:custGeom>
                <a:avLst/>
                <a:gdLst>
                  <a:gd name="connsiteX0" fmla="*/ 0 w 405669"/>
                  <a:gd name="connsiteY0" fmla="*/ 0 h 271271"/>
                  <a:gd name="connsiteX1" fmla="*/ 0 w 405669"/>
                  <a:gd name="connsiteY1" fmla="*/ 271272 h 271271"/>
                  <a:gd name="connsiteX2" fmla="*/ 9335 w 405669"/>
                  <a:gd name="connsiteY2" fmla="*/ 271272 h 271271"/>
                  <a:gd name="connsiteX3" fmla="*/ 9335 w 405669"/>
                  <a:gd name="connsiteY3" fmla="*/ 9430 h 271271"/>
                  <a:gd name="connsiteX4" fmla="*/ 339376 w 405669"/>
                  <a:gd name="connsiteY4" fmla="*/ 9430 h 271271"/>
                  <a:gd name="connsiteX5" fmla="*/ 405670 w 405669"/>
                  <a:gd name="connsiteY5" fmla="*/ 99155 h 271271"/>
                  <a:gd name="connsiteX6" fmla="*/ 405670 w 405669"/>
                  <a:gd name="connsiteY6" fmla="*/ 83344 h 271271"/>
                  <a:gd name="connsiteX7" fmla="*/ 344138 w 405669"/>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271">
                    <a:moveTo>
                      <a:pt x="0" y="0"/>
                    </a:moveTo>
                    <a:lnTo>
                      <a:pt x="0" y="271272"/>
                    </a:lnTo>
                    <a:lnTo>
                      <a:pt x="9335" y="271272"/>
                    </a:lnTo>
                    <a:lnTo>
                      <a:pt x="9335" y="9430"/>
                    </a:lnTo>
                    <a:lnTo>
                      <a:pt x="339376" y="9430"/>
                    </a:lnTo>
                    <a:lnTo>
                      <a:pt x="405670" y="99155"/>
                    </a:lnTo>
                    <a:lnTo>
                      <a:pt x="405670" y="83344"/>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6" name="任意多边形: 形状 625">
                <a:extLst>
                  <a:ext uri="{FF2B5EF4-FFF2-40B4-BE49-F238E27FC236}">
                    <a16:creationId xmlns:a16="http://schemas.microsoft.com/office/drawing/2014/main" id="{F7F991B4-618A-BA35-3834-07D06AAC3BEE}"/>
                  </a:ext>
                </a:extLst>
              </p:cNvPr>
              <p:cNvSpPr/>
              <p:nvPr/>
            </p:nvSpPr>
            <p:spPr>
              <a:xfrm>
                <a:off x="6590854" y="2094578"/>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334 h 204596"/>
                  <a:gd name="connsiteX4" fmla="*/ 235648 w 336613"/>
                  <a:gd name="connsiteY4" fmla="*/ 9334 h 204596"/>
                  <a:gd name="connsiteX5" fmla="*/ 334137 w 336613"/>
                  <a:gd name="connsiteY5" fmla="*/ 138970 h 204596"/>
                  <a:gd name="connsiteX6" fmla="*/ 336613 w 336613"/>
                  <a:gd name="connsiteY6" fmla="*/ 137065 h 204596"/>
                  <a:gd name="connsiteX7" fmla="*/ 336613 w 336613"/>
                  <a:gd name="connsiteY7" fmla="*/ 126682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334"/>
                    </a:lnTo>
                    <a:lnTo>
                      <a:pt x="235648" y="9334"/>
                    </a:lnTo>
                    <a:lnTo>
                      <a:pt x="334137" y="138970"/>
                    </a:lnTo>
                    <a:lnTo>
                      <a:pt x="336613" y="137065"/>
                    </a:lnTo>
                    <a:lnTo>
                      <a:pt x="336613" y="126682"/>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7" name="任意多边形: 形状 626">
                <a:extLst>
                  <a:ext uri="{FF2B5EF4-FFF2-40B4-BE49-F238E27FC236}">
                    <a16:creationId xmlns:a16="http://schemas.microsoft.com/office/drawing/2014/main" id="{72D0ECBB-F25E-F2E3-14A2-CE6C6C3441FE}"/>
                  </a:ext>
                </a:extLst>
              </p:cNvPr>
              <p:cNvSpPr/>
              <p:nvPr/>
            </p:nvSpPr>
            <p:spPr>
              <a:xfrm>
                <a:off x="6457981" y="2294508"/>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8" name="任意多边形: 形状 627">
                <a:extLst>
                  <a:ext uri="{FF2B5EF4-FFF2-40B4-BE49-F238E27FC236}">
                    <a16:creationId xmlns:a16="http://schemas.microsoft.com/office/drawing/2014/main" id="{52947CC5-BD30-2379-B19D-6A0975CA8F99}"/>
                  </a:ext>
                </a:extLst>
              </p:cNvPr>
              <p:cNvSpPr/>
              <p:nvPr/>
            </p:nvSpPr>
            <p:spPr>
              <a:xfrm>
                <a:off x="6457981" y="2361088"/>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9" name="任意多边形: 形状 628">
                <a:extLst>
                  <a:ext uri="{FF2B5EF4-FFF2-40B4-BE49-F238E27FC236}">
                    <a16:creationId xmlns:a16="http://schemas.microsoft.com/office/drawing/2014/main" id="{6C89D749-FD85-AA85-B8A8-CA00B7AC86D9}"/>
                  </a:ext>
                </a:extLst>
              </p:cNvPr>
              <p:cNvSpPr/>
              <p:nvPr/>
            </p:nvSpPr>
            <p:spPr>
              <a:xfrm>
                <a:off x="6590854" y="2365755"/>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838 h 239172"/>
                  <a:gd name="connsiteX4" fmla="*/ 9430 w 336613"/>
                  <a:gd name="connsiteY4" fmla="*/ 229838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838"/>
                    </a:lnTo>
                    <a:lnTo>
                      <a:pt x="9430" y="22983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0" name="任意多边形: 形状 629">
                <a:extLst>
                  <a:ext uri="{FF2B5EF4-FFF2-40B4-BE49-F238E27FC236}">
                    <a16:creationId xmlns:a16="http://schemas.microsoft.com/office/drawing/2014/main" id="{CFBB2373-C705-4502-AE6F-0681DD984292}"/>
                  </a:ext>
                </a:extLst>
              </p:cNvPr>
              <p:cNvSpPr/>
              <p:nvPr/>
            </p:nvSpPr>
            <p:spPr>
              <a:xfrm>
                <a:off x="6521798" y="2365755"/>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5084 h 304418"/>
                  <a:gd name="connsiteX4" fmla="*/ 9335 w 405669"/>
                  <a:gd name="connsiteY4" fmla="*/ 295084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5084"/>
                    </a:lnTo>
                    <a:lnTo>
                      <a:pt x="9335" y="295084"/>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1" name="任意多边形: 形状 630">
                <a:extLst>
                  <a:ext uri="{FF2B5EF4-FFF2-40B4-BE49-F238E27FC236}">
                    <a16:creationId xmlns:a16="http://schemas.microsoft.com/office/drawing/2014/main" id="{6EA34195-C2ED-8D92-1CF5-CEBEDE52B8B8}"/>
                  </a:ext>
                </a:extLst>
              </p:cNvPr>
              <p:cNvSpPr/>
              <p:nvPr/>
            </p:nvSpPr>
            <p:spPr>
              <a:xfrm>
                <a:off x="6924039" y="2294508"/>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2" name="任意多边形: 形状 631">
                <a:extLst>
                  <a:ext uri="{FF2B5EF4-FFF2-40B4-BE49-F238E27FC236}">
                    <a16:creationId xmlns:a16="http://schemas.microsoft.com/office/drawing/2014/main" id="{AEBBA7A5-9768-414E-ABD2-70632DC097F3}"/>
                  </a:ext>
                </a:extLst>
              </p:cNvPr>
              <p:cNvSpPr/>
              <p:nvPr/>
            </p:nvSpPr>
            <p:spPr>
              <a:xfrm>
                <a:off x="4905215" y="3803649"/>
                <a:ext cx="207454" cy="271271"/>
              </a:xfrm>
              <a:custGeom>
                <a:avLst/>
                <a:gdLst>
                  <a:gd name="connsiteX0" fmla="*/ 207454 w 207454"/>
                  <a:gd name="connsiteY0" fmla="*/ 271272 h 271271"/>
                  <a:gd name="connsiteX1" fmla="*/ 0 w 207454"/>
                  <a:gd name="connsiteY1" fmla="*/ 271272 h 271271"/>
                  <a:gd name="connsiteX2" fmla="*/ 0 w 207454"/>
                  <a:gd name="connsiteY2" fmla="*/ 65722 h 271271"/>
                  <a:gd name="connsiteX3" fmla="*/ 133255 w 207454"/>
                  <a:gd name="connsiteY3" fmla="*/ 65722 h 271271"/>
                  <a:gd name="connsiteX4" fmla="*/ 133255 w 207454"/>
                  <a:gd name="connsiteY4" fmla="*/ 95 h 271271"/>
                  <a:gd name="connsiteX5" fmla="*/ 142684 w 207454"/>
                  <a:gd name="connsiteY5" fmla="*/ 95 h 271271"/>
                  <a:gd name="connsiteX6" fmla="*/ 142684 w 207454"/>
                  <a:gd name="connsiteY6" fmla="*/ 206502 h 271271"/>
                  <a:gd name="connsiteX7" fmla="*/ 66580 w 207454"/>
                  <a:gd name="connsiteY7" fmla="*/ 206502 h 271271"/>
                  <a:gd name="connsiteX8" fmla="*/ 66580 w 207454"/>
                  <a:gd name="connsiteY8" fmla="*/ 128588 h 271271"/>
                  <a:gd name="connsiteX9" fmla="*/ 133255 w 207454"/>
                  <a:gd name="connsiteY9" fmla="*/ 128588 h 271271"/>
                  <a:gd name="connsiteX10" fmla="*/ 133255 w 207454"/>
                  <a:gd name="connsiteY10" fmla="*/ 75057 h 271271"/>
                  <a:gd name="connsiteX11" fmla="*/ 9334 w 207454"/>
                  <a:gd name="connsiteY11" fmla="*/ 75057 h 271271"/>
                  <a:gd name="connsiteX12" fmla="*/ 9334 w 207454"/>
                  <a:gd name="connsiteY12" fmla="*/ 261842 h 271271"/>
                  <a:gd name="connsiteX13" fmla="*/ 198025 w 207454"/>
                  <a:gd name="connsiteY13" fmla="*/ 261842 h 271271"/>
                  <a:gd name="connsiteX14" fmla="*/ 198025 w 207454"/>
                  <a:gd name="connsiteY14" fmla="*/ 0 h 271271"/>
                  <a:gd name="connsiteX15" fmla="*/ 207454 w 207454"/>
                  <a:gd name="connsiteY15" fmla="*/ 0 h 271271"/>
                  <a:gd name="connsiteX16" fmla="*/ 207454 w 207454"/>
                  <a:gd name="connsiteY16" fmla="*/ 271272 h 271271"/>
                  <a:gd name="connsiteX17" fmla="*/ 75914 w 207454"/>
                  <a:gd name="connsiteY17" fmla="*/ 197072 h 271271"/>
                  <a:gd name="connsiteX18" fmla="*/ 133255 w 207454"/>
                  <a:gd name="connsiteY18" fmla="*/ 197072 h 271271"/>
                  <a:gd name="connsiteX19" fmla="*/ 133255 w 207454"/>
                  <a:gd name="connsiteY19" fmla="*/ 137922 h 271271"/>
                  <a:gd name="connsiteX20" fmla="*/ 75914 w 207454"/>
                  <a:gd name="connsiteY20" fmla="*/ 137922 h 271271"/>
                  <a:gd name="connsiteX21" fmla="*/ 75914 w 207454"/>
                  <a:gd name="connsiteY21" fmla="*/ 197072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207454" y="271272"/>
                    </a:moveTo>
                    <a:lnTo>
                      <a:pt x="0" y="271272"/>
                    </a:lnTo>
                    <a:lnTo>
                      <a:pt x="0" y="65722"/>
                    </a:lnTo>
                    <a:lnTo>
                      <a:pt x="133255" y="65722"/>
                    </a:lnTo>
                    <a:lnTo>
                      <a:pt x="133255" y="95"/>
                    </a:lnTo>
                    <a:lnTo>
                      <a:pt x="142684" y="95"/>
                    </a:lnTo>
                    <a:lnTo>
                      <a:pt x="142684" y="206502"/>
                    </a:lnTo>
                    <a:lnTo>
                      <a:pt x="66580" y="206502"/>
                    </a:lnTo>
                    <a:lnTo>
                      <a:pt x="66580" y="128588"/>
                    </a:lnTo>
                    <a:lnTo>
                      <a:pt x="133255" y="128588"/>
                    </a:lnTo>
                    <a:lnTo>
                      <a:pt x="133255" y="75057"/>
                    </a:lnTo>
                    <a:lnTo>
                      <a:pt x="9334" y="75057"/>
                    </a:lnTo>
                    <a:lnTo>
                      <a:pt x="9334" y="261842"/>
                    </a:lnTo>
                    <a:lnTo>
                      <a:pt x="198025" y="261842"/>
                    </a:lnTo>
                    <a:lnTo>
                      <a:pt x="198025" y="0"/>
                    </a:lnTo>
                    <a:lnTo>
                      <a:pt x="207454" y="0"/>
                    </a:lnTo>
                    <a:lnTo>
                      <a:pt x="207454" y="271272"/>
                    </a:lnTo>
                    <a:close/>
                    <a:moveTo>
                      <a:pt x="75914" y="197072"/>
                    </a:moveTo>
                    <a:lnTo>
                      <a:pt x="133255" y="197072"/>
                    </a:lnTo>
                    <a:lnTo>
                      <a:pt x="133255" y="137922"/>
                    </a:lnTo>
                    <a:lnTo>
                      <a:pt x="75914" y="137922"/>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3" name="任意多边形: 形状 632">
                <a:extLst>
                  <a:ext uri="{FF2B5EF4-FFF2-40B4-BE49-F238E27FC236}">
                    <a16:creationId xmlns:a16="http://schemas.microsoft.com/office/drawing/2014/main" id="{6A5A889A-B16B-87D8-42EC-46D92EDE2350}"/>
                  </a:ext>
                </a:extLst>
              </p:cNvPr>
              <p:cNvSpPr/>
              <p:nvPr/>
            </p:nvSpPr>
            <p:spPr>
              <a:xfrm>
                <a:off x="5108003" y="3867466"/>
                <a:ext cx="438530" cy="51054"/>
              </a:xfrm>
              <a:custGeom>
                <a:avLst/>
                <a:gdLst>
                  <a:gd name="connsiteX0" fmla="*/ 431101 w 438530"/>
                  <a:gd name="connsiteY0" fmla="*/ 51054 h 51054"/>
                  <a:gd name="connsiteX1" fmla="*/ 399288 w 438530"/>
                  <a:gd name="connsiteY1" fmla="*/ 9334 h 51054"/>
                  <a:gd name="connsiteX2" fmla="*/ 0 w 438530"/>
                  <a:gd name="connsiteY2" fmla="*/ 9334 h 51054"/>
                  <a:gd name="connsiteX3" fmla="*/ 0 w 438530"/>
                  <a:gd name="connsiteY3" fmla="*/ 0 h 51054"/>
                  <a:gd name="connsiteX4" fmla="*/ 403955 w 438530"/>
                  <a:gd name="connsiteY4" fmla="*/ 0 h 51054"/>
                  <a:gd name="connsiteX5" fmla="*/ 438531 w 438530"/>
                  <a:gd name="connsiteY5" fmla="*/ 45434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4"/>
                    </a:lnTo>
                    <a:lnTo>
                      <a:pt x="0" y="9334"/>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4" name="任意多边形: 形状 633">
                <a:extLst>
                  <a:ext uri="{FF2B5EF4-FFF2-40B4-BE49-F238E27FC236}">
                    <a16:creationId xmlns:a16="http://schemas.microsoft.com/office/drawing/2014/main" id="{E822DFC4-4DA1-B299-B601-46F494F3141F}"/>
                  </a:ext>
                </a:extLst>
              </p:cNvPr>
              <p:cNvSpPr/>
              <p:nvPr/>
            </p:nvSpPr>
            <p:spPr>
              <a:xfrm>
                <a:off x="5108003" y="3932237"/>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5" name="任意多边形: 形状 634">
                <a:extLst>
                  <a:ext uri="{FF2B5EF4-FFF2-40B4-BE49-F238E27FC236}">
                    <a16:creationId xmlns:a16="http://schemas.microsoft.com/office/drawing/2014/main" id="{60CCA410-F3EF-24B9-835E-116A3D3BCA04}"/>
                  </a:ext>
                </a:extLst>
              </p:cNvPr>
              <p:cNvSpPr/>
              <p:nvPr/>
            </p:nvSpPr>
            <p:spPr>
              <a:xfrm>
                <a:off x="5171725" y="3932237"/>
                <a:ext cx="671131" cy="142684"/>
              </a:xfrm>
              <a:custGeom>
                <a:avLst/>
                <a:gdLst>
                  <a:gd name="connsiteX0" fmla="*/ 340233 w 671131"/>
                  <a:gd name="connsiteY0" fmla="*/ 142684 h 142684"/>
                  <a:gd name="connsiteX1" fmla="*/ 0 w 671131"/>
                  <a:gd name="connsiteY1" fmla="*/ 142684 h 142684"/>
                  <a:gd name="connsiteX2" fmla="*/ 0 w 671131"/>
                  <a:gd name="connsiteY2" fmla="*/ 4667 h 142684"/>
                  <a:gd name="connsiteX3" fmla="*/ 9430 w 671131"/>
                  <a:gd name="connsiteY3" fmla="*/ 4667 h 142684"/>
                  <a:gd name="connsiteX4" fmla="*/ 9430 w 671131"/>
                  <a:gd name="connsiteY4" fmla="*/ 133255 h 142684"/>
                  <a:gd name="connsiteX5" fmla="*/ 335566 w 671131"/>
                  <a:gd name="connsiteY5" fmla="*/ 133255 h 142684"/>
                  <a:gd name="connsiteX6" fmla="*/ 435483 w 671131"/>
                  <a:gd name="connsiteY6" fmla="*/ 0 h 142684"/>
                  <a:gd name="connsiteX7" fmla="*/ 671132 w 671131"/>
                  <a:gd name="connsiteY7" fmla="*/ 0 h 142684"/>
                  <a:gd name="connsiteX8" fmla="*/ 671132 w 671131"/>
                  <a:gd name="connsiteY8" fmla="*/ 9430 h 142684"/>
                  <a:gd name="connsiteX9" fmla="*/ 440246 w 671131"/>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684">
                    <a:moveTo>
                      <a:pt x="340233" y="142684"/>
                    </a:moveTo>
                    <a:lnTo>
                      <a:pt x="0" y="142684"/>
                    </a:lnTo>
                    <a:lnTo>
                      <a:pt x="0" y="4667"/>
                    </a:lnTo>
                    <a:lnTo>
                      <a:pt x="9430" y="4667"/>
                    </a:lnTo>
                    <a:lnTo>
                      <a:pt x="9430" y="133255"/>
                    </a:lnTo>
                    <a:lnTo>
                      <a:pt x="335566" y="133255"/>
                    </a:lnTo>
                    <a:lnTo>
                      <a:pt x="435483" y="0"/>
                    </a:lnTo>
                    <a:lnTo>
                      <a:pt x="671132" y="0"/>
                    </a:lnTo>
                    <a:lnTo>
                      <a:pt x="671132" y="9430"/>
                    </a:lnTo>
                    <a:lnTo>
                      <a:pt x="44024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6" name="任意多边形: 形状 635">
                <a:extLst>
                  <a:ext uri="{FF2B5EF4-FFF2-40B4-BE49-F238E27FC236}">
                    <a16:creationId xmlns:a16="http://schemas.microsoft.com/office/drawing/2014/main" id="{938299A9-DFF8-17F1-B65D-4389D8C8F043}"/>
                  </a:ext>
                </a:extLst>
              </p:cNvPr>
              <p:cNvSpPr/>
              <p:nvPr/>
            </p:nvSpPr>
            <p:spPr>
              <a:xfrm>
                <a:off x="5238400" y="3867466"/>
                <a:ext cx="604456" cy="140779"/>
              </a:xfrm>
              <a:custGeom>
                <a:avLst/>
                <a:gdLst>
                  <a:gd name="connsiteX0" fmla="*/ 240221 w 604456"/>
                  <a:gd name="connsiteY0" fmla="*/ 140779 h 140779"/>
                  <a:gd name="connsiteX1" fmla="*/ 0 w 604456"/>
                  <a:gd name="connsiteY1" fmla="*/ 140779 h 140779"/>
                  <a:gd name="connsiteX2" fmla="*/ 0 w 604456"/>
                  <a:gd name="connsiteY2" fmla="*/ 69437 h 140779"/>
                  <a:gd name="connsiteX3" fmla="*/ 9430 w 604456"/>
                  <a:gd name="connsiteY3" fmla="*/ 69437 h 140779"/>
                  <a:gd name="connsiteX4" fmla="*/ 9430 w 604456"/>
                  <a:gd name="connsiteY4" fmla="*/ 131445 h 140779"/>
                  <a:gd name="connsiteX5" fmla="*/ 235553 w 604456"/>
                  <a:gd name="connsiteY5" fmla="*/ 131445 h 140779"/>
                  <a:gd name="connsiteX6" fmla="*/ 334137 w 604456"/>
                  <a:gd name="connsiteY6" fmla="*/ 0 h 140779"/>
                  <a:gd name="connsiteX7" fmla="*/ 604456 w 604456"/>
                  <a:gd name="connsiteY7" fmla="*/ 0 h 140779"/>
                  <a:gd name="connsiteX8" fmla="*/ 604456 w 604456"/>
                  <a:gd name="connsiteY8" fmla="*/ 9334 h 140779"/>
                  <a:gd name="connsiteX9" fmla="*/ 338804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40221" y="140779"/>
                    </a:moveTo>
                    <a:lnTo>
                      <a:pt x="0" y="140779"/>
                    </a:lnTo>
                    <a:lnTo>
                      <a:pt x="0" y="69437"/>
                    </a:lnTo>
                    <a:lnTo>
                      <a:pt x="9430" y="69437"/>
                    </a:lnTo>
                    <a:lnTo>
                      <a:pt x="9430" y="131445"/>
                    </a:lnTo>
                    <a:lnTo>
                      <a:pt x="235553" y="131445"/>
                    </a:lnTo>
                    <a:lnTo>
                      <a:pt x="334137" y="0"/>
                    </a:lnTo>
                    <a:lnTo>
                      <a:pt x="604456" y="0"/>
                    </a:lnTo>
                    <a:lnTo>
                      <a:pt x="604456" y="9334"/>
                    </a:lnTo>
                    <a:lnTo>
                      <a:pt x="338804"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7" name="任意多边形: 形状 636">
                <a:extLst>
                  <a:ext uri="{FF2B5EF4-FFF2-40B4-BE49-F238E27FC236}">
                    <a16:creationId xmlns:a16="http://schemas.microsoft.com/office/drawing/2014/main" id="{B3C1DF4A-D1DE-6968-A4D1-17B07C644A96}"/>
                  </a:ext>
                </a:extLst>
              </p:cNvPr>
              <p:cNvSpPr/>
              <p:nvPr/>
            </p:nvSpPr>
            <p:spPr>
              <a:xfrm>
                <a:off x="5912008" y="3867466"/>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502 w 271271"/>
                  <a:gd name="connsiteY5" fmla="*/ 64770 h 207454"/>
                  <a:gd name="connsiteX6" fmla="*/ 206502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445 h 207454"/>
                  <a:gd name="connsiteX18" fmla="*/ 197072 w 271271"/>
                  <a:gd name="connsiteY18" fmla="*/ 131445 h 207454"/>
                  <a:gd name="connsiteX19" fmla="*/ 197072 w 271271"/>
                  <a:gd name="connsiteY19" fmla="*/ 74104 h 207454"/>
                  <a:gd name="connsiteX20" fmla="*/ 137922 w 271271"/>
                  <a:gd name="connsiteY20" fmla="*/ 74104 h 207454"/>
                  <a:gd name="connsiteX21" fmla="*/ 137922 w 271271"/>
                  <a:gd name="connsiteY21" fmla="*/ 13144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502" y="64770"/>
                    </a:lnTo>
                    <a:lnTo>
                      <a:pt x="206502"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445"/>
                    </a:moveTo>
                    <a:lnTo>
                      <a:pt x="197072" y="131445"/>
                    </a:lnTo>
                    <a:lnTo>
                      <a:pt x="197072" y="74104"/>
                    </a:lnTo>
                    <a:lnTo>
                      <a:pt x="137922" y="74104"/>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8" name="任意多边形: 形状 637">
                <a:extLst>
                  <a:ext uri="{FF2B5EF4-FFF2-40B4-BE49-F238E27FC236}">
                    <a16:creationId xmlns:a16="http://schemas.microsoft.com/office/drawing/2014/main" id="{5A6E8194-D45D-E197-82EC-869450C24B5F}"/>
                  </a:ext>
                </a:extLst>
              </p:cNvPr>
              <p:cNvSpPr/>
              <p:nvPr/>
            </p:nvSpPr>
            <p:spPr>
              <a:xfrm>
                <a:off x="5975730" y="3399122"/>
                <a:ext cx="51149" cy="473011"/>
              </a:xfrm>
              <a:custGeom>
                <a:avLst/>
                <a:gdLst>
                  <a:gd name="connsiteX0" fmla="*/ 9335 w 51149"/>
                  <a:gd name="connsiteY0" fmla="*/ 473012 h 473011"/>
                  <a:gd name="connsiteX1" fmla="*/ 0 w 51149"/>
                  <a:gd name="connsiteY1" fmla="*/ 473012 h 473011"/>
                  <a:gd name="connsiteX2" fmla="*/ 0 w 51149"/>
                  <a:gd name="connsiteY2" fmla="*/ 34480 h 473011"/>
                  <a:gd name="connsiteX3" fmla="*/ 45434 w 51149"/>
                  <a:gd name="connsiteY3" fmla="*/ 0 h 473011"/>
                  <a:gd name="connsiteX4" fmla="*/ 51149 w 51149"/>
                  <a:gd name="connsiteY4" fmla="*/ 7429 h 473011"/>
                  <a:gd name="connsiteX5" fmla="*/ 9335 w 51149"/>
                  <a:gd name="connsiteY5" fmla="*/ 39148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9335" y="473012"/>
                    </a:moveTo>
                    <a:lnTo>
                      <a:pt x="0" y="473012"/>
                    </a:lnTo>
                    <a:lnTo>
                      <a:pt x="0" y="34480"/>
                    </a:lnTo>
                    <a:lnTo>
                      <a:pt x="45434" y="0"/>
                    </a:lnTo>
                    <a:lnTo>
                      <a:pt x="51149" y="7429"/>
                    </a:lnTo>
                    <a:lnTo>
                      <a:pt x="9335" y="3914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9" name="任意多边形: 形状 638">
                <a:extLst>
                  <a:ext uri="{FF2B5EF4-FFF2-40B4-BE49-F238E27FC236}">
                    <a16:creationId xmlns:a16="http://schemas.microsoft.com/office/drawing/2014/main" id="{0F27E1B4-F237-43EC-9BA5-A3C253941300}"/>
                  </a:ext>
                </a:extLst>
              </p:cNvPr>
              <p:cNvSpPr/>
              <p:nvPr/>
            </p:nvSpPr>
            <p:spPr>
              <a:xfrm>
                <a:off x="6040500" y="3441604"/>
                <a:ext cx="42100" cy="430529"/>
              </a:xfrm>
              <a:custGeom>
                <a:avLst/>
                <a:gdLst>
                  <a:gd name="connsiteX0" fmla="*/ 9430 w 42100"/>
                  <a:gd name="connsiteY0" fmla="*/ 430530 h 430529"/>
                  <a:gd name="connsiteX1" fmla="*/ 0 w 42100"/>
                  <a:gd name="connsiteY1" fmla="*/ 430530 h 430529"/>
                  <a:gd name="connsiteX2" fmla="*/ 0 w 42100"/>
                  <a:gd name="connsiteY2" fmla="*/ 25241 h 430529"/>
                  <a:gd name="connsiteX3" fmla="*/ 36862 w 42100"/>
                  <a:gd name="connsiteY3" fmla="*/ 0 h 430529"/>
                  <a:gd name="connsiteX4" fmla="*/ 42100 w 42100"/>
                  <a:gd name="connsiteY4" fmla="*/ 7715 h 430529"/>
                  <a:gd name="connsiteX5" fmla="*/ 9430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430" y="430530"/>
                    </a:moveTo>
                    <a:lnTo>
                      <a:pt x="0" y="430530"/>
                    </a:lnTo>
                    <a:lnTo>
                      <a:pt x="0" y="25241"/>
                    </a:lnTo>
                    <a:lnTo>
                      <a:pt x="36862" y="0"/>
                    </a:lnTo>
                    <a:lnTo>
                      <a:pt x="42100" y="7715"/>
                    </a:lnTo>
                    <a:lnTo>
                      <a:pt x="9430"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0" name="任意多边形: 形状 639">
                <a:extLst>
                  <a:ext uri="{FF2B5EF4-FFF2-40B4-BE49-F238E27FC236}">
                    <a16:creationId xmlns:a16="http://schemas.microsoft.com/office/drawing/2014/main" id="{EE46A65B-8FA4-AC77-BB62-D8782932FE98}"/>
                  </a:ext>
                </a:extLst>
              </p:cNvPr>
              <p:cNvSpPr/>
              <p:nvPr/>
            </p:nvSpPr>
            <p:spPr>
              <a:xfrm>
                <a:off x="6042405" y="3332257"/>
                <a:ext cx="140779" cy="476059"/>
              </a:xfrm>
              <a:custGeom>
                <a:avLst/>
                <a:gdLst>
                  <a:gd name="connsiteX0" fmla="*/ 140780 w 140779"/>
                  <a:gd name="connsiteY0" fmla="*/ 476060 h 476059"/>
                  <a:gd name="connsiteX1" fmla="*/ 2762 w 140779"/>
                  <a:gd name="connsiteY1" fmla="*/ 476060 h 476059"/>
                  <a:gd name="connsiteX2" fmla="*/ 2762 w 140779"/>
                  <a:gd name="connsiteY2" fmla="*/ 466725 h 476059"/>
                  <a:gd name="connsiteX3" fmla="*/ 131350 w 140779"/>
                  <a:gd name="connsiteY3" fmla="*/ 466725 h 476059"/>
                  <a:gd name="connsiteX4" fmla="*/ 131350 w 140779"/>
                  <a:gd name="connsiteY4" fmla="*/ 106108 h 476059"/>
                  <a:gd name="connsiteX5" fmla="*/ 0 w 140779"/>
                  <a:gd name="connsiteY5" fmla="*/ 7525 h 476059"/>
                  <a:gd name="connsiteX6" fmla="*/ 5620 w 140779"/>
                  <a:gd name="connsiteY6" fmla="*/ 0 h 476059"/>
                  <a:gd name="connsiteX7" fmla="*/ 140780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80" y="476060"/>
                    </a:moveTo>
                    <a:lnTo>
                      <a:pt x="2762" y="476060"/>
                    </a:lnTo>
                    <a:lnTo>
                      <a:pt x="2762" y="466725"/>
                    </a:lnTo>
                    <a:lnTo>
                      <a:pt x="131350" y="466725"/>
                    </a:lnTo>
                    <a:lnTo>
                      <a:pt x="131350" y="106108"/>
                    </a:lnTo>
                    <a:lnTo>
                      <a:pt x="0" y="7525"/>
                    </a:lnTo>
                    <a:lnTo>
                      <a:pt x="5620" y="0"/>
                    </a:lnTo>
                    <a:lnTo>
                      <a:pt x="140780"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1" name="任意多边形: 形状 640">
                <a:extLst>
                  <a:ext uri="{FF2B5EF4-FFF2-40B4-BE49-F238E27FC236}">
                    <a16:creationId xmlns:a16="http://schemas.microsoft.com/office/drawing/2014/main" id="{CA1D1D07-52D9-578D-6CEA-78FD2EE5594A}"/>
                  </a:ext>
                </a:extLst>
              </p:cNvPr>
              <p:cNvSpPr/>
              <p:nvPr/>
            </p:nvSpPr>
            <p:spPr>
              <a:xfrm>
                <a:off x="5977635" y="3367023"/>
                <a:ext cx="138874" cy="374713"/>
              </a:xfrm>
              <a:custGeom>
                <a:avLst/>
                <a:gdLst>
                  <a:gd name="connsiteX0" fmla="*/ 138875 w 138874"/>
                  <a:gd name="connsiteY0" fmla="*/ 374713 h 374713"/>
                  <a:gd name="connsiteX1" fmla="*/ 67532 w 138874"/>
                  <a:gd name="connsiteY1" fmla="*/ 374713 h 374713"/>
                  <a:gd name="connsiteX2" fmla="*/ 67532 w 138874"/>
                  <a:gd name="connsiteY2" fmla="*/ 365284 h 374713"/>
                  <a:gd name="connsiteX3" fmla="*/ 129540 w 138874"/>
                  <a:gd name="connsiteY3" fmla="*/ 365284 h 374713"/>
                  <a:gd name="connsiteX4" fmla="*/ 129540 w 138874"/>
                  <a:gd name="connsiteY4" fmla="*/ 104680 h 374713"/>
                  <a:gd name="connsiteX5" fmla="*/ 0 w 138874"/>
                  <a:gd name="connsiteY5" fmla="*/ 7429 h 374713"/>
                  <a:gd name="connsiteX6" fmla="*/ 5620 w 138874"/>
                  <a:gd name="connsiteY6" fmla="*/ 0 h 374713"/>
                  <a:gd name="connsiteX7" fmla="*/ 138875 w 138874"/>
                  <a:gd name="connsiteY7" fmla="*/ 99917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3"/>
                    </a:moveTo>
                    <a:lnTo>
                      <a:pt x="67532" y="374713"/>
                    </a:lnTo>
                    <a:lnTo>
                      <a:pt x="67532" y="365284"/>
                    </a:lnTo>
                    <a:lnTo>
                      <a:pt x="129540" y="365284"/>
                    </a:lnTo>
                    <a:lnTo>
                      <a:pt x="129540" y="104680"/>
                    </a:lnTo>
                    <a:lnTo>
                      <a:pt x="0" y="7429"/>
                    </a:lnTo>
                    <a:lnTo>
                      <a:pt x="5620" y="0"/>
                    </a:lnTo>
                    <a:lnTo>
                      <a:pt x="138875" y="9991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2" name="任意多边形: 形状 641">
                <a:extLst>
                  <a:ext uri="{FF2B5EF4-FFF2-40B4-BE49-F238E27FC236}">
                    <a16:creationId xmlns:a16="http://schemas.microsoft.com/office/drawing/2014/main" id="{A9B666D7-9806-1E71-8EFC-6612DCB43BB9}"/>
                  </a:ext>
                </a:extLst>
              </p:cNvPr>
              <p:cNvSpPr/>
              <p:nvPr/>
            </p:nvSpPr>
            <p:spPr>
              <a:xfrm>
                <a:off x="4905215" y="3399503"/>
                <a:ext cx="271271" cy="408812"/>
              </a:xfrm>
              <a:custGeom>
                <a:avLst/>
                <a:gdLst>
                  <a:gd name="connsiteX0" fmla="*/ 271272 w 271271"/>
                  <a:gd name="connsiteY0" fmla="*/ 408813 h 408812"/>
                  <a:gd name="connsiteX1" fmla="*/ 0 w 271271"/>
                  <a:gd name="connsiteY1" fmla="*/ 408813 h 408812"/>
                  <a:gd name="connsiteX2" fmla="*/ 0 w 271271"/>
                  <a:gd name="connsiteY2" fmla="*/ 35814 h 408812"/>
                  <a:gd name="connsiteX3" fmla="*/ 36576 w 271271"/>
                  <a:gd name="connsiteY3" fmla="*/ 0 h 408812"/>
                  <a:gd name="connsiteX4" fmla="*/ 43148 w 271271"/>
                  <a:gd name="connsiteY4" fmla="*/ 6667 h 408812"/>
                  <a:gd name="connsiteX5" fmla="*/ 9430 w 271271"/>
                  <a:gd name="connsiteY5" fmla="*/ 39814 h 408812"/>
                  <a:gd name="connsiteX6" fmla="*/ 9430 w 271271"/>
                  <a:gd name="connsiteY6" fmla="*/ 399478 h 408812"/>
                  <a:gd name="connsiteX7" fmla="*/ 271272 w 271271"/>
                  <a:gd name="connsiteY7" fmla="*/ 399478 h 40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2">
                    <a:moveTo>
                      <a:pt x="271272" y="408813"/>
                    </a:moveTo>
                    <a:lnTo>
                      <a:pt x="0" y="408813"/>
                    </a:lnTo>
                    <a:lnTo>
                      <a:pt x="0" y="35814"/>
                    </a:lnTo>
                    <a:lnTo>
                      <a:pt x="36576" y="0"/>
                    </a:lnTo>
                    <a:lnTo>
                      <a:pt x="43148" y="6667"/>
                    </a:lnTo>
                    <a:lnTo>
                      <a:pt x="9430" y="39814"/>
                    </a:lnTo>
                    <a:lnTo>
                      <a:pt x="9430" y="399478"/>
                    </a:lnTo>
                    <a:lnTo>
                      <a:pt x="271272" y="39947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3" name="任意多边形: 形状 642">
                <a:extLst>
                  <a:ext uri="{FF2B5EF4-FFF2-40B4-BE49-F238E27FC236}">
                    <a16:creationId xmlns:a16="http://schemas.microsoft.com/office/drawing/2014/main" id="{087C1283-F664-FC24-12E1-1341EF5F9F29}"/>
                  </a:ext>
                </a:extLst>
              </p:cNvPr>
              <p:cNvSpPr/>
              <p:nvPr/>
            </p:nvSpPr>
            <p:spPr>
              <a:xfrm>
                <a:off x="5472524" y="3803649"/>
                <a:ext cx="444055" cy="271271"/>
              </a:xfrm>
              <a:custGeom>
                <a:avLst/>
                <a:gdLst>
                  <a:gd name="connsiteX0" fmla="*/ 444055 w 444055"/>
                  <a:gd name="connsiteY0" fmla="*/ 271272 h 271271"/>
                  <a:gd name="connsiteX1" fmla="*/ 99917 w 444055"/>
                  <a:gd name="connsiteY1" fmla="*/ 271272 h 271271"/>
                  <a:gd name="connsiteX2" fmla="*/ 0 w 444055"/>
                  <a:gd name="connsiteY2" fmla="*/ 136112 h 271271"/>
                  <a:gd name="connsiteX3" fmla="*/ 7525 w 444055"/>
                  <a:gd name="connsiteY3" fmla="*/ 130492 h 271271"/>
                  <a:gd name="connsiteX4" fmla="*/ 104680 w 444055"/>
                  <a:gd name="connsiteY4" fmla="*/ 261842 h 271271"/>
                  <a:gd name="connsiteX5" fmla="*/ 434721 w 444055"/>
                  <a:gd name="connsiteY5" fmla="*/ 261842 h 271271"/>
                  <a:gd name="connsiteX6" fmla="*/ 434721 w 444055"/>
                  <a:gd name="connsiteY6" fmla="*/ 0 h 271271"/>
                  <a:gd name="connsiteX7" fmla="*/ 444055 w 444055"/>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271">
                    <a:moveTo>
                      <a:pt x="444055" y="271272"/>
                    </a:moveTo>
                    <a:lnTo>
                      <a:pt x="99917" y="271272"/>
                    </a:lnTo>
                    <a:lnTo>
                      <a:pt x="0" y="136112"/>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4" name="任意多边形: 形状 643">
                <a:extLst>
                  <a:ext uri="{FF2B5EF4-FFF2-40B4-BE49-F238E27FC236}">
                    <a16:creationId xmlns:a16="http://schemas.microsoft.com/office/drawing/2014/main" id="{625307E3-792C-D0B3-7D11-B47D7BEC3FD4}"/>
                  </a:ext>
                </a:extLst>
              </p:cNvPr>
              <p:cNvSpPr/>
              <p:nvPr/>
            </p:nvSpPr>
            <p:spPr>
              <a:xfrm>
                <a:off x="5505957" y="3803649"/>
                <a:ext cx="341566" cy="204596"/>
              </a:xfrm>
              <a:custGeom>
                <a:avLst/>
                <a:gdLst>
                  <a:gd name="connsiteX0" fmla="*/ 341567 w 341566"/>
                  <a:gd name="connsiteY0" fmla="*/ 204597 h 204596"/>
                  <a:gd name="connsiteX1" fmla="*/ 101346 w 341566"/>
                  <a:gd name="connsiteY1" fmla="*/ 204597 h 204596"/>
                  <a:gd name="connsiteX2" fmla="*/ 0 w 341566"/>
                  <a:gd name="connsiteY2" fmla="*/ 71342 h 204596"/>
                  <a:gd name="connsiteX3" fmla="*/ 7429 w 341566"/>
                  <a:gd name="connsiteY3" fmla="*/ 65627 h 204596"/>
                  <a:gd name="connsiteX4" fmla="*/ 106013 w 341566"/>
                  <a:gd name="connsiteY4" fmla="*/ 195263 h 204596"/>
                  <a:gd name="connsiteX5" fmla="*/ 332137 w 341566"/>
                  <a:gd name="connsiteY5" fmla="*/ 195263 h 204596"/>
                  <a:gd name="connsiteX6" fmla="*/ 332137 w 341566"/>
                  <a:gd name="connsiteY6" fmla="*/ 0 h 204596"/>
                  <a:gd name="connsiteX7" fmla="*/ 341567 w 341566"/>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341567" y="204597"/>
                    </a:moveTo>
                    <a:lnTo>
                      <a:pt x="101346" y="204597"/>
                    </a:lnTo>
                    <a:lnTo>
                      <a:pt x="0" y="71342"/>
                    </a:lnTo>
                    <a:lnTo>
                      <a:pt x="7429" y="65627"/>
                    </a:lnTo>
                    <a:lnTo>
                      <a:pt x="106013" y="195263"/>
                    </a:lnTo>
                    <a:lnTo>
                      <a:pt x="332137" y="195263"/>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5" name="任意多边形: 形状 644">
                <a:extLst>
                  <a:ext uri="{FF2B5EF4-FFF2-40B4-BE49-F238E27FC236}">
                    <a16:creationId xmlns:a16="http://schemas.microsoft.com/office/drawing/2014/main" id="{878D76CD-4386-7972-D6F1-C703D4BDC20E}"/>
                  </a:ext>
                </a:extLst>
              </p:cNvPr>
              <p:cNvSpPr/>
              <p:nvPr/>
            </p:nvSpPr>
            <p:spPr>
              <a:xfrm>
                <a:off x="5570156" y="3502564"/>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418 h 305752"/>
                  <a:gd name="connsiteX5" fmla="*/ 410242 w 410241"/>
                  <a:gd name="connsiteY5" fmla="*/ 296418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418"/>
                    </a:lnTo>
                    <a:lnTo>
                      <a:pt x="410242" y="29641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6" name="任意多边形: 形状 645">
                <a:extLst>
                  <a:ext uri="{FF2B5EF4-FFF2-40B4-BE49-F238E27FC236}">
                    <a16:creationId xmlns:a16="http://schemas.microsoft.com/office/drawing/2014/main" id="{5E94DDF7-BE0C-FB06-C82E-ACC5B46CD2A9}"/>
                  </a:ext>
                </a:extLst>
              </p:cNvPr>
              <p:cNvSpPr/>
              <p:nvPr/>
            </p:nvSpPr>
            <p:spPr>
              <a:xfrm>
                <a:off x="5635783" y="3502564"/>
                <a:ext cx="344614" cy="239172"/>
              </a:xfrm>
              <a:custGeom>
                <a:avLst/>
                <a:gdLst>
                  <a:gd name="connsiteX0" fmla="*/ 344614 w 344614"/>
                  <a:gd name="connsiteY0" fmla="*/ 239173 h 239172"/>
                  <a:gd name="connsiteX1" fmla="*/ 0 w 344614"/>
                  <a:gd name="connsiteY1" fmla="*/ 239173 h 239172"/>
                  <a:gd name="connsiteX2" fmla="*/ 0 w 344614"/>
                  <a:gd name="connsiteY2" fmla="*/ 0 h 239172"/>
                  <a:gd name="connsiteX3" fmla="*/ 9334 w 344614"/>
                  <a:gd name="connsiteY3" fmla="*/ 0 h 239172"/>
                  <a:gd name="connsiteX4" fmla="*/ 9334 w 344614"/>
                  <a:gd name="connsiteY4" fmla="*/ 229743 h 239172"/>
                  <a:gd name="connsiteX5" fmla="*/ 344614 w 344614"/>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0" y="239173"/>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7" name="任意多边形: 形状 646">
                <a:extLst>
                  <a:ext uri="{FF2B5EF4-FFF2-40B4-BE49-F238E27FC236}">
                    <a16:creationId xmlns:a16="http://schemas.microsoft.com/office/drawing/2014/main" id="{ABFAAA3A-4A31-E5C5-6BAC-7533E622FBC6}"/>
                  </a:ext>
                </a:extLst>
              </p:cNvPr>
              <p:cNvSpPr/>
              <p:nvPr/>
            </p:nvSpPr>
            <p:spPr>
              <a:xfrm>
                <a:off x="5509672" y="3497896"/>
                <a:ext cx="337851" cy="239077"/>
              </a:xfrm>
              <a:custGeom>
                <a:avLst/>
                <a:gdLst>
                  <a:gd name="connsiteX0" fmla="*/ 337852 w 337851"/>
                  <a:gd name="connsiteY0" fmla="*/ 239078 h 239077"/>
                  <a:gd name="connsiteX1" fmla="*/ 328422 w 337851"/>
                  <a:gd name="connsiteY1" fmla="*/ 239078 h 239077"/>
                  <a:gd name="connsiteX2" fmla="*/ 328422 w 337851"/>
                  <a:gd name="connsiteY2" fmla="*/ 9335 h 239077"/>
                  <a:gd name="connsiteX3" fmla="*/ 0 w 337851"/>
                  <a:gd name="connsiteY3" fmla="*/ 9335 h 239077"/>
                  <a:gd name="connsiteX4" fmla="*/ 0 w 337851"/>
                  <a:gd name="connsiteY4" fmla="*/ 0 h 239077"/>
                  <a:gd name="connsiteX5" fmla="*/ 337852 w 337851"/>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328422" y="239078"/>
                    </a:lnTo>
                    <a:lnTo>
                      <a:pt x="328422" y="9335"/>
                    </a:lnTo>
                    <a:lnTo>
                      <a:pt x="0" y="9335"/>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8" name="任意多边形: 形状 647">
                <a:extLst>
                  <a:ext uri="{FF2B5EF4-FFF2-40B4-BE49-F238E27FC236}">
                    <a16:creationId xmlns:a16="http://schemas.microsoft.com/office/drawing/2014/main" id="{C3D496DF-EA4F-6BB3-654C-25418CF30815}"/>
                  </a:ext>
                </a:extLst>
              </p:cNvPr>
              <p:cNvSpPr/>
              <p:nvPr/>
            </p:nvSpPr>
            <p:spPr>
              <a:xfrm>
                <a:off x="5509672" y="3432650"/>
                <a:ext cx="406908" cy="304323"/>
              </a:xfrm>
              <a:custGeom>
                <a:avLst/>
                <a:gdLst>
                  <a:gd name="connsiteX0" fmla="*/ 406908 w 406908"/>
                  <a:gd name="connsiteY0" fmla="*/ 304324 h 304323"/>
                  <a:gd name="connsiteX1" fmla="*/ 397574 w 406908"/>
                  <a:gd name="connsiteY1" fmla="*/ 304324 h 304323"/>
                  <a:gd name="connsiteX2" fmla="*/ 397574 w 406908"/>
                  <a:gd name="connsiteY2" fmla="*/ 9334 h 304323"/>
                  <a:gd name="connsiteX3" fmla="*/ 0 w 406908"/>
                  <a:gd name="connsiteY3" fmla="*/ 9334 h 304323"/>
                  <a:gd name="connsiteX4" fmla="*/ 0 w 406908"/>
                  <a:gd name="connsiteY4" fmla="*/ 0 h 304323"/>
                  <a:gd name="connsiteX5" fmla="*/ 406908 w 406908"/>
                  <a:gd name="connsiteY5" fmla="*/ 0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323">
                    <a:moveTo>
                      <a:pt x="406908" y="304324"/>
                    </a:moveTo>
                    <a:lnTo>
                      <a:pt x="397574" y="304324"/>
                    </a:lnTo>
                    <a:lnTo>
                      <a:pt x="397574" y="9334"/>
                    </a:lnTo>
                    <a:lnTo>
                      <a:pt x="0" y="9334"/>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9" name="任意多边形: 形状 648">
                <a:extLst>
                  <a:ext uri="{FF2B5EF4-FFF2-40B4-BE49-F238E27FC236}">
                    <a16:creationId xmlns:a16="http://schemas.microsoft.com/office/drawing/2014/main" id="{CB3F35C0-8BC0-15B8-7FAA-794BFC337EAF}"/>
                  </a:ext>
                </a:extLst>
              </p:cNvPr>
              <p:cNvSpPr/>
              <p:nvPr/>
            </p:nvSpPr>
            <p:spPr>
              <a:xfrm>
                <a:off x="5243067" y="3370547"/>
                <a:ext cx="271272" cy="437769"/>
              </a:xfrm>
              <a:custGeom>
                <a:avLst/>
                <a:gdLst>
                  <a:gd name="connsiteX0" fmla="*/ 271272 w 271272"/>
                  <a:gd name="connsiteY0" fmla="*/ 437769 h 437769"/>
                  <a:gd name="connsiteX1" fmla="*/ 0 w 271272"/>
                  <a:gd name="connsiteY1" fmla="*/ 437769 h 437769"/>
                  <a:gd name="connsiteX2" fmla="*/ 0 w 271272"/>
                  <a:gd name="connsiteY2" fmla="*/ 428434 h 437769"/>
                  <a:gd name="connsiteX3" fmla="*/ 261842 w 271272"/>
                  <a:gd name="connsiteY3" fmla="*/ 428434 h 437769"/>
                  <a:gd name="connsiteX4" fmla="*/ 261842 w 271272"/>
                  <a:gd name="connsiteY4" fmla="*/ 0 h 437769"/>
                  <a:gd name="connsiteX5" fmla="*/ 271272 w 271272"/>
                  <a:gd name="connsiteY5" fmla="*/ 0 h 43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769">
                    <a:moveTo>
                      <a:pt x="271272" y="437769"/>
                    </a:moveTo>
                    <a:lnTo>
                      <a:pt x="0" y="437769"/>
                    </a:lnTo>
                    <a:lnTo>
                      <a:pt x="0" y="428434"/>
                    </a:lnTo>
                    <a:lnTo>
                      <a:pt x="261842" y="428434"/>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0" name="任意多边形: 形状 649">
                <a:extLst>
                  <a:ext uri="{FF2B5EF4-FFF2-40B4-BE49-F238E27FC236}">
                    <a16:creationId xmlns:a16="http://schemas.microsoft.com/office/drawing/2014/main" id="{484C673A-BF18-20A4-3ECB-FB3F3FA524C2}"/>
                  </a:ext>
                </a:extLst>
              </p:cNvPr>
              <p:cNvSpPr/>
              <p:nvPr/>
            </p:nvSpPr>
            <p:spPr>
              <a:xfrm>
                <a:off x="5238400" y="3497896"/>
                <a:ext cx="204596" cy="374237"/>
              </a:xfrm>
              <a:custGeom>
                <a:avLst/>
                <a:gdLst>
                  <a:gd name="connsiteX0" fmla="*/ 9430 w 204596"/>
                  <a:gd name="connsiteY0" fmla="*/ 374237 h 374237"/>
                  <a:gd name="connsiteX1" fmla="*/ 0 w 204596"/>
                  <a:gd name="connsiteY1" fmla="*/ 374237 h 374237"/>
                  <a:gd name="connsiteX2" fmla="*/ 0 w 204596"/>
                  <a:gd name="connsiteY2" fmla="*/ 0 h 374237"/>
                  <a:gd name="connsiteX3" fmla="*/ 204597 w 204596"/>
                  <a:gd name="connsiteY3" fmla="*/ 0 h 374237"/>
                  <a:gd name="connsiteX4" fmla="*/ 204597 w 204596"/>
                  <a:gd name="connsiteY4" fmla="*/ 9335 h 374237"/>
                  <a:gd name="connsiteX5" fmla="*/ 9430 w 204596"/>
                  <a:gd name="connsiteY5" fmla="*/ 9335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9430" y="374237"/>
                    </a:moveTo>
                    <a:lnTo>
                      <a:pt x="0" y="374237"/>
                    </a:lnTo>
                    <a:lnTo>
                      <a:pt x="0" y="0"/>
                    </a:lnTo>
                    <a:lnTo>
                      <a:pt x="204597" y="0"/>
                    </a:lnTo>
                    <a:lnTo>
                      <a:pt x="204597"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1" name="任意多边形: 形状 650">
                <a:extLst>
                  <a:ext uri="{FF2B5EF4-FFF2-40B4-BE49-F238E27FC236}">
                    <a16:creationId xmlns:a16="http://schemas.microsoft.com/office/drawing/2014/main" id="{B2390240-F193-0092-8ADB-C2CF440CCC38}"/>
                  </a:ext>
                </a:extLst>
              </p:cNvPr>
              <p:cNvSpPr/>
              <p:nvPr/>
            </p:nvSpPr>
            <p:spPr>
              <a:xfrm>
                <a:off x="5171725" y="3432650"/>
                <a:ext cx="271272" cy="439483"/>
              </a:xfrm>
              <a:custGeom>
                <a:avLst/>
                <a:gdLst>
                  <a:gd name="connsiteX0" fmla="*/ 9430 w 271272"/>
                  <a:gd name="connsiteY0" fmla="*/ 439484 h 439483"/>
                  <a:gd name="connsiteX1" fmla="*/ 0 w 271272"/>
                  <a:gd name="connsiteY1" fmla="*/ 439484 h 439483"/>
                  <a:gd name="connsiteX2" fmla="*/ 0 w 271272"/>
                  <a:gd name="connsiteY2" fmla="*/ 0 h 439483"/>
                  <a:gd name="connsiteX3" fmla="*/ 271272 w 271272"/>
                  <a:gd name="connsiteY3" fmla="*/ 0 h 439483"/>
                  <a:gd name="connsiteX4" fmla="*/ 271272 w 271272"/>
                  <a:gd name="connsiteY4" fmla="*/ 9334 h 439483"/>
                  <a:gd name="connsiteX5" fmla="*/ 9430 w 271272"/>
                  <a:gd name="connsiteY5" fmla="*/ 9334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483">
                    <a:moveTo>
                      <a:pt x="9430" y="439484"/>
                    </a:moveTo>
                    <a:lnTo>
                      <a:pt x="0" y="439484"/>
                    </a:lnTo>
                    <a:lnTo>
                      <a:pt x="0" y="0"/>
                    </a:lnTo>
                    <a:lnTo>
                      <a:pt x="271272" y="0"/>
                    </a:lnTo>
                    <a:lnTo>
                      <a:pt x="271272"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2" name="任意多边形: 形状 651">
                <a:extLst>
                  <a:ext uri="{FF2B5EF4-FFF2-40B4-BE49-F238E27FC236}">
                    <a16:creationId xmlns:a16="http://schemas.microsoft.com/office/drawing/2014/main" id="{482114A0-473F-0E0B-7AA7-263C427F3458}"/>
                  </a:ext>
                </a:extLst>
              </p:cNvPr>
              <p:cNvSpPr/>
              <p:nvPr/>
            </p:nvSpPr>
            <p:spPr>
              <a:xfrm>
                <a:off x="4971795" y="3441985"/>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335 w 204692"/>
                  <a:gd name="connsiteY5" fmla="*/ 30575 h 299751"/>
                  <a:gd name="connsiteX6" fmla="*/ 9335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3" name="任意多边形: 形状 652">
                <a:extLst>
                  <a:ext uri="{FF2B5EF4-FFF2-40B4-BE49-F238E27FC236}">
                    <a16:creationId xmlns:a16="http://schemas.microsoft.com/office/drawing/2014/main" id="{C062D1F6-D4B3-39D5-71CA-677C81AF5699}"/>
                  </a:ext>
                </a:extLst>
              </p:cNvPr>
              <p:cNvSpPr/>
              <p:nvPr/>
            </p:nvSpPr>
            <p:spPr>
              <a:xfrm>
                <a:off x="5243067" y="3370547"/>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263 w 204597"/>
                  <a:gd name="connsiteY3" fmla="*/ 361759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263" y="361759"/>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4" name="任意多边形: 形状 653">
                <a:extLst>
                  <a:ext uri="{FF2B5EF4-FFF2-40B4-BE49-F238E27FC236}">
                    <a16:creationId xmlns:a16="http://schemas.microsoft.com/office/drawing/2014/main" id="{30482DBB-9EF8-0859-8431-720060B579F9}"/>
                  </a:ext>
                </a:extLst>
              </p:cNvPr>
              <p:cNvSpPr/>
              <p:nvPr/>
            </p:nvSpPr>
            <p:spPr>
              <a:xfrm>
                <a:off x="4907120" y="3367023"/>
                <a:ext cx="140779" cy="369950"/>
              </a:xfrm>
              <a:custGeom>
                <a:avLst/>
                <a:gdLst>
                  <a:gd name="connsiteX0" fmla="*/ 140779 w 140779"/>
                  <a:gd name="connsiteY0" fmla="*/ 369951 h 369950"/>
                  <a:gd name="connsiteX1" fmla="*/ 131350 w 140779"/>
                  <a:gd name="connsiteY1" fmla="*/ 369951 h 369950"/>
                  <a:gd name="connsiteX2" fmla="*/ 131350 w 140779"/>
                  <a:gd name="connsiteY2" fmla="*/ 105918 h 369950"/>
                  <a:gd name="connsiteX3" fmla="*/ 0 w 140779"/>
                  <a:gd name="connsiteY3" fmla="*/ 7525 h 369950"/>
                  <a:gd name="connsiteX4" fmla="*/ 5620 w 140779"/>
                  <a:gd name="connsiteY4" fmla="*/ 0 h 369950"/>
                  <a:gd name="connsiteX5" fmla="*/ 140779 w 140779"/>
                  <a:gd name="connsiteY5" fmla="*/ 101155 h 36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69950">
                    <a:moveTo>
                      <a:pt x="140779" y="369951"/>
                    </a:moveTo>
                    <a:lnTo>
                      <a:pt x="131350" y="369951"/>
                    </a:lnTo>
                    <a:lnTo>
                      <a:pt x="131350" y="105918"/>
                    </a:lnTo>
                    <a:lnTo>
                      <a:pt x="0" y="7525"/>
                    </a:lnTo>
                    <a:lnTo>
                      <a:pt x="5620" y="0"/>
                    </a:lnTo>
                    <a:lnTo>
                      <a:pt x="140779" y="1011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5" name="任意多边形: 形状 654">
                <a:extLst>
                  <a:ext uri="{FF2B5EF4-FFF2-40B4-BE49-F238E27FC236}">
                    <a16:creationId xmlns:a16="http://schemas.microsoft.com/office/drawing/2014/main" id="{35CC9100-4340-95D6-6ADB-4842AA5ADF90}"/>
                  </a:ext>
                </a:extLst>
              </p:cNvPr>
              <p:cNvSpPr/>
              <p:nvPr/>
            </p:nvSpPr>
            <p:spPr>
              <a:xfrm>
                <a:off x="4973700" y="3332257"/>
                <a:ext cx="138969" cy="404717"/>
              </a:xfrm>
              <a:custGeom>
                <a:avLst/>
                <a:gdLst>
                  <a:gd name="connsiteX0" fmla="*/ 138970 w 138969"/>
                  <a:gd name="connsiteY0" fmla="*/ 404717 h 404717"/>
                  <a:gd name="connsiteX1" fmla="*/ 129540 w 138969"/>
                  <a:gd name="connsiteY1" fmla="*/ 404717 h 404717"/>
                  <a:gd name="connsiteX2" fmla="*/ 129540 w 138969"/>
                  <a:gd name="connsiteY2" fmla="*/ 107347 h 404717"/>
                  <a:gd name="connsiteX3" fmla="*/ 0 w 138969"/>
                  <a:gd name="connsiteY3" fmla="*/ 7429 h 404717"/>
                  <a:gd name="connsiteX4" fmla="*/ 5715 w 138969"/>
                  <a:gd name="connsiteY4" fmla="*/ 0 h 404717"/>
                  <a:gd name="connsiteX5" fmla="*/ 138970 w 138969"/>
                  <a:gd name="connsiteY5" fmla="*/ 102775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540" y="404717"/>
                    </a:lnTo>
                    <a:lnTo>
                      <a:pt x="129540" y="107347"/>
                    </a:lnTo>
                    <a:lnTo>
                      <a:pt x="0" y="7429"/>
                    </a:lnTo>
                    <a:lnTo>
                      <a:pt x="5715" y="0"/>
                    </a:lnTo>
                    <a:lnTo>
                      <a:pt x="138970" y="10277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6" name="任意多边形: 形状 655">
                <a:extLst>
                  <a:ext uri="{FF2B5EF4-FFF2-40B4-BE49-F238E27FC236}">
                    <a16:creationId xmlns:a16="http://schemas.microsoft.com/office/drawing/2014/main" id="{5296A9A0-FE7D-4A8A-3984-DABD5EAD0F3F}"/>
                  </a:ext>
                </a:extLst>
              </p:cNvPr>
              <p:cNvSpPr/>
              <p:nvPr/>
            </p:nvSpPr>
            <p:spPr>
              <a:xfrm>
                <a:off x="5975730" y="2731610"/>
                <a:ext cx="207454" cy="271176"/>
              </a:xfrm>
              <a:custGeom>
                <a:avLst/>
                <a:gdLst>
                  <a:gd name="connsiteX0" fmla="*/ 74200 w 207454"/>
                  <a:gd name="connsiteY0" fmla="*/ 271177 h 271176"/>
                  <a:gd name="connsiteX1" fmla="*/ 64770 w 207454"/>
                  <a:gd name="connsiteY1" fmla="*/ 271177 h 271176"/>
                  <a:gd name="connsiteX2" fmla="*/ 64770 w 207454"/>
                  <a:gd name="connsiteY2" fmla="*/ 64675 h 271176"/>
                  <a:gd name="connsiteX3" fmla="*/ 140875 w 207454"/>
                  <a:gd name="connsiteY3" fmla="*/ 64675 h 271176"/>
                  <a:gd name="connsiteX4" fmla="*/ 140875 w 207454"/>
                  <a:gd name="connsiteY4" fmla="*/ 142589 h 271176"/>
                  <a:gd name="connsiteX5" fmla="*/ 74200 w 207454"/>
                  <a:gd name="connsiteY5" fmla="*/ 142589 h 271176"/>
                  <a:gd name="connsiteX6" fmla="*/ 74200 w 207454"/>
                  <a:gd name="connsiteY6" fmla="*/ 196120 h 271176"/>
                  <a:gd name="connsiteX7" fmla="*/ 198120 w 207454"/>
                  <a:gd name="connsiteY7" fmla="*/ 196120 h 271176"/>
                  <a:gd name="connsiteX8" fmla="*/ 198120 w 207454"/>
                  <a:gd name="connsiteY8" fmla="*/ 9335 h 271176"/>
                  <a:gd name="connsiteX9" fmla="*/ 9430 w 207454"/>
                  <a:gd name="connsiteY9" fmla="*/ 9335 h 271176"/>
                  <a:gd name="connsiteX10" fmla="*/ 9430 w 207454"/>
                  <a:gd name="connsiteY10" fmla="*/ 271177 h 271176"/>
                  <a:gd name="connsiteX11" fmla="*/ 0 w 207454"/>
                  <a:gd name="connsiteY11" fmla="*/ 271177 h 271176"/>
                  <a:gd name="connsiteX12" fmla="*/ 0 w 207454"/>
                  <a:gd name="connsiteY12" fmla="*/ 0 h 271176"/>
                  <a:gd name="connsiteX13" fmla="*/ 207455 w 207454"/>
                  <a:gd name="connsiteY13" fmla="*/ 0 h 271176"/>
                  <a:gd name="connsiteX14" fmla="*/ 207455 w 207454"/>
                  <a:gd name="connsiteY14" fmla="*/ 205550 h 271176"/>
                  <a:gd name="connsiteX15" fmla="*/ 74200 w 207454"/>
                  <a:gd name="connsiteY15" fmla="*/ 205550 h 271176"/>
                  <a:gd name="connsiteX16" fmla="*/ 74200 w 207454"/>
                  <a:gd name="connsiteY16" fmla="*/ 271177 h 271176"/>
                  <a:gd name="connsiteX17" fmla="*/ 74200 w 207454"/>
                  <a:gd name="connsiteY17" fmla="*/ 133255 h 271176"/>
                  <a:gd name="connsiteX18" fmla="*/ 131540 w 207454"/>
                  <a:gd name="connsiteY18" fmla="*/ 133255 h 271176"/>
                  <a:gd name="connsiteX19" fmla="*/ 131540 w 207454"/>
                  <a:gd name="connsiteY19" fmla="*/ 74105 h 271176"/>
                  <a:gd name="connsiteX20" fmla="*/ 74200 w 207454"/>
                  <a:gd name="connsiteY20" fmla="*/ 74105 h 271176"/>
                  <a:gd name="connsiteX21" fmla="*/ 74200 w 207454"/>
                  <a:gd name="connsiteY21" fmla="*/ 133255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74200" y="271177"/>
                    </a:moveTo>
                    <a:lnTo>
                      <a:pt x="64770" y="271177"/>
                    </a:lnTo>
                    <a:lnTo>
                      <a:pt x="64770" y="64675"/>
                    </a:lnTo>
                    <a:lnTo>
                      <a:pt x="140875" y="64675"/>
                    </a:lnTo>
                    <a:lnTo>
                      <a:pt x="140875" y="142589"/>
                    </a:lnTo>
                    <a:lnTo>
                      <a:pt x="74200" y="142589"/>
                    </a:lnTo>
                    <a:lnTo>
                      <a:pt x="74200" y="196120"/>
                    </a:lnTo>
                    <a:lnTo>
                      <a:pt x="198120" y="196120"/>
                    </a:lnTo>
                    <a:lnTo>
                      <a:pt x="198120" y="9335"/>
                    </a:lnTo>
                    <a:lnTo>
                      <a:pt x="9430" y="9335"/>
                    </a:lnTo>
                    <a:lnTo>
                      <a:pt x="9430" y="271177"/>
                    </a:lnTo>
                    <a:lnTo>
                      <a:pt x="0" y="271177"/>
                    </a:lnTo>
                    <a:lnTo>
                      <a:pt x="0" y="0"/>
                    </a:lnTo>
                    <a:lnTo>
                      <a:pt x="207455" y="0"/>
                    </a:lnTo>
                    <a:lnTo>
                      <a:pt x="207455" y="205550"/>
                    </a:lnTo>
                    <a:lnTo>
                      <a:pt x="74200" y="205550"/>
                    </a:lnTo>
                    <a:lnTo>
                      <a:pt x="74200" y="271177"/>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7" name="任意多边形: 形状 656">
                <a:extLst>
                  <a:ext uri="{FF2B5EF4-FFF2-40B4-BE49-F238E27FC236}">
                    <a16:creationId xmlns:a16="http://schemas.microsoft.com/office/drawing/2014/main" id="{F696B01B-3754-416F-47B4-AEAF28FB10DD}"/>
                  </a:ext>
                </a:extLst>
              </p:cNvPr>
              <p:cNvSpPr/>
              <p:nvPr/>
            </p:nvSpPr>
            <p:spPr>
              <a:xfrm>
                <a:off x="5541866" y="2887916"/>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719 h 51149"/>
                  <a:gd name="connsiteX5" fmla="*/ 438531 w 438530"/>
                  <a:gd name="connsiteY5" fmla="*/ 41719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719"/>
                    </a:lnTo>
                    <a:lnTo>
                      <a:pt x="438531" y="4171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8" name="任意多边形: 形状 657">
                <a:extLst>
                  <a:ext uri="{FF2B5EF4-FFF2-40B4-BE49-F238E27FC236}">
                    <a16:creationId xmlns:a16="http://schemas.microsoft.com/office/drawing/2014/main" id="{26B883F6-EF52-5F51-C826-3A51C19D581E}"/>
                  </a:ext>
                </a:extLst>
              </p:cNvPr>
              <p:cNvSpPr/>
              <p:nvPr/>
            </p:nvSpPr>
            <p:spPr>
              <a:xfrm>
                <a:off x="5584348" y="2832099"/>
                <a:ext cx="396049" cy="42195"/>
              </a:xfrm>
              <a:custGeom>
                <a:avLst/>
                <a:gdLst>
                  <a:gd name="connsiteX0" fmla="*/ 396050 w 396049"/>
                  <a:gd name="connsiteY0" fmla="*/ 42196 h 42195"/>
                  <a:gd name="connsiteX1" fmla="*/ 25337 w 396049"/>
                  <a:gd name="connsiteY1" fmla="*/ 42196 h 42195"/>
                  <a:gd name="connsiteX2" fmla="*/ 0 w 396049"/>
                  <a:gd name="connsiteY2" fmla="*/ 5334 h 42195"/>
                  <a:gd name="connsiteX3" fmla="*/ 7715 w 396049"/>
                  <a:gd name="connsiteY3" fmla="*/ 0 h 42195"/>
                  <a:gd name="connsiteX4" fmla="*/ 30194 w 396049"/>
                  <a:gd name="connsiteY4" fmla="*/ 32766 h 42195"/>
                  <a:gd name="connsiteX5" fmla="*/ 396050 w 396049"/>
                  <a:gd name="connsiteY5" fmla="*/ 32766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95">
                    <a:moveTo>
                      <a:pt x="396050" y="42196"/>
                    </a:moveTo>
                    <a:lnTo>
                      <a:pt x="25337" y="42196"/>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9" name="任意多边形: 形状 658">
                <a:extLst>
                  <a:ext uri="{FF2B5EF4-FFF2-40B4-BE49-F238E27FC236}">
                    <a16:creationId xmlns:a16="http://schemas.microsoft.com/office/drawing/2014/main" id="{36195FC8-7D91-85C0-250E-A6B079DA6707}"/>
                  </a:ext>
                </a:extLst>
              </p:cNvPr>
              <p:cNvSpPr/>
              <p:nvPr/>
            </p:nvSpPr>
            <p:spPr>
              <a:xfrm>
                <a:off x="5245544" y="2731610"/>
                <a:ext cx="671036" cy="142684"/>
              </a:xfrm>
              <a:custGeom>
                <a:avLst/>
                <a:gdLst>
                  <a:gd name="connsiteX0" fmla="*/ 235553 w 671036"/>
                  <a:gd name="connsiteY0" fmla="*/ 142685 h 142684"/>
                  <a:gd name="connsiteX1" fmla="*/ 0 w 671036"/>
                  <a:gd name="connsiteY1" fmla="*/ 142685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7922 h 142684"/>
                  <a:gd name="connsiteX7" fmla="*/ 661702 w 671036"/>
                  <a:gd name="connsiteY7" fmla="*/ 137922 h 142684"/>
                  <a:gd name="connsiteX8" fmla="*/ 661702 w 671036"/>
                  <a:gd name="connsiteY8" fmla="*/ 9335 h 142684"/>
                  <a:gd name="connsiteX9" fmla="*/ 335566 w 671036"/>
                  <a:gd name="connsiteY9" fmla="*/ 9335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5"/>
                    </a:moveTo>
                    <a:lnTo>
                      <a:pt x="0" y="142685"/>
                    </a:lnTo>
                    <a:lnTo>
                      <a:pt x="0" y="133255"/>
                    </a:lnTo>
                    <a:lnTo>
                      <a:pt x="230886" y="133255"/>
                    </a:lnTo>
                    <a:lnTo>
                      <a:pt x="330898" y="0"/>
                    </a:lnTo>
                    <a:lnTo>
                      <a:pt x="671036" y="0"/>
                    </a:lnTo>
                    <a:lnTo>
                      <a:pt x="671036" y="137922"/>
                    </a:lnTo>
                    <a:lnTo>
                      <a:pt x="661702" y="137922"/>
                    </a:lnTo>
                    <a:lnTo>
                      <a:pt x="661702" y="9335"/>
                    </a:lnTo>
                    <a:lnTo>
                      <a:pt x="33556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0" name="任意多边形: 形状 659">
                <a:extLst>
                  <a:ext uri="{FF2B5EF4-FFF2-40B4-BE49-F238E27FC236}">
                    <a16:creationId xmlns:a16="http://schemas.microsoft.com/office/drawing/2014/main" id="{45281924-5D92-311B-A76B-773B8EE7B167}"/>
                  </a:ext>
                </a:extLst>
              </p:cNvPr>
              <p:cNvSpPr/>
              <p:nvPr/>
            </p:nvSpPr>
            <p:spPr>
              <a:xfrm>
                <a:off x="5245544" y="2798190"/>
                <a:ext cx="604456" cy="140874"/>
              </a:xfrm>
              <a:custGeom>
                <a:avLst/>
                <a:gdLst>
                  <a:gd name="connsiteX0" fmla="*/ 270319 w 604456"/>
                  <a:gd name="connsiteY0" fmla="*/ 140875 h 140874"/>
                  <a:gd name="connsiteX1" fmla="*/ 0 w 604456"/>
                  <a:gd name="connsiteY1" fmla="*/ 140875 h 140874"/>
                  <a:gd name="connsiteX2" fmla="*/ 0 w 604456"/>
                  <a:gd name="connsiteY2" fmla="*/ 131445 h 140874"/>
                  <a:gd name="connsiteX3" fmla="*/ 265652 w 604456"/>
                  <a:gd name="connsiteY3" fmla="*/ 131445 h 140874"/>
                  <a:gd name="connsiteX4" fmla="*/ 364236 w 604456"/>
                  <a:gd name="connsiteY4" fmla="*/ 0 h 140874"/>
                  <a:gd name="connsiteX5" fmla="*/ 604456 w 604456"/>
                  <a:gd name="connsiteY5" fmla="*/ 0 h 140874"/>
                  <a:gd name="connsiteX6" fmla="*/ 604456 w 604456"/>
                  <a:gd name="connsiteY6" fmla="*/ 71342 h 140874"/>
                  <a:gd name="connsiteX7" fmla="*/ 595027 w 604456"/>
                  <a:gd name="connsiteY7" fmla="*/ 71342 h 140874"/>
                  <a:gd name="connsiteX8" fmla="*/ 595027 w 604456"/>
                  <a:gd name="connsiteY8" fmla="*/ 9430 h 140874"/>
                  <a:gd name="connsiteX9" fmla="*/ 368903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70319" y="140875"/>
                    </a:moveTo>
                    <a:lnTo>
                      <a:pt x="0" y="140875"/>
                    </a:lnTo>
                    <a:lnTo>
                      <a:pt x="0" y="131445"/>
                    </a:lnTo>
                    <a:lnTo>
                      <a:pt x="265652" y="131445"/>
                    </a:lnTo>
                    <a:lnTo>
                      <a:pt x="364236" y="0"/>
                    </a:lnTo>
                    <a:lnTo>
                      <a:pt x="604456" y="0"/>
                    </a:lnTo>
                    <a:lnTo>
                      <a:pt x="604456" y="71342"/>
                    </a:lnTo>
                    <a:lnTo>
                      <a:pt x="595027" y="71342"/>
                    </a:lnTo>
                    <a:lnTo>
                      <a:pt x="595027" y="9430"/>
                    </a:lnTo>
                    <a:lnTo>
                      <a:pt x="368903"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1" name="任意多边形: 形状 660">
                <a:extLst>
                  <a:ext uri="{FF2B5EF4-FFF2-40B4-BE49-F238E27FC236}">
                    <a16:creationId xmlns:a16="http://schemas.microsoft.com/office/drawing/2014/main" id="{255DF975-4FE6-9870-4003-C9064F7C2C69}"/>
                  </a:ext>
                </a:extLst>
              </p:cNvPr>
              <p:cNvSpPr/>
              <p:nvPr/>
            </p:nvSpPr>
            <p:spPr>
              <a:xfrm>
                <a:off x="4905215" y="2731610"/>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5 h 207454"/>
                  <a:gd name="connsiteX7" fmla="*/ 64770 w 271271"/>
                  <a:gd name="connsiteY7" fmla="*/ 142685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5 h 207454"/>
                  <a:gd name="connsiteX13" fmla="*/ 9334 w 271271"/>
                  <a:gd name="connsiteY13" fmla="*/ 9335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5"/>
                    </a:lnTo>
                    <a:lnTo>
                      <a:pt x="64770" y="142685"/>
                    </a:lnTo>
                    <a:lnTo>
                      <a:pt x="64770" y="66580"/>
                    </a:lnTo>
                    <a:lnTo>
                      <a:pt x="142589" y="66580"/>
                    </a:lnTo>
                    <a:lnTo>
                      <a:pt x="142589" y="133255"/>
                    </a:lnTo>
                    <a:lnTo>
                      <a:pt x="196120" y="133255"/>
                    </a:lnTo>
                    <a:lnTo>
                      <a:pt x="196120" y="9335"/>
                    </a:lnTo>
                    <a:lnTo>
                      <a:pt x="9334" y="9335"/>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2" name="任意多边形: 形状 661">
                <a:extLst>
                  <a:ext uri="{FF2B5EF4-FFF2-40B4-BE49-F238E27FC236}">
                    <a16:creationId xmlns:a16="http://schemas.microsoft.com/office/drawing/2014/main" id="{79948508-9099-D20D-7978-051C47415657}"/>
                  </a:ext>
                </a:extLst>
              </p:cNvPr>
              <p:cNvSpPr/>
              <p:nvPr/>
            </p:nvSpPr>
            <p:spPr>
              <a:xfrm>
                <a:off x="5061520" y="2934302"/>
                <a:ext cx="51149" cy="473106"/>
              </a:xfrm>
              <a:custGeom>
                <a:avLst/>
                <a:gdLst>
                  <a:gd name="connsiteX0" fmla="*/ 5715 w 51149"/>
                  <a:gd name="connsiteY0" fmla="*/ 473107 h 473106"/>
                  <a:gd name="connsiteX1" fmla="*/ 0 w 51149"/>
                  <a:gd name="connsiteY1" fmla="*/ 465582 h 473106"/>
                  <a:gd name="connsiteX2" fmla="*/ 41720 w 51149"/>
                  <a:gd name="connsiteY2" fmla="*/ 433864 h 473106"/>
                  <a:gd name="connsiteX3" fmla="*/ 41720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720" y="433864"/>
                    </a:lnTo>
                    <a:lnTo>
                      <a:pt x="41720"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3" name="任意多边形: 形状 662">
                <a:extLst>
                  <a:ext uri="{FF2B5EF4-FFF2-40B4-BE49-F238E27FC236}">
                    <a16:creationId xmlns:a16="http://schemas.microsoft.com/office/drawing/2014/main" id="{56A8DC8F-CA9D-6B6C-E482-89E97263528E}"/>
                  </a:ext>
                </a:extLst>
              </p:cNvPr>
              <p:cNvSpPr/>
              <p:nvPr/>
            </p:nvSpPr>
            <p:spPr>
              <a:xfrm>
                <a:off x="5005799" y="2934302"/>
                <a:ext cx="42100" cy="430625"/>
              </a:xfrm>
              <a:custGeom>
                <a:avLst/>
                <a:gdLst>
                  <a:gd name="connsiteX0" fmla="*/ 5239 w 42100"/>
                  <a:gd name="connsiteY0" fmla="*/ 430625 h 430625"/>
                  <a:gd name="connsiteX1" fmla="*/ 0 w 42100"/>
                  <a:gd name="connsiteY1" fmla="*/ 422910 h 430625"/>
                  <a:gd name="connsiteX2" fmla="*/ 32671 w 42100"/>
                  <a:gd name="connsiteY2" fmla="*/ 400431 h 430625"/>
                  <a:gd name="connsiteX3" fmla="*/ 32671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239" y="430625"/>
                    </a:moveTo>
                    <a:lnTo>
                      <a:pt x="0" y="422910"/>
                    </a:lnTo>
                    <a:lnTo>
                      <a:pt x="32671" y="400431"/>
                    </a:lnTo>
                    <a:lnTo>
                      <a:pt x="32671"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4" name="任意多边形: 形状 663">
                <a:extLst>
                  <a:ext uri="{FF2B5EF4-FFF2-40B4-BE49-F238E27FC236}">
                    <a16:creationId xmlns:a16="http://schemas.microsoft.com/office/drawing/2014/main" id="{E0770E72-08C3-872E-50C7-8F6438CA7828}"/>
                  </a:ext>
                </a:extLst>
              </p:cNvPr>
              <p:cNvSpPr/>
              <p:nvPr/>
            </p:nvSpPr>
            <p:spPr>
              <a:xfrm>
                <a:off x="4905215" y="2998120"/>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7922 w 140779"/>
                  <a:gd name="connsiteY3" fmla="*/ 0 h 476059"/>
                  <a:gd name="connsiteX4" fmla="*/ 137922 w 140779"/>
                  <a:gd name="connsiteY4" fmla="*/ 9430 h 476059"/>
                  <a:gd name="connsiteX5" fmla="*/ 9430 w 140779"/>
                  <a:gd name="connsiteY5" fmla="*/ 9430 h 476059"/>
                  <a:gd name="connsiteX6" fmla="*/ 9430 w 140779"/>
                  <a:gd name="connsiteY6" fmla="*/ 370046 h 476059"/>
                  <a:gd name="connsiteX7" fmla="*/ 140779 w 140779"/>
                  <a:gd name="connsiteY7" fmla="*/ 468630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7922" y="0"/>
                    </a:lnTo>
                    <a:lnTo>
                      <a:pt x="137922" y="9430"/>
                    </a:lnTo>
                    <a:lnTo>
                      <a:pt x="9430" y="9430"/>
                    </a:lnTo>
                    <a:lnTo>
                      <a:pt x="9430" y="370046"/>
                    </a:lnTo>
                    <a:lnTo>
                      <a:pt x="140779" y="4686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5" name="任意多边形: 形状 664">
                <a:extLst>
                  <a:ext uri="{FF2B5EF4-FFF2-40B4-BE49-F238E27FC236}">
                    <a16:creationId xmlns:a16="http://schemas.microsoft.com/office/drawing/2014/main" id="{52510FF0-A8EE-FED8-DB0C-643C9BDE2F1A}"/>
                  </a:ext>
                </a:extLst>
              </p:cNvPr>
              <p:cNvSpPr/>
              <p:nvPr/>
            </p:nvSpPr>
            <p:spPr>
              <a:xfrm>
                <a:off x="4971890" y="3064795"/>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5 h 374713"/>
                  <a:gd name="connsiteX5" fmla="*/ 9334 w 138874"/>
                  <a:gd name="connsiteY5" fmla="*/ 9335 h 374713"/>
                  <a:gd name="connsiteX6" fmla="*/ 9334 w 138874"/>
                  <a:gd name="connsiteY6" fmla="*/ 270034 h 374713"/>
                  <a:gd name="connsiteX7" fmla="*/ 138875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335"/>
                    </a:lnTo>
                    <a:lnTo>
                      <a:pt x="9334" y="9335"/>
                    </a:lnTo>
                    <a:lnTo>
                      <a:pt x="9334" y="270034"/>
                    </a:lnTo>
                    <a:lnTo>
                      <a:pt x="138875"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6" name="任意多边形: 形状 665">
                <a:extLst>
                  <a:ext uri="{FF2B5EF4-FFF2-40B4-BE49-F238E27FC236}">
                    <a16:creationId xmlns:a16="http://schemas.microsoft.com/office/drawing/2014/main" id="{BCA8DA32-1E1E-8EDD-8689-3F20558189A6}"/>
                  </a:ext>
                </a:extLst>
              </p:cNvPr>
              <p:cNvSpPr/>
              <p:nvPr/>
            </p:nvSpPr>
            <p:spPr>
              <a:xfrm>
                <a:off x="5911912" y="2998120"/>
                <a:ext cx="271272" cy="408908"/>
              </a:xfrm>
              <a:custGeom>
                <a:avLst/>
                <a:gdLst>
                  <a:gd name="connsiteX0" fmla="*/ 234696 w 271272"/>
                  <a:gd name="connsiteY0" fmla="*/ 408908 h 408908"/>
                  <a:gd name="connsiteX1" fmla="*/ 228124 w 271272"/>
                  <a:gd name="connsiteY1" fmla="*/ 402241 h 408908"/>
                  <a:gd name="connsiteX2" fmla="*/ 261842 w 271272"/>
                  <a:gd name="connsiteY2" fmla="*/ 369094 h 408908"/>
                  <a:gd name="connsiteX3" fmla="*/ 261842 w 271272"/>
                  <a:gd name="connsiteY3" fmla="*/ 9430 h 408908"/>
                  <a:gd name="connsiteX4" fmla="*/ 0 w 271272"/>
                  <a:gd name="connsiteY4" fmla="*/ 9430 h 408908"/>
                  <a:gd name="connsiteX5" fmla="*/ 0 w 271272"/>
                  <a:gd name="connsiteY5" fmla="*/ 0 h 408908"/>
                  <a:gd name="connsiteX6" fmla="*/ 271272 w 271272"/>
                  <a:gd name="connsiteY6" fmla="*/ 0 h 408908"/>
                  <a:gd name="connsiteX7" fmla="*/ 271272 w 271272"/>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2" h="408908">
                    <a:moveTo>
                      <a:pt x="234696" y="408908"/>
                    </a:moveTo>
                    <a:lnTo>
                      <a:pt x="228124" y="402241"/>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7" name="任意多边形: 形状 666">
                <a:extLst>
                  <a:ext uri="{FF2B5EF4-FFF2-40B4-BE49-F238E27FC236}">
                    <a16:creationId xmlns:a16="http://schemas.microsoft.com/office/drawing/2014/main" id="{4DA55454-37A1-7746-2E92-B28CEDD8E147}"/>
                  </a:ext>
                </a:extLst>
              </p:cNvPr>
              <p:cNvSpPr/>
              <p:nvPr/>
            </p:nvSpPr>
            <p:spPr>
              <a:xfrm>
                <a:off x="5171725" y="2731610"/>
                <a:ext cx="444150" cy="271272"/>
              </a:xfrm>
              <a:custGeom>
                <a:avLst/>
                <a:gdLst>
                  <a:gd name="connsiteX0" fmla="*/ 9430 w 444150"/>
                  <a:gd name="connsiteY0" fmla="*/ 271272 h 271272"/>
                  <a:gd name="connsiteX1" fmla="*/ 0 w 444150"/>
                  <a:gd name="connsiteY1" fmla="*/ 271272 h 271272"/>
                  <a:gd name="connsiteX2" fmla="*/ 0 w 444150"/>
                  <a:gd name="connsiteY2" fmla="*/ 0 h 271272"/>
                  <a:gd name="connsiteX3" fmla="*/ 344138 w 444150"/>
                  <a:gd name="connsiteY3" fmla="*/ 0 h 271272"/>
                  <a:gd name="connsiteX4" fmla="*/ 444151 w 444150"/>
                  <a:gd name="connsiteY4" fmla="*/ 135160 h 271272"/>
                  <a:gd name="connsiteX5" fmla="*/ 436626 w 444150"/>
                  <a:gd name="connsiteY5" fmla="*/ 140780 h 271272"/>
                  <a:gd name="connsiteX6" fmla="*/ 339471 w 444150"/>
                  <a:gd name="connsiteY6" fmla="*/ 9335 h 271272"/>
                  <a:gd name="connsiteX7" fmla="*/ 9430 w 444150"/>
                  <a:gd name="connsiteY7" fmla="*/ 9335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2">
                    <a:moveTo>
                      <a:pt x="9430" y="271272"/>
                    </a:moveTo>
                    <a:lnTo>
                      <a:pt x="0" y="271272"/>
                    </a:lnTo>
                    <a:lnTo>
                      <a:pt x="0" y="0"/>
                    </a:lnTo>
                    <a:lnTo>
                      <a:pt x="344138" y="0"/>
                    </a:lnTo>
                    <a:lnTo>
                      <a:pt x="444151" y="135160"/>
                    </a:lnTo>
                    <a:lnTo>
                      <a:pt x="436626" y="140780"/>
                    </a:lnTo>
                    <a:lnTo>
                      <a:pt x="339471"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8" name="任意多边形: 形状 667">
                <a:extLst>
                  <a:ext uri="{FF2B5EF4-FFF2-40B4-BE49-F238E27FC236}">
                    <a16:creationId xmlns:a16="http://schemas.microsoft.com/office/drawing/2014/main" id="{F05883CD-A09F-16AA-33E6-1B5F80BACE9C}"/>
                  </a:ext>
                </a:extLst>
              </p:cNvPr>
              <p:cNvSpPr/>
              <p:nvPr/>
            </p:nvSpPr>
            <p:spPr>
              <a:xfrm>
                <a:off x="5240876" y="2798285"/>
                <a:ext cx="341566" cy="204597"/>
              </a:xfrm>
              <a:custGeom>
                <a:avLst/>
                <a:gdLst>
                  <a:gd name="connsiteX0" fmla="*/ 9430 w 341566"/>
                  <a:gd name="connsiteY0" fmla="*/ 204597 h 204597"/>
                  <a:gd name="connsiteX1" fmla="*/ 0 w 341566"/>
                  <a:gd name="connsiteY1" fmla="*/ 204597 h 204597"/>
                  <a:gd name="connsiteX2" fmla="*/ 0 w 341566"/>
                  <a:gd name="connsiteY2" fmla="*/ 0 h 204597"/>
                  <a:gd name="connsiteX3" fmla="*/ 240221 w 341566"/>
                  <a:gd name="connsiteY3" fmla="*/ 0 h 204597"/>
                  <a:gd name="connsiteX4" fmla="*/ 341567 w 341566"/>
                  <a:gd name="connsiteY4" fmla="*/ 133255 h 204597"/>
                  <a:gd name="connsiteX5" fmla="*/ 334137 w 341566"/>
                  <a:gd name="connsiteY5" fmla="*/ 138875 h 204597"/>
                  <a:gd name="connsiteX6" fmla="*/ 235553 w 341566"/>
                  <a:gd name="connsiteY6" fmla="*/ 9335 h 204597"/>
                  <a:gd name="connsiteX7" fmla="*/ 9430 w 341566"/>
                  <a:gd name="connsiteY7" fmla="*/ 9335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9430" y="204597"/>
                    </a:moveTo>
                    <a:lnTo>
                      <a:pt x="0" y="204597"/>
                    </a:lnTo>
                    <a:lnTo>
                      <a:pt x="0" y="0"/>
                    </a:lnTo>
                    <a:lnTo>
                      <a:pt x="240221" y="0"/>
                    </a:lnTo>
                    <a:lnTo>
                      <a:pt x="341567" y="133255"/>
                    </a:lnTo>
                    <a:lnTo>
                      <a:pt x="334137" y="138875"/>
                    </a:lnTo>
                    <a:lnTo>
                      <a:pt x="235553"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9" name="任意多边形: 形状 668">
                <a:extLst>
                  <a:ext uri="{FF2B5EF4-FFF2-40B4-BE49-F238E27FC236}">
                    <a16:creationId xmlns:a16="http://schemas.microsoft.com/office/drawing/2014/main" id="{E1718796-F285-6845-DA42-97EAAB2FCA37}"/>
                  </a:ext>
                </a:extLst>
              </p:cNvPr>
              <p:cNvSpPr/>
              <p:nvPr/>
            </p:nvSpPr>
            <p:spPr>
              <a:xfrm>
                <a:off x="5108003" y="2998120"/>
                <a:ext cx="410241" cy="305847"/>
              </a:xfrm>
              <a:custGeom>
                <a:avLst/>
                <a:gdLst>
                  <a:gd name="connsiteX0" fmla="*/ 410242 w 410241"/>
                  <a:gd name="connsiteY0" fmla="*/ 305848 h 305847"/>
                  <a:gd name="connsiteX1" fmla="*/ 400812 w 410241"/>
                  <a:gd name="connsiteY1" fmla="*/ 305848 h 305847"/>
                  <a:gd name="connsiteX2" fmla="*/ 400812 w 410241"/>
                  <a:gd name="connsiteY2" fmla="*/ 9430 h 305847"/>
                  <a:gd name="connsiteX3" fmla="*/ 0 w 410241"/>
                  <a:gd name="connsiteY3" fmla="*/ 9430 h 305847"/>
                  <a:gd name="connsiteX4" fmla="*/ 0 w 410241"/>
                  <a:gd name="connsiteY4" fmla="*/ 0 h 305847"/>
                  <a:gd name="connsiteX5" fmla="*/ 410242 w 410241"/>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847">
                    <a:moveTo>
                      <a:pt x="410242" y="305848"/>
                    </a:moveTo>
                    <a:lnTo>
                      <a:pt x="400812" y="305848"/>
                    </a:lnTo>
                    <a:lnTo>
                      <a:pt x="400812" y="9430"/>
                    </a:lnTo>
                    <a:lnTo>
                      <a:pt x="0" y="9430"/>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0" name="任意多边形: 形状 669">
                <a:extLst>
                  <a:ext uri="{FF2B5EF4-FFF2-40B4-BE49-F238E27FC236}">
                    <a16:creationId xmlns:a16="http://schemas.microsoft.com/office/drawing/2014/main" id="{112F5565-CAA4-3E41-1068-E9C1A1071809}"/>
                  </a:ext>
                </a:extLst>
              </p:cNvPr>
              <p:cNvSpPr/>
              <p:nvPr/>
            </p:nvSpPr>
            <p:spPr>
              <a:xfrm>
                <a:off x="5108003" y="3064795"/>
                <a:ext cx="344614" cy="239172"/>
              </a:xfrm>
              <a:custGeom>
                <a:avLst/>
                <a:gdLst>
                  <a:gd name="connsiteX0" fmla="*/ 344614 w 344614"/>
                  <a:gd name="connsiteY0" fmla="*/ 239173 h 239172"/>
                  <a:gd name="connsiteX1" fmla="*/ 335280 w 344614"/>
                  <a:gd name="connsiteY1" fmla="*/ 239173 h 239172"/>
                  <a:gd name="connsiteX2" fmla="*/ 335280 w 344614"/>
                  <a:gd name="connsiteY2" fmla="*/ 9335 h 239172"/>
                  <a:gd name="connsiteX3" fmla="*/ 0 w 344614"/>
                  <a:gd name="connsiteY3" fmla="*/ 9335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335"/>
                    </a:lnTo>
                    <a:lnTo>
                      <a:pt x="0" y="9335"/>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1" name="任意多边形: 形状 670">
                <a:extLst>
                  <a:ext uri="{FF2B5EF4-FFF2-40B4-BE49-F238E27FC236}">
                    <a16:creationId xmlns:a16="http://schemas.microsoft.com/office/drawing/2014/main" id="{5DAE1520-1FD0-DC42-94E4-BE074BB60F80}"/>
                  </a:ext>
                </a:extLst>
              </p:cNvPr>
              <p:cNvSpPr/>
              <p:nvPr/>
            </p:nvSpPr>
            <p:spPr>
              <a:xfrm>
                <a:off x="5240876" y="3069462"/>
                <a:ext cx="337851" cy="239172"/>
              </a:xfrm>
              <a:custGeom>
                <a:avLst/>
                <a:gdLst>
                  <a:gd name="connsiteX0" fmla="*/ 337852 w 337851"/>
                  <a:gd name="connsiteY0" fmla="*/ 239173 h 239172"/>
                  <a:gd name="connsiteX1" fmla="*/ 0 w 337851"/>
                  <a:gd name="connsiteY1" fmla="*/ 239173 h 239172"/>
                  <a:gd name="connsiteX2" fmla="*/ 0 w 337851"/>
                  <a:gd name="connsiteY2" fmla="*/ 0 h 239172"/>
                  <a:gd name="connsiteX3" fmla="*/ 9430 w 337851"/>
                  <a:gd name="connsiteY3" fmla="*/ 0 h 239172"/>
                  <a:gd name="connsiteX4" fmla="*/ 9430 w 337851"/>
                  <a:gd name="connsiteY4" fmla="*/ 229743 h 239172"/>
                  <a:gd name="connsiteX5" fmla="*/ 337852 w 337851"/>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0" y="239173"/>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2" name="任意多边形: 形状 671">
                <a:extLst>
                  <a:ext uri="{FF2B5EF4-FFF2-40B4-BE49-F238E27FC236}">
                    <a16:creationId xmlns:a16="http://schemas.microsoft.com/office/drawing/2014/main" id="{4A807209-C4B2-D218-4ACF-1035B50AA731}"/>
                  </a:ext>
                </a:extLst>
              </p:cNvPr>
              <p:cNvSpPr/>
              <p:nvPr/>
            </p:nvSpPr>
            <p:spPr>
              <a:xfrm>
                <a:off x="5171725" y="3069462"/>
                <a:ext cx="407003" cy="304419"/>
              </a:xfrm>
              <a:custGeom>
                <a:avLst/>
                <a:gdLst>
                  <a:gd name="connsiteX0" fmla="*/ 407003 w 407003"/>
                  <a:gd name="connsiteY0" fmla="*/ 304419 h 304419"/>
                  <a:gd name="connsiteX1" fmla="*/ 0 w 407003"/>
                  <a:gd name="connsiteY1" fmla="*/ 304419 h 304419"/>
                  <a:gd name="connsiteX2" fmla="*/ 0 w 407003"/>
                  <a:gd name="connsiteY2" fmla="*/ 0 h 304419"/>
                  <a:gd name="connsiteX3" fmla="*/ 9430 w 407003"/>
                  <a:gd name="connsiteY3" fmla="*/ 0 h 304419"/>
                  <a:gd name="connsiteX4" fmla="*/ 9430 w 407003"/>
                  <a:gd name="connsiteY4" fmla="*/ 294989 h 304419"/>
                  <a:gd name="connsiteX5" fmla="*/ 407003 w 407003"/>
                  <a:gd name="connsiteY5" fmla="*/ 294989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304419">
                    <a:moveTo>
                      <a:pt x="407003" y="304419"/>
                    </a:moveTo>
                    <a:lnTo>
                      <a:pt x="0" y="304419"/>
                    </a:lnTo>
                    <a:lnTo>
                      <a:pt x="0" y="0"/>
                    </a:lnTo>
                    <a:lnTo>
                      <a:pt x="9430" y="0"/>
                    </a:lnTo>
                    <a:lnTo>
                      <a:pt x="9430" y="294989"/>
                    </a:lnTo>
                    <a:lnTo>
                      <a:pt x="407003" y="2949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3" name="任意多边形: 形状 672">
                <a:extLst>
                  <a:ext uri="{FF2B5EF4-FFF2-40B4-BE49-F238E27FC236}">
                    <a16:creationId xmlns:a16="http://schemas.microsoft.com/office/drawing/2014/main" id="{A512B8F9-4203-4564-DB72-8F9054EA4BA1}"/>
                  </a:ext>
                </a:extLst>
              </p:cNvPr>
              <p:cNvSpPr/>
              <p:nvPr/>
            </p:nvSpPr>
            <p:spPr>
              <a:xfrm>
                <a:off x="5574061" y="2998120"/>
                <a:ext cx="271272" cy="437864"/>
              </a:xfrm>
              <a:custGeom>
                <a:avLst/>
                <a:gdLst>
                  <a:gd name="connsiteX0" fmla="*/ 9335 w 271272"/>
                  <a:gd name="connsiteY0" fmla="*/ 437864 h 437864"/>
                  <a:gd name="connsiteX1" fmla="*/ 0 w 271272"/>
                  <a:gd name="connsiteY1" fmla="*/ 437864 h 437864"/>
                  <a:gd name="connsiteX2" fmla="*/ 0 w 271272"/>
                  <a:gd name="connsiteY2" fmla="*/ 0 h 437864"/>
                  <a:gd name="connsiteX3" fmla="*/ 271272 w 271272"/>
                  <a:gd name="connsiteY3" fmla="*/ 0 h 437864"/>
                  <a:gd name="connsiteX4" fmla="*/ 271272 w 271272"/>
                  <a:gd name="connsiteY4" fmla="*/ 9430 h 437864"/>
                  <a:gd name="connsiteX5" fmla="*/ 9335 w 271272"/>
                  <a:gd name="connsiteY5" fmla="*/ 943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9335" y="437864"/>
                    </a:moveTo>
                    <a:lnTo>
                      <a:pt x="0" y="437864"/>
                    </a:lnTo>
                    <a:lnTo>
                      <a:pt x="0" y="0"/>
                    </a:lnTo>
                    <a:lnTo>
                      <a:pt x="271272" y="0"/>
                    </a:lnTo>
                    <a:lnTo>
                      <a:pt x="271272"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4" name="任意多边形: 形状 673">
                <a:extLst>
                  <a:ext uri="{FF2B5EF4-FFF2-40B4-BE49-F238E27FC236}">
                    <a16:creationId xmlns:a16="http://schemas.microsoft.com/office/drawing/2014/main" id="{8F172539-6D21-47D3-2ED1-FB4A18DA36F3}"/>
                  </a:ext>
                </a:extLst>
              </p:cNvPr>
              <p:cNvSpPr/>
              <p:nvPr/>
            </p:nvSpPr>
            <p:spPr>
              <a:xfrm>
                <a:off x="5645403" y="2934397"/>
                <a:ext cx="204596" cy="374237"/>
              </a:xfrm>
              <a:custGeom>
                <a:avLst/>
                <a:gdLst>
                  <a:gd name="connsiteX0" fmla="*/ 204597 w 204596"/>
                  <a:gd name="connsiteY0" fmla="*/ 374237 h 374237"/>
                  <a:gd name="connsiteX1" fmla="*/ 0 w 204596"/>
                  <a:gd name="connsiteY1" fmla="*/ 374237 h 374237"/>
                  <a:gd name="connsiteX2" fmla="*/ 0 w 204596"/>
                  <a:gd name="connsiteY2" fmla="*/ 364807 h 374237"/>
                  <a:gd name="connsiteX3" fmla="*/ 195167 w 204596"/>
                  <a:gd name="connsiteY3" fmla="*/ 364807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807"/>
                    </a:lnTo>
                    <a:lnTo>
                      <a:pt x="195167" y="364807"/>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5" name="任意多边形: 形状 674">
                <a:extLst>
                  <a:ext uri="{FF2B5EF4-FFF2-40B4-BE49-F238E27FC236}">
                    <a16:creationId xmlns:a16="http://schemas.microsoft.com/office/drawing/2014/main" id="{9EF0225F-1994-74AD-1F49-AA09B496825F}"/>
                  </a:ext>
                </a:extLst>
              </p:cNvPr>
              <p:cNvSpPr/>
              <p:nvPr/>
            </p:nvSpPr>
            <p:spPr>
              <a:xfrm>
                <a:off x="5645403" y="2934302"/>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6" name="任意多边形: 形状 675">
                <a:extLst>
                  <a:ext uri="{FF2B5EF4-FFF2-40B4-BE49-F238E27FC236}">
                    <a16:creationId xmlns:a16="http://schemas.microsoft.com/office/drawing/2014/main" id="{BD541D79-18D0-85DF-4C6F-1CDD2E736632}"/>
                  </a:ext>
                </a:extLst>
              </p:cNvPr>
              <p:cNvSpPr/>
              <p:nvPr/>
            </p:nvSpPr>
            <p:spPr>
              <a:xfrm>
                <a:off x="5911912" y="3064795"/>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5 h 299656"/>
                  <a:gd name="connsiteX4" fmla="*/ 0 w 204692"/>
                  <a:gd name="connsiteY4" fmla="*/ 9335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5"/>
                    </a:lnTo>
                    <a:lnTo>
                      <a:pt x="0" y="9335"/>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7" name="任意多边形: 形状 676">
                <a:extLst>
                  <a:ext uri="{FF2B5EF4-FFF2-40B4-BE49-F238E27FC236}">
                    <a16:creationId xmlns:a16="http://schemas.microsoft.com/office/drawing/2014/main" id="{9AFA1BA2-9F2D-21E2-A5C7-67D5B8C03547}"/>
                  </a:ext>
                </a:extLst>
              </p:cNvPr>
              <p:cNvSpPr/>
              <p:nvPr/>
            </p:nvSpPr>
            <p:spPr>
              <a:xfrm>
                <a:off x="5640736" y="3064795"/>
                <a:ext cx="204597" cy="371189"/>
              </a:xfrm>
              <a:custGeom>
                <a:avLst/>
                <a:gdLst>
                  <a:gd name="connsiteX0" fmla="*/ 9335 w 204597"/>
                  <a:gd name="connsiteY0" fmla="*/ 371189 h 371189"/>
                  <a:gd name="connsiteX1" fmla="*/ 0 w 204597"/>
                  <a:gd name="connsiteY1" fmla="*/ 371189 h 371189"/>
                  <a:gd name="connsiteX2" fmla="*/ 0 w 204597"/>
                  <a:gd name="connsiteY2" fmla="*/ 0 h 371189"/>
                  <a:gd name="connsiteX3" fmla="*/ 204597 w 204597"/>
                  <a:gd name="connsiteY3" fmla="*/ 0 h 371189"/>
                  <a:gd name="connsiteX4" fmla="*/ 204597 w 204597"/>
                  <a:gd name="connsiteY4" fmla="*/ 9335 h 371189"/>
                  <a:gd name="connsiteX5" fmla="*/ 9335 w 204597"/>
                  <a:gd name="connsiteY5" fmla="*/ 9335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9335" y="371189"/>
                    </a:moveTo>
                    <a:lnTo>
                      <a:pt x="0" y="371189"/>
                    </a:lnTo>
                    <a:lnTo>
                      <a:pt x="0" y="0"/>
                    </a:lnTo>
                    <a:lnTo>
                      <a:pt x="204597" y="0"/>
                    </a:lnTo>
                    <a:lnTo>
                      <a:pt x="204597" y="9335"/>
                    </a:lnTo>
                    <a:lnTo>
                      <a:pt x="9335"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8" name="任意多边形: 形状 677">
                <a:extLst>
                  <a:ext uri="{FF2B5EF4-FFF2-40B4-BE49-F238E27FC236}">
                    <a16:creationId xmlns:a16="http://schemas.microsoft.com/office/drawing/2014/main" id="{F30C291F-A0BC-BD0B-326B-9F8438F04566}"/>
                  </a:ext>
                </a:extLst>
              </p:cNvPr>
              <p:cNvSpPr/>
              <p:nvPr/>
            </p:nvSpPr>
            <p:spPr>
              <a:xfrm>
                <a:off x="6040500" y="3069462"/>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430 w 140779"/>
                  <a:gd name="connsiteY3" fmla="*/ 0 h 370046"/>
                  <a:gd name="connsiteX4" fmla="*/ 9430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430" y="0"/>
                    </a:lnTo>
                    <a:lnTo>
                      <a:pt x="9430"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9" name="任意多边形: 形状 678">
                <a:extLst>
                  <a:ext uri="{FF2B5EF4-FFF2-40B4-BE49-F238E27FC236}">
                    <a16:creationId xmlns:a16="http://schemas.microsoft.com/office/drawing/2014/main" id="{EAD0CC89-D00C-B89B-21E0-36716C682CB8}"/>
                  </a:ext>
                </a:extLst>
              </p:cNvPr>
              <p:cNvSpPr/>
              <p:nvPr/>
            </p:nvSpPr>
            <p:spPr>
              <a:xfrm>
                <a:off x="5975730" y="3069462"/>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0" name="任意多边形: 形状 679">
                <a:extLst>
                  <a:ext uri="{FF2B5EF4-FFF2-40B4-BE49-F238E27FC236}">
                    <a16:creationId xmlns:a16="http://schemas.microsoft.com/office/drawing/2014/main" id="{FE34698A-A7D9-5B37-14A4-9F8BAFDE86BB}"/>
                  </a:ext>
                </a:extLst>
              </p:cNvPr>
              <p:cNvSpPr/>
              <p:nvPr/>
            </p:nvSpPr>
            <p:spPr>
              <a:xfrm>
                <a:off x="4227512" y="3228529"/>
                <a:ext cx="265271" cy="55340"/>
              </a:xfrm>
              <a:custGeom>
                <a:avLst/>
                <a:gdLst>
                  <a:gd name="connsiteX0" fmla="*/ 29718 w 265271"/>
                  <a:gd name="connsiteY0" fmla="*/ 0 h 55340"/>
                  <a:gd name="connsiteX1" fmla="*/ 0 w 265271"/>
                  <a:gd name="connsiteY1" fmla="*/ 39719 h 55340"/>
                  <a:gd name="connsiteX2" fmla="*/ 0 w 265271"/>
                  <a:gd name="connsiteY2" fmla="*/ 55340 h 55340"/>
                  <a:gd name="connsiteX3" fmla="*/ 34385 w 265271"/>
                  <a:gd name="connsiteY3" fmla="*/ 9430 h 55340"/>
                  <a:gd name="connsiteX4" fmla="*/ 265271 w 265271"/>
                  <a:gd name="connsiteY4" fmla="*/ 9430 h 55340"/>
                  <a:gd name="connsiteX5" fmla="*/ 265271 w 265271"/>
                  <a:gd name="connsiteY5" fmla="*/ 0 h 5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340">
                    <a:moveTo>
                      <a:pt x="29718" y="0"/>
                    </a:moveTo>
                    <a:lnTo>
                      <a:pt x="0" y="39719"/>
                    </a:lnTo>
                    <a:lnTo>
                      <a:pt x="0" y="55340"/>
                    </a:lnTo>
                    <a:lnTo>
                      <a:pt x="34385" y="9430"/>
                    </a:lnTo>
                    <a:lnTo>
                      <a:pt x="265271" y="9430"/>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1" name="任意多边形: 形状 680">
                <a:extLst>
                  <a:ext uri="{FF2B5EF4-FFF2-40B4-BE49-F238E27FC236}">
                    <a16:creationId xmlns:a16="http://schemas.microsoft.com/office/drawing/2014/main" id="{E3A52D01-6002-91FC-D6E9-00032156A09E}"/>
                  </a:ext>
                </a:extLst>
              </p:cNvPr>
              <p:cNvSpPr/>
              <p:nvPr/>
            </p:nvSpPr>
            <p:spPr>
              <a:xfrm>
                <a:off x="4227512" y="3163760"/>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2" name="任意多边形: 形状 681">
                <a:extLst>
                  <a:ext uri="{FF2B5EF4-FFF2-40B4-BE49-F238E27FC236}">
                    <a16:creationId xmlns:a16="http://schemas.microsoft.com/office/drawing/2014/main" id="{D133CB47-7225-D9B0-829D-4DA0077444C2}"/>
                  </a:ext>
                </a:extLst>
              </p:cNvPr>
              <p:cNvSpPr/>
              <p:nvPr/>
            </p:nvSpPr>
            <p:spPr>
              <a:xfrm>
                <a:off x="4561934" y="3163760"/>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407 w 271271"/>
                  <a:gd name="connsiteY5" fmla="*/ 64770 h 207454"/>
                  <a:gd name="connsiteX6" fmla="*/ 206407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540 h 207454"/>
                  <a:gd name="connsiteX18" fmla="*/ 197072 w 271271"/>
                  <a:gd name="connsiteY18" fmla="*/ 131540 h 207454"/>
                  <a:gd name="connsiteX19" fmla="*/ 197072 w 271271"/>
                  <a:gd name="connsiteY19" fmla="*/ 74200 h 207454"/>
                  <a:gd name="connsiteX20" fmla="*/ 137922 w 271271"/>
                  <a:gd name="connsiteY20" fmla="*/ 74200 h 207454"/>
                  <a:gd name="connsiteX21" fmla="*/ 137922 w 271271"/>
                  <a:gd name="connsiteY21" fmla="*/ 13154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407" y="64770"/>
                    </a:lnTo>
                    <a:lnTo>
                      <a:pt x="206407"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540"/>
                    </a:moveTo>
                    <a:lnTo>
                      <a:pt x="197072" y="131540"/>
                    </a:lnTo>
                    <a:lnTo>
                      <a:pt x="197072" y="74200"/>
                    </a:lnTo>
                    <a:lnTo>
                      <a:pt x="137922" y="74200"/>
                    </a:lnTo>
                    <a:lnTo>
                      <a:pt x="137922" y="13154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3" name="任意多边形: 形状 682">
                <a:extLst>
                  <a:ext uri="{FF2B5EF4-FFF2-40B4-BE49-F238E27FC236}">
                    <a16:creationId xmlns:a16="http://schemas.microsoft.com/office/drawing/2014/main" id="{B655B508-C01B-D2E4-6F44-37B63820AC43}"/>
                  </a:ext>
                </a:extLst>
              </p:cNvPr>
              <p:cNvSpPr/>
              <p:nvPr/>
            </p:nvSpPr>
            <p:spPr>
              <a:xfrm>
                <a:off x="4625752" y="2695415"/>
                <a:ext cx="51054" cy="473011"/>
              </a:xfrm>
              <a:custGeom>
                <a:avLst/>
                <a:gdLst>
                  <a:gd name="connsiteX0" fmla="*/ 9335 w 51054"/>
                  <a:gd name="connsiteY0" fmla="*/ 473011 h 473011"/>
                  <a:gd name="connsiteX1" fmla="*/ 0 w 51054"/>
                  <a:gd name="connsiteY1" fmla="*/ 473011 h 473011"/>
                  <a:gd name="connsiteX2" fmla="*/ 0 w 51054"/>
                  <a:gd name="connsiteY2" fmla="*/ 34576 h 473011"/>
                  <a:gd name="connsiteX3" fmla="*/ 45434 w 51054"/>
                  <a:gd name="connsiteY3" fmla="*/ 0 h 473011"/>
                  <a:gd name="connsiteX4" fmla="*/ 51054 w 51054"/>
                  <a:gd name="connsiteY4" fmla="*/ 7429 h 473011"/>
                  <a:gd name="connsiteX5" fmla="*/ 9335 w 51054"/>
                  <a:gd name="connsiteY5" fmla="*/ 3924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011">
                    <a:moveTo>
                      <a:pt x="9335" y="473011"/>
                    </a:moveTo>
                    <a:lnTo>
                      <a:pt x="0" y="473011"/>
                    </a:lnTo>
                    <a:lnTo>
                      <a:pt x="0" y="34576"/>
                    </a:lnTo>
                    <a:lnTo>
                      <a:pt x="45434" y="0"/>
                    </a:lnTo>
                    <a:lnTo>
                      <a:pt x="51054" y="7429"/>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4" name="任意多边形: 形状 683">
                <a:extLst>
                  <a:ext uri="{FF2B5EF4-FFF2-40B4-BE49-F238E27FC236}">
                    <a16:creationId xmlns:a16="http://schemas.microsoft.com/office/drawing/2014/main" id="{253878C8-8551-D818-72DA-E05DE02D8820}"/>
                  </a:ext>
                </a:extLst>
              </p:cNvPr>
              <p:cNvSpPr/>
              <p:nvPr/>
            </p:nvSpPr>
            <p:spPr>
              <a:xfrm>
                <a:off x="4690522" y="2737897"/>
                <a:ext cx="42100" cy="430529"/>
              </a:xfrm>
              <a:custGeom>
                <a:avLst/>
                <a:gdLst>
                  <a:gd name="connsiteX0" fmla="*/ 9334 w 42100"/>
                  <a:gd name="connsiteY0" fmla="*/ 430530 h 430529"/>
                  <a:gd name="connsiteX1" fmla="*/ 0 w 42100"/>
                  <a:gd name="connsiteY1" fmla="*/ 430530 h 430529"/>
                  <a:gd name="connsiteX2" fmla="*/ 0 w 42100"/>
                  <a:gd name="connsiteY2" fmla="*/ 25241 h 430529"/>
                  <a:gd name="connsiteX3" fmla="*/ 36767 w 42100"/>
                  <a:gd name="connsiteY3" fmla="*/ 0 h 430529"/>
                  <a:gd name="connsiteX4" fmla="*/ 42100 w 42100"/>
                  <a:gd name="connsiteY4" fmla="*/ 7715 h 430529"/>
                  <a:gd name="connsiteX5" fmla="*/ 9334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334" y="430530"/>
                    </a:moveTo>
                    <a:lnTo>
                      <a:pt x="0" y="430530"/>
                    </a:lnTo>
                    <a:lnTo>
                      <a:pt x="0" y="25241"/>
                    </a:lnTo>
                    <a:lnTo>
                      <a:pt x="36767" y="0"/>
                    </a:lnTo>
                    <a:lnTo>
                      <a:pt x="42100" y="7715"/>
                    </a:lnTo>
                    <a:lnTo>
                      <a:pt x="9334"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5" name="任意多边形: 形状 684">
                <a:extLst>
                  <a:ext uri="{FF2B5EF4-FFF2-40B4-BE49-F238E27FC236}">
                    <a16:creationId xmlns:a16="http://schemas.microsoft.com/office/drawing/2014/main" id="{B2FBADCB-81D7-3359-7109-92AEFE9C2280}"/>
                  </a:ext>
                </a:extLst>
              </p:cNvPr>
              <p:cNvSpPr/>
              <p:nvPr/>
            </p:nvSpPr>
            <p:spPr>
              <a:xfrm>
                <a:off x="4692427" y="2628550"/>
                <a:ext cx="140779" cy="476154"/>
              </a:xfrm>
              <a:custGeom>
                <a:avLst/>
                <a:gdLst>
                  <a:gd name="connsiteX0" fmla="*/ 140779 w 140779"/>
                  <a:gd name="connsiteY0" fmla="*/ 476155 h 476154"/>
                  <a:gd name="connsiteX1" fmla="*/ 2762 w 140779"/>
                  <a:gd name="connsiteY1" fmla="*/ 476155 h 476154"/>
                  <a:gd name="connsiteX2" fmla="*/ 2762 w 140779"/>
                  <a:gd name="connsiteY2" fmla="*/ 466725 h 476154"/>
                  <a:gd name="connsiteX3" fmla="*/ 131350 w 140779"/>
                  <a:gd name="connsiteY3" fmla="*/ 466725 h 476154"/>
                  <a:gd name="connsiteX4" fmla="*/ 131350 w 140779"/>
                  <a:gd name="connsiteY4" fmla="*/ 106108 h 476154"/>
                  <a:gd name="connsiteX5" fmla="*/ 0 w 140779"/>
                  <a:gd name="connsiteY5" fmla="*/ 7525 h 476154"/>
                  <a:gd name="connsiteX6" fmla="*/ 5620 w 140779"/>
                  <a:gd name="connsiteY6" fmla="*/ 0 h 476154"/>
                  <a:gd name="connsiteX7" fmla="*/ 140779 w 140779"/>
                  <a:gd name="connsiteY7" fmla="*/ 101346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154">
                    <a:moveTo>
                      <a:pt x="140779" y="476155"/>
                    </a:moveTo>
                    <a:lnTo>
                      <a:pt x="2762" y="476155"/>
                    </a:lnTo>
                    <a:lnTo>
                      <a:pt x="2762" y="466725"/>
                    </a:lnTo>
                    <a:lnTo>
                      <a:pt x="131350" y="466725"/>
                    </a:lnTo>
                    <a:lnTo>
                      <a:pt x="131350" y="106108"/>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6" name="任意多边形: 形状 685">
                <a:extLst>
                  <a:ext uri="{FF2B5EF4-FFF2-40B4-BE49-F238E27FC236}">
                    <a16:creationId xmlns:a16="http://schemas.microsoft.com/office/drawing/2014/main" id="{4360A5B7-32C5-FA9E-E1C2-4826626BEDC3}"/>
                  </a:ext>
                </a:extLst>
              </p:cNvPr>
              <p:cNvSpPr/>
              <p:nvPr/>
            </p:nvSpPr>
            <p:spPr>
              <a:xfrm>
                <a:off x="4627562" y="2663316"/>
                <a:ext cx="138969" cy="374713"/>
              </a:xfrm>
              <a:custGeom>
                <a:avLst/>
                <a:gdLst>
                  <a:gd name="connsiteX0" fmla="*/ 138970 w 138969"/>
                  <a:gd name="connsiteY0" fmla="*/ 374713 h 374713"/>
                  <a:gd name="connsiteX1" fmla="*/ 67627 w 138969"/>
                  <a:gd name="connsiteY1" fmla="*/ 374713 h 374713"/>
                  <a:gd name="connsiteX2" fmla="*/ 67627 w 138969"/>
                  <a:gd name="connsiteY2" fmla="*/ 365284 h 374713"/>
                  <a:gd name="connsiteX3" fmla="*/ 129540 w 138969"/>
                  <a:gd name="connsiteY3" fmla="*/ 365284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284"/>
                    </a:lnTo>
                    <a:lnTo>
                      <a:pt x="129540" y="365284"/>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7" name="任意多边形: 形状 686">
                <a:extLst>
                  <a:ext uri="{FF2B5EF4-FFF2-40B4-BE49-F238E27FC236}">
                    <a16:creationId xmlns:a16="http://schemas.microsoft.com/office/drawing/2014/main" id="{BB1DB9C4-5136-62E9-5EDE-9961B28E947D}"/>
                  </a:ext>
                </a:extLst>
              </p:cNvPr>
              <p:cNvSpPr/>
              <p:nvPr/>
            </p:nvSpPr>
            <p:spPr>
              <a:xfrm>
                <a:off x="4227512" y="3099942"/>
                <a:ext cx="339089" cy="271272"/>
              </a:xfrm>
              <a:custGeom>
                <a:avLst/>
                <a:gdLst>
                  <a:gd name="connsiteX0" fmla="*/ 329756 w 339089"/>
                  <a:gd name="connsiteY0" fmla="*/ 0 h 271272"/>
                  <a:gd name="connsiteX1" fmla="*/ 329756 w 339089"/>
                  <a:gd name="connsiteY1" fmla="*/ 261842 h 271272"/>
                  <a:gd name="connsiteX2" fmla="*/ 0 w 339089"/>
                  <a:gd name="connsiteY2" fmla="*/ 261842 h 271272"/>
                  <a:gd name="connsiteX3" fmla="*/ 0 w 339089"/>
                  <a:gd name="connsiteY3" fmla="*/ 271272 h 271272"/>
                  <a:gd name="connsiteX4" fmla="*/ 339090 w 339089"/>
                  <a:gd name="connsiteY4" fmla="*/ 271272 h 271272"/>
                  <a:gd name="connsiteX5" fmla="*/ 339090 w 339089"/>
                  <a:gd name="connsiteY5" fmla="*/ 0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71272">
                    <a:moveTo>
                      <a:pt x="329756" y="0"/>
                    </a:moveTo>
                    <a:lnTo>
                      <a:pt x="329756" y="261842"/>
                    </a:lnTo>
                    <a:lnTo>
                      <a:pt x="0" y="261842"/>
                    </a:lnTo>
                    <a:lnTo>
                      <a:pt x="0" y="271272"/>
                    </a:lnTo>
                    <a:lnTo>
                      <a:pt x="339090" y="27127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8" name="任意多边形: 形状 687">
                <a:extLst>
                  <a:ext uri="{FF2B5EF4-FFF2-40B4-BE49-F238E27FC236}">
                    <a16:creationId xmlns:a16="http://schemas.microsoft.com/office/drawing/2014/main" id="{697E4892-E5E6-B554-0BC2-F686C6E105D1}"/>
                  </a:ext>
                </a:extLst>
              </p:cNvPr>
              <p:cNvSpPr/>
              <p:nvPr/>
            </p:nvSpPr>
            <p:spPr>
              <a:xfrm>
                <a:off x="4227512" y="3099942"/>
                <a:ext cx="270033" cy="204597"/>
              </a:xfrm>
              <a:custGeom>
                <a:avLst/>
                <a:gdLst>
                  <a:gd name="connsiteX0" fmla="*/ 260604 w 270033"/>
                  <a:gd name="connsiteY0" fmla="*/ 0 h 204597"/>
                  <a:gd name="connsiteX1" fmla="*/ 260604 w 270033"/>
                  <a:gd name="connsiteY1" fmla="*/ 195263 h 204597"/>
                  <a:gd name="connsiteX2" fmla="*/ 34385 w 270033"/>
                  <a:gd name="connsiteY2" fmla="*/ 195263 h 204597"/>
                  <a:gd name="connsiteX3" fmla="*/ 0 w 270033"/>
                  <a:gd name="connsiteY3" fmla="*/ 150019 h 204597"/>
                  <a:gd name="connsiteX4" fmla="*/ 0 w 270033"/>
                  <a:gd name="connsiteY4" fmla="*/ 165545 h 204597"/>
                  <a:gd name="connsiteX5" fmla="*/ 29718 w 270033"/>
                  <a:gd name="connsiteY5" fmla="*/ 204597 h 204597"/>
                  <a:gd name="connsiteX6" fmla="*/ 270034 w 270033"/>
                  <a:gd name="connsiteY6" fmla="*/ 204597 h 204597"/>
                  <a:gd name="connsiteX7" fmla="*/ 270034 w 270033"/>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7">
                    <a:moveTo>
                      <a:pt x="260604" y="0"/>
                    </a:moveTo>
                    <a:lnTo>
                      <a:pt x="260604" y="195263"/>
                    </a:lnTo>
                    <a:lnTo>
                      <a:pt x="34385" y="195263"/>
                    </a:lnTo>
                    <a:lnTo>
                      <a:pt x="0" y="150019"/>
                    </a:lnTo>
                    <a:lnTo>
                      <a:pt x="0" y="165545"/>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9" name="任意多边形: 形状 688">
                <a:extLst>
                  <a:ext uri="{FF2B5EF4-FFF2-40B4-BE49-F238E27FC236}">
                    <a16:creationId xmlns:a16="http://schemas.microsoft.com/office/drawing/2014/main" id="{F69CF61D-AFAA-B4E0-D0C5-29D72B4D465F}"/>
                  </a:ext>
                </a:extLst>
              </p:cNvPr>
              <p:cNvSpPr/>
              <p:nvPr/>
            </p:nvSpPr>
            <p:spPr>
              <a:xfrm>
                <a:off x="4227512" y="2798857"/>
                <a:ext cx="402907" cy="305847"/>
              </a:xfrm>
              <a:custGeom>
                <a:avLst/>
                <a:gdLst>
                  <a:gd name="connsiteX0" fmla="*/ 0 w 402907"/>
                  <a:gd name="connsiteY0" fmla="*/ 0 h 305847"/>
                  <a:gd name="connsiteX1" fmla="*/ 0 w 402907"/>
                  <a:gd name="connsiteY1" fmla="*/ 305848 h 305847"/>
                  <a:gd name="connsiteX2" fmla="*/ 402908 w 402907"/>
                  <a:gd name="connsiteY2" fmla="*/ 305848 h 305847"/>
                  <a:gd name="connsiteX3" fmla="*/ 402908 w 402907"/>
                  <a:gd name="connsiteY3" fmla="*/ 296418 h 305847"/>
                  <a:gd name="connsiteX4" fmla="*/ 2000 w 402907"/>
                  <a:gd name="connsiteY4" fmla="*/ 296418 h 305847"/>
                  <a:gd name="connsiteX5" fmla="*/ 2000 w 402907"/>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847">
                    <a:moveTo>
                      <a:pt x="0" y="0"/>
                    </a:moveTo>
                    <a:lnTo>
                      <a:pt x="0" y="305848"/>
                    </a:lnTo>
                    <a:lnTo>
                      <a:pt x="402908" y="305848"/>
                    </a:lnTo>
                    <a:lnTo>
                      <a:pt x="402908" y="296418"/>
                    </a:lnTo>
                    <a:lnTo>
                      <a:pt x="2000" y="296418"/>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0" name="任意多边形: 形状 689">
                <a:extLst>
                  <a:ext uri="{FF2B5EF4-FFF2-40B4-BE49-F238E27FC236}">
                    <a16:creationId xmlns:a16="http://schemas.microsoft.com/office/drawing/2014/main" id="{36087F7A-91B5-AAC2-8867-57E31C9C1F5A}"/>
                  </a:ext>
                </a:extLst>
              </p:cNvPr>
              <p:cNvSpPr/>
              <p:nvPr/>
            </p:nvSpPr>
            <p:spPr>
              <a:xfrm>
                <a:off x="4285709" y="2798857"/>
                <a:ext cx="344709" cy="239172"/>
              </a:xfrm>
              <a:custGeom>
                <a:avLst/>
                <a:gdLst>
                  <a:gd name="connsiteX0" fmla="*/ 344710 w 344709"/>
                  <a:gd name="connsiteY0" fmla="*/ 239173 h 239172"/>
                  <a:gd name="connsiteX1" fmla="*/ 0 w 344709"/>
                  <a:gd name="connsiteY1" fmla="*/ 239173 h 239172"/>
                  <a:gd name="connsiteX2" fmla="*/ 0 w 344709"/>
                  <a:gd name="connsiteY2" fmla="*/ 0 h 239172"/>
                  <a:gd name="connsiteX3" fmla="*/ 9430 w 344709"/>
                  <a:gd name="connsiteY3" fmla="*/ 0 h 239172"/>
                  <a:gd name="connsiteX4" fmla="*/ 9430 w 344709"/>
                  <a:gd name="connsiteY4" fmla="*/ 229743 h 239172"/>
                  <a:gd name="connsiteX5" fmla="*/ 344710 w 344709"/>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172">
                    <a:moveTo>
                      <a:pt x="344710" y="239173"/>
                    </a:moveTo>
                    <a:lnTo>
                      <a:pt x="0" y="239173"/>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1" name="任意多边形: 形状 690">
                <a:extLst>
                  <a:ext uri="{FF2B5EF4-FFF2-40B4-BE49-F238E27FC236}">
                    <a16:creationId xmlns:a16="http://schemas.microsoft.com/office/drawing/2014/main" id="{4E0E9E1F-0FBB-4708-32A8-B9F97D7E1E47}"/>
                  </a:ext>
                </a:extLst>
              </p:cNvPr>
              <p:cNvSpPr/>
              <p:nvPr/>
            </p:nvSpPr>
            <p:spPr>
              <a:xfrm>
                <a:off x="4227512" y="2794189"/>
                <a:ext cx="270033" cy="239172"/>
              </a:xfrm>
              <a:custGeom>
                <a:avLst/>
                <a:gdLst>
                  <a:gd name="connsiteX0" fmla="*/ 0 w 270033"/>
                  <a:gd name="connsiteY0" fmla="*/ 0 h 239172"/>
                  <a:gd name="connsiteX1" fmla="*/ 0 w 270033"/>
                  <a:gd name="connsiteY1" fmla="*/ 9335 h 239172"/>
                  <a:gd name="connsiteX2" fmla="*/ 260604 w 270033"/>
                  <a:gd name="connsiteY2" fmla="*/ 9335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335"/>
                    </a:lnTo>
                    <a:lnTo>
                      <a:pt x="260604" y="9335"/>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2" name="任意多边形: 形状 691">
                <a:extLst>
                  <a:ext uri="{FF2B5EF4-FFF2-40B4-BE49-F238E27FC236}">
                    <a16:creationId xmlns:a16="http://schemas.microsoft.com/office/drawing/2014/main" id="{24E4508B-872C-B9F1-CA67-545FEF648B8F}"/>
                  </a:ext>
                </a:extLst>
              </p:cNvPr>
              <p:cNvSpPr/>
              <p:nvPr/>
            </p:nvSpPr>
            <p:spPr>
              <a:xfrm>
                <a:off x="4227512" y="2728943"/>
                <a:ext cx="339089" cy="304418"/>
              </a:xfrm>
              <a:custGeom>
                <a:avLst/>
                <a:gdLst>
                  <a:gd name="connsiteX0" fmla="*/ 0 w 339089"/>
                  <a:gd name="connsiteY0" fmla="*/ 0 h 304418"/>
                  <a:gd name="connsiteX1" fmla="*/ 0 w 339089"/>
                  <a:gd name="connsiteY1" fmla="*/ 9430 h 304418"/>
                  <a:gd name="connsiteX2" fmla="*/ 329756 w 339089"/>
                  <a:gd name="connsiteY2" fmla="*/ 9430 h 304418"/>
                  <a:gd name="connsiteX3" fmla="*/ 329756 w 339089"/>
                  <a:gd name="connsiteY3" fmla="*/ 304419 h 304418"/>
                  <a:gd name="connsiteX4" fmla="*/ 339090 w 339089"/>
                  <a:gd name="connsiteY4" fmla="*/ 304419 h 304418"/>
                  <a:gd name="connsiteX5" fmla="*/ 339090 w 33908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8">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3" name="任意多边形: 形状 692">
                <a:extLst>
                  <a:ext uri="{FF2B5EF4-FFF2-40B4-BE49-F238E27FC236}">
                    <a16:creationId xmlns:a16="http://schemas.microsoft.com/office/drawing/2014/main" id="{2014ADF3-C253-2569-3946-ADAB2DBDE49F}"/>
                  </a:ext>
                </a:extLst>
              </p:cNvPr>
              <p:cNvSpPr/>
              <p:nvPr/>
            </p:nvSpPr>
            <p:spPr>
              <a:xfrm>
                <a:off x="4625657" y="2027903"/>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589 h 271271"/>
                  <a:gd name="connsiteX5" fmla="*/ 74200 w 207454"/>
                  <a:gd name="connsiteY5" fmla="*/ 142589 h 271271"/>
                  <a:gd name="connsiteX6" fmla="*/ 74200 w 207454"/>
                  <a:gd name="connsiteY6" fmla="*/ 196120 h 271271"/>
                  <a:gd name="connsiteX7" fmla="*/ 198120 w 207454"/>
                  <a:gd name="connsiteY7" fmla="*/ 196120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5 h 271271"/>
                  <a:gd name="connsiteX20" fmla="*/ 74200 w 207454"/>
                  <a:gd name="connsiteY20" fmla="*/ 74105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589"/>
                    </a:lnTo>
                    <a:lnTo>
                      <a:pt x="74200" y="142589"/>
                    </a:lnTo>
                    <a:lnTo>
                      <a:pt x="74200" y="196120"/>
                    </a:lnTo>
                    <a:lnTo>
                      <a:pt x="198120" y="196120"/>
                    </a:lnTo>
                    <a:lnTo>
                      <a:pt x="198120" y="9430"/>
                    </a:lnTo>
                    <a:lnTo>
                      <a:pt x="9430" y="9430"/>
                    </a:lnTo>
                    <a:lnTo>
                      <a:pt x="9430" y="271272"/>
                    </a:lnTo>
                    <a:lnTo>
                      <a:pt x="0" y="271272"/>
                    </a:lnTo>
                    <a:lnTo>
                      <a:pt x="0" y="0"/>
                    </a:lnTo>
                    <a:lnTo>
                      <a:pt x="207454" y="0"/>
                    </a:lnTo>
                    <a:lnTo>
                      <a:pt x="207454" y="205550"/>
                    </a:lnTo>
                    <a:lnTo>
                      <a:pt x="74200" y="205550"/>
                    </a:lnTo>
                    <a:lnTo>
                      <a:pt x="74200" y="271272"/>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4" name="任意多边形: 形状 693">
                <a:extLst>
                  <a:ext uri="{FF2B5EF4-FFF2-40B4-BE49-F238E27FC236}">
                    <a16:creationId xmlns:a16="http://schemas.microsoft.com/office/drawing/2014/main" id="{70D9E66D-82C7-0CAE-7B08-94C6E5516639}"/>
                  </a:ext>
                </a:extLst>
              </p:cNvPr>
              <p:cNvSpPr/>
              <p:nvPr/>
            </p:nvSpPr>
            <p:spPr>
              <a:xfrm>
                <a:off x="4227512" y="2221261"/>
                <a:ext cx="402907" cy="14096"/>
              </a:xfrm>
              <a:custGeom>
                <a:avLst/>
                <a:gdLst>
                  <a:gd name="connsiteX0" fmla="*/ 0 w 402907"/>
                  <a:gd name="connsiteY0" fmla="*/ 14097 h 14096"/>
                  <a:gd name="connsiteX1" fmla="*/ 402908 w 402907"/>
                  <a:gd name="connsiteY1" fmla="*/ 14097 h 14096"/>
                  <a:gd name="connsiteX2" fmla="*/ 402908 w 402907"/>
                  <a:gd name="connsiteY2" fmla="*/ 4667 h 14096"/>
                  <a:gd name="connsiteX3" fmla="*/ 3524 w 402907"/>
                  <a:gd name="connsiteY3" fmla="*/ 4667 h 14096"/>
                  <a:gd name="connsiteX4" fmla="*/ 0 w 402907"/>
                  <a:gd name="connsiteY4" fmla="*/ 0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96">
                    <a:moveTo>
                      <a:pt x="0" y="14097"/>
                    </a:moveTo>
                    <a:lnTo>
                      <a:pt x="402908" y="14097"/>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5" name="任意多边形: 形状 694">
                <a:extLst>
                  <a:ext uri="{FF2B5EF4-FFF2-40B4-BE49-F238E27FC236}">
                    <a16:creationId xmlns:a16="http://schemas.microsoft.com/office/drawing/2014/main" id="{A5416B7C-A70B-0D3D-6478-E9FC8504E6AA}"/>
                  </a:ext>
                </a:extLst>
              </p:cNvPr>
              <p:cNvSpPr/>
              <p:nvPr/>
            </p:nvSpPr>
            <p:spPr>
              <a:xfrm>
                <a:off x="4234369" y="2128487"/>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6" name="任意多边形: 形状 695">
                <a:extLst>
                  <a:ext uri="{FF2B5EF4-FFF2-40B4-BE49-F238E27FC236}">
                    <a16:creationId xmlns:a16="http://schemas.microsoft.com/office/drawing/2014/main" id="{9801D2A1-383E-DE57-5AFC-C474F298C3BF}"/>
                  </a:ext>
                </a:extLst>
              </p:cNvPr>
              <p:cNvSpPr/>
              <p:nvPr/>
            </p:nvSpPr>
            <p:spPr>
              <a:xfrm>
                <a:off x="4227512" y="2027903"/>
                <a:ext cx="339089" cy="138017"/>
              </a:xfrm>
              <a:custGeom>
                <a:avLst/>
                <a:gdLst>
                  <a:gd name="connsiteX0" fmla="*/ 0 w 339089"/>
                  <a:gd name="connsiteY0" fmla="*/ 0 h 138017"/>
                  <a:gd name="connsiteX1" fmla="*/ 0 w 339089"/>
                  <a:gd name="connsiteY1" fmla="*/ 14192 h 138017"/>
                  <a:gd name="connsiteX2" fmla="*/ 3619 w 339089"/>
                  <a:gd name="connsiteY2" fmla="*/ 9430 h 138017"/>
                  <a:gd name="connsiteX3" fmla="*/ 329756 w 339089"/>
                  <a:gd name="connsiteY3" fmla="*/ 9430 h 138017"/>
                  <a:gd name="connsiteX4" fmla="*/ 329756 w 339089"/>
                  <a:gd name="connsiteY4" fmla="*/ 138017 h 138017"/>
                  <a:gd name="connsiteX5" fmla="*/ 339090 w 339089"/>
                  <a:gd name="connsiteY5" fmla="*/ 138017 h 138017"/>
                  <a:gd name="connsiteX6" fmla="*/ 339090 w 339089"/>
                  <a:gd name="connsiteY6" fmla="*/ 0 h 1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8017">
                    <a:moveTo>
                      <a:pt x="0" y="0"/>
                    </a:moveTo>
                    <a:lnTo>
                      <a:pt x="0" y="14192"/>
                    </a:lnTo>
                    <a:lnTo>
                      <a:pt x="3619" y="9430"/>
                    </a:lnTo>
                    <a:lnTo>
                      <a:pt x="329756" y="9430"/>
                    </a:lnTo>
                    <a:lnTo>
                      <a:pt x="329756" y="138017"/>
                    </a:lnTo>
                    <a:lnTo>
                      <a:pt x="339090" y="138017"/>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7" name="任意多边形: 形状 696">
                <a:extLst>
                  <a:ext uri="{FF2B5EF4-FFF2-40B4-BE49-F238E27FC236}">
                    <a16:creationId xmlns:a16="http://schemas.microsoft.com/office/drawing/2014/main" id="{874479C3-2729-D14F-7E2F-092DAB2AE324}"/>
                  </a:ext>
                </a:extLst>
              </p:cNvPr>
              <p:cNvSpPr/>
              <p:nvPr/>
            </p:nvSpPr>
            <p:spPr>
              <a:xfrm>
                <a:off x="4227512" y="2094578"/>
                <a:ext cx="272510" cy="71342"/>
              </a:xfrm>
              <a:custGeom>
                <a:avLst/>
                <a:gdLst>
                  <a:gd name="connsiteX0" fmla="*/ 32290 w 272510"/>
                  <a:gd name="connsiteY0" fmla="*/ 0 h 71342"/>
                  <a:gd name="connsiteX1" fmla="*/ 0 w 272510"/>
                  <a:gd name="connsiteY1" fmla="*/ 42958 h 71342"/>
                  <a:gd name="connsiteX2" fmla="*/ 0 w 272510"/>
                  <a:gd name="connsiteY2" fmla="*/ 58579 h 71342"/>
                  <a:gd name="connsiteX3" fmla="*/ 36957 w 272510"/>
                  <a:gd name="connsiteY3" fmla="*/ 9334 h 71342"/>
                  <a:gd name="connsiteX4" fmla="*/ 263081 w 272510"/>
                  <a:gd name="connsiteY4" fmla="*/ 9334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2958"/>
                    </a:lnTo>
                    <a:lnTo>
                      <a:pt x="0" y="58579"/>
                    </a:lnTo>
                    <a:lnTo>
                      <a:pt x="36957" y="9334"/>
                    </a:lnTo>
                    <a:lnTo>
                      <a:pt x="263081" y="9334"/>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8" name="任意多边形: 形状 697">
                <a:extLst>
                  <a:ext uri="{FF2B5EF4-FFF2-40B4-BE49-F238E27FC236}">
                    <a16:creationId xmlns:a16="http://schemas.microsoft.com/office/drawing/2014/main" id="{E5E2A566-F22A-4512-3021-18166F4A33A6}"/>
                  </a:ext>
                </a:extLst>
              </p:cNvPr>
              <p:cNvSpPr/>
              <p:nvPr/>
            </p:nvSpPr>
            <p:spPr>
              <a:xfrm>
                <a:off x="4561934" y="2294508"/>
                <a:ext cx="271271" cy="408813"/>
              </a:xfrm>
              <a:custGeom>
                <a:avLst/>
                <a:gdLst>
                  <a:gd name="connsiteX0" fmla="*/ 234696 w 271271"/>
                  <a:gd name="connsiteY0" fmla="*/ 408813 h 408813"/>
                  <a:gd name="connsiteX1" fmla="*/ 228124 w 271271"/>
                  <a:gd name="connsiteY1" fmla="*/ 402145 h 408813"/>
                  <a:gd name="connsiteX2" fmla="*/ 261842 w 271271"/>
                  <a:gd name="connsiteY2" fmla="*/ 368999 h 408813"/>
                  <a:gd name="connsiteX3" fmla="*/ 261842 w 271271"/>
                  <a:gd name="connsiteY3" fmla="*/ 9334 h 408813"/>
                  <a:gd name="connsiteX4" fmla="*/ 0 w 271271"/>
                  <a:gd name="connsiteY4" fmla="*/ 9334 h 408813"/>
                  <a:gd name="connsiteX5" fmla="*/ 0 w 271271"/>
                  <a:gd name="connsiteY5" fmla="*/ 0 h 408813"/>
                  <a:gd name="connsiteX6" fmla="*/ 271272 w 271271"/>
                  <a:gd name="connsiteY6" fmla="*/ 0 h 408813"/>
                  <a:gd name="connsiteX7" fmla="*/ 271272 w 271271"/>
                  <a:gd name="connsiteY7" fmla="*/ 372999 h 40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3">
                    <a:moveTo>
                      <a:pt x="234696" y="408813"/>
                    </a:moveTo>
                    <a:lnTo>
                      <a:pt x="228124" y="402145"/>
                    </a:lnTo>
                    <a:lnTo>
                      <a:pt x="261842" y="368999"/>
                    </a:lnTo>
                    <a:lnTo>
                      <a:pt x="261842" y="9334"/>
                    </a:lnTo>
                    <a:lnTo>
                      <a:pt x="0" y="9334"/>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9" name="任意多边形: 形状 698">
                <a:extLst>
                  <a:ext uri="{FF2B5EF4-FFF2-40B4-BE49-F238E27FC236}">
                    <a16:creationId xmlns:a16="http://schemas.microsoft.com/office/drawing/2014/main" id="{45FFD01C-74A4-F71F-BBEA-FC8CF6DFDBC1}"/>
                  </a:ext>
                </a:extLst>
              </p:cNvPr>
              <p:cNvSpPr/>
              <p:nvPr/>
            </p:nvSpPr>
            <p:spPr>
              <a:xfrm>
                <a:off x="4227512" y="2111247"/>
                <a:ext cx="38385" cy="57435"/>
              </a:xfrm>
              <a:custGeom>
                <a:avLst/>
                <a:gdLst>
                  <a:gd name="connsiteX0" fmla="*/ 0 w 38385"/>
                  <a:gd name="connsiteY0" fmla="*/ 15811 h 57435"/>
                  <a:gd name="connsiteX1" fmla="*/ 30861 w 38385"/>
                  <a:gd name="connsiteY1" fmla="*/ 57436 h 57435"/>
                  <a:gd name="connsiteX2" fmla="*/ 38386 w 38385"/>
                  <a:gd name="connsiteY2" fmla="*/ 51816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816"/>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0" name="任意多边形: 形状 699">
                <a:extLst>
                  <a:ext uri="{FF2B5EF4-FFF2-40B4-BE49-F238E27FC236}">
                    <a16:creationId xmlns:a16="http://schemas.microsoft.com/office/drawing/2014/main" id="{9CA39D6E-8246-705F-2EBB-CF9A5D7BE6B6}"/>
                  </a:ext>
                </a:extLst>
              </p:cNvPr>
              <p:cNvSpPr/>
              <p:nvPr/>
            </p:nvSpPr>
            <p:spPr>
              <a:xfrm>
                <a:off x="4227512" y="2221261"/>
                <a:ext cx="4953" cy="10382"/>
              </a:xfrm>
              <a:custGeom>
                <a:avLst/>
                <a:gdLst>
                  <a:gd name="connsiteX0" fmla="*/ 0 w 4953"/>
                  <a:gd name="connsiteY0" fmla="*/ 10382 h 10382"/>
                  <a:gd name="connsiteX1" fmla="*/ 4953 w 4953"/>
                  <a:gd name="connsiteY1" fmla="*/ 6572 h 10382"/>
                  <a:gd name="connsiteX2" fmla="*/ 0 w 4953"/>
                  <a:gd name="connsiteY2" fmla="*/ 0 h 10382"/>
                </a:gdLst>
                <a:ahLst/>
                <a:cxnLst>
                  <a:cxn ang="0">
                    <a:pos x="connsiteX0" y="connsiteY0"/>
                  </a:cxn>
                  <a:cxn ang="0">
                    <a:pos x="connsiteX1" y="connsiteY1"/>
                  </a:cxn>
                  <a:cxn ang="0">
                    <a:pos x="connsiteX2" y="connsiteY2"/>
                  </a:cxn>
                </a:cxnLst>
                <a:rect l="l" t="t" r="r" b="b"/>
                <a:pathLst>
                  <a:path w="4953" h="10382">
                    <a:moveTo>
                      <a:pt x="0" y="10382"/>
                    </a:moveTo>
                    <a:lnTo>
                      <a:pt x="4953" y="6572"/>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1" name="任意多边形: 形状 700">
                <a:extLst>
                  <a:ext uri="{FF2B5EF4-FFF2-40B4-BE49-F238E27FC236}">
                    <a16:creationId xmlns:a16="http://schemas.microsoft.com/office/drawing/2014/main" id="{6C3030F8-B902-7CCA-3CBF-DB980C17A9F4}"/>
                  </a:ext>
                </a:extLst>
              </p:cNvPr>
              <p:cNvSpPr/>
              <p:nvPr/>
            </p:nvSpPr>
            <p:spPr>
              <a:xfrm>
                <a:off x="4227512" y="2595593"/>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2" name="任意多边形: 形状 701">
                <a:extLst>
                  <a:ext uri="{FF2B5EF4-FFF2-40B4-BE49-F238E27FC236}">
                    <a16:creationId xmlns:a16="http://schemas.microsoft.com/office/drawing/2014/main" id="{CA0D587D-5A43-8B34-A6FE-6A030888948A}"/>
                  </a:ext>
                </a:extLst>
              </p:cNvPr>
              <p:cNvSpPr/>
              <p:nvPr/>
            </p:nvSpPr>
            <p:spPr>
              <a:xfrm>
                <a:off x="4227512" y="2660840"/>
                <a:ext cx="1238" cy="9334"/>
              </a:xfrm>
              <a:custGeom>
                <a:avLst/>
                <a:gdLst>
                  <a:gd name="connsiteX0" fmla="*/ 0 w 1238"/>
                  <a:gd name="connsiteY0" fmla="*/ 0 h 9334"/>
                  <a:gd name="connsiteX1" fmla="*/ 1238 w 1238"/>
                  <a:gd name="connsiteY1" fmla="*/ 0 h 9334"/>
                  <a:gd name="connsiteX2" fmla="*/ 1238 w 1238"/>
                  <a:gd name="connsiteY2" fmla="*/ 9335 h 9334"/>
                  <a:gd name="connsiteX3" fmla="*/ 0 w 1238"/>
                  <a:gd name="connsiteY3" fmla="*/ 9335 h 9334"/>
                </a:gdLst>
                <a:ahLst/>
                <a:cxnLst>
                  <a:cxn ang="0">
                    <a:pos x="connsiteX0" y="connsiteY0"/>
                  </a:cxn>
                  <a:cxn ang="0">
                    <a:pos x="connsiteX1" y="connsiteY1"/>
                  </a:cxn>
                  <a:cxn ang="0">
                    <a:pos x="connsiteX2" y="connsiteY2"/>
                  </a:cxn>
                  <a:cxn ang="0">
                    <a:pos x="connsiteX3" y="connsiteY3"/>
                  </a:cxn>
                </a:cxnLst>
                <a:rect l="l" t="t" r="r" b="b"/>
                <a:pathLst>
                  <a:path w="1238" h="9334">
                    <a:moveTo>
                      <a:pt x="0" y="0"/>
                    </a:moveTo>
                    <a:lnTo>
                      <a:pt x="1238" y="0"/>
                    </a:lnTo>
                    <a:lnTo>
                      <a:pt x="1238"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3" name="任意多边形: 形状 702">
                <a:extLst>
                  <a:ext uri="{FF2B5EF4-FFF2-40B4-BE49-F238E27FC236}">
                    <a16:creationId xmlns:a16="http://schemas.microsoft.com/office/drawing/2014/main" id="{7AC81614-2022-D568-5362-E3A5BD02D11E}"/>
                  </a:ext>
                </a:extLst>
              </p:cNvPr>
              <p:cNvSpPr/>
              <p:nvPr/>
            </p:nvSpPr>
            <p:spPr>
              <a:xfrm>
                <a:off x="4227512" y="2294508"/>
                <a:ext cx="267747" cy="437768"/>
              </a:xfrm>
              <a:custGeom>
                <a:avLst/>
                <a:gdLst>
                  <a:gd name="connsiteX0" fmla="*/ 0 w 267747"/>
                  <a:gd name="connsiteY0" fmla="*/ 0 h 437768"/>
                  <a:gd name="connsiteX1" fmla="*/ 0 w 267747"/>
                  <a:gd name="connsiteY1" fmla="*/ 437769 h 437768"/>
                  <a:gd name="connsiteX2" fmla="*/ 5906 w 267747"/>
                  <a:gd name="connsiteY2" fmla="*/ 437769 h 437768"/>
                  <a:gd name="connsiteX3" fmla="*/ 5906 w 267747"/>
                  <a:gd name="connsiteY3" fmla="*/ 9334 h 437768"/>
                  <a:gd name="connsiteX4" fmla="*/ 267748 w 267747"/>
                  <a:gd name="connsiteY4" fmla="*/ 9334 h 437768"/>
                  <a:gd name="connsiteX5" fmla="*/ 267748 w 267747"/>
                  <a:gd name="connsiteY5" fmla="*/ 0 h 43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768">
                    <a:moveTo>
                      <a:pt x="0" y="0"/>
                    </a:moveTo>
                    <a:lnTo>
                      <a:pt x="0" y="437769"/>
                    </a:lnTo>
                    <a:lnTo>
                      <a:pt x="5906" y="437769"/>
                    </a:lnTo>
                    <a:lnTo>
                      <a:pt x="5906" y="9334"/>
                    </a:lnTo>
                    <a:lnTo>
                      <a:pt x="267748" y="9334"/>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4" name="任意多边形: 形状 703">
                <a:extLst>
                  <a:ext uri="{FF2B5EF4-FFF2-40B4-BE49-F238E27FC236}">
                    <a16:creationId xmlns:a16="http://schemas.microsoft.com/office/drawing/2014/main" id="{C5F60640-B299-9EFD-F789-A4A8F3E5CFC6}"/>
                  </a:ext>
                </a:extLst>
              </p:cNvPr>
              <p:cNvSpPr/>
              <p:nvPr/>
            </p:nvSpPr>
            <p:spPr>
              <a:xfrm>
                <a:off x="4295425" y="2230691"/>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5" name="任意多边形: 形状 704">
                <a:extLst>
                  <a:ext uri="{FF2B5EF4-FFF2-40B4-BE49-F238E27FC236}">
                    <a16:creationId xmlns:a16="http://schemas.microsoft.com/office/drawing/2014/main" id="{6995667E-57C0-F012-CE30-968C4C3D6ACC}"/>
                  </a:ext>
                </a:extLst>
              </p:cNvPr>
              <p:cNvSpPr/>
              <p:nvPr/>
            </p:nvSpPr>
            <p:spPr>
              <a:xfrm>
                <a:off x="4295425" y="2230691"/>
                <a:ext cx="271176" cy="439483"/>
              </a:xfrm>
              <a:custGeom>
                <a:avLst/>
                <a:gdLst>
                  <a:gd name="connsiteX0" fmla="*/ 271177 w 271176"/>
                  <a:gd name="connsiteY0" fmla="*/ 439484 h 439483"/>
                  <a:gd name="connsiteX1" fmla="*/ 0 w 271176"/>
                  <a:gd name="connsiteY1" fmla="*/ 439484 h 439483"/>
                  <a:gd name="connsiteX2" fmla="*/ 0 w 271176"/>
                  <a:gd name="connsiteY2" fmla="*/ 430149 h 439483"/>
                  <a:gd name="connsiteX3" fmla="*/ 261842 w 271176"/>
                  <a:gd name="connsiteY3" fmla="*/ 430149 h 439483"/>
                  <a:gd name="connsiteX4" fmla="*/ 261842 w 271176"/>
                  <a:gd name="connsiteY4" fmla="*/ 0 h 439483"/>
                  <a:gd name="connsiteX5" fmla="*/ 271177 w 271176"/>
                  <a:gd name="connsiteY5" fmla="*/ 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271177" y="439484"/>
                    </a:moveTo>
                    <a:lnTo>
                      <a:pt x="0" y="439484"/>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6" name="任意多边形: 形状 705">
                <a:extLst>
                  <a:ext uri="{FF2B5EF4-FFF2-40B4-BE49-F238E27FC236}">
                    <a16:creationId xmlns:a16="http://schemas.microsoft.com/office/drawing/2014/main" id="{72A12256-0038-7AB1-4B80-3D81255C2929}"/>
                  </a:ext>
                </a:extLst>
              </p:cNvPr>
              <p:cNvSpPr/>
              <p:nvPr/>
            </p:nvSpPr>
            <p:spPr>
              <a:xfrm>
                <a:off x="4561934" y="2361088"/>
                <a:ext cx="204692" cy="299751"/>
              </a:xfrm>
              <a:custGeom>
                <a:avLst/>
                <a:gdLst>
                  <a:gd name="connsiteX0" fmla="*/ 176213 w 204692"/>
                  <a:gd name="connsiteY0" fmla="*/ 299752 h 299751"/>
                  <a:gd name="connsiteX1" fmla="*/ 169831 w 204692"/>
                  <a:gd name="connsiteY1" fmla="*/ 292894 h 299751"/>
                  <a:gd name="connsiteX2" fmla="*/ 195263 w 204692"/>
                  <a:gd name="connsiteY2" fmla="*/ 269176 h 299751"/>
                  <a:gd name="connsiteX3" fmla="*/ 195263 w 204692"/>
                  <a:gd name="connsiteY3" fmla="*/ 9430 h 299751"/>
                  <a:gd name="connsiteX4" fmla="*/ 0 w 204692"/>
                  <a:gd name="connsiteY4" fmla="*/ 9430 h 299751"/>
                  <a:gd name="connsiteX5" fmla="*/ 0 w 204692"/>
                  <a:gd name="connsiteY5" fmla="*/ 0 h 299751"/>
                  <a:gd name="connsiteX6" fmla="*/ 204692 w 204692"/>
                  <a:gd name="connsiteY6" fmla="*/ 0 h 299751"/>
                  <a:gd name="connsiteX7" fmla="*/ 204692 w 204692"/>
                  <a:gd name="connsiteY7" fmla="*/ 273177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176213" y="299752"/>
                    </a:moveTo>
                    <a:lnTo>
                      <a:pt x="169831" y="292894"/>
                    </a:lnTo>
                    <a:lnTo>
                      <a:pt x="195263" y="269176"/>
                    </a:lnTo>
                    <a:lnTo>
                      <a:pt x="195263" y="9430"/>
                    </a:lnTo>
                    <a:lnTo>
                      <a:pt x="0" y="9430"/>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7" name="任意多边形: 形状 706">
                <a:extLst>
                  <a:ext uri="{FF2B5EF4-FFF2-40B4-BE49-F238E27FC236}">
                    <a16:creationId xmlns:a16="http://schemas.microsoft.com/office/drawing/2014/main" id="{33A89993-361A-B7D7-428C-ED3001F72BF5}"/>
                  </a:ext>
                </a:extLst>
              </p:cNvPr>
              <p:cNvSpPr/>
              <p:nvPr/>
            </p:nvSpPr>
            <p:spPr>
              <a:xfrm>
                <a:off x="4290662" y="2361088"/>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430 h 371189"/>
                  <a:gd name="connsiteX5" fmla="*/ 9430 w 204596"/>
                  <a:gd name="connsiteY5" fmla="*/ 943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8" name="任意多边形: 形状 707">
                <a:extLst>
                  <a:ext uri="{FF2B5EF4-FFF2-40B4-BE49-F238E27FC236}">
                    <a16:creationId xmlns:a16="http://schemas.microsoft.com/office/drawing/2014/main" id="{1EE92ECC-BB29-D167-D32B-3946C1C59C2E}"/>
                  </a:ext>
                </a:extLst>
              </p:cNvPr>
              <p:cNvSpPr/>
              <p:nvPr/>
            </p:nvSpPr>
            <p:spPr>
              <a:xfrm>
                <a:off x="4690522" y="2365755"/>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9" name="任意多边形: 形状 708">
                <a:extLst>
                  <a:ext uri="{FF2B5EF4-FFF2-40B4-BE49-F238E27FC236}">
                    <a16:creationId xmlns:a16="http://schemas.microsoft.com/office/drawing/2014/main" id="{B54C3D08-A6EF-6E19-1896-2EA09789E7DF}"/>
                  </a:ext>
                </a:extLst>
              </p:cNvPr>
              <p:cNvSpPr/>
              <p:nvPr/>
            </p:nvSpPr>
            <p:spPr>
              <a:xfrm>
                <a:off x="4625752" y="2365755"/>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466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466"/>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0" name="任意多边形: 形状 709">
                <a:extLst>
                  <a:ext uri="{FF2B5EF4-FFF2-40B4-BE49-F238E27FC236}">
                    <a16:creationId xmlns:a16="http://schemas.microsoft.com/office/drawing/2014/main" id="{6AFE8DCF-1841-FA39-0D91-622F9C9E087A}"/>
                  </a:ext>
                </a:extLst>
              </p:cNvPr>
              <p:cNvSpPr/>
              <p:nvPr/>
            </p:nvSpPr>
            <p:spPr>
              <a:xfrm>
                <a:off x="6255194" y="1959133"/>
                <a:ext cx="207454" cy="4667"/>
              </a:xfrm>
              <a:custGeom>
                <a:avLst/>
                <a:gdLst>
                  <a:gd name="connsiteX0" fmla="*/ 0 w 207454"/>
                  <a:gd name="connsiteY0" fmla="*/ 0 h 4667"/>
                  <a:gd name="connsiteX1" fmla="*/ 207455 w 207454"/>
                  <a:gd name="connsiteY1" fmla="*/ 0 h 4667"/>
                  <a:gd name="connsiteX2" fmla="*/ 207455 w 207454"/>
                  <a:gd name="connsiteY2" fmla="*/ 4667 h 4667"/>
                  <a:gd name="connsiteX3" fmla="*/ 0 w 207454"/>
                  <a:gd name="connsiteY3" fmla="*/ 4667 h 4667"/>
                </a:gdLst>
                <a:ahLst/>
                <a:cxnLst>
                  <a:cxn ang="0">
                    <a:pos x="connsiteX0" y="connsiteY0"/>
                  </a:cxn>
                  <a:cxn ang="0">
                    <a:pos x="connsiteX1" y="connsiteY1"/>
                  </a:cxn>
                  <a:cxn ang="0">
                    <a:pos x="connsiteX2" y="connsiteY2"/>
                  </a:cxn>
                  <a:cxn ang="0">
                    <a:pos x="connsiteX3" y="connsiteY3"/>
                  </a:cxn>
                </a:cxnLst>
                <a:rect l="l" t="t" r="r" b="b"/>
                <a:pathLst>
                  <a:path w="207454" h="4667">
                    <a:moveTo>
                      <a:pt x="0" y="0"/>
                    </a:moveTo>
                    <a:lnTo>
                      <a:pt x="207455" y="0"/>
                    </a:lnTo>
                    <a:lnTo>
                      <a:pt x="207455"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1" name="任意多边形: 形状 710">
                <a:extLst>
                  <a:ext uri="{FF2B5EF4-FFF2-40B4-BE49-F238E27FC236}">
                    <a16:creationId xmlns:a16="http://schemas.microsoft.com/office/drawing/2014/main" id="{FC6FE7DF-B590-9829-4D7D-C9B4874D1FB6}"/>
                  </a:ext>
                </a:extLst>
              </p:cNvPr>
              <p:cNvSpPr/>
              <p:nvPr/>
            </p:nvSpPr>
            <p:spPr>
              <a:xfrm>
                <a:off x="6521798" y="1959133"/>
                <a:ext cx="343662" cy="4762"/>
              </a:xfrm>
              <a:custGeom>
                <a:avLst/>
                <a:gdLst>
                  <a:gd name="connsiteX0" fmla="*/ 0 w 343662"/>
                  <a:gd name="connsiteY0" fmla="*/ 0 h 4762"/>
                  <a:gd name="connsiteX1" fmla="*/ 0 w 343662"/>
                  <a:gd name="connsiteY1" fmla="*/ 4763 h 4762"/>
                  <a:gd name="connsiteX2" fmla="*/ 340138 w 343662"/>
                  <a:gd name="connsiteY2" fmla="*/ 4763 h 4762"/>
                  <a:gd name="connsiteX3" fmla="*/ 343662 w 343662"/>
                  <a:gd name="connsiteY3" fmla="*/ 0 h 4762"/>
                </a:gdLst>
                <a:ahLst/>
                <a:cxnLst>
                  <a:cxn ang="0">
                    <a:pos x="connsiteX0" y="connsiteY0"/>
                  </a:cxn>
                  <a:cxn ang="0">
                    <a:pos x="connsiteX1" y="connsiteY1"/>
                  </a:cxn>
                  <a:cxn ang="0">
                    <a:pos x="connsiteX2" y="connsiteY2"/>
                  </a:cxn>
                  <a:cxn ang="0">
                    <a:pos x="connsiteX3" y="connsiteY3"/>
                  </a:cxn>
                </a:cxnLst>
                <a:rect l="l" t="t" r="r" b="b"/>
                <a:pathLst>
                  <a:path w="343662" h="4762">
                    <a:moveTo>
                      <a:pt x="0" y="0"/>
                    </a:moveTo>
                    <a:lnTo>
                      <a:pt x="0" y="4763"/>
                    </a:lnTo>
                    <a:lnTo>
                      <a:pt x="340138" y="4763"/>
                    </a:lnTo>
                    <a:lnTo>
                      <a:pt x="34366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2" name="任意多边形: 形状 711">
                <a:extLst>
                  <a:ext uri="{FF2B5EF4-FFF2-40B4-BE49-F238E27FC236}">
                    <a16:creationId xmlns:a16="http://schemas.microsoft.com/office/drawing/2014/main" id="{32F7606C-7F33-6FE8-7C3C-95DE9FE20C4B}"/>
                  </a:ext>
                </a:extLst>
              </p:cNvPr>
              <p:cNvSpPr/>
              <p:nvPr/>
            </p:nvSpPr>
            <p:spPr>
              <a:xfrm>
                <a:off x="6918991" y="1959133"/>
                <a:ext cx="8572" cy="4762"/>
              </a:xfrm>
              <a:custGeom>
                <a:avLst/>
                <a:gdLst>
                  <a:gd name="connsiteX0" fmla="*/ 0 w 8572"/>
                  <a:gd name="connsiteY0" fmla="*/ 0 h 4762"/>
                  <a:gd name="connsiteX1" fmla="*/ 3524 w 8572"/>
                  <a:gd name="connsiteY1" fmla="*/ 4763 h 4762"/>
                  <a:gd name="connsiteX2" fmla="*/ 8572 w 8572"/>
                  <a:gd name="connsiteY2" fmla="*/ 4763 h 4762"/>
                  <a:gd name="connsiteX3" fmla="*/ 8572 w 8572"/>
                  <a:gd name="connsiteY3" fmla="*/ 0 h 4762"/>
                </a:gdLst>
                <a:ahLst/>
                <a:cxnLst>
                  <a:cxn ang="0">
                    <a:pos x="connsiteX0" y="connsiteY0"/>
                  </a:cxn>
                  <a:cxn ang="0">
                    <a:pos x="connsiteX1" y="connsiteY1"/>
                  </a:cxn>
                  <a:cxn ang="0">
                    <a:pos x="connsiteX2" y="connsiteY2"/>
                  </a:cxn>
                  <a:cxn ang="0">
                    <a:pos x="connsiteX3" y="connsiteY3"/>
                  </a:cxn>
                </a:cxnLst>
                <a:rect l="l" t="t" r="r" b="b"/>
                <a:pathLst>
                  <a:path w="8572" h="4762">
                    <a:moveTo>
                      <a:pt x="0" y="0"/>
                    </a:moveTo>
                    <a:lnTo>
                      <a:pt x="3524" y="4763"/>
                    </a:lnTo>
                    <a:lnTo>
                      <a:pt x="8572" y="4763"/>
                    </a:lnTo>
                    <a:lnTo>
                      <a:pt x="85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3" name="任意多边形: 形状 712">
                <a:extLst>
                  <a:ext uri="{FF2B5EF4-FFF2-40B4-BE49-F238E27FC236}">
                    <a16:creationId xmlns:a16="http://schemas.microsoft.com/office/drawing/2014/main" id="{3E27BE11-3C53-AD27-C79D-827303325227}"/>
                  </a:ext>
                </a:extLst>
              </p:cNvPr>
              <p:cNvSpPr/>
              <p:nvPr/>
            </p:nvSpPr>
            <p:spPr>
              <a:xfrm>
                <a:off x="4905215" y="2396330"/>
                <a:ext cx="207454" cy="271176"/>
              </a:xfrm>
              <a:custGeom>
                <a:avLst/>
                <a:gdLst>
                  <a:gd name="connsiteX0" fmla="*/ 207454 w 207454"/>
                  <a:gd name="connsiteY0" fmla="*/ 271177 h 271176"/>
                  <a:gd name="connsiteX1" fmla="*/ 0 w 207454"/>
                  <a:gd name="connsiteY1" fmla="*/ 271177 h 271176"/>
                  <a:gd name="connsiteX2" fmla="*/ 0 w 207454"/>
                  <a:gd name="connsiteY2" fmla="*/ 65627 h 271176"/>
                  <a:gd name="connsiteX3" fmla="*/ 133255 w 207454"/>
                  <a:gd name="connsiteY3" fmla="*/ 65627 h 271176"/>
                  <a:gd name="connsiteX4" fmla="*/ 133255 w 207454"/>
                  <a:gd name="connsiteY4" fmla="*/ 0 h 271176"/>
                  <a:gd name="connsiteX5" fmla="*/ 142684 w 207454"/>
                  <a:gd name="connsiteY5" fmla="*/ 0 h 271176"/>
                  <a:gd name="connsiteX6" fmla="*/ 142684 w 207454"/>
                  <a:gd name="connsiteY6" fmla="*/ 206407 h 271176"/>
                  <a:gd name="connsiteX7" fmla="*/ 66580 w 207454"/>
                  <a:gd name="connsiteY7" fmla="*/ 206407 h 271176"/>
                  <a:gd name="connsiteX8" fmla="*/ 66580 w 207454"/>
                  <a:gd name="connsiteY8" fmla="*/ 128588 h 271176"/>
                  <a:gd name="connsiteX9" fmla="*/ 133255 w 207454"/>
                  <a:gd name="connsiteY9" fmla="*/ 128588 h 271176"/>
                  <a:gd name="connsiteX10" fmla="*/ 133255 w 207454"/>
                  <a:gd name="connsiteY10" fmla="*/ 75057 h 271176"/>
                  <a:gd name="connsiteX11" fmla="*/ 9334 w 207454"/>
                  <a:gd name="connsiteY11" fmla="*/ 75057 h 271176"/>
                  <a:gd name="connsiteX12" fmla="*/ 9334 w 207454"/>
                  <a:gd name="connsiteY12" fmla="*/ 261842 h 271176"/>
                  <a:gd name="connsiteX13" fmla="*/ 198025 w 207454"/>
                  <a:gd name="connsiteY13" fmla="*/ 261842 h 271176"/>
                  <a:gd name="connsiteX14" fmla="*/ 198025 w 207454"/>
                  <a:gd name="connsiteY14" fmla="*/ 0 h 271176"/>
                  <a:gd name="connsiteX15" fmla="*/ 207454 w 207454"/>
                  <a:gd name="connsiteY15" fmla="*/ 0 h 271176"/>
                  <a:gd name="connsiteX16" fmla="*/ 207454 w 207454"/>
                  <a:gd name="connsiteY16" fmla="*/ 271177 h 271176"/>
                  <a:gd name="connsiteX17" fmla="*/ 75914 w 207454"/>
                  <a:gd name="connsiteY17" fmla="*/ 197072 h 271176"/>
                  <a:gd name="connsiteX18" fmla="*/ 133255 w 207454"/>
                  <a:gd name="connsiteY18" fmla="*/ 197072 h 271176"/>
                  <a:gd name="connsiteX19" fmla="*/ 133255 w 207454"/>
                  <a:gd name="connsiteY19" fmla="*/ 138017 h 271176"/>
                  <a:gd name="connsiteX20" fmla="*/ 75914 w 207454"/>
                  <a:gd name="connsiteY20" fmla="*/ 138017 h 271176"/>
                  <a:gd name="connsiteX21" fmla="*/ 75914 w 207454"/>
                  <a:gd name="connsiteY21" fmla="*/ 197072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207454" y="271177"/>
                    </a:moveTo>
                    <a:lnTo>
                      <a:pt x="0" y="271177"/>
                    </a:lnTo>
                    <a:lnTo>
                      <a:pt x="0" y="65627"/>
                    </a:lnTo>
                    <a:lnTo>
                      <a:pt x="133255" y="65627"/>
                    </a:lnTo>
                    <a:lnTo>
                      <a:pt x="133255" y="0"/>
                    </a:lnTo>
                    <a:lnTo>
                      <a:pt x="142684" y="0"/>
                    </a:lnTo>
                    <a:lnTo>
                      <a:pt x="142684" y="206407"/>
                    </a:lnTo>
                    <a:lnTo>
                      <a:pt x="66580" y="206407"/>
                    </a:lnTo>
                    <a:lnTo>
                      <a:pt x="66580" y="128588"/>
                    </a:lnTo>
                    <a:lnTo>
                      <a:pt x="133255" y="128588"/>
                    </a:lnTo>
                    <a:lnTo>
                      <a:pt x="133255" y="75057"/>
                    </a:lnTo>
                    <a:lnTo>
                      <a:pt x="9334" y="75057"/>
                    </a:lnTo>
                    <a:lnTo>
                      <a:pt x="9334" y="261842"/>
                    </a:lnTo>
                    <a:lnTo>
                      <a:pt x="198025" y="261842"/>
                    </a:lnTo>
                    <a:lnTo>
                      <a:pt x="198025" y="0"/>
                    </a:lnTo>
                    <a:lnTo>
                      <a:pt x="207454" y="0"/>
                    </a:lnTo>
                    <a:lnTo>
                      <a:pt x="207454" y="271177"/>
                    </a:lnTo>
                    <a:close/>
                    <a:moveTo>
                      <a:pt x="75914" y="197072"/>
                    </a:moveTo>
                    <a:lnTo>
                      <a:pt x="133255" y="197072"/>
                    </a:lnTo>
                    <a:lnTo>
                      <a:pt x="133255" y="138017"/>
                    </a:lnTo>
                    <a:lnTo>
                      <a:pt x="75914" y="138017"/>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4" name="任意多边形: 形状 713">
                <a:extLst>
                  <a:ext uri="{FF2B5EF4-FFF2-40B4-BE49-F238E27FC236}">
                    <a16:creationId xmlns:a16="http://schemas.microsoft.com/office/drawing/2014/main" id="{4883CCCF-FF4C-9EFB-A844-B5165EFCA8BB}"/>
                  </a:ext>
                </a:extLst>
              </p:cNvPr>
              <p:cNvSpPr/>
              <p:nvPr/>
            </p:nvSpPr>
            <p:spPr>
              <a:xfrm>
                <a:off x="5108003" y="2460053"/>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5" name="任意多边形: 形状 714">
                <a:extLst>
                  <a:ext uri="{FF2B5EF4-FFF2-40B4-BE49-F238E27FC236}">
                    <a16:creationId xmlns:a16="http://schemas.microsoft.com/office/drawing/2014/main" id="{D16B2FF8-EEEE-7186-ECA9-9BC593221E4E}"/>
                  </a:ext>
                </a:extLst>
              </p:cNvPr>
              <p:cNvSpPr/>
              <p:nvPr/>
            </p:nvSpPr>
            <p:spPr>
              <a:xfrm>
                <a:off x="5108003" y="2524918"/>
                <a:ext cx="396049" cy="42100"/>
              </a:xfrm>
              <a:custGeom>
                <a:avLst/>
                <a:gdLst>
                  <a:gd name="connsiteX0" fmla="*/ 388334 w 396049"/>
                  <a:gd name="connsiteY0" fmla="*/ 42100 h 42100"/>
                  <a:gd name="connsiteX1" fmla="*/ 365855 w 396049"/>
                  <a:gd name="connsiteY1" fmla="*/ 9335 h 42100"/>
                  <a:gd name="connsiteX2" fmla="*/ 0 w 396049"/>
                  <a:gd name="connsiteY2" fmla="*/ 9335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5"/>
                    </a:lnTo>
                    <a:lnTo>
                      <a:pt x="0" y="9335"/>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6" name="任意多边形: 形状 715">
                <a:extLst>
                  <a:ext uri="{FF2B5EF4-FFF2-40B4-BE49-F238E27FC236}">
                    <a16:creationId xmlns:a16="http://schemas.microsoft.com/office/drawing/2014/main" id="{137BBDA6-38B1-1E9E-E623-981D76984F10}"/>
                  </a:ext>
                </a:extLst>
              </p:cNvPr>
              <p:cNvSpPr/>
              <p:nvPr/>
            </p:nvSpPr>
            <p:spPr>
              <a:xfrm>
                <a:off x="5171725" y="2524918"/>
                <a:ext cx="671131" cy="142589"/>
              </a:xfrm>
              <a:custGeom>
                <a:avLst/>
                <a:gdLst>
                  <a:gd name="connsiteX0" fmla="*/ 340233 w 671131"/>
                  <a:gd name="connsiteY0" fmla="*/ 142589 h 142589"/>
                  <a:gd name="connsiteX1" fmla="*/ 0 w 671131"/>
                  <a:gd name="connsiteY1" fmla="*/ 142589 h 142589"/>
                  <a:gd name="connsiteX2" fmla="*/ 0 w 671131"/>
                  <a:gd name="connsiteY2" fmla="*/ 4667 h 142589"/>
                  <a:gd name="connsiteX3" fmla="*/ 9430 w 671131"/>
                  <a:gd name="connsiteY3" fmla="*/ 4667 h 142589"/>
                  <a:gd name="connsiteX4" fmla="*/ 9430 w 671131"/>
                  <a:gd name="connsiteY4" fmla="*/ 133255 h 142589"/>
                  <a:gd name="connsiteX5" fmla="*/ 335566 w 671131"/>
                  <a:gd name="connsiteY5" fmla="*/ 133255 h 142589"/>
                  <a:gd name="connsiteX6" fmla="*/ 435483 w 671131"/>
                  <a:gd name="connsiteY6" fmla="*/ 0 h 142589"/>
                  <a:gd name="connsiteX7" fmla="*/ 671132 w 671131"/>
                  <a:gd name="connsiteY7" fmla="*/ 0 h 142589"/>
                  <a:gd name="connsiteX8" fmla="*/ 671132 w 671131"/>
                  <a:gd name="connsiteY8" fmla="*/ 9335 h 142589"/>
                  <a:gd name="connsiteX9" fmla="*/ 440246 w 671131"/>
                  <a:gd name="connsiteY9" fmla="*/ 9335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589">
                    <a:moveTo>
                      <a:pt x="340233" y="142589"/>
                    </a:moveTo>
                    <a:lnTo>
                      <a:pt x="0" y="142589"/>
                    </a:lnTo>
                    <a:lnTo>
                      <a:pt x="0" y="4667"/>
                    </a:lnTo>
                    <a:lnTo>
                      <a:pt x="9430" y="4667"/>
                    </a:lnTo>
                    <a:lnTo>
                      <a:pt x="9430" y="133255"/>
                    </a:lnTo>
                    <a:lnTo>
                      <a:pt x="335566" y="133255"/>
                    </a:lnTo>
                    <a:lnTo>
                      <a:pt x="435483" y="0"/>
                    </a:lnTo>
                    <a:lnTo>
                      <a:pt x="671132" y="0"/>
                    </a:lnTo>
                    <a:lnTo>
                      <a:pt x="671132" y="9335"/>
                    </a:lnTo>
                    <a:lnTo>
                      <a:pt x="44024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7" name="任意多边形: 形状 716">
                <a:extLst>
                  <a:ext uri="{FF2B5EF4-FFF2-40B4-BE49-F238E27FC236}">
                    <a16:creationId xmlns:a16="http://schemas.microsoft.com/office/drawing/2014/main" id="{1ACF481D-5A70-AF2B-0017-AE36E46ACF0F}"/>
                  </a:ext>
                </a:extLst>
              </p:cNvPr>
              <p:cNvSpPr/>
              <p:nvPr/>
            </p:nvSpPr>
            <p:spPr>
              <a:xfrm>
                <a:off x="5238400" y="2460053"/>
                <a:ext cx="604456" cy="140874"/>
              </a:xfrm>
              <a:custGeom>
                <a:avLst/>
                <a:gdLst>
                  <a:gd name="connsiteX0" fmla="*/ 240221 w 604456"/>
                  <a:gd name="connsiteY0" fmla="*/ 140875 h 140874"/>
                  <a:gd name="connsiteX1" fmla="*/ 0 w 604456"/>
                  <a:gd name="connsiteY1" fmla="*/ 140875 h 140874"/>
                  <a:gd name="connsiteX2" fmla="*/ 0 w 604456"/>
                  <a:gd name="connsiteY2" fmla="*/ 69532 h 140874"/>
                  <a:gd name="connsiteX3" fmla="*/ 9430 w 604456"/>
                  <a:gd name="connsiteY3" fmla="*/ 69532 h 140874"/>
                  <a:gd name="connsiteX4" fmla="*/ 9430 w 604456"/>
                  <a:gd name="connsiteY4" fmla="*/ 131445 h 140874"/>
                  <a:gd name="connsiteX5" fmla="*/ 235553 w 604456"/>
                  <a:gd name="connsiteY5" fmla="*/ 131445 h 140874"/>
                  <a:gd name="connsiteX6" fmla="*/ 334137 w 604456"/>
                  <a:gd name="connsiteY6" fmla="*/ 0 h 140874"/>
                  <a:gd name="connsiteX7" fmla="*/ 604456 w 604456"/>
                  <a:gd name="connsiteY7" fmla="*/ 0 h 140874"/>
                  <a:gd name="connsiteX8" fmla="*/ 604456 w 604456"/>
                  <a:gd name="connsiteY8" fmla="*/ 9430 h 140874"/>
                  <a:gd name="connsiteX9" fmla="*/ 338804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40221" y="140875"/>
                    </a:moveTo>
                    <a:lnTo>
                      <a:pt x="0" y="140875"/>
                    </a:lnTo>
                    <a:lnTo>
                      <a:pt x="0" y="69532"/>
                    </a:lnTo>
                    <a:lnTo>
                      <a:pt x="9430" y="69532"/>
                    </a:lnTo>
                    <a:lnTo>
                      <a:pt x="9430" y="131445"/>
                    </a:lnTo>
                    <a:lnTo>
                      <a:pt x="235553" y="131445"/>
                    </a:lnTo>
                    <a:lnTo>
                      <a:pt x="334137" y="0"/>
                    </a:lnTo>
                    <a:lnTo>
                      <a:pt x="604456" y="0"/>
                    </a:lnTo>
                    <a:lnTo>
                      <a:pt x="604456" y="9430"/>
                    </a:lnTo>
                    <a:lnTo>
                      <a:pt x="338804"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8" name="任意多边形: 形状 717">
                <a:extLst>
                  <a:ext uri="{FF2B5EF4-FFF2-40B4-BE49-F238E27FC236}">
                    <a16:creationId xmlns:a16="http://schemas.microsoft.com/office/drawing/2014/main" id="{A24E15D3-D6C3-5C16-182E-5155BDC40182}"/>
                  </a:ext>
                </a:extLst>
              </p:cNvPr>
              <p:cNvSpPr/>
              <p:nvPr/>
            </p:nvSpPr>
            <p:spPr>
              <a:xfrm>
                <a:off x="5912008" y="2460148"/>
                <a:ext cx="271271" cy="207359"/>
              </a:xfrm>
              <a:custGeom>
                <a:avLst/>
                <a:gdLst>
                  <a:gd name="connsiteX0" fmla="*/ 271177 w 271271"/>
                  <a:gd name="connsiteY0" fmla="*/ 207359 h 207359"/>
                  <a:gd name="connsiteX1" fmla="*/ 65627 w 271271"/>
                  <a:gd name="connsiteY1" fmla="*/ 207359 h 207359"/>
                  <a:gd name="connsiteX2" fmla="*/ 65627 w 271271"/>
                  <a:gd name="connsiteY2" fmla="*/ 74105 h 207359"/>
                  <a:gd name="connsiteX3" fmla="*/ 0 w 271271"/>
                  <a:gd name="connsiteY3" fmla="*/ 74105 h 207359"/>
                  <a:gd name="connsiteX4" fmla="*/ 0 w 271271"/>
                  <a:gd name="connsiteY4" fmla="*/ 64770 h 207359"/>
                  <a:gd name="connsiteX5" fmla="*/ 206502 w 271271"/>
                  <a:gd name="connsiteY5" fmla="*/ 64770 h 207359"/>
                  <a:gd name="connsiteX6" fmla="*/ 206502 w 271271"/>
                  <a:gd name="connsiteY6" fmla="*/ 140875 h 207359"/>
                  <a:gd name="connsiteX7" fmla="*/ 128588 w 271271"/>
                  <a:gd name="connsiteY7" fmla="*/ 140875 h 207359"/>
                  <a:gd name="connsiteX8" fmla="*/ 128588 w 271271"/>
                  <a:gd name="connsiteY8" fmla="*/ 74200 h 207359"/>
                  <a:gd name="connsiteX9" fmla="*/ 75057 w 271271"/>
                  <a:gd name="connsiteY9" fmla="*/ 74200 h 207359"/>
                  <a:gd name="connsiteX10" fmla="*/ 75057 w 271271"/>
                  <a:gd name="connsiteY10" fmla="*/ 198120 h 207359"/>
                  <a:gd name="connsiteX11" fmla="*/ 261842 w 271271"/>
                  <a:gd name="connsiteY11" fmla="*/ 198120 h 207359"/>
                  <a:gd name="connsiteX12" fmla="*/ 261842 w 271271"/>
                  <a:gd name="connsiteY12" fmla="*/ 9335 h 207359"/>
                  <a:gd name="connsiteX13" fmla="*/ 0 w 271271"/>
                  <a:gd name="connsiteY13" fmla="*/ 9335 h 207359"/>
                  <a:gd name="connsiteX14" fmla="*/ 0 w 271271"/>
                  <a:gd name="connsiteY14" fmla="*/ 0 h 207359"/>
                  <a:gd name="connsiteX15" fmla="*/ 271272 w 271271"/>
                  <a:gd name="connsiteY15" fmla="*/ 0 h 207359"/>
                  <a:gd name="connsiteX16" fmla="*/ 271272 w 271271"/>
                  <a:gd name="connsiteY16" fmla="*/ 207359 h 207359"/>
                  <a:gd name="connsiteX17" fmla="*/ 137922 w 271271"/>
                  <a:gd name="connsiteY17" fmla="*/ 131445 h 207359"/>
                  <a:gd name="connsiteX18" fmla="*/ 197072 w 271271"/>
                  <a:gd name="connsiteY18" fmla="*/ 131445 h 207359"/>
                  <a:gd name="connsiteX19" fmla="*/ 197072 w 271271"/>
                  <a:gd name="connsiteY19" fmla="*/ 74105 h 207359"/>
                  <a:gd name="connsiteX20" fmla="*/ 137922 w 271271"/>
                  <a:gd name="connsiteY20" fmla="*/ 74105 h 207359"/>
                  <a:gd name="connsiteX21" fmla="*/ 137922 w 271271"/>
                  <a:gd name="connsiteY21" fmla="*/ 131445 h 20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359">
                    <a:moveTo>
                      <a:pt x="271177" y="207359"/>
                    </a:moveTo>
                    <a:lnTo>
                      <a:pt x="65627" y="207359"/>
                    </a:lnTo>
                    <a:lnTo>
                      <a:pt x="65627" y="74105"/>
                    </a:lnTo>
                    <a:lnTo>
                      <a:pt x="0" y="74105"/>
                    </a:lnTo>
                    <a:lnTo>
                      <a:pt x="0" y="64770"/>
                    </a:lnTo>
                    <a:lnTo>
                      <a:pt x="206502" y="64770"/>
                    </a:lnTo>
                    <a:lnTo>
                      <a:pt x="206502" y="140875"/>
                    </a:lnTo>
                    <a:lnTo>
                      <a:pt x="128588" y="140875"/>
                    </a:lnTo>
                    <a:lnTo>
                      <a:pt x="128588" y="74200"/>
                    </a:lnTo>
                    <a:lnTo>
                      <a:pt x="75057" y="74200"/>
                    </a:lnTo>
                    <a:lnTo>
                      <a:pt x="75057" y="198120"/>
                    </a:lnTo>
                    <a:lnTo>
                      <a:pt x="261842" y="198120"/>
                    </a:lnTo>
                    <a:lnTo>
                      <a:pt x="261842" y="9335"/>
                    </a:lnTo>
                    <a:lnTo>
                      <a:pt x="0" y="9335"/>
                    </a:lnTo>
                    <a:lnTo>
                      <a:pt x="0" y="0"/>
                    </a:lnTo>
                    <a:lnTo>
                      <a:pt x="271272" y="0"/>
                    </a:lnTo>
                    <a:lnTo>
                      <a:pt x="271272" y="207359"/>
                    </a:lnTo>
                    <a:close/>
                    <a:moveTo>
                      <a:pt x="137922" y="131445"/>
                    </a:moveTo>
                    <a:lnTo>
                      <a:pt x="197072" y="131445"/>
                    </a:lnTo>
                    <a:lnTo>
                      <a:pt x="197072" y="74105"/>
                    </a:lnTo>
                    <a:lnTo>
                      <a:pt x="137922" y="74105"/>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9" name="任意多边形: 形状 718">
                <a:extLst>
                  <a:ext uri="{FF2B5EF4-FFF2-40B4-BE49-F238E27FC236}">
                    <a16:creationId xmlns:a16="http://schemas.microsoft.com/office/drawing/2014/main" id="{5E00E869-FB36-B6FE-D307-32D61F6C50E4}"/>
                  </a:ext>
                </a:extLst>
              </p:cNvPr>
              <p:cNvSpPr/>
              <p:nvPr/>
            </p:nvSpPr>
            <p:spPr>
              <a:xfrm>
                <a:off x="5975730" y="1991708"/>
                <a:ext cx="51149" cy="473106"/>
              </a:xfrm>
              <a:custGeom>
                <a:avLst/>
                <a:gdLst>
                  <a:gd name="connsiteX0" fmla="*/ 9335 w 51149"/>
                  <a:gd name="connsiteY0" fmla="*/ 473107 h 473106"/>
                  <a:gd name="connsiteX1" fmla="*/ 0 w 51149"/>
                  <a:gd name="connsiteY1" fmla="*/ 473107 h 473106"/>
                  <a:gd name="connsiteX2" fmla="*/ 0 w 51149"/>
                  <a:gd name="connsiteY2" fmla="*/ 34576 h 473106"/>
                  <a:gd name="connsiteX3" fmla="*/ 45434 w 51149"/>
                  <a:gd name="connsiteY3" fmla="*/ 0 h 473106"/>
                  <a:gd name="connsiteX4" fmla="*/ 51149 w 51149"/>
                  <a:gd name="connsiteY4" fmla="*/ 7525 h 473106"/>
                  <a:gd name="connsiteX5" fmla="*/ 9335 w 51149"/>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9335" y="473107"/>
                    </a:moveTo>
                    <a:lnTo>
                      <a:pt x="0" y="473107"/>
                    </a:lnTo>
                    <a:lnTo>
                      <a:pt x="0" y="34576"/>
                    </a:lnTo>
                    <a:lnTo>
                      <a:pt x="45434" y="0"/>
                    </a:lnTo>
                    <a:lnTo>
                      <a:pt x="51149"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0" name="任意多边形: 形状 719">
                <a:extLst>
                  <a:ext uri="{FF2B5EF4-FFF2-40B4-BE49-F238E27FC236}">
                    <a16:creationId xmlns:a16="http://schemas.microsoft.com/office/drawing/2014/main" id="{C4A9DBE9-20F1-974C-CB7C-3D951ADFD632}"/>
                  </a:ext>
                </a:extLst>
              </p:cNvPr>
              <p:cNvSpPr/>
              <p:nvPr/>
            </p:nvSpPr>
            <p:spPr>
              <a:xfrm>
                <a:off x="6040500" y="2034190"/>
                <a:ext cx="42100" cy="430625"/>
              </a:xfrm>
              <a:custGeom>
                <a:avLst/>
                <a:gdLst>
                  <a:gd name="connsiteX0" fmla="*/ 9430 w 42100"/>
                  <a:gd name="connsiteY0" fmla="*/ 430625 h 430625"/>
                  <a:gd name="connsiteX1" fmla="*/ 0 w 42100"/>
                  <a:gd name="connsiteY1" fmla="*/ 430625 h 430625"/>
                  <a:gd name="connsiteX2" fmla="*/ 0 w 42100"/>
                  <a:gd name="connsiteY2" fmla="*/ 25336 h 430625"/>
                  <a:gd name="connsiteX3" fmla="*/ 36862 w 42100"/>
                  <a:gd name="connsiteY3" fmla="*/ 0 h 430625"/>
                  <a:gd name="connsiteX4" fmla="*/ 42100 w 42100"/>
                  <a:gd name="connsiteY4" fmla="*/ 7715 h 430625"/>
                  <a:gd name="connsiteX5" fmla="*/ 9430 w 42100"/>
                  <a:gd name="connsiteY5" fmla="*/ 30290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430" y="430625"/>
                    </a:moveTo>
                    <a:lnTo>
                      <a:pt x="0" y="430625"/>
                    </a:lnTo>
                    <a:lnTo>
                      <a:pt x="0" y="25336"/>
                    </a:lnTo>
                    <a:lnTo>
                      <a:pt x="36862" y="0"/>
                    </a:lnTo>
                    <a:lnTo>
                      <a:pt x="42100" y="7715"/>
                    </a:lnTo>
                    <a:lnTo>
                      <a:pt x="9430" y="3029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1" name="任意多边形: 形状 720">
                <a:extLst>
                  <a:ext uri="{FF2B5EF4-FFF2-40B4-BE49-F238E27FC236}">
                    <a16:creationId xmlns:a16="http://schemas.microsoft.com/office/drawing/2014/main" id="{6FE3D501-AC6E-BBF3-F5C8-2933035098F5}"/>
                  </a:ext>
                </a:extLst>
              </p:cNvPr>
              <p:cNvSpPr/>
              <p:nvPr/>
            </p:nvSpPr>
            <p:spPr>
              <a:xfrm>
                <a:off x="6045167" y="1959133"/>
                <a:ext cx="138017" cy="441864"/>
              </a:xfrm>
              <a:custGeom>
                <a:avLst/>
                <a:gdLst>
                  <a:gd name="connsiteX0" fmla="*/ 32861 w 138017"/>
                  <a:gd name="connsiteY0" fmla="*/ 0 h 441864"/>
                  <a:gd name="connsiteX1" fmla="*/ 128588 w 138017"/>
                  <a:gd name="connsiteY1" fmla="*/ 71818 h 441864"/>
                  <a:gd name="connsiteX2" fmla="*/ 128588 w 138017"/>
                  <a:gd name="connsiteY2" fmla="*/ 432435 h 441864"/>
                  <a:gd name="connsiteX3" fmla="*/ 0 w 138017"/>
                  <a:gd name="connsiteY3" fmla="*/ 432435 h 441864"/>
                  <a:gd name="connsiteX4" fmla="*/ 0 w 138017"/>
                  <a:gd name="connsiteY4" fmla="*/ 441865 h 441864"/>
                  <a:gd name="connsiteX5" fmla="*/ 138017 w 138017"/>
                  <a:gd name="connsiteY5" fmla="*/ 441865 h 441864"/>
                  <a:gd name="connsiteX6" fmla="*/ 138017 w 138017"/>
                  <a:gd name="connsiteY6" fmla="*/ 67151 h 441864"/>
                  <a:gd name="connsiteX7" fmla="*/ 48482 w 138017"/>
                  <a:gd name="connsiteY7" fmla="*/ 0 h 44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017" h="441864">
                    <a:moveTo>
                      <a:pt x="32861" y="0"/>
                    </a:moveTo>
                    <a:lnTo>
                      <a:pt x="128588" y="71818"/>
                    </a:lnTo>
                    <a:lnTo>
                      <a:pt x="128588" y="432435"/>
                    </a:lnTo>
                    <a:lnTo>
                      <a:pt x="0" y="432435"/>
                    </a:lnTo>
                    <a:lnTo>
                      <a:pt x="0" y="441865"/>
                    </a:lnTo>
                    <a:lnTo>
                      <a:pt x="138017" y="441865"/>
                    </a:lnTo>
                    <a:lnTo>
                      <a:pt x="138017" y="67151"/>
                    </a:lnTo>
                    <a:lnTo>
                      <a:pt x="4848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2" name="任意多边形: 形状 721">
                <a:extLst>
                  <a:ext uri="{FF2B5EF4-FFF2-40B4-BE49-F238E27FC236}">
                    <a16:creationId xmlns:a16="http://schemas.microsoft.com/office/drawing/2014/main" id="{6DD7F010-5256-8BD0-4713-C452BF037F96}"/>
                  </a:ext>
                </a:extLst>
              </p:cNvPr>
              <p:cNvSpPr/>
              <p:nvPr/>
            </p:nvSpPr>
            <p:spPr>
              <a:xfrm>
                <a:off x="5977635" y="1959609"/>
                <a:ext cx="138874" cy="374713"/>
              </a:xfrm>
              <a:custGeom>
                <a:avLst/>
                <a:gdLst>
                  <a:gd name="connsiteX0" fmla="*/ 138875 w 138874"/>
                  <a:gd name="connsiteY0" fmla="*/ 374714 h 374713"/>
                  <a:gd name="connsiteX1" fmla="*/ 67532 w 138874"/>
                  <a:gd name="connsiteY1" fmla="*/ 374714 h 374713"/>
                  <a:gd name="connsiteX2" fmla="*/ 67532 w 138874"/>
                  <a:gd name="connsiteY2" fmla="*/ 365379 h 374713"/>
                  <a:gd name="connsiteX3" fmla="*/ 129540 w 138874"/>
                  <a:gd name="connsiteY3" fmla="*/ 365379 h 374713"/>
                  <a:gd name="connsiteX4" fmla="*/ 129540 w 138874"/>
                  <a:gd name="connsiteY4" fmla="*/ 104680 h 374713"/>
                  <a:gd name="connsiteX5" fmla="*/ 0 w 138874"/>
                  <a:gd name="connsiteY5" fmla="*/ 7525 h 374713"/>
                  <a:gd name="connsiteX6" fmla="*/ 5620 w 138874"/>
                  <a:gd name="connsiteY6" fmla="*/ 0 h 374713"/>
                  <a:gd name="connsiteX7" fmla="*/ 138875 w 138874"/>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4"/>
                    </a:moveTo>
                    <a:lnTo>
                      <a:pt x="67532" y="374714"/>
                    </a:lnTo>
                    <a:lnTo>
                      <a:pt x="67532" y="365379"/>
                    </a:lnTo>
                    <a:lnTo>
                      <a:pt x="129540" y="365379"/>
                    </a:lnTo>
                    <a:lnTo>
                      <a:pt x="129540" y="104680"/>
                    </a:lnTo>
                    <a:lnTo>
                      <a:pt x="0" y="7525"/>
                    </a:lnTo>
                    <a:lnTo>
                      <a:pt x="5620" y="0"/>
                    </a:lnTo>
                    <a:lnTo>
                      <a:pt x="138875"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3" name="任意多边形: 形状 722">
                <a:extLst>
                  <a:ext uri="{FF2B5EF4-FFF2-40B4-BE49-F238E27FC236}">
                    <a16:creationId xmlns:a16="http://schemas.microsoft.com/office/drawing/2014/main" id="{EAB70A59-7467-B0C5-7535-BE6BCAA8F972}"/>
                  </a:ext>
                </a:extLst>
              </p:cNvPr>
              <p:cNvSpPr/>
              <p:nvPr/>
            </p:nvSpPr>
            <p:spPr>
              <a:xfrm>
                <a:off x="4905215" y="1992089"/>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4" name="任意多边形: 形状 723">
                <a:extLst>
                  <a:ext uri="{FF2B5EF4-FFF2-40B4-BE49-F238E27FC236}">
                    <a16:creationId xmlns:a16="http://schemas.microsoft.com/office/drawing/2014/main" id="{76DF3E79-9F71-147C-1C64-4EAB1329B7D9}"/>
                  </a:ext>
                </a:extLst>
              </p:cNvPr>
              <p:cNvSpPr/>
              <p:nvPr/>
            </p:nvSpPr>
            <p:spPr>
              <a:xfrm>
                <a:off x="5472524" y="2396330"/>
                <a:ext cx="444055" cy="271176"/>
              </a:xfrm>
              <a:custGeom>
                <a:avLst/>
                <a:gdLst>
                  <a:gd name="connsiteX0" fmla="*/ 444055 w 444055"/>
                  <a:gd name="connsiteY0" fmla="*/ 271177 h 271176"/>
                  <a:gd name="connsiteX1" fmla="*/ 99917 w 444055"/>
                  <a:gd name="connsiteY1" fmla="*/ 271177 h 271176"/>
                  <a:gd name="connsiteX2" fmla="*/ 0 w 444055"/>
                  <a:gd name="connsiteY2" fmla="*/ 136017 h 271176"/>
                  <a:gd name="connsiteX3" fmla="*/ 7525 w 444055"/>
                  <a:gd name="connsiteY3" fmla="*/ 130492 h 271176"/>
                  <a:gd name="connsiteX4" fmla="*/ 104680 w 444055"/>
                  <a:gd name="connsiteY4" fmla="*/ 261842 h 271176"/>
                  <a:gd name="connsiteX5" fmla="*/ 434721 w 444055"/>
                  <a:gd name="connsiteY5" fmla="*/ 261842 h 271176"/>
                  <a:gd name="connsiteX6" fmla="*/ 434721 w 444055"/>
                  <a:gd name="connsiteY6" fmla="*/ 0 h 271176"/>
                  <a:gd name="connsiteX7" fmla="*/ 444055 w 444055"/>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176">
                    <a:moveTo>
                      <a:pt x="444055" y="271177"/>
                    </a:moveTo>
                    <a:lnTo>
                      <a:pt x="99917" y="271177"/>
                    </a:lnTo>
                    <a:lnTo>
                      <a:pt x="0" y="136017"/>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5" name="任意多边形: 形状 724">
                <a:extLst>
                  <a:ext uri="{FF2B5EF4-FFF2-40B4-BE49-F238E27FC236}">
                    <a16:creationId xmlns:a16="http://schemas.microsoft.com/office/drawing/2014/main" id="{A3D64362-6734-9E40-3C48-66AC9E1C1663}"/>
                  </a:ext>
                </a:extLst>
              </p:cNvPr>
              <p:cNvSpPr/>
              <p:nvPr/>
            </p:nvSpPr>
            <p:spPr>
              <a:xfrm>
                <a:off x="5505957" y="2396330"/>
                <a:ext cx="341566" cy="204597"/>
              </a:xfrm>
              <a:custGeom>
                <a:avLst/>
                <a:gdLst>
                  <a:gd name="connsiteX0" fmla="*/ 341567 w 341566"/>
                  <a:gd name="connsiteY0" fmla="*/ 204597 h 204597"/>
                  <a:gd name="connsiteX1" fmla="*/ 101346 w 341566"/>
                  <a:gd name="connsiteY1" fmla="*/ 204597 h 204597"/>
                  <a:gd name="connsiteX2" fmla="*/ 0 w 341566"/>
                  <a:gd name="connsiteY2" fmla="*/ 71247 h 204597"/>
                  <a:gd name="connsiteX3" fmla="*/ 7429 w 341566"/>
                  <a:gd name="connsiteY3" fmla="*/ 65627 h 204597"/>
                  <a:gd name="connsiteX4" fmla="*/ 106013 w 341566"/>
                  <a:gd name="connsiteY4" fmla="*/ 195167 h 204597"/>
                  <a:gd name="connsiteX5" fmla="*/ 332137 w 341566"/>
                  <a:gd name="connsiteY5" fmla="*/ 195167 h 204597"/>
                  <a:gd name="connsiteX6" fmla="*/ 332137 w 341566"/>
                  <a:gd name="connsiteY6" fmla="*/ 0 h 204597"/>
                  <a:gd name="connsiteX7" fmla="*/ 341567 w 341566"/>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341567" y="204597"/>
                    </a:moveTo>
                    <a:lnTo>
                      <a:pt x="101346" y="204597"/>
                    </a:lnTo>
                    <a:lnTo>
                      <a:pt x="0" y="71247"/>
                    </a:lnTo>
                    <a:lnTo>
                      <a:pt x="7429" y="65627"/>
                    </a:lnTo>
                    <a:lnTo>
                      <a:pt x="106013" y="195167"/>
                    </a:lnTo>
                    <a:lnTo>
                      <a:pt x="332137" y="195167"/>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6" name="任意多边形: 形状 725">
                <a:extLst>
                  <a:ext uri="{FF2B5EF4-FFF2-40B4-BE49-F238E27FC236}">
                    <a16:creationId xmlns:a16="http://schemas.microsoft.com/office/drawing/2014/main" id="{3664A579-0767-8DEB-9103-5083454F67BC}"/>
                  </a:ext>
                </a:extLst>
              </p:cNvPr>
              <p:cNvSpPr/>
              <p:nvPr/>
            </p:nvSpPr>
            <p:spPr>
              <a:xfrm>
                <a:off x="5570156" y="2095245"/>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323 h 305752"/>
                  <a:gd name="connsiteX5" fmla="*/ 410242 w 410241"/>
                  <a:gd name="connsiteY5" fmla="*/ 296323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323"/>
                    </a:lnTo>
                    <a:lnTo>
                      <a:pt x="410242" y="29632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7" name="任意多边形: 形状 726">
                <a:extLst>
                  <a:ext uri="{FF2B5EF4-FFF2-40B4-BE49-F238E27FC236}">
                    <a16:creationId xmlns:a16="http://schemas.microsoft.com/office/drawing/2014/main" id="{E459A338-CCAE-F63C-9A93-A14429C8CB98}"/>
                  </a:ext>
                </a:extLst>
              </p:cNvPr>
              <p:cNvSpPr/>
              <p:nvPr/>
            </p:nvSpPr>
            <p:spPr>
              <a:xfrm>
                <a:off x="5635783" y="2095245"/>
                <a:ext cx="344614" cy="239077"/>
              </a:xfrm>
              <a:custGeom>
                <a:avLst/>
                <a:gdLst>
                  <a:gd name="connsiteX0" fmla="*/ 344614 w 344614"/>
                  <a:gd name="connsiteY0" fmla="*/ 239078 h 239077"/>
                  <a:gd name="connsiteX1" fmla="*/ 0 w 344614"/>
                  <a:gd name="connsiteY1" fmla="*/ 239078 h 239077"/>
                  <a:gd name="connsiteX2" fmla="*/ 0 w 344614"/>
                  <a:gd name="connsiteY2" fmla="*/ 0 h 239077"/>
                  <a:gd name="connsiteX3" fmla="*/ 9334 w 344614"/>
                  <a:gd name="connsiteY3" fmla="*/ 0 h 239077"/>
                  <a:gd name="connsiteX4" fmla="*/ 9334 w 344614"/>
                  <a:gd name="connsiteY4" fmla="*/ 229743 h 239077"/>
                  <a:gd name="connsiteX5" fmla="*/ 344614 w 344614"/>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0" y="239078"/>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8" name="任意多边形: 形状 727">
                <a:extLst>
                  <a:ext uri="{FF2B5EF4-FFF2-40B4-BE49-F238E27FC236}">
                    <a16:creationId xmlns:a16="http://schemas.microsoft.com/office/drawing/2014/main" id="{6642B680-AE27-2571-9434-D457F623D94A}"/>
                  </a:ext>
                </a:extLst>
              </p:cNvPr>
              <p:cNvSpPr/>
              <p:nvPr/>
            </p:nvSpPr>
            <p:spPr>
              <a:xfrm>
                <a:off x="5509672" y="2090482"/>
                <a:ext cx="337851" cy="239172"/>
              </a:xfrm>
              <a:custGeom>
                <a:avLst/>
                <a:gdLst>
                  <a:gd name="connsiteX0" fmla="*/ 337852 w 337851"/>
                  <a:gd name="connsiteY0" fmla="*/ 239173 h 239172"/>
                  <a:gd name="connsiteX1" fmla="*/ 328422 w 337851"/>
                  <a:gd name="connsiteY1" fmla="*/ 239173 h 239172"/>
                  <a:gd name="connsiteX2" fmla="*/ 328422 w 337851"/>
                  <a:gd name="connsiteY2" fmla="*/ 9430 h 239172"/>
                  <a:gd name="connsiteX3" fmla="*/ 0 w 337851"/>
                  <a:gd name="connsiteY3" fmla="*/ 9430 h 239172"/>
                  <a:gd name="connsiteX4" fmla="*/ 0 w 337851"/>
                  <a:gd name="connsiteY4" fmla="*/ 0 h 239172"/>
                  <a:gd name="connsiteX5" fmla="*/ 337852 w 337851"/>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328422" y="239173"/>
                    </a:lnTo>
                    <a:lnTo>
                      <a:pt x="328422" y="9430"/>
                    </a:lnTo>
                    <a:lnTo>
                      <a:pt x="0" y="9430"/>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9" name="任意多边形: 形状 728">
                <a:extLst>
                  <a:ext uri="{FF2B5EF4-FFF2-40B4-BE49-F238E27FC236}">
                    <a16:creationId xmlns:a16="http://schemas.microsoft.com/office/drawing/2014/main" id="{32FD4F32-2839-C001-B7A8-667B05E5BD22}"/>
                  </a:ext>
                </a:extLst>
              </p:cNvPr>
              <p:cNvSpPr/>
              <p:nvPr/>
            </p:nvSpPr>
            <p:spPr>
              <a:xfrm>
                <a:off x="5509672" y="2025236"/>
                <a:ext cx="406908" cy="304418"/>
              </a:xfrm>
              <a:custGeom>
                <a:avLst/>
                <a:gdLst>
                  <a:gd name="connsiteX0" fmla="*/ 406908 w 406908"/>
                  <a:gd name="connsiteY0" fmla="*/ 304419 h 304418"/>
                  <a:gd name="connsiteX1" fmla="*/ 397574 w 406908"/>
                  <a:gd name="connsiteY1" fmla="*/ 304419 h 304418"/>
                  <a:gd name="connsiteX2" fmla="*/ 397574 w 406908"/>
                  <a:gd name="connsiteY2" fmla="*/ 9430 h 304418"/>
                  <a:gd name="connsiteX3" fmla="*/ 0 w 406908"/>
                  <a:gd name="connsiteY3" fmla="*/ 9430 h 304418"/>
                  <a:gd name="connsiteX4" fmla="*/ 0 w 406908"/>
                  <a:gd name="connsiteY4" fmla="*/ 0 h 304418"/>
                  <a:gd name="connsiteX5" fmla="*/ 406908 w 406908"/>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418">
                    <a:moveTo>
                      <a:pt x="406908" y="304419"/>
                    </a:moveTo>
                    <a:lnTo>
                      <a:pt x="397574" y="304419"/>
                    </a:lnTo>
                    <a:lnTo>
                      <a:pt x="397574" y="9430"/>
                    </a:lnTo>
                    <a:lnTo>
                      <a:pt x="0" y="9430"/>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0" name="任意多边形: 形状 729">
                <a:extLst>
                  <a:ext uri="{FF2B5EF4-FFF2-40B4-BE49-F238E27FC236}">
                    <a16:creationId xmlns:a16="http://schemas.microsoft.com/office/drawing/2014/main" id="{16CC7075-EADB-3689-AB20-B8FE8E9665AF}"/>
                  </a:ext>
                </a:extLst>
              </p:cNvPr>
              <p:cNvSpPr/>
              <p:nvPr/>
            </p:nvSpPr>
            <p:spPr>
              <a:xfrm>
                <a:off x="5243067" y="1963133"/>
                <a:ext cx="271272" cy="437864"/>
              </a:xfrm>
              <a:custGeom>
                <a:avLst/>
                <a:gdLst>
                  <a:gd name="connsiteX0" fmla="*/ 271272 w 271272"/>
                  <a:gd name="connsiteY0" fmla="*/ 437864 h 437864"/>
                  <a:gd name="connsiteX1" fmla="*/ 0 w 271272"/>
                  <a:gd name="connsiteY1" fmla="*/ 437864 h 437864"/>
                  <a:gd name="connsiteX2" fmla="*/ 0 w 271272"/>
                  <a:gd name="connsiteY2" fmla="*/ 428435 h 437864"/>
                  <a:gd name="connsiteX3" fmla="*/ 261842 w 271272"/>
                  <a:gd name="connsiteY3" fmla="*/ 428435 h 437864"/>
                  <a:gd name="connsiteX4" fmla="*/ 261842 w 271272"/>
                  <a:gd name="connsiteY4" fmla="*/ 0 h 437864"/>
                  <a:gd name="connsiteX5" fmla="*/ 271272 w 271272"/>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271272" y="437864"/>
                    </a:moveTo>
                    <a:lnTo>
                      <a:pt x="0" y="437864"/>
                    </a:lnTo>
                    <a:lnTo>
                      <a:pt x="0" y="428435"/>
                    </a:lnTo>
                    <a:lnTo>
                      <a:pt x="261842" y="428435"/>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1" name="任意多边形: 形状 730">
                <a:extLst>
                  <a:ext uri="{FF2B5EF4-FFF2-40B4-BE49-F238E27FC236}">
                    <a16:creationId xmlns:a16="http://schemas.microsoft.com/office/drawing/2014/main" id="{22BF27BB-6756-8175-1251-CDB53A9840ED}"/>
                  </a:ext>
                </a:extLst>
              </p:cNvPr>
              <p:cNvSpPr/>
              <p:nvPr/>
            </p:nvSpPr>
            <p:spPr>
              <a:xfrm>
                <a:off x="5238400" y="2090482"/>
                <a:ext cx="204596" cy="374332"/>
              </a:xfrm>
              <a:custGeom>
                <a:avLst/>
                <a:gdLst>
                  <a:gd name="connsiteX0" fmla="*/ 9430 w 204596"/>
                  <a:gd name="connsiteY0" fmla="*/ 374333 h 374332"/>
                  <a:gd name="connsiteX1" fmla="*/ 0 w 204596"/>
                  <a:gd name="connsiteY1" fmla="*/ 374333 h 374332"/>
                  <a:gd name="connsiteX2" fmla="*/ 0 w 204596"/>
                  <a:gd name="connsiteY2" fmla="*/ 0 h 374332"/>
                  <a:gd name="connsiteX3" fmla="*/ 204597 w 204596"/>
                  <a:gd name="connsiteY3" fmla="*/ 0 h 374332"/>
                  <a:gd name="connsiteX4" fmla="*/ 204597 w 204596"/>
                  <a:gd name="connsiteY4" fmla="*/ 9430 h 374332"/>
                  <a:gd name="connsiteX5" fmla="*/ 9430 w 204596"/>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2" name="任意多边形: 形状 731">
                <a:extLst>
                  <a:ext uri="{FF2B5EF4-FFF2-40B4-BE49-F238E27FC236}">
                    <a16:creationId xmlns:a16="http://schemas.microsoft.com/office/drawing/2014/main" id="{51F3E299-7D3D-F340-E164-98C0C011ED32}"/>
                  </a:ext>
                </a:extLst>
              </p:cNvPr>
              <p:cNvSpPr/>
              <p:nvPr/>
            </p:nvSpPr>
            <p:spPr>
              <a:xfrm>
                <a:off x="5171725" y="2025236"/>
                <a:ext cx="271272" cy="439578"/>
              </a:xfrm>
              <a:custGeom>
                <a:avLst/>
                <a:gdLst>
                  <a:gd name="connsiteX0" fmla="*/ 9430 w 271272"/>
                  <a:gd name="connsiteY0" fmla="*/ 439579 h 439578"/>
                  <a:gd name="connsiteX1" fmla="*/ 0 w 271272"/>
                  <a:gd name="connsiteY1" fmla="*/ 439579 h 439578"/>
                  <a:gd name="connsiteX2" fmla="*/ 0 w 271272"/>
                  <a:gd name="connsiteY2" fmla="*/ 0 h 439578"/>
                  <a:gd name="connsiteX3" fmla="*/ 271272 w 271272"/>
                  <a:gd name="connsiteY3" fmla="*/ 0 h 439578"/>
                  <a:gd name="connsiteX4" fmla="*/ 271272 w 271272"/>
                  <a:gd name="connsiteY4" fmla="*/ 9430 h 439578"/>
                  <a:gd name="connsiteX5" fmla="*/ 9430 w 271272"/>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578">
                    <a:moveTo>
                      <a:pt x="9430" y="439579"/>
                    </a:moveTo>
                    <a:lnTo>
                      <a:pt x="0" y="439579"/>
                    </a:lnTo>
                    <a:lnTo>
                      <a:pt x="0" y="0"/>
                    </a:lnTo>
                    <a:lnTo>
                      <a:pt x="271272" y="0"/>
                    </a:lnTo>
                    <a:lnTo>
                      <a:pt x="271272"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3" name="任意多边形: 形状 732">
                <a:extLst>
                  <a:ext uri="{FF2B5EF4-FFF2-40B4-BE49-F238E27FC236}">
                    <a16:creationId xmlns:a16="http://schemas.microsoft.com/office/drawing/2014/main" id="{E14F9301-73BA-5A6D-CAD4-E8B759FB2421}"/>
                  </a:ext>
                </a:extLst>
              </p:cNvPr>
              <p:cNvSpPr/>
              <p:nvPr/>
            </p:nvSpPr>
            <p:spPr>
              <a:xfrm>
                <a:off x="4971795" y="2034666"/>
                <a:ext cx="204692" cy="299656"/>
              </a:xfrm>
              <a:custGeom>
                <a:avLst/>
                <a:gdLst>
                  <a:gd name="connsiteX0" fmla="*/ 204692 w 204692"/>
                  <a:gd name="connsiteY0" fmla="*/ 299657 h 299656"/>
                  <a:gd name="connsiteX1" fmla="*/ 0 w 204692"/>
                  <a:gd name="connsiteY1" fmla="*/ 299657 h 299656"/>
                  <a:gd name="connsiteX2" fmla="*/ 0 w 204692"/>
                  <a:gd name="connsiteY2" fmla="*/ 26479 h 299656"/>
                  <a:gd name="connsiteX3" fmla="*/ 28480 w 204692"/>
                  <a:gd name="connsiteY3" fmla="*/ 0 h 299656"/>
                  <a:gd name="connsiteX4" fmla="*/ 34862 w 204692"/>
                  <a:gd name="connsiteY4" fmla="*/ 6858 h 299656"/>
                  <a:gd name="connsiteX5" fmla="*/ 9335 w 204692"/>
                  <a:gd name="connsiteY5" fmla="*/ 30575 h 299656"/>
                  <a:gd name="connsiteX6" fmla="*/ 9335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7"/>
                    </a:moveTo>
                    <a:lnTo>
                      <a:pt x="0" y="299657"/>
                    </a:lnTo>
                    <a:lnTo>
                      <a:pt x="0" y="26479"/>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4" name="任意多边形: 形状 733">
                <a:extLst>
                  <a:ext uri="{FF2B5EF4-FFF2-40B4-BE49-F238E27FC236}">
                    <a16:creationId xmlns:a16="http://schemas.microsoft.com/office/drawing/2014/main" id="{1BE218FC-E64C-4493-0EE3-B185B7E334B2}"/>
                  </a:ext>
                </a:extLst>
              </p:cNvPr>
              <p:cNvSpPr/>
              <p:nvPr/>
            </p:nvSpPr>
            <p:spPr>
              <a:xfrm>
                <a:off x="5243067" y="1963133"/>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263 w 204597"/>
                  <a:gd name="connsiteY3" fmla="*/ 361855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263" y="361855"/>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5" name="任意多边形: 形状 734">
                <a:extLst>
                  <a:ext uri="{FF2B5EF4-FFF2-40B4-BE49-F238E27FC236}">
                    <a16:creationId xmlns:a16="http://schemas.microsoft.com/office/drawing/2014/main" id="{35606146-F26F-2AC2-C4CA-18FE38FB0718}"/>
                  </a:ext>
                </a:extLst>
              </p:cNvPr>
              <p:cNvSpPr/>
              <p:nvPr/>
            </p:nvSpPr>
            <p:spPr>
              <a:xfrm>
                <a:off x="4907120" y="1959609"/>
                <a:ext cx="140779" cy="370046"/>
              </a:xfrm>
              <a:custGeom>
                <a:avLst/>
                <a:gdLst>
                  <a:gd name="connsiteX0" fmla="*/ 140779 w 140779"/>
                  <a:gd name="connsiteY0" fmla="*/ 370046 h 370046"/>
                  <a:gd name="connsiteX1" fmla="*/ 131350 w 140779"/>
                  <a:gd name="connsiteY1" fmla="*/ 370046 h 370046"/>
                  <a:gd name="connsiteX2" fmla="*/ 131350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350" y="370046"/>
                    </a:lnTo>
                    <a:lnTo>
                      <a:pt x="131350"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6" name="任意多边形: 形状 735">
                <a:extLst>
                  <a:ext uri="{FF2B5EF4-FFF2-40B4-BE49-F238E27FC236}">
                    <a16:creationId xmlns:a16="http://schemas.microsoft.com/office/drawing/2014/main" id="{E3176B78-70D0-319D-801D-0348DCF928C8}"/>
                  </a:ext>
                </a:extLst>
              </p:cNvPr>
              <p:cNvSpPr/>
              <p:nvPr/>
            </p:nvSpPr>
            <p:spPr>
              <a:xfrm>
                <a:off x="5008466" y="1959133"/>
                <a:ext cx="104203" cy="370522"/>
              </a:xfrm>
              <a:custGeom>
                <a:avLst/>
                <a:gdLst>
                  <a:gd name="connsiteX0" fmla="*/ 0 w 104203"/>
                  <a:gd name="connsiteY0" fmla="*/ 0 h 370522"/>
                  <a:gd name="connsiteX1" fmla="*/ 94774 w 104203"/>
                  <a:gd name="connsiteY1" fmla="*/ 73152 h 370522"/>
                  <a:gd name="connsiteX2" fmla="*/ 94774 w 104203"/>
                  <a:gd name="connsiteY2" fmla="*/ 370523 h 370522"/>
                  <a:gd name="connsiteX3" fmla="*/ 104204 w 104203"/>
                  <a:gd name="connsiteY3" fmla="*/ 370523 h 370522"/>
                  <a:gd name="connsiteX4" fmla="*/ 104204 w 104203"/>
                  <a:gd name="connsiteY4" fmla="*/ 68485 h 370522"/>
                  <a:gd name="connsiteX5" fmla="*/ 15335 w 104203"/>
                  <a:gd name="connsiteY5" fmla="*/ 0 h 37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203" h="370522">
                    <a:moveTo>
                      <a:pt x="0" y="0"/>
                    </a:moveTo>
                    <a:lnTo>
                      <a:pt x="94774" y="73152"/>
                    </a:lnTo>
                    <a:lnTo>
                      <a:pt x="94774" y="370523"/>
                    </a:lnTo>
                    <a:lnTo>
                      <a:pt x="104204" y="370523"/>
                    </a:lnTo>
                    <a:lnTo>
                      <a:pt x="104204" y="68485"/>
                    </a:lnTo>
                    <a:lnTo>
                      <a:pt x="15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7" name="任意多边形: 形状 736">
                <a:extLst>
                  <a:ext uri="{FF2B5EF4-FFF2-40B4-BE49-F238E27FC236}">
                    <a16:creationId xmlns:a16="http://schemas.microsoft.com/office/drawing/2014/main" id="{4BD9CCD2-B4C0-F2CA-2700-ED352D330D17}"/>
                  </a:ext>
                </a:extLst>
              </p:cNvPr>
              <p:cNvSpPr/>
              <p:nvPr/>
            </p:nvSpPr>
            <p:spPr>
              <a:xfrm>
                <a:off x="5061520" y="1959133"/>
                <a:ext cx="51149" cy="40957"/>
              </a:xfrm>
              <a:custGeom>
                <a:avLst/>
                <a:gdLst>
                  <a:gd name="connsiteX0" fmla="*/ 41720 w 51149"/>
                  <a:gd name="connsiteY0" fmla="*/ 0 h 40957"/>
                  <a:gd name="connsiteX1" fmla="*/ 41720 w 51149"/>
                  <a:gd name="connsiteY1" fmla="*/ 1714 h 40957"/>
                  <a:gd name="connsiteX2" fmla="*/ 0 w 51149"/>
                  <a:gd name="connsiteY2" fmla="*/ 33433 h 40957"/>
                  <a:gd name="connsiteX3" fmla="*/ 5715 w 51149"/>
                  <a:gd name="connsiteY3" fmla="*/ 40957 h 40957"/>
                  <a:gd name="connsiteX4" fmla="*/ 51149 w 51149"/>
                  <a:gd name="connsiteY4" fmla="*/ 6382 h 40957"/>
                  <a:gd name="connsiteX5" fmla="*/ 51149 w 51149"/>
                  <a:gd name="connsiteY5" fmla="*/ 0 h 4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0957">
                    <a:moveTo>
                      <a:pt x="41720" y="0"/>
                    </a:moveTo>
                    <a:lnTo>
                      <a:pt x="41720" y="1714"/>
                    </a:lnTo>
                    <a:lnTo>
                      <a:pt x="0" y="33433"/>
                    </a:lnTo>
                    <a:lnTo>
                      <a:pt x="5715" y="40957"/>
                    </a:lnTo>
                    <a:lnTo>
                      <a:pt x="51149" y="6382"/>
                    </a:lnTo>
                    <a:lnTo>
                      <a:pt x="5114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8" name="任意多边形: 形状 737">
                <a:extLst>
                  <a:ext uri="{FF2B5EF4-FFF2-40B4-BE49-F238E27FC236}">
                    <a16:creationId xmlns:a16="http://schemas.microsoft.com/office/drawing/2014/main" id="{755BC0D6-767D-B79D-865B-A44ACAF9DDDB}"/>
                  </a:ext>
                </a:extLst>
              </p:cNvPr>
              <p:cNvSpPr/>
              <p:nvPr/>
            </p:nvSpPr>
            <p:spPr>
              <a:xfrm>
                <a:off x="4905215" y="1959133"/>
                <a:ext cx="140779" cy="107727"/>
              </a:xfrm>
              <a:custGeom>
                <a:avLst/>
                <a:gdLst>
                  <a:gd name="connsiteX0" fmla="*/ 0 w 140779"/>
                  <a:gd name="connsiteY0" fmla="*/ 0 h 107727"/>
                  <a:gd name="connsiteX1" fmla="*/ 0 w 140779"/>
                  <a:gd name="connsiteY1" fmla="*/ 6382 h 107727"/>
                  <a:gd name="connsiteX2" fmla="*/ 135160 w 140779"/>
                  <a:gd name="connsiteY2" fmla="*/ 107728 h 107727"/>
                  <a:gd name="connsiteX3" fmla="*/ 140779 w 140779"/>
                  <a:gd name="connsiteY3" fmla="*/ 100203 h 107727"/>
                  <a:gd name="connsiteX4" fmla="*/ 9430 w 140779"/>
                  <a:gd name="connsiteY4" fmla="*/ 1714 h 107727"/>
                  <a:gd name="connsiteX5" fmla="*/ 9430 w 14077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107727">
                    <a:moveTo>
                      <a:pt x="0" y="0"/>
                    </a:moveTo>
                    <a:lnTo>
                      <a:pt x="0" y="6382"/>
                    </a:lnTo>
                    <a:lnTo>
                      <a:pt x="135160" y="107728"/>
                    </a:lnTo>
                    <a:lnTo>
                      <a:pt x="140779" y="100203"/>
                    </a:lnTo>
                    <a:lnTo>
                      <a:pt x="9430" y="171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9" name="任意多边形: 形状 738">
                <a:extLst>
                  <a:ext uri="{FF2B5EF4-FFF2-40B4-BE49-F238E27FC236}">
                    <a16:creationId xmlns:a16="http://schemas.microsoft.com/office/drawing/2014/main" id="{DA8FBD1A-C097-2170-3EA9-EE8BDB590B43}"/>
                  </a:ext>
                </a:extLst>
              </p:cNvPr>
              <p:cNvSpPr/>
              <p:nvPr/>
            </p:nvSpPr>
            <p:spPr>
              <a:xfrm>
                <a:off x="5007895" y="1959133"/>
                <a:ext cx="102870" cy="72961"/>
              </a:xfrm>
              <a:custGeom>
                <a:avLst/>
                <a:gdLst>
                  <a:gd name="connsiteX0" fmla="*/ 0 w 102870"/>
                  <a:gd name="connsiteY0" fmla="*/ 0 h 72961"/>
                  <a:gd name="connsiteX1" fmla="*/ 97250 w 102870"/>
                  <a:gd name="connsiteY1" fmla="*/ 72962 h 72961"/>
                  <a:gd name="connsiteX2" fmla="*/ 102870 w 102870"/>
                  <a:gd name="connsiteY2" fmla="*/ 65532 h 72961"/>
                  <a:gd name="connsiteX3" fmla="*/ 15621 w 102870"/>
                  <a:gd name="connsiteY3" fmla="*/ 0 h 72961"/>
                </a:gdLst>
                <a:ahLst/>
                <a:cxnLst>
                  <a:cxn ang="0">
                    <a:pos x="connsiteX0" y="connsiteY0"/>
                  </a:cxn>
                  <a:cxn ang="0">
                    <a:pos x="connsiteX1" y="connsiteY1"/>
                  </a:cxn>
                  <a:cxn ang="0">
                    <a:pos x="connsiteX2" y="connsiteY2"/>
                  </a:cxn>
                  <a:cxn ang="0">
                    <a:pos x="connsiteX3" y="connsiteY3"/>
                  </a:cxn>
                </a:cxnLst>
                <a:rect l="l" t="t" r="r" b="b"/>
                <a:pathLst>
                  <a:path w="102870" h="72961">
                    <a:moveTo>
                      <a:pt x="0" y="0"/>
                    </a:moveTo>
                    <a:lnTo>
                      <a:pt x="97250" y="72962"/>
                    </a:lnTo>
                    <a:lnTo>
                      <a:pt x="10287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0" name="任意多边形: 形状 739">
                <a:extLst>
                  <a:ext uri="{FF2B5EF4-FFF2-40B4-BE49-F238E27FC236}">
                    <a16:creationId xmlns:a16="http://schemas.microsoft.com/office/drawing/2014/main" id="{B2DF26A9-3D9E-A5AC-BE0A-1593A8DCB606}"/>
                  </a:ext>
                </a:extLst>
              </p:cNvPr>
              <p:cNvSpPr/>
              <p:nvPr/>
            </p:nvSpPr>
            <p:spPr>
              <a:xfrm>
                <a:off x="6140036" y="1959133"/>
                <a:ext cx="43148" cy="40576"/>
              </a:xfrm>
              <a:custGeom>
                <a:avLst/>
                <a:gdLst>
                  <a:gd name="connsiteX0" fmla="*/ 33719 w 43148"/>
                  <a:gd name="connsiteY0" fmla="*/ 0 h 40576"/>
                  <a:gd name="connsiteX1" fmla="*/ 33719 w 43148"/>
                  <a:gd name="connsiteY1" fmla="*/ 762 h 40576"/>
                  <a:gd name="connsiteX2" fmla="*/ 0 w 43148"/>
                  <a:gd name="connsiteY2" fmla="*/ 33814 h 40576"/>
                  <a:gd name="connsiteX3" fmla="*/ 6572 w 43148"/>
                  <a:gd name="connsiteY3" fmla="*/ 40577 h 40576"/>
                  <a:gd name="connsiteX4" fmla="*/ 43148 w 43148"/>
                  <a:gd name="connsiteY4" fmla="*/ 4667 h 40576"/>
                  <a:gd name="connsiteX5" fmla="*/ 43148 w 43148"/>
                  <a:gd name="connsiteY5" fmla="*/ 0 h 4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48" h="40576">
                    <a:moveTo>
                      <a:pt x="33719" y="0"/>
                    </a:moveTo>
                    <a:lnTo>
                      <a:pt x="33719" y="762"/>
                    </a:lnTo>
                    <a:lnTo>
                      <a:pt x="0" y="33814"/>
                    </a:lnTo>
                    <a:lnTo>
                      <a:pt x="6572" y="40577"/>
                    </a:lnTo>
                    <a:lnTo>
                      <a:pt x="43148" y="4667"/>
                    </a:lnTo>
                    <a:lnTo>
                      <a:pt x="431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1" name="任意多边形: 形状 740">
                <a:extLst>
                  <a:ext uri="{FF2B5EF4-FFF2-40B4-BE49-F238E27FC236}">
                    <a16:creationId xmlns:a16="http://schemas.microsoft.com/office/drawing/2014/main" id="{ACDCE737-B119-1540-1859-048A3C4E3EBD}"/>
                  </a:ext>
                </a:extLst>
              </p:cNvPr>
              <p:cNvSpPr/>
              <p:nvPr/>
            </p:nvSpPr>
            <p:spPr>
              <a:xfrm>
                <a:off x="5171820" y="1959133"/>
                <a:ext cx="407003" cy="7334"/>
              </a:xfrm>
              <a:custGeom>
                <a:avLst/>
                <a:gdLst>
                  <a:gd name="connsiteX0" fmla="*/ 0 w 407003"/>
                  <a:gd name="connsiteY0" fmla="*/ 0 h 7334"/>
                  <a:gd name="connsiteX1" fmla="*/ 407003 w 407003"/>
                  <a:gd name="connsiteY1" fmla="*/ 0 h 7334"/>
                  <a:gd name="connsiteX2" fmla="*/ 407003 w 407003"/>
                  <a:gd name="connsiteY2" fmla="*/ 7334 h 7334"/>
                  <a:gd name="connsiteX3" fmla="*/ 0 w 407003"/>
                  <a:gd name="connsiteY3" fmla="*/ 7334 h 7334"/>
                </a:gdLst>
                <a:ahLst/>
                <a:cxnLst>
                  <a:cxn ang="0">
                    <a:pos x="connsiteX0" y="connsiteY0"/>
                  </a:cxn>
                  <a:cxn ang="0">
                    <a:pos x="connsiteX1" y="connsiteY1"/>
                  </a:cxn>
                  <a:cxn ang="0">
                    <a:pos x="connsiteX2" y="connsiteY2"/>
                  </a:cxn>
                  <a:cxn ang="0">
                    <a:pos x="connsiteX3" y="connsiteY3"/>
                  </a:cxn>
                </a:cxnLst>
                <a:rect l="l" t="t" r="r" b="b"/>
                <a:pathLst>
                  <a:path w="407003" h="7334">
                    <a:moveTo>
                      <a:pt x="0" y="0"/>
                    </a:moveTo>
                    <a:lnTo>
                      <a:pt x="407003" y="0"/>
                    </a:lnTo>
                    <a:lnTo>
                      <a:pt x="407003"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2" name="任意多边形: 形状 741">
                <a:extLst>
                  <a:ext uri="{FF2B5EF4-FFF2-40B4-BE49-F238E27FC236}">
                    <a16:creationId xmlns:a16="http://schemas.microsoft.com/office/drawing/2014/main" id="{6E9206CB-BE5C-A1B3-5FDF-91C030733D03}"/>
                  </a:ext>
                </a:extLst>
              </p:cNvPr>
              <p:cNvSpPr/>
              <p:nvPr/>
            </p:nvSpPr>
            <p:spPr>
              <a:xfrm>
                <a:off x="5574061"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3" name="任意多边形: 形状 742">
                <a:extLst>
                  <a:ext uri="{FF2B5EF4-FFF2-40B4-BE49-F238E27FC236}">
                    <a16:creationId xmlns:a16="http://schemas.microsoft.com/office/drawing/2014/main" id="{3FC851ED-1AA3-1FFF-B3E0-F593EC1C3D1D}"/>
                  </a:ext>
                </a:extLst>
              </p:cNvPr>
              <p:cNvSpPr/>
              <p:nvPr/>
            </p:nvSpPr>
            <p:spPr>
              <a:xfrm>
                <a:off x="5645403" y="1959133"/>
                <a:ext cx="271271" cy="7334"/>
              </a:xfrm>
              <a:custGeom>
                <a:avLst/>
                <a:gdLst>
                  <a:gd name="connsiteX0" fmla="*/ 0 w 271271"/>
                  <a:gd name="connsiteY0" fmla="*/ 0 h 7334"/>
                  <a:gd name="connsiteX1" fmla="*/ 271272 w 271271"/>
                  <a:gd name="connsiteY1" fmla="*/ 0 h 7334"/>
                  <a:gd name="connsiteX2" fmla="*/ 271272 w 271271"/>
                  <a:gd name="connsiteY2" fmla="*/ 7334 h 7334"/>
                  <a:gd name="connsiteX3" fmla="*/ 0 w 271271"/>
                  <a:gd name="connsiteY3" fmla="*/ 7334 h 7334"/>
                </a:gdLst>
                <a:ahLst/>
                <a:cxnLst>
                  <a:cxn ang="0">
                    <a:pos x="connsiteX0" y="connsiteY0"/>
                  </a:cxn>
                  <a:cxn ang="0">
                    <a:pos x="connsiteX1" y="connsiteY1"/>
                  </a:cxn>
                  <a:cxn ang="0">
                    <a:pos x="connsiteX2" y="connsiteY2"/>
                  </a:cxn>
                  <a:cxn ang="0">
                    <a:pos x="connsiteX3" y="connsiteY3"/>
                  </a:cxn>
                </a:cxnLst>
                <a:rect l="l" t="t" r="r" b="b"/>
                <a:pathLst>
                  <a:path w="271271" h="7334">
                    <a:moveTo>
                      <a:pt x="0" y="0"/>
                    </a:moveTo>
                    <a:lnTo>
                      <a:pt x="271272" y="0"/>
                    </a:lnTo>
                    <a:lnTo>
                      <a:pt x="271272"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4" name="任意多边形: 形状 743">
                <a:extLst>
                  <a:ext uri="{FF2B5EF4-FFF2-40B4-BE49-F238E27FC236}">
                    <a16:creationId xmlns:a16="http://schemas.microsoft.com/office/drawing/2014/main" id="{DF19EB9F-5808-5B0F-8414-974AD4E62FD7}"/>
                  </a:ext>
                </a:extLst>
              </p:cNvPr>
              <p:cNvSpPr/>
              <p:nvPr/>
            </p:nvSpPr>
            <p:spPr>
              <a:xfrm>
                <a:off x="5640736"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5" name="任意多边形: 形状 744">
                <a:extLst>
                  <a:ext uri="{FF2B5EF4-FFF2-40B4-BE49-F238E27FC236}">
                    <a16:creationId xmlns:a16="http://schemas.microsoft.com/office/drawing/2014/main" id="{C02F542E-D632-DBD9-1B35-88363B7C71F1}"/>
                  </a:ext>
                </a:extLst>
              </p:cNvPr>
              <p:cNvSpPr/>
              <p:nvPr/>
            </p:nvSpPr>
            <p:spPr>
              <a:xfrm>
                <a:off x="6078219" y="1959133"/>
                <a:ext cx="103060" cy="73056"/>
              </a:xfrm>
              <a:custGeom>
                <a:avLst/>
                <a:gdLst>
                  <a:gd name="connsiteX0" fmla="*/ 0 w 103060"/>
                  <a:gd name="connsiteY0" fmla="*/ 0 h 73056"/>
                  <a:gd name="connsiteX1" fmla="*/ 97441 w 103060"/>
                  <a:gd name="connsiteY1" fmla="*/ 73057 h 73056"/>
                  <a:gd name="connsiteX2" fmla="*/ 103060 w 103060"/>
                  <a:gd name="connsiteY2" fmla="*/ 65532 h 73056"/>
                  <a:gd name="connsiteX3" fmla="*/ 15621 w 103060"/>
                  <a:gd name="connsiteY3" fmla="*/ 0 h 73056"/>
                </a:gdLst>
                <a:ahLst/>
                <a:cxnLst>
                  <a:cxn ang="0">
                    <a:pos x="connsiteX0" y="connsiteY0"/>
                  </a:cxn>
                  <a:cxn ang="0">
                    <a:pos x="connsiteX1" y="connsiteY1"/>
                  </a:cxn>
                  <a:cxn ang="0">
                    <a:pos x="connsiteX2" y="connsiteY2"/>
                  </a:cxn>
                  <a:cxn ang="0">
                    <a:pos x="connsiteX3" y="connsiteY3"/>
                  </a:cxn>
                </a:cxnLst>
                <a:rect l="l" t="t" r="r" b="b"/>
                <a:pathLst>
                  <a:path w="103060" h="73056">
                    <a:moveTo>
                      <a:pt x="0" y="0"/>
                    </a:moveTo>
                    <a:lnTo>
                      <a:pt x="97441" y="73057"/>
                    </a:lnTo>
                    <a:lnTo>
                      <a:pt x="10306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6" name="任意多边形: 形状 745">
                <a:extLst>
                  <a:ext uri="{FF2B5EF4-FFF2-40B4-BE49-F238E27FC236}">
                    <a16:creationId xmlns:a16="http://schemas.microsoft.com/office/drawing/2014/main" id="{855747CB-E8F6-164E-CA4A-C3D3C324A765}"/>
                  </a:ext>
                </a:extLst>
              </p:cNvPr>
              <p:cNvSpPr/>
              <p:nvPr/>
            </p:nvSpPr>
            <p:spPr>
              <a:xfrm>
                <a:off x="5975730" y="1959133"/>
                <a:ext cx="138969" cy="107727"/>
              </a:xfrm>
              <a:custGeom>
                <a:avLst/>
                <a:gdLst>
                  <a:gd name="connsiteX0" fmla="*/ 0 w 138969"/>
                  <a:gd name="connsiteY0" fmla="*/ 0 h 107727"/>
                  <a:gd name="connsiteX1" fmla="*/ 0 w 138969"/>
                  <a:gd name="connsiteY1" fmla="*/ 4953 h 107727"/>
                  <a:gd name="connsiteX2" fmla="*/ 133255 w 138969"/>
                  <a:gd name="connsiteY2" fmla="*/ 107728 h 107727"/>
                  <a:gd name="connsiteX3" fmla="*/ 138970 w 138969"/>
                  <a:gd name="connsiteY3" fmla="*/ 100298 h 107727"/>
                  <a:gd name="connsiteX4" fmla="*/ 9335 w 138969"/>
                  <a:gd name="connsiteY4" fmla="*/ 381 h 107727"/>
                  <a:gd name="connsiteX5" fmla="*/ 9335 w 13896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107727">
                    <a:moveTo>
                      <a:pt x="0" y="0"/>
                    </a:moveTo>
                    <a:lnTo>
                      <a:pt x="0" y="4953"/>
                    </a:lnTo>
                    <a:lnTo>
                      <a:pt x="133255" y="107728"/>
                    </a:lnTo>
                    <a:lnTo>
                      <a:pt x="138970" y="100298"/>
                    </a:lnTo>
                    <a:lnTo>
                      <a:pt x="9335" y="381"/>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7" name="任意多边形: 形状 746">
                <a:extLst>
                  <a:ext uri="{FF2B5EF4-FFF2-40B4-BE49-F238E27FC236}">
                    <a16:creationId xmlns:a16="http://schemas.microsoft.com/office/drawing/2014/main" id="{4E1E8267-C4C8-0250-29CC-9A76DBE47573}"/>
                  </a:ext>
                </a:extLst>
              </p:cNvPr>
              <p:cNvSpPr/>
              <p:nvPr/>
            </p:nvSpPr>
            <p:spPr>
              <a:xfrm>
                <a:off x="4627562" y="1959133"/>
                <a:ext cx="205549" cy="4667"/>
              </a:xfrm>
              <a:custGeom>
                <a:avLst/>
                <a:gdLst>
                  <a:gd name="connsiteX0" fmla="*/ 0 w 205549"/>
                  <a:gd name="connsiteY0" fmla="*/ 0 h 4667"/>
                  <a:gd name="connsiteX1" fmla="*/ 205550 w 205549"/>
                  <a:gd name="connsiteY1" fmla="*/ 0 h 4667"/>
                  <a:gd name="connsiteX2" fmla="*/ 205550 w 205549"/>
                  <a:gd name="connsiteY2" fmla="*/ 4667 h 4667"/>
                  <a:gd name="connsiteX3" fmla="*/ 0 w 205549"/>
                  <a:gd name="connsiteY3" fmla="*/ 4667 h 4667"/>
                </a:gdLst>
                <a:ahLst/>
                <a:cxnLst>
                  <a:cxn ang="0">
                    <a:pos x="connsiteX0" y="connsiteY0"/>
                  </a:cxn>
                  <a:cxn ang="0">
                    <a:pos x="connsiteX1" y="connsiteY1"/>
                  </a:cxn>
                  <a:cxn ang="0">
                    <a:pos x="connsiteX2" y="connsiteY2"/>
                  </a:cxn>
                  <a:cxn ang="0">
                    <a:pos x="connsiteX3" y="connsiteY3"/>
                  </a:cxn>
                </a:cxnLst>
                <a:rect l="l" t="t" r="r" b="b"/>
                <a:pathLst>
                  <a:path w="205549" h="4667">
                    <a:moveTo>
                      <a:pt x="0" y="0"/>
                    </a:moveTo>
                    <a:lnTo>
                      <a:pt x="205550" y="0"/>
                    </a:lnTo>
                    <a:lnTo>
                      <a:pt x="20555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8" name="任意多边形: 形状 747">
                <a:extLst>
                  <a:ext uri="{FF2B5EF4-FFF2-40B4-BE49-F238E27FC236}">
                    <a16:creationId xmlns:a16="http://schemas.microsoft.com/office/drawing/2014/main" id="{18BC822D-AB61-CD84-8C0B-D6E9B5AB6C26}"/>
                  </a:ext>
                </a:extLst>
              </p:cNvPr>
              <p:cNvSpPr/>
              <p:nvPr/>
            </p:nvSpPr>
            <p:spPr>
              <a:xfrm>
                <a:off x="4227512" y="1959133"/>
                <a:ext cx="339090" cy="4667"/>
              </a:xfrm>
              <a:custGeom>
                <a:avLst/>
                <a:gdLst>
                  <a:gd name="connsiteX0" fmla="*/ 0 w 339090"/>
                  <a:gd name="connsiteY0" fmla="*/ 0 h 4667"/>
                  <a:gd name="connsiteX1" fmla="*/ 339090 w 339090"/>
                  <a:gd name="connsiteY1" fmla="*/ 0 h 4667"/>
                  <a:gd name="connsiteX2" fmla="*/ 339090 w 339090"/>
                  <a:gd name="connsiteY2" fmla="*/ 4667 h 4667"/>
                  <a:gd name="connsiteX3" fmla="*/ 0 w 339090"/>
                  <a:gd name="connsiteY3" fmla="*/ 4667 h 4667"/>
                </a:gdLst>
                <a:ahLst/>
                <a:cxnLst>
                  <a:cxn ang="0">
                    <a:pos x="connsiteX0" y="connsiteY0"/>
                  </a:cxn>
                  <a:cxn ang="0">
                    <a:pos x="connsiteX1" y="connsiteY1"/>
                  </a:cxn>
                  <a:cxn ang="0">
                    <a:pos x="connsiteX2" y="connsiteY2"/>
                  </a:cxn>
                  <a:cxn ang="0">
                    <a:pos x="connsiteX3" y="connsiteY3"/>
                  </a:cxn>
                </a:cxnLst>
                <a:rect l="l" t="t" r="r" b="b"/>
                <a:pathLst>
                  <a:path w="339090" h="4667">
                    <a:moveTo>
                      <a:pt x="0" y="0"/>
                    </a:moveTo>
                    <a:lnTo>
                      <a:pt x="339090" y="0"/>
                    </a:lnTo>
                    <a:lnTo>
                      <a:pt x="33909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grpSp>
      </p:grpSp>
      <p:pic>
        <p:nvPicPr>
          <p:cNvPr id="19" name="图片 18">
            <a:extLst>
              <a:ext uri="{FF2B5EF4-FFF2-40B4-BE49-F238E27FC236}">
                <a16:creationId xmlns:a16="http://schemas.microsoft.com/office/drawing/2014/main" id="{2458A1BA-4489-BB39-F642-5C278A77138A}"/>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4216400"/>
            <a:ext cx="12192000" cy="2641600"/>
          </a:xfrm>
          <a:custGeom>
            <a:avLst/>
            <a:gdLst>
              <a:gd name="connsiteX0" fmla="*/ 12192000 w 12192000"/>
              <a:gd name="connsiteY0" fmla="*/ 0 h 2641600"/>
              <a:gd name="connsiteX1" fmla="*/ 12192000 w 12192000"/>
              <a:gd name="connsiteY1" fmla="*/ 2641600 h 2641600"/>
              <a:gd name="connsiteX2" fmla="*/ 11852909 w 12192000"/>
              <a:gd name="connsiteY2" fmla="*/ 2641600 h 2641600"/>
              <a:gd name="connsiteX3" fmla="*/ 10160000 w 12192000"/>
              <a:gd name="connsiteY3" fmla="*/ 2641600 h 2641600"/>
              <a:gd name="connsiteX4" fmla="*/ 8128000 w 12192000"/>
              <a:gd name="connsiteY4" fmla="*/ 2641600 h 2641600"/>
              <a:gd name="connsiteX5" fmla="*/ 6096000 w 12192000"/>
              <a:gd name="connsiteY5" fmla="*/ 2641600 h 2641600"/>
              <a:gd name="connsiteX6" fmla="*/ 4064000 w 12192000"/>
              <a:gd name="connsiteY6" fmla="*/ 2641600 h 2641600"/>
              <a:gd name="connsiteX7" fmla="*/ 2032000 w 12192000"/>
              <a:gd name="connsiteY7" fmla="*/ 2641600 h 2641600"/>
              <a:gd name="connsiteX8" fmla="*/ 339091 w 12192000"/>
              <a:gd name="connsiteY8" fmla="*/ 2641600 h 2641600"/>
              <a:gd name="connsiteX9" fmla="*/ 0 w 12192000"/>
              <a:gd name="connsiteY9" fmla="*/ 2641600 h 2641600"/>
              <a:gd name="connsiteX10" fmla="*/ 0 w 12192000"/>
              <a:gd name="connsiteY10" fmla="*/ 927100 h 2641600"/>
              <a:gd name="connsiteX11" fmla="*/ 339091 w 12192000"/>
              <a:gd name="connsiteY11" fmla="*/ 1024891 h 2641600"/>
              <a:gd name="connsiteX12" fmla="*/ 2032000 w 12192000"/>
              <a:gd name="connsiteY12" fmla="*/ 1259840 h 2641600"/>
              <a:gd name="connsiteX13" fmla="*/ 4064000 w 12192000"/>
              <a:gd name="connsiteY13" fmla="*/ 866140 h 2641600"/>
              <a:gd name="connsiteX14" fmla="*/ 6096000 w 12192000"/>
              <a:gd name="connsiteY14" fmla="*/ 1121410 h 2641600"/>
              <a:gd name="connsiteX15" fmla="*/ 8128000 w 12192000"/>
              <a:gd name="connsiteY15" fmla="*/ 880110 h 2641600"/>
              <a:gd name="connsiteX16" fmla="*/ 10160000 w 12192000"/>
              <a:gd name="connsiteY16" fmla="*/ 720091 h 2641600"/>
              <a:gd name="connsiteX17" fmla="*/ 11852909 w 12192000"/>
              <a:gd name="connsiteY17" fmla="*/ 148591 h 264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2641600">
                <a:moveTo>
                  <a:pt x="12192000" y="0"/>
                </a:moveTo>
                <a:lnTo>
                  <a:pt x="12192000" y="2641600"/>
                </a:lnTo>
                <a:lnTo>
                  <a:pt x="11852909" y="2641600"/>
                </a:lnTo>
                <a:cubicBezTo>
                  <a:pt x="11515091" y="2641600"/>
                  <a:pt x="10836911" y="2641600"/>
                  <a:pt x="10160000" y="2641600"/>
                </a:cubicBezTo>
                <a:cubicBezTo>
                  <a:pt x="9483091" y="2641600"/>
                  <a:pt x="8804911" y="2641600"/>
                  <a:pt x="8128000" y="2641600"/>
                </a:cubicBezTo>
                <a:cubicBezTo>
                  <a:pt x="7451091" y="2641600"/>
                  <a:pt x="6772911" y="2641600"/>
                  <a:pt x="6096000" y="2641600"/>
                </a:cubicBezTo>
                <a:cubicBezTo>
                  <a:pt x="5419091" y="2641600"/>
                  <a:pt x="4740911" y="2641600"/>
                  <a:pt x="4064000" y="2641600"/>
                </a:cubicBezTo>
                <a:cubicBezTo>
                  <a:pt x="3387091" y="2641600"/>
                  <a:pt x="2708911" y="2641600"/>
                  <a:pt x="2032000" y="2641600"/>
                </a:cubicBezTo>
                <a:cubicBezTo>
                  <a:pt x="1355091" y="2641600"/>
                  <a:pt x="676911" y="2641600"/>
                  <a:pt x="339091" y="2641600"/>
                </a:cubicBezTo>
                <a:lnTo>
                  <a:pt x="0" y="2641600"/>
                </a:lnTo>
                <a:lnTo>
                  <a:pt x="0" y="927100"/>
                </a:lnTo>
                <a:lnTo>
                  <a:pt x="339091" y="1024891"/>
                </a:lnTo>
                <a:cubicBezTo>
                  <a:pt x="676911" y="1121410"/>
                  <a:pt x="1355091" y="1316991"/>
                  <a:pt x="2032000" y="1259840"/>
                </a:cubicBezTo>
                <a:cubicBezTo>
                  <a:pt x="2708911" y="1202691"/>
                  <a:pt x="3387091" y="892810"/>
                  <a:pt x="4064000" y="866140"/>
                </a:cubicBezTo>
                <a:cubicBezTo>
                  <a:pt x="4740911" y="838200"/>
                  <a:pt x="5419091" y="1092200"/>
                  <a:pt x="6096000" y="1121410"/>
                </a:cubicBezTo>
                <a:cubicBezTo>
                  <a:pt x="6772911" y="1151891"/>
                  <a:pt x="7451091" y="956310"/>
                  <a:pt x="8128000" y="880110"/>
                </a:cubicBezTo>
                <a:cubicBezTo>
                  <a:pt x="8804911" y="803910"/>
                  <a:pt x="9483091" y="847091"/>
                  <a:pt x="10160000" y="720091"/>
                </a:cubicBezTo>
                <a:cubicBezTo>
                  <a:pt x="10836911" y="593091"/>
                  <a:pt x="11515091" y="295910"/>
                  <a:pt x="11852909" y="148591"/>
                </a:cubicBezTo>
                <a:close/>
              </a:path>
            </a:pathLst>
          </a:custGeom>
        </p:spPr>
      </p:pic>
      <p:sp>
        <p:nvSpPr>
          <p:cNvPr id="11" name="任意多边形: 形状 10">
            <a:extLst>
              <a:ext uri="{FF2B5EF4-FFF2-40B4-BE49-F238E27FC236}">
                <a16:creationId xmlns:a16="http://schemas.microsoft.com/office/drawing/2014/main" id="{A403A1A7-4A6C-5D3D-5D50-281FDCF9272A}"/>
              </a:ext>
            </a:extLst>
          </p:cNvPr>
          <p:cNvSpPr/>
          <p:nvPr userDrawn="1"/>
        </p:nvSpPr>
        <p:spPr>
          <a:xfrm>
            <a:off x="0" y="4216400"/>
            <a:ext cx="12192000" cy="2641600"/>
          </a:xfrm>
          <a:custGeom>
            <a:avLst/>
            <a:gdLst>
              <a:gd name="connsiteX0" fmla="*/ 0 w 9144000"/>
              <a:gd name="connsiteY0" fmla="*/ 695325 h 1981200"/>
              <a:gd name="connsiteX1" fmla="*/ 254318 w 9144000"/>
              <a:gd name="connsiteY1" fmla="*/ 768668 h 1981200"/>
              <a:gd name="connsiteX2" fmla="*/ 1524000 w 9144000"/>
              <a:gd name="connsiteY2" fmla="*/ 944880 h 1981200"/>
              <a:gd name="connsiteX3" fmla="*/ 3048000 w 9144000"/>
              <a:gd name="connsiteY3" fmla="*/ 649605 h 1981200"/>
              <a:gd name="connsiteX4" fmla="*/ 4572000 w 9144000"/>
              <a:gd name="connsiteY4" fmla="*/ 841057 h 1981200"/>
              <a:gd name="connsiteX5" fmla="*/ 6096000 w 9144000"/>
              <a:gd name="connsiteY5" fmla="*/ 660082 h 1981200"/>
              <a:gd name="connsiteX6" fmla="*/ 7620000 w 9144000"/>
              <a:gd name="connsiteY6" fmla="*/ 540068 h 1981200"/>
              <a:gd name="connsiteX7" fmla="*/ 8889682 w 9144000"/>
              <a:gd name="connsiteY7" fmla="*/ 111443 h 1981200"/>
              <a:gd name="connsiteX8" fmla="*/ 9144000 w 9144000"/>
              <a:gd name="connsiteY8" fmla="*/ 0 h 1981200"/>
              <a:gd name="connsiteX9" fmla="*/ 9144000 w 9144000"/>
              <a:gd name="connsiteY9" fmla="*/ 1981200 h 1981200"/>
              <a:gd name="connsiteX10" fmla="*/ 8889682 w 9144000"/>
              <a:gd name="connsiteY10" fmla="*/ 1981200 h 1981200"/>
              <a:gd name="connsiteX11" fmla="*/ 7620000 w 9144000"/>
              <a:gd name="connsiteY11" fmla="*/ 1981200 h 1981200"/>
              <a:gd name="connsiteX12" fmla="*/ 6096000 w 9144000"/>
              <a:gd name="connsiteY12" fmla="*/ 1981200 h 1981200"/>
              <a:gd name="connsiteX13" fmla="*/ 4572000 w 9144000"/>
              <a:gd name="connsiteY13" fmla="*/ 1981200 h 1981200"/>
              <a:gd name="connsiteX14" fmla="*/ 3048000 w 9144000"/>
              <a:gd name="connsiteY14" fmla="*/ 1981200 h 1981200"/>
              <a:gd name="connsiteX15" fmla="*/ 1524000 w 9144000"/>
              <a:gd name="connsiteY15" fmla="*/ 1981200 h 1981200"/>
              <a:gd name="connsiteX16" fmla="*/ 254318 w 9144000"/>
              <a:gd name="connsiteY16" fmla="*/ 1981200 h 1981200"/>
              <a:gd name="connsiteX17" fmla="*/ 0 w 9144000"/>
              <a:gd name="connsiteY17" fmla="*/ 1981200 h 198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44000" h="1981200">
                <a:moveTo>
                  <a:pt x="0" y="695325"/>
                </a:moveTo>
                <a:lnTo>
                  <a:pt x="254318" y="768668"/>
                </a:lnTo>
                <a:cubicBezTo>
                  <a:pt x="507683" y="841057"/>
                  <a:pt x="1016318" y="987743"/>
                  <a:pt x="1524000" y="944880"/>
                </a:cubicBezTo>
                <a:cubicBezTo>
                  <a:pt x="2031683" y="902018"/>
                  <a:pt x="2540318" y="669607"/>
                  <a:pt x="3048000" y="649605"/>
                </a:cubicBezTo>
                <a:cubicBezTo>
                  <a:pt x="3555683" y="628650"/>
                  <a:pt x="4064318" y="819150"/>
                  <a:pt x="4572000" y="841057"/>
                </a:cubicBezTo>
                <a:cubicBezTo>
                  <a:pt x="5079683" y="863918"/>
                  <a:pt x="5588318" y="717232"/>
                  <a:pt x="6096000" y="660082"/>
                </a:cubicBezTo>
                <a:cubicBezTo>
                  <a:pt x="6603683" y="602932"/>
                  <a:pt x="7112318" y="635318"/>
                  <a:pt x="7620000" y="540068"/>
                </a:cubicBezTo>
                <a:cubicBezTo>
                  <a:pt x="8127683" y="444818"/>
                  <a:pt x="8636318" y="221932"/>
                  <a:pt x="8889682" y="111443"/>
                </a:cubicBezTo>
                <a:lnTo>
                  <a:pt x="9144000" y="0"/>
                </a:lnTo>
                <a:lnTo>
                  <a:pt x="9144000" y="1981200"/>
                </a:lnTo>
                <a:lnTo>
                  <a:pt x="8889682" y="1981200"/>
                </a:lnTo>
                <a:cubicBezTo>
                  <a:pt x="8636318" y="1981200"/>
                  <a:pt x="8127683" y="1981200"/>
                  <a:pt x="7620000" y="1981200"/>
                </a:cubicBezTo>
                <a:cubicBezTo>
                  <a:pt x="7112318" y="1981200"/>
                  <a:pt x="6603683" y="1981200"/>
                  <a:pt x="6096000" y="1981200"/>
                </a:cubicBezTo>
                <a:cubicBezTo>
                  <a:pt x="5588318" y="1981200"/>
                  <a:pt x="5079683" y="1981200"/>
                  <a:pt x="4572000" y="1981200"/>
                </a:cubicBezTo>
                <a:cubicBezTo>
                  <a:pt x="4064318" y="1981200"/>
                  <a:pt x="3555683" y="1981200"/>
                  <a:pt x="3048000" y="1981200"/>
                </a:cubicBezTo>
                <a:cubicBezTo>
                  <a:pt x="2540318" y="1981200"/>
                  <a:pt x="2031683" y="1981200"/>
                  <a:pt x="1524000" y="1981200"/>
                </a:cubicBezTo>
                <a:cubicBezTo>
                  <a:pt x="1016318" y="1981200"/>
                  <a:pt x="507683" y="1981200"/>
                  <a:pt x="254318" y="1981200"/>
                </a:cubicBezTo>
                <a:lnTo>
                  <a:pt x="0" y="1981200"/>
                </a:lnTo>
                <a:close/>
              </a:path>
            </a:pathLst>
          </a:custGeom>
          <a:solidFill>
            <a:schemeClr val="accent1"/>
          </a:solidFill>
          <a:ln w="9525" cap="rnd">
            <a:noFill/>
            <a:prstDash val="solid"/>
            <a:miter/>
          </a:ln>
        </p:spPr>
        <p:txBody>
          <a:bodyPr rtlCol="0" anchor="ctr"/>
          <a:lstStyle/>
          <a:p>
            <a:endParaRPr lang="zh-CN" altLang="en-US"/>
          </a:p>
        </p:txBody>
      </p:sp>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2990866" y="2078988"/>
            <a:ext cx="4801314" cy="646331"/>
          </a:xfrm>
        </p:spPr>
        <p:txBody>
          <a:bodyPr vert="horz" wrap="none" lIns="91440" tIns="45720" rIns="91440" bIns="45720" rtlCol="0" anchor="b">
            <a:noAutofit/>
          </a:bodyPr>
          <a:lstStyle>
            <a:lvl1pPr algn="ctr">
              <a:defRPr lang="zh-CN" altLang="en-US" sz="8800" b="0" dirty="0">
                <a:solidFill>
                  <a:schemeClr val="accent1"/>
                </a:solidFill>
                <a:latin typeface="云峰飞云体" panose="02000500000000000000" pitchFamily="2" charset="-122"/>
                <a:ea typeface="云峰飞云体" panose="02000500000000000000" pitchFamily="2" charset="-122"/>
              </a:defRPr>
            </a:lvl1pPr>
          </a:lstStyle>
          <a:p>
            <a:pPr lvl="0" defTabSz="914354"/>
            <a:r>
              <a:rPr lang="zh-CN" altLang="en-US" dirty="0"/>
              <a:t>服务养成</a:t>
            </a:r>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7694654" y="1599336"/>
            <a:ext cx="2016125" cy="587604"/>
          </a:xfrm>
        </p:spPr>
        <p:txBody>
          <a:bodyPr vert="horz" wrap="square" lIns="91440" tIns="45720" rIns="91440" bIns="45720" rtlCol="0" anchor="t">
            <a:noAutofit/>
          </a:bodyPr>
          <a:lstStyle>
            <a:lvl1pPr marL="0" indent="0" algn="l">
              <a:spcBef>
                <a:spcPts val="0"/>
              </a:spcBef>
              <a:buNone/>
              <a:defRPr lang="zh-CN" altLang="en-US" sz="1800" b="0">
                <a:gradFill flip="none" rotWithShape="1">
                  <a:gsLst>
                    <a:gs pos="0">
                      <a:schemeClr val="accent2"/>
                    </a:gs>
                    <a:gs pos="100000">
                      <a:schemeClr val="accent2">
                        <a:lumMod val="75000"/>
                      </a:schemeClr>
                    </a:gs>
                  </a:gsLst>
                  <a:lin ang="2700000" scaled="1"/>
                  <a:tileRect/>
                </a:gradFill>
                <a:latin typeface="+mj-ea"/>
                <a:ea typeface="+mj-ea"/>
              </a:defRPr>
            </a:lvl1pPr>
          </a:lstStyle>
          <a:p>
            <a:pPr marL="228600" lvl="0" indent="-228600" defTabSz="914354"/>
            <a:r>
              <a:rPr lang="zh-CN" altLang="en-US" dirty="0"/>
              <a:t>蓝色学术风</a:t>
            </a:r>
            <a:endParaRPr lang="en-US" altLang="zh-CN" dirty="0"/>
          </a:p>
          <a:p>
            <a:pPr marL="228600" lvl="0" indent="-228600" defTabSz="914354"/>
            <a:r>
              <a:rPr lang="zh-CN" altLang="en-US" dirty="0"/>
              <a:t>开题报告答辩</a:t>
            </a:r>
            <a:endParaRPr lang="en-US" altLang="zh-CN" dirty="0"/>
          </a:p>
        </p:txBody>
      </p:sp>
      <p:sp>
        <p:nvSpPr>
          <p:cNvPr id="8" name="Speaker Placeholder 3">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3182620" y="4097920"/>
            <a:ext cx="5568950" cy="296271"/>
          </a:xfrm>
        </p:spPr>
        <p:txBody>
          <a:bodyPr vert="horz" lIns="91440" tIns="45720" rIns="91440" bIns="45720" rtlCol="0" anchor="ctr">
            <a:noAutofit/>
          </a:bodyPr>
          <a:lstStyle>
            <a:lvl1pPr marL="0" indent="0" algn="ctr">
              <a:buNone/>
              <a:defRPr lang="en-US" altLang="zh-CN" sz="1600" b="1"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指导老师</a:t>
            </a:r>
            <a:r>
              <a:rPr lang="en-US" altLang="zh-CN" dirty="0"/>
              <a:t>:51PPT</a:t>
            </a:r>
          </a:p>
        </p:txBody>
      </p:sp>
      <p:pic>
        <p:nvPicPr>
          <p:cNvPr id="750" name="图片 749">
            <a:extLst>
              <a:ext uri="{FF2B5EF4-FFF2-40B4-BE49-F238E27FC236}">
                <a16:creationId xmlns:a16="http://schemas.microsoft.com/office/drawing/2014/main" id="{A2317057-E691-CE73-5400-3F7036E3FA8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4216400"/>
            <a:ext cx="12188835" cy="2641600"/>
          </a:xfrm>
          <a:prstGeom prst="rect">
            <a:avLst/>
          </a:prstGeom>
        </p:spPr>
      </p:pic>
      <p:sp>
        <p:nvSpPr>
          <p:cNvPr id="9" name="Date Placeholder 4">
            <a:extLst>
              <a:ext uri="{FF2B5EF4-FFF2-40B4-BE49-F238E27FC236}">
                <a16:creationId xmlns:a16="http://schemas.microsoft.com/office/drawing/2014/main" id="{CA939A61-406D-45DC-B757-059EFAA05866}"/>
              </a:ext>
            </a:extLst>
          </p:cNvPr>
          <p:cNvSpPr>
            <a:spLocks noGrp="1"/>
          </p:cNvSpPr>
          <p:nvPr>
            <p:ph type="body" sz="quarter" idx="14" hasCustomPrompt="1"/>
          </p:nvPr>
        </p:nvSpPr>
        <p:spPr>
          <a:xfrm>
            <a:off x="3182620" y="4394191"/>
            <a:ext cx="5568950" cy="296271"/>
          </a:xfrm>
        </p:spPr>
        <p:txBody>
          <a:bodyPr vert="horz" lIns="91440" tIns="45720" rIns="91440" bIns="45720" rtlCol="0" anchor="ctr">
            <a:noAutofit/>
          </a:bodyPr>
          <a:lstStyle>
            <a:lvl1pPr marL="0" indent="0" algn="ctr">
              <a:buNone/>
              <a:defRPr lang="en-US" altLang="zh-CN" sz="1600" b="1"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答辩学生：新想事成</a:t>
            </a:r>
            <a:endParaRPr lang="en-US" altLang="en-US" dirty="0"/>
          </a:p>
        </p:txBody>
      </p:sp>
      <p:sp>
        <p:nvSpPr>
          <p:cNvPr id="12" name="任意多边形: 形状 11">
            <a:extLst>
              <a:ext uri="{FF2B5EF4-FFF2-40B4-BE49-F238E27FC236}">
                <a16:creationId xmlns:a16="http://schemas.microsoft.com/office/drawing/2014/main" id="{A10D1A73-5187-AF9F-FEA2-1FF654AC3F58}"/>
              </a:ext>
            </a:extLst>
          </p:cNvPr>
          <p:cNvSpPr/>
          <p:nvPr userDrawn="1"/>
        </p:nvSpPr>
        <p:spPr>
          <a:xfrm>
            <a:off x="0" y="4119042"/>
            <a:ext cx="12192000" cy="1369172"/>
          </a:xfrm>
          <a:custGeom>
            <a:avLst/>
            <a:gdLst>
              <a:gd name="connsiteX0" fmla="*/ 12192000 w 12192000"/>
              <a:gd name="connsiteY0" fmla="*/ 0 h 1369172"/>
              <a:gd name="connsiteX1" fmla="*/ 12192000 w 12192000"/>
              <a:gd name="connsiteY1" fmla="*/ 99060 h 1369172"/>
              <a:gd name="connsiteX2" fmla="*/ 11852909 w 12192000"/>
              <a:gd name="connsiteY2" fmla="*/ 247651 h 1369172"/>
              <a:gd name="connsiteX3" fmla="*/ 10160000 w 12192000"/>
              <a:gd name="connsiteY3" fmla="*/ 819151 h 1369172"/>
              <a:gd name="connsiteX4" fmla="*/ 8128000 w 12192000"/>
              <a:gd name="connsiteY4" fmla="*/ 979170 h 1369172"/>
              <a:gd name="connsiteX5" fmla="*/ 6096000 w 12192000"/>
              <a:gd name="connsiteY5" fmla="*/ 1220470 h 1369172"/>
              <a:gd name="connsiteX6" fmla="*/ 4064000 w 12192000"/>
              <a:gd name="connsiteY6" fmla="*/ 965200 h 1369172"/>
              <a:gd name="connsiteX7" fmla="*/ 2032000 w 12192000"/>
              <a:gd name="connsiteY7" fmla="*/ 1358900 h 1369172"/>
              <a:gd name="connsiteX8" fmla="*/ 339091 w 12192000"/>
              <a:gd name="connsiteY8" fmla="*/ 1123951 h 1369172"/>
              <a:gd name="connsiteX9" fmla="*/ 0 w 12192000"/>
              <a:gd name="connsiteY9" fmla="*/ 1026160 h 1369172"/>
              <a:gd name="connsiteX10" fmla="*/ 0 w 12192000"/>
              <a:gd name="connsiteY10" fmla="*/ 927100 h 1369172"/>
              <a:gd name="connsiteX11" fmla="*/ 339091 w 12192000"/>
              <a:gd name="connsiteY11" fmla="*/ 1024891 h 1369172"/>
              <a:gd name="connsiteX12" fmla="*/ 2032000 w 12192000"/>
              <a:gd name="connsiteY12" fmla="*/ 1259840 h 1369172"/>
              <a:gd name="connsiteX13" fmla="*/ 4064000 w 12192000"/>
              <a:gd name="connsiteY13" fmla="*/ 866140 h 1369172"/>
              <a:gd name="connsiteX14" fmla="*/ 6096000 w 12192000"/>
              <a:gd name="connsiteY14" fmla="*/ 1121410 h 1369172"/>
              <a:gd name="connsiteX15" fmla="*/ 8128000 w 12192000"/>
              <a:gd name="connsiteY15" fmla="*/ 880110 h 1369172"/>
              <a:gd name="connsiteX16" fmla="*/ 10160000 w 12192000"/>
              <a:gd name="connsiteY16" fmla="*/ 720091 h 1369172"/>
              <a:gd name="connsiteX17" fmla="*/ 11852909 w 12192000"/>
              <a:gd name="connsiteY17" fmla="*/ 148591 h 136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1369172">
                <a:moveTo>
                  <a:pt x="12192000" y="0"/>
                </a:moveTo>
                <a:lnTo>
                  <a:pt x="12192000" y="99060"/>
                </a:lnTo>
                <a:lnTo>
                  <a:pt x="11852909" y="247651"/>
                </a:lnTo>
                <a:cubicBezTo>
                  <a:pt x="11515091" y="394970"/>
                  <a:pt x="10836911" y="692151"/>
                  <a:pt x="10160000" y="819151"/>
                </a:cubicBezTo>
                <a:cubicBezTo>
                  <a:pt x="9483091" y="946151"/>
                  <a:pt x="8804911" y="902970"/>
                  <a:pt x="8128000" y="979170"/>
                </a:cubicBezTo>
                <a:cubicBezTo>
                  <a:pt x="7451091" y="1055370"/>
                  <a:pt x="6772911" y="1250951"/>
                  <a:pt x="6096000" y="1220470"/>
                </a:cubicBezTo>
                <a:cubicBezTo>
                  <a:pt x="5419091" y="1191260"/>
                  <a:pt x="4740911" y="937260"/>
                  <a:pt x="4064000" y="965200"/>
                </a:cubicBezTo>
                <a:cubicBezTo>
                  <a:pt x="3387091" y="991870"/>
                  <a:pt x="2708911" y="1301751"/>
                  <a:pt x="2032000" y="1358900"/>
                </a:cubicBezTo>
                <a:cubicBezTo>
                  <a:pt x="1355091" y="1416051"/>
                  <a:pt x="676911" y="1220470"/>
                  <a:pt x="339091" y="1123951"/>
                </a:cubicBezTo>
                <a:lnTo>
                  <a:pt x="0" y="1026160"/>
                </a:lnTo>
                <a:lnTo>
                  <a:pt x="0" y="927100"/>
                </a:lnTo>
                <a:lnTo>
                  <a:pt x="339091" y="1024891"/>
                </a:lnTo>
                <a:cubicBezTo>
                  <a:pt x="676911" y="1121410"/>
                  <a:pt x="1355091" y="1316991"/>
                  <a:pt x="2032000" y="1259840"/>
                </a:cubicBezTo>
                <a:cubicBezTo>
                  <a:pt x="2708911" y="1202691"/>
                  <a:pt x="3387091" y="892810"/>
                  <a:pt x="4064000" y="866140"/>
                </a:cubicBezTo>
                <a:cubicBezTo>
                  <a:pt x="4740911" y="838200"/>
                  <a:pt x="5419091" y="1092200"/>
                  <a:pt x="6096000" y="1121410"/>
                </a:cubicBezTo>
                <a:cubicBezTo>
                  <a:pt x="6772911" y="1151891"/>
                  <a:pt x="7451091" y="956310"/>
                  <a:pt x="8128000" y="880110"/>
                </a:cubicBezTo>
                <a:cubicBezTo>
                  <a:pt x="8804911" y="803910"/>
                  <a:pt x="9483091" y="847091"/>
                  <a:pt x="10160000" y="720091"/>
                </a:cubicBezTo>
                <a:cubicBezTo>
                  <a:pt x="10836911" y="593091"/>
                  <a:pt x="11515091" y="295910"/>
                  <a:pt x="11852909" y="148591"/>
                </a:cubicBezTo>
                <a:close/>
              </a:path>
            </a:pathLst>
          </a:custGeom>
          <a:gradFill flip="none" rotWithShape="1">
            <a:gsLst>
              <a:gs pos="0">
                <a:schemeClr val="accent2"/>
              </a:gs>
              <a:gs pos="100000">
                <a:schemeClr val="accent2"/>
              </a:gs>
            </a:gsLst>
            <a:lin ang="10800000" scaled="1"/>
            <a:tileRect/>
          </a:gradFill>
          <a:ln w="9525" cap="rnd">
            <a:noFill/>
            <a:prstDash val="solid"/>
            <a:miter/>
          </a:ln>
          <a:effectLst>
            <a:outerShdw blurRad="177800" dist="76200" dir="5400000" algn="t" rotWithShape="0">
              <a:schemeClr val="tx1">
                <a:alpha val="69000"/>
              </a:schemeClr>
            </a:outerShdw>
          </a:effectLst>
        </p:spPr>
        <p:txBody>
          <a:bodyPr wrap="square" rtlCol="0" anchor="ctr">
            <a:noAutofit/>
          </a:bodyPr>
          <a:lstStyle/>
          <a:p>
            <a:endParaRPr lang="zh-CN" altLang="en-US" dirty="0"/>
          </a:p>
        </p:txBody>
      </p:sp>
      <p:sp>
        <p:nvSpPr>
          <p:cNvPr id="25" name="Speaker Placeholder 3">
            <a:extLst>
              <a:ext uri="{FF2B5EF4-FFF2-40B4-BE49-F238E27FC236}">
                <a16:creationId xmlns:a16="http://schemas.microsoft.com/office/drawing/2014/main" id="{3EAD9D1C-ABEB-952D-96F7-EDE50F0F02A0}"/>
              </a:ext>
            </a:extLst>
          </p:cNvPr>
          <p:cNvSpPr>
            <a:spLocks noGrp="1"/>
          </p:cNvSpPr>
          <p:nvPr>
            <p:ph type="body" sz="quarter" idx="15" hasCustomPrompt="1"/>
          </p:nvPr>
        </p:nvSpPr>
        <p:spPr>
          <a:xfrm>
            <a:off x="2634665" y="2631157"/>
            <a:ext cx="1824785" cy="709916"/>
          </a:xfrm>
        </p:spPr>
        <p:txBody>
          <a:bodyPr vert="horz" lIns="91440" tIns="45720" rIns="91440" bIns="45720" rtlCol="0" anchor="ctr">
            <a:normAutofit/>
          </a:bodyPr>
          <a:lstStyle>
            <a:lvl1pPr marL="0" indent="0" algn="r">
              <a:buNone/>
              <a:defRPr lang="en-US" altLang="zh-CN" sz="1200" b="1" strike="noStrike" spc="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SIMPLE STYLE OPENING REPORT DEFENSE</a:t>
            </a:r>
          </a:p>
        </p:txBody>
      </p:sp>
      <p:sp>
        <p:nvSpPr>
          <p:cNvPr id="18" name="文本占位符 17">
            <a:extLst>
              <a:ext uri="{FF2B5EF4-FFF2-40B4-BE49-F238E27FC236}">
                <a16:creationId xmlns:a16="http://schemas.microsoft.com/office/drawing/2014/main" id="{D3B7BE0C-95C3-9D3E-F65D-64C05887F034}"/>
              </a:ext>
            </a:extLst>
          </p:cNvPr>
          <p:cNvSpPr>
            <a:spLocks noGrp="1"/>
          </p:cNvSpPr>
          <p:nvPr>
            <p:ph type="body" sz="quarter" idx="16" hasCustomPrompt="1"/>
          </p:nvPr>
        </p:nvSpPr>
        <p:spPr>
          <a:xfrm>
            <a:off x="4562684" y="2509176"/>
            <a:ext cx="5129955" cy="846137"/>
          </a:xfrm>
        </p:spPr>
        <p:txBody>
          <a:bodyPr>
            <a:noAutofit/>
          </a:bodyPr>
          <a:lstStyle>
            <a:lvl1pPr marL="0" indent="0">
              <a:buNone/>
              <a:defRPr lang="zh-CN" altLang="en-US" sz="8800" b="0" kern="1200" dirty="0" smtClean="0">
                <a:solidFill>
                  <a:schemeClr val="accent1"/>
                </a:solidFill>
                <a:latin typeface="云峰飞云体" panose="02000500000000000000" pitchFamily="2" charset="-122"/>
                <a:ea typeface="云峰飞云体" panose="02000500000000000000" pitchFamily="2" charset="-122"/>
                <a:cs typeface="+mj-cs"/>
              </a:defRPr>
            </a:lvl1pPr>
          </a:lstStyle>
          <a:p>
            <a:pPr lvl="0" algn="ctr" defTabSz="914354" rtl="0" eaLnBrk="1" latinLnBrk="0" hangingPunct="1">
              <a:lnSpc>
                <a:spcPct val="90000"/>
              </a:lnSpc>
              <a:spcBef>
                <a:spcPct val="0"/>
              </a:spcBef>
              <a:buNone/>
            </a:pPr>
            <a:r>
              <a:rPr lang="zh-CN" altLang="en-US" dirty="0"/>
              <a:t>知行相济</a:t>
            </a:r>
          </a:p>
        </p:txBody>
      </p:sp>
    </p:spTree>
    <p:extLst>
      <p:ext uri="{BB962C8B-B14F-4D97-AF65-F5344CB8AC3E}">
        <p14:creationId xmlns:p14="http://schemas.microsoft.com/office/powerpoint/2010/main" val="2331512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8" name="矩形: 圆顶角 7">
            <a:extLst>
              <a:ext uri="{FF2B5EF4-FFF2-40B4-BE49-F238E27FC236}">
                <a16:creationId xmlns:a16="http://schemas.microsoft.com/office/drawing/2014/main" id="{454B14B8-3683-D2BE-49B2-4D623E184FB1}"/>
              </a:ext>
            </a:extLst>
          </p:cNvPr>
          <p:cNvSpPr/>
          <p:nvPr userDrawn="1"/>
        </p:nvSpPr>
        <p:spPr>
          <a:xfrm>
            <a:off x="0" y="6267691"/>
            <a:ext cx="12192000" cy="590309"/>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a:extLst>
              <a:ext uri="{FF2B5EF4-FFF2-40B4-BE49-F238E27FC236}">
                <a16:creationId xmlns:a16="http://schemas.microsoft.com/office/drawing/2014/main" id="{95DC6DA8-D137-41D2-A934-63CB8FFB8B81}"/>
              </a:ext>
            </a:extLst>
          </p:cNvPr>
          <p:cNvSpPr>
            <a:spLocks noGrp="1"/>
          </p:cNvSpPr>
          <p:nvPr>
            <p:ph type="title"/>
          </p:nvPr>
        </p:nvSpPr>
        <p:spPr/>
        <p:txBody>
          <a:bodyPr/>
          <a:lstStyle/>
          <a:p>
            <a:endParaRPr lang="zh-CN" altLang="en-US" dirty="0"/>
          </a:p>
        </p:txBody>
      </p:sp>
      <p:sp>
        <p:nvSpPr>
          <p:cNvPr id="3" name="Content Placeholder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endParaRPr lang="zh-CN" altLang="en-US" dirty="0"/>
          </a:p>
        </p:txBody>
      </p:sp>
      <p:sp>
        <p:nvSpPr>
          <p:cNvPr id="4" name="Date Placeholder 3">
            <a:extLst>
              <a:ext uri="{FF2B5EF4-FFF2-40B4-BE49-F238E27FC236}">
                <a16:creationId xmlns:a16="http://schemas.microsoft.com/office/drawing/2014/main" id="{57FE6FF3-E480-4C96-9DE0-054940E7CBC6}"/>
              </a:ext>
            </a:extLst>
          </p:cNvPr>
          <p:cNvSpPr>
            <a:spLocks noGrp="1"/>
          </p:cNvSpPr>
          <p:nvPr>
            <p:ph type="dt" sz="half" idx="10"/>
          </p:nvPr>
        </p:nvSpPr>
        <p:spPr/>
        <p:txBody>
          <a:bodyPr/>
          <a:lstStyle/>
          <a:p>
            <a:fld id="{48AC232E-F81F-499E-BC74-105CB7FEC37F}" type="datetime1">
              <a:rPr lang="zh-CN" altLang="en-US" smtClean="0"/>
              <a:t>2023/7/4</a:t>
            </a:fld>
            <a:endParaRPr lang="zh-CN" altLang="en-US"/>
          </a:p>
        </p:txBody>
      </p:sp>
      <p:sp>
        <p:nvSpPr>
          <p:cNvPr id="5" name="Footer Placeholder 4">
            <a:extLst>
              <a:ext uri="{FF2B5EF4-FFF2-40B4-BE49-F238E27FC236}">
                <a16:creationId xmlns:a16="http://schemas.microsoft.com/office/drawing/2014/main" id="{055DFAA1-D4C3-4306-A3AE-0641E3581966}"/>
              </a:ext>
            </a:extLst>
          </p:cNvPr>
          <p:cNvSpPr>
            <a:spLocks noGrp="1"/>
          </p:cNvSpPr>
          <p:nvPr>
            <p:ph type="ftr" sz="quarter" idx="11"/>
          </p:nvPr>
        </p:nvSpPr>
        <p:spPr/>
        <p:txBody>
          <a:bodyPr/>
          <a:lstStyle/>
          <a:p>
            <a:r>
              <a:rPr lang="en-US" altLang="zh-CN"/>
              <a:t>51PPT</a:t>
            </a:r>
            <a:endParaRPr lang="zh-CN" altLang="en-US" dirty="0"/>
          </a:p>
        </p:txBody>
      </p:sp>
      <p:sp>
        <p:nvSpPr>
          <p:cNvPr id="6" name="Slide Number Placeholder 5">
            <a:extLst>
              <a:ext uri="{FF2B5EF4-FFF2-40B4-BE49-F238E27FC236}">
                <a16:creationId xmlns:a16="http://schemas.microsoft.com/office/drawing/2014/main" id="{7A3E0EBE-EC20-4150-A2C6-9837F344958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82374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8FE8528-D178-4116-12BB-D4899EDB1A69}"/>
              </a:ext>
            </a:extLst>
          </p:cNvPr>
          <p:cNvGrpSpPr/>
          <p:nvPr userDrawn="1"/>
        </p:nvGrpSpPr>
        <p:grpSpPr>
          <a:xfrm>
            <a:off x="0" y="10954"/>
            <a:ext cx="12680781" cy="6224746"/>
            <a:chOff x="0" y="10954"/>
            <a:chExt cx="12680781" cy="6224746"/>
          </a:xfrm>
          <a:solidFill>
            <a:schemeClr val="bg1">
              <a:lumMod val="95000"/>
              <a:alpha val="30000"/>
            </a:schemeClr>
          </a:solidFill>
        </p:grpSpPr>
        <p:grpSp>
          <p:nvGrpSpPr>
            <p:cNvPr id="7" name="组合 6">
              <a:extLst>
                <a:ext uri="{FF2B5EF4-FFF2-40B4-BE49-F238E27FC236}">
                  <a16:creationId xmlns:a16="http://schemas.microsoft.com/office/drawing/2014/main" id="{2C862041-754E-2F4F-070C-993C65B1B52B}"/>
                </a:ext>
              </a:extLst>
            </p:cNvPr>
            <p:cNvGrpSpPr/>
            <p:nvPr userDrawn="1"/>
          </p:nvGrpSpPr>
          <p:grpSpPr>
            <a:xfrm>
              <a:off x="0" y="10954"/>
              <a:ext cx="6351210" cy="6224746"/>
              <a:chOff x="4227512" y="1959133"/>
              <a:chExt cx="2700051" cy="2814827"/>
            </a:xfrm>
            <a:grpFill/>
          </p:grpSpPr>
          <p:sp>
            <p:nvSpPr>
              <p:cNvPr id="249" name="任意多边形: 形状 248">
                <a:extLst>
                  <a:ext uri="{FF2B5EF4-FFF2-40B4-BE49-F238E27FC236}">
                    <a16:creationId xmlns:a16="http://schemas.microsoft.com/office/drawing/2014/main" id="{4DACDE63-5FF6-46A5-794F-0F1EDE74C69A}"/>
                  </a:ext>
                </a:extLst>
              </p:cNvPr>
              <p:cNvSpPr/>
              <p:nvPr/>
            </p:nvSpPr>
            <p:spPr>
              <a:xfrm>
                <a:off x="6255289" y="4507356"/>
                <a:ext cx="207454" cy="266604"/>
              </a:xfrm>
              <a:custGeom>
                <a:avLst/>
                <a:gdLst>
                  <a:gd name="connsiteX0" fmla="*/ 75914 w 207454"/>
                  <a:gd name="connsiteY0" fmla="*/ 137922 h 266604"/>
                  <a:gd name="connsiteX1" fmla="*/ 133255 w 207454"/>
                  <a:gd name="connsiteY1" fmla="*/ 137922 h 266604"/>
                  <a:gd name="connsiteX2" fmla="*/ 133255 w 207454"/>
                  <a:gd name="connsiteY2" fmla="*/ 196977 h 266604"/>
                  <a:gd name="connsiteX3" fmla="*/ 75914 w 207454"/>
                  <a:gd name="connsiteY3" fmla="*/ 196977 h 266604"/>
                  <a:gd name="connsiteX4" fmla="*/ 75914 w 207454"/>
                  <a:gd name="connsiteY4" fmla="*/ 137922 h 266604"/>
                  <a:gd name="connsiteX5" fmla="*/ 198025 w 207454"/>
                  <a:gd name="connsiteY5" fmla="*/ 0 h 266604"/>
                  <a:gd name="connsiteX6" fmla="*/ 198025 w 207454"/>
                  <a:gd name="connsiteY6" fmla="*/ 261842 h 266604"/>
                  <a:gd name="connsiteX7" fmla="*/ 9334 w 207454"/>
                  <a:gd name="connsiteY7" fmla="*/ 261842 h 266604"/>
                  <a:gd name="connsiteX8" fmla="*/ 9334 w 207454"/>
                  <a:gd name="connsiteY8" fmla="*/ 75057 h 266604"/>
                  <a:gd name="connsiteX9" fmla="*/ 133255 w 207454"/>
                  <a:gd name="connsiteY9" fmla="*/ 75057 h 266604"/>
                  <a:gd name="connsiteX10" fmla="*/ 133255 w 207454"/>
                  <a:gd name="connsiteY10" fmla="*/ 128588 h 266604"/>
                  <a:gd name="connsiteX11" fmla="*/ 66580 w 207454"/>
                  <a:gd name="connsiteY11" fmla="*/ 128588 h 266604"/>
                  <a:gd name="connsiteX12" fmla="*/ 66580 w 207454"/>
                  <a:gd name="connsiteY12" fmla="*/ 206502 h 266604"/>
                  <a:gd name="connsiteX13" fmla="*/ 142684 w 207454"/>
                  <a:gd name="connsiteY13" fmla="*/ 206502 h 266604"/>
                  <a:gd name="connsiteX14" fmla="*/ 142684 w 207454"/>
                  <a:gd name="connsiteY14" fmla="*/ 95 h 266604"/>
                  <a:gd name="connsiteX15" fmla="*/ 133255 w 207454"/>
                  <a:gd name="connsiteY15" fmla="*/ 95 h 266604"/>
                  <a:gd name="connsiteX16" fmla="*/ 133255 w 207454"/>
                  <a:gd name="connsiteY16" fmla="*/ 65722 h 266604"/>
                  <a:gd name="connsiteX17" fmla="*/ 0 w 207454"/>
                  <a:gd name="connsiteY17" fmla="*/ 65722 h 266604"/>
                  <a:gd name="connsiteX18" fmla="*/ 0 w 207454"/>
                  <a:gd name="connsiteY18" fmla="*/ 266605 h 266604"/>
                  <a:gd name="connsiteX19" fmla="*/ 207455 w 207454"/>
                  <a:gd name="connsiteY19" fmla="*/ 266605 h 266604"/>
                  <a:gd name="connsiteX20" fmla="*/ 207455 w 207454"/>
                  <a:gd name="connsiteY20" fmla="*/ 95 h 266604"/>
                  <a:gd name="connsiteX21" fmla="*/ 198025 w 207454"/>
                  <a:gd name="connsiteY21" fmla="*/ 95 h 26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66604">
                    <a:moveTo>
                      <a:pt x="75914" y="137922"/>
                    </a:moveTo>
                    <a:lnTo>
                      <a:pt x="133255" y="137922"/>
                    </a:lnTo>
                    <a:lnTo>
                      <a:pt x="133255" y="196977"/>
                    </a:lnTo>
                    <a:lnTo>
                      <a:pt x="75914" y="196977"/>
                    </a:lnTo>
                    <a:lnTo>
                      <a:pt x="75914" y="137922"/>
                    </a:lnTo>
                    <a:close/>
                    <a:moveTo>
                      <a:pt x="198025" y="0"/>
                    </a:moveTo>
                    <a:lnTo>
                      <a:pt x="198025" y="261842"/>
                    </a:lnTo>
                    <a:lnTo>
                      <a:pt x="9334" y="261842"/>
                    </a:lnTo>
                    <a:lnTo>
                      <a:pt x="9334" y="75057"/>
                    </a:lnTo>
                    <a:lnTo>
                      <a:pt x="133255" y="75057"/>
                    </a:lnTo>
                    <a:lnTo>
                      <a:pt x="133255" y="128588"/>
                    </a:lnTo>
                    <a:lnTo>
                      <a:pt x="66580" y="128588"/>
                    </a:lnTo>
                    <a:lnTo>
                      <a:pt x="66580" y="206502"/>
                    </a:lnTo>
                    <a:lnTo>
                      <a:pt x="142684" y="206502"/>
                    </a:lnTo>
                    <a:lnTo>
                      <a:pt x="142684" y="95"/>
                    </a:lnTo>
                    <a:lnTo>
                      <a:pt x="133255" y="95"/>
                    </a:lnTo>
                    <a:lnTo>
                      <a:pt x="133255" y="65722"/>
                    </a:lnTo>
                    <a:lnTo>
                      <a:pt x="0" y="65722"/>
                    </a:lnTo>
                    <a:lnTo>
                      <a:pt x="0" y="266605"/>
                    </a:lnTo>
                    <a:lnTo>
                      <a:pt x="207455" y="266605"/>
                    </a:lnTo>
                    <a:lnTo>
                      <a:pt x="207455" y="95"/>
                    </a:lnTo>
                    <a:lnTo>
                      <a:pt x="198025" y="9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0" name="任意多边形: 形状 249">
                <a:extLst>
                  <a:ext uri="{FF2B5EF4-FFF2-40B4-BE49-F238E27FC236}">
                    <a16:creationId xmlns:a16="http://schemas.microsoft.com/office/drawing/2014/main" id="{872396A5-D967-C047-6B3F-8F53F1AC0ACF}"/>
                  </a:ext>
                </a:extLst>
              </p:cNvPr>
              <p:cNvSpPr/>
              <p:nvPr/>
            </p:nvSpPr>
            <p:spPr>
              <a:xfrm>
                <a:off x="6457981" y="4571173"/>
                <a:ext cx="438530" cy="51054"/>
              </a:xfrm>
              <a:custGeom>
                <a:avLst/>
                <a:gdLst>
                  <a:gd name="connsiteX0" fmla="*/ 431101 w 438530"/>
                  <a:gd name="connsiteY0" fmla="*/ 51054 h 51054"/>
                  <a:gd name="connsiteX1" fmla="*/ 399288 w 438530"/>
                  <a:gd name="connsiteY1" fmla="*/ 9335 h 51054"/>
                  <a:gd name="connsiteX2" fmla="*/ 0 w 438530"/>
                  <a:gd name="connsiteY2" fmla="*/ 9335 h 51054"/>
                  <a:gd name="connsiteX3" fmla="*/ 0 w 438530"/>
                  <a:gd name="connsiteY3" fmla="*/ 0 h 51054"/>
                  <a:gd name="connsiteX4" fmla="*/ 403955 w 438530"/>
                  <a:gd name="connsiteY4" fmla="*/ 0 h 51054"/>
                  <a:gd name="connsiteX5" fmla="*/ 438531 w 438530"/>
                  <a:gd name="connsiteY5" fmla="*/ 45339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5"/>
                    </a:lnTo>
                    <a:lnTo>
                      <a:pt x="0" y="9335"/>
                    </a:lnTo>
                    <a:lnTo>
                      <a:pt x="0" y="0"/>
                    </a:lnTo>
                    <a:lnTo>
                      <a:pt x="403955" y="0"/>
                    </a:lnTo>
                    <a:lnTo>
                      <a:pt x="438531" y="4533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1" name="任意多边形: 形状 250">
                <a:extLst>
                  <a:ext uri="{FF2B5EF4-FFF2-40B4-BE49-F238E27FC236}">
                    <a16:creationId xmlns:a16="http://schemas.microsoft.com/office/drawing/2014/main" id="{B9F84B6E-2E0F-B751-F031-F048F3DE2138}"/>
                  </a:ext>
                </a:extLst>
              </p:cNvPr>
              <p:cNvSpPr/>
              <p:nvPr/>
            </p:nvSpPr>
            <p:spPr>
              <a:xfrm>
                <a:off x="6457981" y="4635944"/>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808 w 396049"/>
                  <a:gd name="connsiteY4" fmla="*/ 0 h 42100"/>
                  <a:gd name="connsiteX5" fmla="*/ 396049 w 396049"/>
                  <a:gd name="connsiteY5" fmla="*/ 36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808" y="0"/>
                    </a:lnTo>
                    <a:lnTo>
                      <a:pt x="396049" y="36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2" name="任意多边形: 形状 251">
                <a:extLst>
                  <a:ext uri="{FF2B5EF4-FFF2-40B4-BE49-F238E27FC236}">
                    <a16:creationId xmlns:a16="http://schemas.microsoft.com/office/drawing/2014/main" id="{4C7981D8-4577-7F5B-7034-77EDA653CFF1}"/>
                  </a:ext>
                </a:extLst>
              </p:cNvPr>
              <p:cNvSpPr/>
              <p:nvPr/>
            </p:nvSpPr>
            <p:spPr>
              <a:xfrm>
                <a:off x="6521798" y="4640611"/>
                <a:ext cx="405669" cy="133254"/>
              </a:xfrm>
              <a:custGeom>
                <a:avLst/>
                <a:gdLst>
                  <a:gd name="connsiteX0" fmla="*/ 0 w 405669"/>
                  <a:gd name="connsiteY0" fmla="*/ 0 h 133254"/>
                  <a:gd name="connsiteX1" fmla="*/ 0 w 405669"/>
                  <a:gd name="connsiteY1" fmla="*/ 133255 h 133254"/>
                  <a:gd name="connsiteX2" fmla="*/ 343662 w 405669"/>
                  <a:gd name="connsiteY2" fmla="*/ 133255 h 133254"/>
                  <a:gd name="connsiteX3" fmla="*/ 405670 w 405669"/>
                  <a:gd name="connsiteY3" fmla="*/ 50578 h 133254"/>
                  <a:gd name="connsiteX4" fmla="*/ 405670 w 405669"/>
                  <a:gd name="connsiteY4" fmla="*/ 34957 h 133254"/>
                  <a:gd name="connsiteX5" fmla="*/ 335471 w 405669"/>
                  <a:gd name="connsiteY5" fmla="*/ 128588 h 133254"/>
                  <a:gd name="connsiteX6" fmla="*/ 9335 w 405669"/>
                  <a:gd name="connsiteY6" fmla="*/ 128588 h 133254"/>
                  <a:gd name="connsiteX7" fmla="*/ 9335 w 405669"/>
                  <a:gd name="connsiteY7" fmla="*/ 0 h 13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3254">
                    <a:moveTo>
                      <a:pt x="0" y="0"/>
                    </a:moveTo>
                    <a:lnTo>
                      <a:pt x="0" y="133255"/>
                    </a:lnTo>
                    <a:lnTo>
                      <a:pt x="343662" y="133255"/>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3" name="任意多边形: 形状 252">
                <a:extLst>
                  <a:ext uri="{FF2B5EF4-FFF2-40B4-BE49-F238E27FC236}">
                    <a16:creationId xmlns:a16="http://schemas.microsoft.com/office/drawing/2014/main" id="{2A8BC98B-675F-A5E6-48F9-1985D8E313C2}"/>
                  </a:ext>
                </a:extLst>
              </p:cNvPr>
              <p:cNvSpPr/>
              <p:nvPr/>
            </p:nvSpPr>
            <p:spPr>
              <a:xfrm>
                <a:off x="6588378" y="4571078"/>
                <a:ext cx="339185" cy="140874"/>
              </a:xfrm>
              <a:custGeom>
                <a:avLst/>
                <a:gdLst>
                  <a:gd name="connsiteX0" fmla="*/ 334137 w 339185"/>
                  <a:gd name="connsiteY0" fmla="*/ 0 h 140874"/>
                  <a:gd name="connsiteX1" fmla="*/ 235553 w 339185"/>
                  <a:gd name="connsiteY1" fmla="*/ 131445 h 140874"/>
                  <a:gd name="connsiteX2" fmla="*/ 9430 w 339185"/>
                  <a:gd name="connsiteY2" fmla="*/ 131445 h 140874"/>
                  <a:gd name="connsiteX3" fmla="*/ 9430 w 339185"/>
                  <a:gd name="connsiteY3" fmla="*/ 69532 h 140874"/>
                  <a:gd name="connsiteX4" fmla="*/ 0 w 339185"/>
                  <a:gd name="connsiteY4" fmla="*/ 69532 h 140874"/>
                  <a:gd name="connsiteX5" fmla="*/ 0 w 339185"/>
                  <a:gd name="connsiteY5" fmla="*/ 140875 h 140874"/>
                  <a:gd name="connsiteX6" fmla="*/ 240221 w 339185"/>
                  <a:gd name="connsiteY6" fmla="*/ 140875 h 140874"/>
                  <a:gd name="connsiteX7" fmla="*/ 338804 w 339185"/>
                  <a:gd name="connsiteY7" fmla="*/ 9430 h 140874"/>
                  <a:gd name="connsiteX8" fmla="*/ 339185 w 339185"/>
                  <a:gd name="connsiteY8" fmla="*/ 9430 h 140874"/>
                  <a:gd name="connsiteX9" fmla="*/ 339185 w 339185"/>
                  <a:gd name="connsiteY9" fmla="*/ 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874">
                    <a:moveTo>
                      <a:pt x="334137" y="0"/>
                    </a:moveTo>
                    <a:lnTo>
                      <a:pt x="235553" y="131445"/>
                    </a:lnTo>
                    <a:lnTo>
                      <a:pt x="9430" y="131445"/>
                    </a:lnTo>
                    <a:lnTo>
                      <a:pt x="9430" y="69532"/>
                    </a:lnTo>
                    <a:lnTo>
                      <a:pt x="0" y="69532"/>
                    </a:lnTo>
                    <a:lnTo>
                      <a:pt x="0" y="140875"/>
                    </a:lnTo>
                    <a:lnTo>
                      <a:pt x="240221" y="140875"/>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4" name="任意多边形: 形状 253">
                <a:extLst>
                  <a:ext uri="{FF2B5EF4-FFF2-40B4-BE49-F238E27FC236}">
                    <a16:creationId xmlns:a16="http://schemas.microsoft.com/office/drawing/2014/main" id="{5BB17B62-5016-5C09-2A04-9032B543F302}"/>
                  </a:ext>
                </a:extLst>
              </p:cNvPr>
              <p:cNvSpPr/>
              <p:nvPr/>
            </p:nvSpPr>
            <p:spPr>
              <a:xfrm>
                <a:off x="6255194" y="4103115"/>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4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4"/>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5" name="任意多边形: 形状 254">
                <a:extLst>
                  <a:ext uri="{FF2B5EF4-FFF2-40B4-BE49-F238E27FC236}">
                    <a16:creationId xmlns:a16="http://schemas.microsoft.com/office/drawing/2014/main" id="{A779A800-01D0-F982-0688-46B22B10A4CC}"/>
                  </a:ext>
                </a:extLst>
              </p:cNvPr>
              <p:cNvSpPr/>
              <p:nvPr/>
            </p:nvSpPr>
            <p:spPr>
              <a:xfrm>
                <a:off x="6822503" y="4637848"/>
                <a:ext cx="104965" cy="136016"/>
              </a:xfrm>
              <a:custGeom>
                <a:avLst/>
                <a:gdLst>
                  <a:gd name="connsiteX0" fmla="*/ 0 w 104965"/>
                  <a:gd name="connsiteY0" fmla="*/ 5525 h 136016"/>
                  <a:gd name="connsiteX1" fmla="*/ 96488 w 104965"/>
                  <a:gd name="connsiteY1" fmla="*/ 136017 h 136016"/>
                  <a:gd name="connsiteX2" fmla="*/ 104965 w 104965"/>
                  <a:gd name="connsiteY2" fmla="*/ 136017 h 136016"/>
                  <a:gd name="connsiteX3" fmla="*/ 104965 w 104965"/>
                  <a:gd name="connsiteY3" fmla="*/ 131350 h 136016"/>
                  <a:gd name="connsiteX4" fmla="*/ 104680 w 104965"/>
                  <a:gd name="connsiteY4" fmla="*/ 131350 h 136016"/>
                  <a:gd name="connsiteX5" fmla="*/ 7525 w 104965"/>
                  <a:gd name="connsiteY5" fmla="*/ 0 h 13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36016">
                    <a:moveTo>
                      <a:pt x="0" y="5525"/>
                    </a:moveTo>
                    <a:lnTo>
                      <a:pt x="96488" y="136017"/>
                    </a:lnTo>
                    <a:lnTo>
                      <a:pt x="104965" y="136017"/>
                    </a:lnTo>
                    <a:lnTo>
                      <a:pt x="104965" y="131350"/>
                    </a:lnTo>
                    <a:lnTo>
                      <a:pt x="104680" y="131350"/>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6" name="任意多边形: 形状 255">
                <a:extLst>
                  <a:ext uri="{FF2B5EF4-FFF2-40B4-BE49-F238E27FC236}">
                    <a16:creationId xmlns:a16="http://schemas.microsoft.com/office/drawing/2014/main" id="{03929CE0-D33C-9FE7-93F9-AF51A3CD5A31}"/>
                  </a:ext>
                </a:extLst>
              </p:cNvPr>
              <p:cNvSpPr/>
              <p:nvPr/>
            </p:nvSpPr>
            <p:spPr>
              <a:xfrm>
                <a:off x="6855935" y="4572983"/>
                <a:ext cx="71627" cy="99822"/>
              </a:xfrm>
              <a:custGeom>
                <a:avLst/>
                <a:gdLst>
                  <a:gd name="connsiteX0" fmla="*/ 0 w 71627"/>
                  <a:gd name="connsiteY0" fmla="*/ 5620 h 99822"/>
                  <a:gd name="connsiteX1" fmla="*/ 71628 w 71627"/>
                  <a:gd name="connsiteY1" fmla="*/ 99822 h 99822"/>
                  <a:gd name="connsiteX2" fmla="*/ 71628 w 71627"/>
                  <a:gd name="connsiteY2" fmla="*/ 84296 h 99822"/>
                  <a:gd name="connsiteX3" fmla="*/ 7429 w 71627"/>
                  <a:gd name="connsiteY3" fmla="*/ 0 h 99822"/>
                </a:gdLst>
                <a:ahLst/>
                <a:cxnLst>
                  <a:cxn ang="0">
                    <a:pos x="connsiteX0" y="connsiteY0"/>
                  </a:cxn>
                  <a:cxn ang="0">
                    <a:pos x="connsiteX1" y="connsiteY1"/>
                  </a:cxn>
                  <a:cxn ang="0">
                    <a:pos x="connsiteX2" y="connsiteY2"/>
                  </a:cxn>
                  <a:cxn ang="0">
                    <a:pos x="connsiteX3" y="connsiteY3"/>
                  </a:cxn>
                </a:cxnLst>
                <a:rect l="l" t="t" r="r" b="b"/>
                <a:pathLst>
                  <a:path w="71627" h="99822">
                    <a:moveTo>
                      <a:pt x="0" y="5620"/>
                    </a:moveTo>
                    <a:lnTo>
                      <a:pt x="71628" y="99822"/>
                    </a:lnTo>
                    <a:lnTo>
                      <a:pt x="71628" y="84296"/>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7" name="任意多边形: 形状 256">
                <a:extLst>
                  <a:ext uri="{FF2B5EF4-FFF2-40B4-BE49-F238E27FC236}">
                    <a16:creationId xmlns:a16="http://schemas.microsoft.com/office/drawing/2014/main" id="{24207457-CA64-407D-E092-7BF0649181EB}"/>
                  </a:ext>
                </a:extLst>
              </p:cNvPr>
              <p:cNvSpPr/>
              <p:nvPr/>
            </p:nvSpPr>
            <p:spPr>
              <a:xfrm>
                <a:off x="6920134" y="4206271"/>
                <a:ext cx="7334" cy="305752"/>
              </a:xfrm>
              <a:custGeom>
                <a:avLst/>
                <a:gdLst>
                  <a:gd name="connsiteX0" fmla="*/ 0 w 7334"/>
                  <a:gd name="connsiteY0" fmla="*/ 0 h 305752"/>
                  <a:gd name="connsiteX1" fmla="*/ 7334 w 7334"/>
                  <a:gd name="connsiteY1" fmla="*/ 0 h 305752"/>
                  <a:gd name="connsiteX2" fmla="*/ 7334 w 7334"/>
                  <a:gd name="connsiteY2" fmla="*/ 305752 h 305752"/>
                  <a:gd name="connsiteX3" fmla="*/ 0 w 7334"/>
                  <a:gd name="connsiteY3" fmla="*/ 305752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2"/>
                    </a:lnTo>
                    <a:lnTo>
                      <a:pt x="0" y="30575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8" name="任意多边形: 形状 257">
                <a:extLst>
                  <a:ext uri="{FF2B5EF4-FFF2-40B4-BE49-F238E27FC236}">
                    <a16:creationId xmlns:a16="http://schemas.microsoft.com/office/drawing/2014/main" id="{A2D72D9C-4F9F-A2B5-37ED-F00BD1A55BC2}"/>
                  </a:ext>
                </a:extLst>
              </p:cNvPr>
              <p:cNvSpPr/>
              <p:nvPr/>
            </p:nvSpPr>
            <p:spPr>
              <a:xfrm>
                <a:off x="6859650" y="4201508"/>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9" name="任意多边形: 形状 258">
                <a:extLst>
                  <a:ext uri="{FF2B5EF4-FFF2-40B4-BE49-F238E27FC236}">
                    <a16:creationId xmlns:a16="http://schemas.microsoft.com/office/drawing/2014/main" id="{C493BD70-C917-A35D-B5F8-DE5435EE57FE}"/>
                  </a:ext>
                </a:extLst>
              </p:cNvPr>
              <p:cNvSpPr/>
              <p:nvPr/>
            </p:nvSpPr>
            <p:spPr>
              <a:xfrm>
                <a:off x="6859650" y="4136262"/>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0" name="任意多边形: 形状 259">
                <a:extLst>
                  <a:ext uri="{FF2B5EF4-FFF2-40B4-BE49-F238E27FC236}">
                    <a16:creationId xmlns:a16="http://schemas.microsoft.com/office/drawing/2014/main" id="{69235E8A-AFDE-4A2D-A42A-EFB3C1F5A3EE}"/>
                  </a:ext>
                </a:extLst>
              </p:cNvPr>
              <p:cNvSpPr/>
              <p:nvPr/>
            </p:nvSpPr>
            <p:spPr>
              <a:xfrm>
                <a:off x="6593140" y="4074159"/>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1" name="任意多边形: 形状 260">
                <a:extLst>
                  <a:ext uri="{FF2B5EF4-FFF2-40B4-BE49-F238E27FC236}">
                    <a16:creationId xmlns:a16="http://schemas.microsoft.com/office/drawing/2014/main" id="{EC94C804-B49A-C1C5-1F95-9CA417B86C72}"/>
                  </a:ext>
                </a:extLst>
              </p:cNvPr>
              <p:cNvSpPr/>
              <p:nvPr/>
            </p:nvSpPr>
            <p:spPr>
              <a:xfrm>
                <a:off x="6588378" y="4201508"/>
                <a:ext cx="204597" cy="374332"/>
              </a:xfrm>
              <a:custGeom>
                <a:avLst/>
                <a:gdLst>
                  <a:gd name="connsiteX0" fmla="*/ 9430 w 204597"/>
                  <a:gd name="connsiteY0" fmla="*/ 374333 h 374332"/>
                  <a:gd name="connsiteX1" fmla="*/ 0 w 204597"/>
                  <a:gd name="connsiteY1" fmla="*/ 374333 h 374332"/>
                  <a:gd name="connsiteX2" fmla="*/ 0 w 204597"/>
                  <a:gd name="connsiteY2" fmla="*/ 0 h 374332"/>
                  <a:gd name="connsiteX3" fmla="*/ 204597 w 204597"/>
                  <a:gd name="connsiteY3" fmla="*/ 0 h 374332"/>
                  <a:gd name="connsiteX4" fmla="*/ 204597 w 204597"/>
                  <a:gd name="connsiteY4" fmla="*/ 9430 h 374332"/>
                  <a:gd name="connsiteX5" fmla="*/ 9430 w 204597"/>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2" name="任意多边形: 形状 261">
                <a:extLst>
                  <a:ext uri="{FF2B5EF4-FFF2-40B4-BE49-F238E27FC236}">
                    <a16:creationId xmlns:a16="http://schemas.microsoft.com/office/drawing/2014/main" id="{72B2B3F7-D591-FCB7-7AD8-CC340FA92276}"/>
                  </a:ext>
                </a:extLst>
              </p:cNvPr>
              <p:cNvSpPr/>
              <p:nvPr/>
            </p:nvSpPr>
            <p:spPr>
              <a:xfrm>
                <a:off x="6521798" y="4136262"/>
                <a:ext cx="271176" cy="439578"/>
              </a:xfrm>
              <a:custGeom>
                <a:avLst/>
                <a:gdLst>
                  <a:gd name="connsiteX0" fmla="*/ 9335 w 271176"/>
                  <a:gd name="connsiteY0" fmla="*/ 439579 h 439578"/>
                  <a:gd name="connsiteX1" fmla="*/ 0 w 271176"/>
                  <a:gd name="connsiteY1" fmla="*/ 439579 h 439578"/>
                  <a:gd name="connsiteX2" fmla="*/ 0 w 271176"/>
                  <a:gd name="connsiteY2" fmla="*/ 0 h 439578"/>
                  <a:gd name="connsiteX3" fmla="*/ 271177 w 271176"/>
                  <a:gd name="connsiteY3" fmla="*/ 0 h 439578"/>
                  <a:gd name="connsiteX4" fmla="*/ 271177 w 271176"/>
                  <a:gd name="connsiteY4" fmla="*/ 9430 h 439578"/>
                  <a:gd name="connsiteX5" fmla="*/ 9335 w 271176"/>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9335" y="439579"/>
                    </a:moveTo>
                    <a:lnTo>
                      <a:pt x="0" y="439579"/>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3" name="任意多边形: 形状 262">
                <a:extLst>
                  <a:ext uri="{FF2B5EF4-FFF2-40B4-BE49-F238E27FC236}">
                    <a16:creationId xmlns:a16="http://schemas.microsoft.com/office/drawing/2014/main" id="{37511F15-F4A0-DC94-42AF-16CC3E2889E0}"/>
                  </a:ext>
                </a:extLst>
              </p:cNvPr>
              <p:cNvSpPr/>
              <p:nvPr/>
            </p:nvSpPr>
            <p:spPr>
              <a:xfrm>
                <a:off x="6321773" y="4145692"/>
                <a:ext cx="204692" cy="299656"/>
              </a:xfrm>
              <a:custGeom>
                <a:avLst/>
                <a:gdLst>
                  <a:gd name="connsiteX0" fmla="*/ 204692 w 204692"/>
                  <a:gd name="connsiteY0" fmla="*/ 299656 h 299656"/>
                  <a:gd name="connsiteX1" fmla="*/ 0 w 204692"/>
                  <a:gd name="connsiteY1" fmla="*/ 299656 h 299656"/>
                  <a:gd name="connsiteX2" fmla="*/ 0 w 204692"/>
                  <a:gd name="connsiteY2" fmla="*/ 26479 h 299656"/>
                  <a:gd name="connsiteX3" fmla="*/ 28480 w 204692"/>
                  <a:gd name="connsiteY3" fmla="*/ 0 h 299656"/>
                  <a:gd name="connsiteX4" fmla="*/ 34862 w 204692"/>
                  <a:gd name="connsiteY4" fmla="*/ 6858 h 299656"/>
                  <a:gd name="connsiteX5" fmla="*/ 9430 w 204692"/>
                  <a:gd name="connsiteY5" fmla="*/ 30575 h 299656"/>
                  <a:gd name="connsiteX6" fmla="*/ 9430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6"/>
                    </a:moveTo>
                    <a:lnTo>
                      <a:pt x="0" y="299656"/>
                    </a:lnTo>
                    <a:lnTo>
                      <a:pt x="0" y="26479"/>
                    </a:lnTo>
                    <a:lnTo>
                      <a:pt x="28480" y="0"/>
                    </a:lnTo>
                    <a:lnTo>
                      <a:pt x="34862" y="6858"/>
                    </a:lnTo>
                    <a:lnTo>
                      <a:pt x="9430" y="30575"/>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4" name="任意多边形: 形状 263">
                <a:extLst>
                  <a:ext uri="{FF2B5EF4-FFF2-40B4-BE49-F238E27FC236}">
                    <a16:creationId xmlns:a16="http://schemas.microsoft.com/office/drawing/2014/main" id="{B06272C1-7B8B-D886-EE6D-EB8116A88ADF}"/>
                  </a:ext>
                </a:extLst>
              </p:cNvPr>
              <p:cNvSpPr/>
              <p:nvPr/>
            </p:nvSpPr>
            <p:spPr>
              <a:xfrm>
                <a:off x="6593140" y="4074159"/>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167 w 204597"/>
                  <a:gd name="connsiteY3" fmla="*/ 361855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167" y="361855"/>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5" name="任意多边形: 形状 264">
                <a:extLst>
                  <a:ext uri="{FF2B5EF4-FFF2-40B4-BE49-F238E27FC236}">
                    <a16:creationId xmlns:a16="http://schemas.microsoft.com/office/drawing/2014/main" id="{9777A3DF-CDF9-BE8E-41B3-152564F878CF}"/>
                  </a:ext>
                </a:extLst>
              </p:cNvPr>
              <p:cNvSpPr/>
              <p:nvPr/>
            </p:nvSpPr>
            <p:spPr>
              <a:xfrm>
                <a:off x="6257099" y="4070635"/>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6" name="任意多边形: 形状 265">
                <a:extLst>
                  <a:ext uri="{FF2B5EF4-FFF2-40B4-BE49-F238E27FC236}">
                    <a16:creationId xmlns:a16="http://schemas.microsoft.com/office/drawing/2014/main" id="{BDA6A054-8D79-3D40-0AE5-B372467DC93B}"/>
                  </a:ext>
                </a:extLst>
              </p:cNvPr>
              <p:cNvSpPr/>
              <p:nvPr/>
            </p:nvSpPr>
            <p:spPr>
              <a:xfrm>
                <a:off x="6323678" y="4035964"/>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7" name="任意多边形: 形状 266">
                <a:extLst>
                  <a:ext uri="{FF2B5EF4-FFF2-40B4-BE49-F238E27FC236}">
                    <a16:creationId xmlns:a16="http://schemas.microsoft.com/office/drawing/2014/main" id="{D3D7A103-9D3F-0920-9E5F-927EE4A08946}"/>
                  </a:ext>
                </a:extLst>
              </p:cNvPr>
              <p:cNvSpPr/>
              <p:nvPr/>
            </p:nvSpPr>
            <p:spPr>
              <a:xfrm>
                <a:off x="6891845" y="3591623"/>
                <a:ext cx="35623" cy="51054"/>
              </a:xfrm>
              <a:custGeom>
                <a:avLst/>
                <a:gdLst>
                  <a:gd name="connsiteX0" fmla="*/ 0 w 35623"/>
                  <a:gd name="connsiteY0" fmla="*/ 5620 h 51054"/>
                  <a:gd name="connsiteX1" fmla="*/ 34576 w 35623"/>
                  <a:gd name="connsiteY1" fmla="*/ 51054 h 51054"/>
                  <a:gd name="connsiteX2" fmla="*/ 35623 w 35623"/>
                  <a:gd name="connsiteY2" fmla="*/ 51054 h 51054"/>
                  <a:gd name="connsiteX3" fmla="*/ 35623 w 35623"/>
                  <a:gd name="connsiteY3" fmla="*/ 37052 h 51054"/>
                  <a:gd name="connsiteX4" fmla="*/ 7525 w 35623"/>
                  <a:gd name="connsiteY4" fmla="*/ 0 h 5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054">
                    <a:moveTo>
                      <a:pt x="0" y="5620"/>
                    </a:moveTo>
                    <a:lnTo>
                      <a:pt x="34576" y="51054"/>
                    </a:lnTo>
                    <a:lnTo>
                      <a:pt x="35623" y="51054"/>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8" name="任意多边形: 形状 267">
                <a:extLst>
                  <a:ext uri="{FF2B5EF4-FFF2-40B4-BE49-F238E27FC236}">
                    <a16:creationId xmlns:a16="http://schemas.microsoft.com/office/drawing/2014/main" id="{98ECEF17-9ACE-48A0-4C73-4CF383BFA983}"/>
                  </a:ext>
                </a:extLst>
              </p:cNvPr>
              <p:cNvSpPr/>
              <p:nvPr/>
            </p:nvSpPr>
            <p:spPr>
              <a:xfrm>
                <a:off x="6595522" y="3435317"/>
                <a:ext cx="331946" cy="142589"/>
              </a:xfrm>
              <a:custGeom>
                <a:avLst/>
                <a:gdLst>
                  <a:gd name="connsiteX0" fmla="*/ 330899 w 331946"/>
                  <a:gd name="connsiteY0" fmla="*/ 0 h 142589"/>
                  <a:gd name="connsiteX1" fmla="*/ 230886 w 331946"/>
                  <a:gd name="connsiteY1" fmla="*/ 133255 h 142589"/>
                  <a:gd name="connsiteX2" fmla="*/ 0 w 331946"/>
                  <a:gd name="connsiteY2" fmla="*/ 133255 h 142589"/>
                  <a:gd name="connsiteX3" fmla="*/ 0 w 331946"/>
                  <a:gd name="connsiteY3" fmla="*/ 142589 h 142589"/>
                  <a:gd name="connsiteX4" fmla="*/ 235649 w 331946"/>
                  <a:gd name="connsiteY4" fmla="*/ 142589 h 142589"/>
                  <a:gd name="connsiteX5" fmla="*/ 331946 w 331946"/>
                  <a:gd name="connsiteY5" fmla="*/ 14097 h 142589"/>
                  <a:gd name="connsiteX6" fmla="*/ 331946 w 331946"/>
                  <a:gd name="connsiteY6" fmla="*/ 0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589">
                    <a:moveTo>
                      <a:pt x="330899" y="0"/>
                    </a:moveTo>
                    <a:lnTo>
                      <a:pt x="230886" y="133255"/>
                    </a:lnTo>
                    <a:lnTo>
                      <a:pt x="0" y="133255"/>
                    </a:lnTo>
                    <a:lnTo>
                      <a:pt x="0" y="142589"/>
                    </a:lnTo>
                    <a:lnTo>
                      <a:pt x="235649" y="142589"/>
                    </a:lnTo>
                    <a:lnTo>
                      <a:pt x="331946" y="14097"/>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9" name="任意多边形: 形状 268">
                <a:extLst>
                  <a:ext uri="{FF2B5EF4-FFF2-40B4-BE49-F238E27FC236}">
                    <a16:creationId xmlns:a16="http://schemas.microsoft.com/office/drawing/2014/main" id="{D5CA60D5-A6A2-F53B-A2E1-997DB8D5281F}"/>
                  </a:ext>
                </a:extLst>
              </p:cNvPr>
              <p:cNvSpPr/>
              <p:nvPr/>
            </p:nvSpPr>
            <p:spPr>
              <a:xfrm>
                <a:off x="6595522" y="3544855"/>
                <a:ext cx="331946" cy="97916"/>
              </a:xfrm>
              <a:custGeom>
                <a:avLst/>
                <a:gdLst>
                  <a:gd name="connsiteX0" fmla="*/ 265652 w 331946"/>
                  <a:gd name="connsiteY0" fmla="*/ 88487 h 97916"/>
                  <a:gd name="connsiteX1" fmla="*/ 0 w 331946"/>
                  <a:gd name="connsiteY1" fmla="*/ 88487 h 97916"/>
                  <a:gd name="connsiteX2" fmla="*/ 0 w 331946"/>
                  <a:gd name="connsiteY2" fmla="*/ 97917 h 97916"/>
                  <a:gd name="connsiteX3" fmla="*/ 270320 w 331946"/>
                  <a:gd name="connsiteY3" fmla="*/ 97917 h 97916"/>
                  <a:gd name="connsiteX4" fmla="*/ 331946 w 331946"/>
                  <a:gd name="connsiteY4" fmla="*/ 15716 h 97916"/>
                  <a:gd name="connsiteX5" fmla="*/ 331946 w 331946"/>
                  <a:gd name="connsiteY5" fmla="*/ 0 h 9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916">
                    <a:moveTo>
                      <a:pt x="265652" y="88487"/>
                    </a:moveTo>
                    <a:lnTo>
                      <a:pt x="0" y="88487"/>
                    </a:lnTo>
                    <a:lnTo>
                      <a:pt x="0" y="97917"/>
                    </a:lnTo>
                    <a:lnTo>
                      <a:pt x="270320" y="97917"/>
                    </a:lnTo>
                    <a:lnTo>
                      <a:pt x="331946" y="15716"/>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0" name="任意多边形: 形状 269">
                <a:extLst>
                  <a:ext uri="{FF2B5EF4-FFF2-40B4-BE49-F238E27FC236}">
                    <a16:creationId xmlns:a16="http://schemas.microsoft.com/office/drawing/2014/main" id="{F8CA1621-137F-3CB7-7E7E-0FF3A6A61CBE}"/>
                  </a:ext>
                </a:extLst>
              </p:cNvPr>
              <p:cNvSpPr/>
              <p:nvPr/>
            </p:nvSpPr>
            <p:spPr>
              <a:xfrm>
                <a:off x="6255194" y="3435222"/>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684 w 271271"/>
                  <a:gd name="connsiteY9" fmla="*/ 66580 h 207454"/>
                  <a:gd name="connsiteX10" fmla="*/ 142684 w 271271"/>
                  <a:gd name="connsiteY10" fmla="*/ 133255 h 207454"/>
                  <a:gd name="connsiteX11" fmla="*/ 196215 w 271271"/>
                  <a:gd name="connsiteY11" fmla="*/ 133255 h 207454"/>
                  <a:gd name="connsiteX12" fmla="*/ 196215 w 271271"/>
                  <a:gd name="connsiteY12" fmla="*/ 9334 h 207454"/>
                  <a:gd name="connsiteX13" fmla="*/ 9430 w 271271"/>
                  <a:gd name="connsiteY13" fmla="*/ 9334 h 207454"/>
                  <a:gd name="connsiteX14" fmla="*/ 9430 w 271271"/>
                  <a:gd name="connsiteY14" fmla="*/ 198025 h 207454"/>
                  <a:gd name="connsiteX15" fmla="*/ 271272 w 271271"/>
                  <a:gd name="connsiteY15" fmla="*/ 198025 h 207454"/>
                  <a:gd name="connsiteX16" fmla="*/ 271272 w 271271"/>
                  <a:gd name="connsiteY16" fmla="*/ 207454 h 207454"/>
                  <a:gd name="connsiteX17" fmla="*/ 74200 w 271271"/>
                  <a:gd name="connsiteY17" fmla="*/ 133350 h 207454"/>
                  <a:gd name="connsiteX18" fmla="*/ 133350 w 271271"/>
                  <a:gd name="connsiteY18" fmla="*/ 133350 h 207454"/>
                  <a:gd name="connsiteX19" fmla="*/ 133350 w 271271"/>
                  <a:gd name="connsiteY19" fmla="*/ 76009 h 207454"/>
                  <a:gd name="connsiteX20" fmla="*/ 74200 w 271271"/>
                  <a:gd name="connsiteY20" fmla="*/ 76009 h 207454"/>
                  <a:gd name="connsiteX21" fmla="*/ 74200 w 271271"/>
                  <a:gd name="connsiteY21" fmla="*/ 13335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684"/>
                    </a:lnTo>
                    <a:lnTo>
                      <a:pt x="64770" y="142684"/>
                    </a:lnTo>
                    <a:lnTo>
                      <a:pt x="64770" y="66580"/>
                    </a:lnTo>
                    <a:lnTo>
                      <a:pt x="142684" y="66580"/>
                    </a:lnTo>
                    <a:lnTo>
                      <a:pt x="142684" y="133255"/>
                    </a:lnTo>
                    <a:lnTo>
                      <a:pt x="196215" y="133255"/>
                    </a:lnTo>
                    <a:lnTo>
                      <a:pt x="196215" y="9334"/>
                    </a:lnTo>
                    <a:lnTo>
                      <a:pt x="9430" y="9334"/>
                    </a:lnTo>
                    <a:lnTo>
                      <a:pt x="9430" y="198025"/>
                    </a:lnTo>
                    <a:lnTo>
                      <a:pt x="271272" y="198025"/>
                    </a:lnTo>
                    <a:lnTo>
                      <a:pt x="271272" y="207454"/>
                    </a:lnTo>
                    <a:close/>
                    <a:moveTo>
                      <a:pt x="74200" y="133350"/>
                    </a:moveTo>
                    <a:lnTo>
                      <a:pt x="133350" y="133350"/>
                    </a:lnTo>
                    <a:lnTo>
                      <a:pt x="133350" y="76009"/>
                    </a:lnTo>
                    <a:lnTo>
                      <a:pt x="74200" y="76009"/>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1" name="任意多边形: 形状 270">
                <a:extLst>
                  <a:ext uri="{FF2B5EF4-FFF2-40B4-BE49-F238E27FC236}">
                    <a16:creationId xmlns:a16="http://schemas.microsoft.com/office/drawing/2014/main" id="{10C88148-9D00-D9B5-6796-FD0012F70062}"/>
                  </a:ext>
                </a:extLst>
              </p:cNvPr>
              <p:cNvSpPr/>
              <p:nvPr/>
            </p:nvSpPr>
            <p:spPr>
              <a:xfrm>
                <a:off x="6411499" y="3638009"/>
                <a:ext cx="51149" cy="473106"/>
              </a:xfrm>
              <a:custGeom>
                <a:avLst/>
                <a:gdLst>
                  <a:gd name="connsiteX0" fmla="*/ 5715 w 51149"/>
                  <a:gd name="connsiteY0" fmla="*/ 473107 h 473106"/>
                  <a:gd name="connsiteX1" fmla="*/ 0 w 51149"/>
                  <a:gd name="connsiteY1" fmla="*/ 465582 h 473106"/>
                  <a:gd name="connsiteX2" fmla="*/ 41815 w 51149"/>
                  <a:gd name="connsiteY2" fmla="*/ 433864 h 473106"/>
                  <a:gd name="connsiteX3" fmla="*/ 41815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815" y="433864"/>
                    </a:lnTo>
                    <a:lnTo>
                      <a:pt x="41815"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2" name="任意多边形: 形状 271">
                <a:extLst>
                  <a:ext uri="{FF2B5EF4-FFF2-40B4-BE49-F238E27FC236}">
                    <a16:creationId xmlns:a16="http://schemas.microsoft.com/office/drawing/2014/main" id="{C5AC4B11-8CEE-9115-D18C-46C25074D4A0}"/>
                  </a:ext>
                </a:extLst>
              </p:cNvPr>
              <p:cNvSpPr/>
              <p:nvPr/>
            </p:nvSpPr>
            <p:spPr>
              <a:xfrm>
                <a:off x="6355778" y="3638009"/>
                <a:ext cx="42100" cy="430625"/>
              </a:xfrm>
              <a:custGeom>
                <a:avLst/>
                <a:gdLst>
                  <a:gd name="connsiteX0" fmla="*/ 5334 w 42100"/>
                  <a:gd name="connsiteY0" fmla="*/ 430625 h 430625"/>
                  <a:gd name="connsiteX1" fmla="*/ 0 w 42100"/>
                  <a:gd name="connsiteY1" fmla="*/ 422910 h 430625"/>
                  <a:gd name="connsiteX2" fmla="*/ 32766 w 42100"/>
                  <a:gd name="connsiteY2" fmla="*/ 400336 h 430625"/>
                  <a:gd name="connsiteX3" fmla="*/ 32766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334" y="430625"/>
                    </a:moveTo>
                    <a:lnTo>
                      <a:pt x="0" y="422910"/>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3" name="任意多边形: 形状 272">
                <a:extLst>
                  <a:ext uri="{FF2B5EF4-FFF2-40B4-BE49-F238E27FC236}">
                    <a16:creationId xmlns:a16="http://schemas.microsoft.com/office/drawing/2014/main" id="{AFAC7FF6-F4F8-957B-C1FB-EFABE48C5962}"/>
                  </a:ext>
                </a:extLst>
              </p:cNvPr>
              <p:cNvSpPr/>
              <p:nvPr/>
            </p:nvSpPr>
            <p:spPr>
              <a:xfrm>
                <a:off x="6255194" y="3701827"/>
                <a:ext cx="140779" cy="476059"/>
              </a:xfrm>
              <a:custGeom>
                <a:avLst/>
                <a:gdLst>
                  <a:gd name="connsiteX0" fmla="*/ 135160 w 140779"/>
                  <a:gd name="connsiteY0" fmla="*/ 476059 h 476059"/>
                  <a:gd name="connsiteX1" fmla="*/ 0 w 140779"/>
                  <a:gd name="connsiteY1" fmla="*/ 374713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70046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59"/>
                    </a:moveTo>
                    <a:lnTo>
                      <a:pt x="0" y="374713"/>
                    </a:lnTo>
                    <a:lnTo>
                      <a:pt x="0" y="0"/>
                    </a:lnTo>
                    <a:lnTo>
                      <a:pt x="138017" y="0"/>
                    </a:lnTo>
                    <a:lnTo>
                      <a:pt x="138017" y="9334"/>
                    </a:lnTo>
                    <a:lnTo>
                      <a:pt x="9430" y="9334"/>
                    </a:lnTo>
                    <a:lnTo>
                      <a:pt x="9430" y="370046"/>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4" name="任意多边形: 形状 273">
                <a:extLst>
                  <a:ext uri="{FF2B5EF4-FFF2-40B4-BE49-F238E27FC236}">
                    <a16:creationId xmlns:a16="http://schemas.microsoft.com/office/drawing/2014/main" id="{02380443-1E70-3D4C-43C9-026FAA551515}"/>
                  </a:ext>
                </a:extLst>
              </p:cNvPr>
              <p:cNvSpPr/>
              <p:nvPr/>
            </p:nvSpPr>
            <p:spPr>
              <a:xfrm>
                <a:off x="6321869" y="3768502"/>
                <a:ext cx="138874" cy="374713"/>
              </a:xfrm>
              <a:custGeom>
                <a:avLst/>
                <a:gdLst>
                  <a:gd name="connsiteX0" fmla="*/ 133255 w 138874"/>
                  <a:gd name="connsiteY0" fmla="*/ 374713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4 h 374713"/>
                  <a:gd name="connsiteX5" fmla="*/ 9334 w 138874"/>
                  <a:gd name="connsiteY5" fmla="*/ 9334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3"/>
                    </a:moveTo>
                    <a:lnTo>
                      <a:pt x="0" y="274701"/>
                    </a:lnTo>
                    <a:lnTo>
                      <a:pt x="0" y="0"/>
                    </a:lnTo>
                    <a:lnTo>
                      <a:pt x="71342" y="0"/>
                    </a:lnTo>
                    <a:lnTo>
                      <a:pt x="71342" y="9334"/>
                    </a:lnTo>
                    <a:lnTo>
                      <a:pt x="9334" y="9334"/>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5" name="任意多边形: 形状 274">
                <a:extLst>
                  <a:ext uri="{FF2B5EF4-FFF2-40B4-BE49-F238E27FC236}">
                    <a16:creationId xmlns:a16="http://schemas.microsoft.com/office/drawing/2014/main" id="{A61D82A5-0E9A-B51A-06F9-9543032C6CB3}"/>
                  </a:ext>
                </a:extLst>
              </p:cNvPr>
              <p:cNvSpPr/>
              <p:nvPr/>
            </p:nvSpPr>
            <p:spPr>
              <a:xfrm>
                <a:off x="6521798" y="3435317"/>
                <a:ext cx="405669" cy="271176"/>
              </a:xfrm>
              <a:custGeom>
                <a:avLst/>
                <a:gdLst>
                  <a:gd name="connsiteX0" fmla="*/ 0 w 405669"/>
                  <a:gd name="connsiteY0" fmla="*/ 0 h 271176"/>
                  <a:gd name="connsiteX1" fmla="*/ 0 w 405669"/>
                  <a:gd name="connsiteY1" fmla="*/ 271177 h 271176"/>
                  <a:gd name="connsiteX2" fmla="*/ 9335 w 405669"/>
                  <a:gd name="connsiteY2" fmla="*/ 271177 h 271176"/>
                  <a:gd name="connsiteX3" fmla="*/ 9335 w 405669"/>
                  <a:gd name="connsiteY3" fmla="*/ 9334 h 271176"/>
                  <a:gd name="connsiteX4" fmla="*/ 339376 w 405669"/>
                  <a:gd name="connsiteY4" fmla="*/ 9334 h 271176"/>
                  <a:gd name="connsiteX5" fmla="*/ 405670 w 405669"/>
                  <a:gd name="connsiteY5" fmla="*/ 99060 h 271176"/>
                  <a:gd name="connsiteX6" fmla="*/ 405670 w 405669"/>
                  <a:gd name="connsiteY6" fmla="*/ 83249 h 271176"/>
                  <a:gd name="connsiteX7" fmla="*/ 344138 w 405669"/>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176">
                    <a:moveTo>
                      <a:pt x="0" y="0"/>
                    </a:moveTo>
                    <a:lnTo>
                      <a:pt x="0" y="271177"/>
                    </a:lnTo>
                    <a:lnTo>
                      <a:pt x="9335" y="271177"/>
                    </a:lnTo>
                    <a:lnTo>
                      <a:pt x="9335" y="9334"/>
                    </a:lnTo>
                    <a:lnTo>
                      <a:pt x="339376" y="9334"/>
                    </a:lnTo>
                    <a:lnTo>
                      <a:pt x="405670" y="99060"/>
                    </a:lnTo>
                    <a:lnTo>
                      <a:pt x="405670" y="83249"/>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6" name="任意多边形: 形状 275">
                <a:extLst>
                  <a:ext uri="{FF2B5EF4-FFF2-40B4-BE49-F238E27FC236}">
                    <a16:creationId xmlns:a16="http://schemas.microsoft.com/office/drawing/2014/main" id="{D2F70F65-0F34-EF74-E635-B6BD9CDF3AA9}"/>
                  </a:ext>
                </a:extLst>
              </p:cNvPr>
              <p:cNvSpPr/>
              <p:nvPr/>
            </p:nvSpPr>
            <p:spPr>
              <a:xfrm>
                <a:off x="6590854" y="3501897"/>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430 h 204596"/>
                  <a:gd name="connsiteX4" fmla="*/ 235648 w 336613"/>
                  <a:gd name="connsiteY4" fmla="*/ 9430 h 204596"/>
                  <a:gd name="connsiteX5" fmla="*/ 334137 w 336613"/>
                  <a:gd name="connsiteY5" fmla="*/ 138970 h 204596"/>
                  <a:gd name="connsiteX6" fmla="*/ 336613 w 336613"/>
                  <a:gd name="connsiteY6" fmla="*/ 137065 h 204596"/>
                  <a:gd name="connsiteX7" fmla="*/ 336613 w 336613"/>
                  <a:gd name="connsiteY7" fmla="*/ 126778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430"/>
                    </a:lnTo>
                    <a:lnTo>
                      <a:pt x="235648" y="9430"/>
                    </a:lnTo>
                    <a:lnTo>
                      <a:pt x="334137" y="138970"/>
                    </a:lnTo>
                    <a:lnTo>
                      <a:pt x="336613" y="137065"/>
                    </a:lnTo>
                    <a:lnTo>
                      <a:pt x="336613" y="126778"/>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7" name="任意多边形: 形状 276">
                <a:extLst>
                  <a:ext uri="{FF2B5EF4-FFF2-40B4-BE49-F238E27FC236}">
                    <a16:creationId xmlns:a16="http://schemas.microsoft.com/office/drawing/2014/main" id="{6FE698EE-9586-D64C-D18C-CC06C8FCFDEA}"/>
                  </a:ext>
                </a:extLst>
              </p:cNvPr>
              <p:cNvSpPr/>
              <p:nvPr/>
            </p:nvSpPr>
            <p:spPr>
              <a:xfrm>
                <a:off x="6457981" y="3701827"/>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8" name="任意多边形: 形状 277">
                <a:extLst>
                  <a:ext uri="{FF2B5EF4-FFF2-40B4-BE49-F238E27FC236}">
                    <a16:creationId xmlns:a16="http://schemas.microsoft.com/office/drawing/2014/main" id="{D928621F-4517-D7A5-D689-485184D59759}"/>
                  </a:ext>
                </a:extLst>
              </p:cNvPr>
              <p:cNvSpPr/>
              <p:nvPr/>
            </p:nvSpPr>
            <p:spPr>
              <a:xfrm>
                <a:off x="6457981" y="3768502"/>
                <a:ext cx="344614" cy="239077"/>
              </a:xfrm>
              <a:custGeom>
                <a:avLst/>
                <a:gdLst>
                  <a:gd name="connsiteX0" fmla="*/ 344614 w 344614"/>
                  <a:gd name="connsiteY0" fmla="*/ 239078 h 239077"/>
                  <a:gd name="connsiteX1" fmla="*/ 335280 w 344614"/>
                  <a:gd name="connsiteY1" fmla="*/ 239078 h 239077"/>
                  <a:gd name="connsiteX2" fmla="*/ 335280 w 344614"/>
                  <a:gd name="connsiteY2" fmla="*/ 9334 h 239077"/>
                  <a:gd name="connsiteX3" fmla="*/ 0 w 344614"/>
                  <a:gd name="connsiteY3" fmla="*/ 9334 h 239077"/>
                  <a:gd name="connsiteX4" fmla="*/ 0 w 344614"/>
                  <a:gd name="connsiteY4" fmla="*/ 0 h 239077"/>
                  <a:gd name="connsiteX5" fmla="*/ 344614 w 344614"/>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335280" y="239078"/>
                    </a:lnTo>
                    <a:lnTo>
                      <a:pt x="335280" y="9334"/>
                    </a:lnTo>
                    <a:lnTo>
                      <a:pt x="0" y="9334"/>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9" name="任意多边形: 形状 278">
                <a:extLst>
                  <a:ext uri="{FF2B5EF4-FFF2-40B4-BE49-F238E27FC236}">
                    <a16:creationId xmlns:a16="http://schemas.microsoft.com/office/drawing/2014/main" id="{217B3078-1BD0-75C5-232E-04BC180E6C32}"/>
                  </a:ext>
                </a:extLst>
              </p:cNvPr>
              <p:cNvSpPr/>
              <p:nvPr/>
            </p:nvSpPr>
            <p:spPr>
              <a:xfrm>
                <a:off x="6590854" y="3773169"/>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743 h 239172"/>
                  <a:gd name="connsiteX4" fmla="*/ 9430 w 336613"/>
                  <a:gd name="connsiteY4" fmla="*/ 229743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743"/>
                    </a:lnTo>
                    <a:lnTo>
                      <a:pt x="9430" y="229743"/>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0" name="任意多边形: 形状 279">
                <a:extLst>
                  <a:ext uri="{FF2B5EF4-FFF2-40B4-BE49-F238E27FC236}">
                    <a16:creationId xmlns:a16="http://schemas.microsoft.com/office/drawing/2014/main" id="{762BE76B-54EA-EDC0-7E03-48EC9AF4FC37}"/>
                  </a:ext>
                </a:extLst>
              </p:cNvPr>
              <p:cNvSpPr/>
              <p:nvPr/>
            </p:nvSpPr>
            <p:spPr>
              <a:xfrm>
                <a:off x="6521798" y="3773169"/>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4989 h 304418"/>
                  <a:gd name="connsiteX4" fmla="*/ 9335 w 405669"/>
                  <a:gd name="connsiteY4" fmla="*/ 294989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4989"/>
                    </a:lnTo>
                    <a:lnTo>
                      <a:pt x="9335" y="294989"/>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1" name="任意多边形: 形状 280">
                <a:extLst>
                  <a:ext uri="{FF2B5EF4-FFF2-40B4-BE49-F238E27FC236}">
                    <a16:creationId xmlns:a16="http://schemas.microsoft.com/office/drawing/2014/main" id="{546B49DC-5304-7612-1AE9-0D3953F7C150}"/>
                  </a:ext>
                </a:extLst>
              </p:cNvPr>
              <p:cNvSpPr/>
              <p:nvPr/>
            </p:nvSpPr>
            <p:spPr>
              <a:xfrm>
                <a:off x="6924039" y="3701827"/>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2" name="任意多边形: 形状 281">
                <a:extLst>
                  <a:ext uri="{FF2B5EF4-FFF2-40B4-BE49-F238E27FC236}">
                    <a16:creationId xmlns:a16="http://schemas.microsoft.com/office/drawing/2014/main" id="{6B44A387-92A4-4754-3E02-55402DA1010F}"/>
                  </a:ext>
                </a:extLst>
              </p:cNvPr>
              <p:cNvSpPr/>
              <p:nvPr/>
            </p:nvSpPr>
            <p:spPr>
              <a:xfrm>
                <a:off x="6042405" y="4739576"/>
                <a:ext cx="51339" cy="34289"/>
              </a:xfrm>
              <a:custGeom>
                <a:avLst/>
                <a:gdLst>
                  <a:gd name="connsiteX0" fmla="*/ 0 w 51339"/>
                  <a:gd name="connsiteY0" fmla="*/ 7525 h 34289"/>
                  <a:gd name="connsiteX1" fmla="*/ 35624 w 51339"/>
                  <a:gd name="connsiteY1" fmla="*/ 34290 h 34289"/>
                  <a:gd name="connsiteX2" fmla="*/ 51340 w 51339"/>
                  <a:gd name="connsiteY2" fmla="*/ 34290 h 34289"/>
                  <a:gd name="connsiteX3" fmla="*/ 5620 w 51339"/>
                  <a:gd name="connsiteY3" fmla="*/ 0 h 34289"/>
                </a:gdLst>
                <a:ahLst/>
                <a:cxnLst>
                  <a:cxn ang="0">
                    <a:pos x="connsiteX0" y="connsiteY0"/>
                  </a:cxn>
                  <a:cxn ang="0">
                    <a:pos x="connsiteX1" y="connsiteY1"/>
                  </a:cxn>
                  <a:cxn ang="0">
                    <a:pos x="connsiteX2" y="connsiteY2"/>
                  </a:cxn>
                  <a:cxn ang="0">
                    <a:pos x="connsiteX3" y="connsiteY3"/>
                  </a:cxn>
                </a:cxnLst>
                <a:rect l="l" t="t" r="r" b="b"/>
                <a:pathLst>
                  <a:path w="51339" h="34289">
                    <a:moveTo>
                      <a:pt x="0" y="7525"/>
                    </a:moveTo>
                    <a:lnTo>
                      <a:pt x="35624" y="34290"/>
                    </a:lnTo>
                    <a:lnTo>
                      <a:pt x="51340" y="34290"/>
                    </a:lnTo>
                    <a:lnTo>
                      <a:pt x="562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3" name="任意多边形: 形状 282">
                <a:extLst>
                  <a:ext uri="{FF2B5EF4-FFF2-40B4-BE49-F238E27FC236}">
                    <a16:creationId xmlns:a16="http://schemas.microsoft.com/office/drawing/2014/main" id="{5408DEBB-1873-1BF0-1A50-B7C1FFA7E03D}"/>
                  </a:ext>
                </a:extLst>
              </p:cNvPr>
              <p:cNvSpPr/>
              <p:nvPr/>
            </p:nvSpPr>
            <p:spPr>
              <a:xfrm>
                <a:off x="4973700" y="4739671"/>
                <a:ext cx="50101" cy="34194"/>
              </a:xfrm>
              <a:custGeom>
                <a:avLst/>
                <a:gdLst>
                  <a:gd name="connsiteX0" fmla="*/ 0 w 50101"/>
                  <a:gd name="connsiteY0" fmla="*/ 7429 h 34194"/>
                  <a:gd name="connsiteX1" fmla="*/ 34766 w 50101"/>
                  <a:gd name="connsiteY1" fmla="*/ 34195 h 34194"/>
                  <a:gd name="connsiteX2" fmla="*/ 50102 w 50101"/>
                  <a:gd name="connsiteY2" fmla="*/ 34195 h 34194"/>
                  <a:gd name="connsiteX3" fmla="*/ 5715 w 50101"/>
                  <a:gd name="connsiteY3" fmla="*/ 0 h 34194"/>
                </a:gdLst>
                <a:ahLst/>
                <a:cxnLst>
                  <a:cxn ang="0">
                    <a:pos x="connsiteX0" y="connsiteY0"/>
                  </a:cxn>
                  <a:cxn ang="0">
                    <a:pos x="connsiteX1" y="connsiteY1"/>
                  </a:cxn>
                  <a:cxn ang="0">
                    <a:pos x="connsiteX2" y="connsiteY2"/>
                  </a:cxn>
                  <a:cxn ang="0">
                    <a:pos x="connsiteX3" y="connsiteY3"/>
                  </a:cxn>
                </a:cxnLst>
                <a:rect l="l" t="t" r="r" b="b"/>
                <a:pathLst>
                  <a:path w="50101" h="34194">
                    <a:moveTo>
                      <a:pt x="0" y="7429"/>
                    </a:moveTo>
                    <a:lnTo>
                      <a:pt x="34766" y="34195"/>
                    </a:lnTo>
                    <a:lnTo>
                      <a:pt x="50102" y="34195"/>
                    </a:lnTo>
                    <a:lnTo>
                      <a:pt x="571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4" name="任意多边形: 形状 283">
                <a:extLst>
                  <a:ext uri="{FF2B5EF4-FFF2-40B4-BE49-F238E27FC236}">
                    <a16:creationId xmlns:a16="http://schemas.microsoft.com/office/drawing/2014/main" id="{3F61565C-D565-1C4C-6364-019E00AC6F74}"/>
                  </a:ext>
                </a:extLst>
              </p:cNvPr>
              <p:cNvSpPr/>
              <p:nvPr/>
            </p:nvSpPr>
            <p:spPr>
              <a:xfrm>
                <a:off x="5975730" y="4138929"/>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5 w 207454"/>
                  <a:gd name="connsiteY13" fmla="*/ 0 h 271271"/>
                  <a:gd name="connsiteX14" fmla="*/ 207455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4 h 271271"/>
                  <a:gd name="connsiteX20" fmla="*/ 74200 w 207454"/>
                  <a:gd name="connsiteY20" fmla="*/ 74104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5" y="0"/>
                    </a:lnTo>
                    <a:lnTo>
                      <a:pt x="207455" y="205550"/>
                    </a:lnTo>
                    <a:lnTo>
                      <a:pt x="74200" y="205550"/>
                    </a:lnTo>
                    <a:lnTo>
                      <a:pt x="74200" y="271272"/>
                    </a:lnTo>
                    <a:close/>
                    <a:moveTo>
                      <a:pt x="74200" y="133255"/>
                    </a:moveTo>
                    <a:lnTo>
                      <a:pt x="131540" y="133255"/>
                    </a:lnTo>
                    <a:lnTo>
                      <a:pt x="131540" y="74104"/>
                    </a:lnTo>
                    <a:lnTo>
                      <a:pt x="74200" y="7410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5" name="任意多边形: 形状 284">
                <a:extLst>
                  <a:ext uri="{FF2B5EF4-FFF2-40B4-BE49-F238E27FC236}">
                    <a16:creationId xmlns:a16="http://schemas.microsoft.com/office/drawing/2014/main" id="{547ED603-8A2C-80FE-1196-28BC2EC3EF08}"/>
                  </a:ext>
                </a:extLst>
              </p:cNvPr>
              <p:cNvSpPr/>
              <p:nvPr/>
            </p:nvSpPr>
            <p:spPr>
              <a:xfrm>
                <a:off x="5541866" y="4295234"/>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815 h 51149"/>
                  <a:gd name="connsiteX5" fmla="*/ 438531 w 438530"/>
                  <a:gd name="connsiteY5" fmla="*/ 41815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815"/>
                    </a:lnTo>
                    <a:lnTo>
                      <a:pt x="438531" y="4181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6" name="任意多边形: 形状 285">
                <a:extLst>
                  <a:ext uri="{FF2B5EF4-FFF2-40B4-BE49-F238E27FC236}">
                    <a16:creationId xmlns:a16="http://schemas.microsoft.com/office/drawing/2014/main" id="{D3857256-AFE0-E93F-F351-0555501F75A7}"/>
                  </a:ext>
                </a:extLst>
              </p:cNvPr>
              <p:cNvSpPr/>
              <p:nvPr/>
            </p:nvSpPr>
            <p:spPr>
              <a:xfrm>
                <a:off x="5584348" y="4239513"/>
                <a:ext cx="396049" cy="42100"/>
              </a:xfrm>
              <a:custGeom>
                <a:avLst/>
                <a:gdLst>
                  <a:gd name="connsiteX0" fmla="*/ 396050 w 396049"/>
                  <a:gd name="connsiteY0" fmla="*/ 42100 h 42100"/>
                  <a:gd name="connsiteX1" fmla="*/ 25337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337"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7" name="任意多边形: 形状 286">
                <a:extLst>
                  <a:ext uri="{FF2B5EF4-FFF2-40B4-BE49-F238E27FC236}">
                    <a16:creationId xmlns:a16="http://schemas.microsoft.com/office/drawing/2014/main" id="{67D67D66-0931-E832-B361-2A93E746DA95}"/>
                  </a:ext>
                </a:extLst>
              </p:cNvPr>
              <p:cNvSpPr/>
              <p:nvPr/>
            </p:nvSpPr>
            <p:spPr>
              <a:xfrm>
                <a:off x="5245544" y="4138929"/>
                <a:ext cx="671036" cy="142684"/>
              </a:xfrm>
              <a:custGeom>
                <a:avLst/>
                <a:gdLst>
                  <a:gd name="connsiteX0" fmla="*/ 235553 w 671036"/>
                  <a:gd name="connsiteY0" fmla="*/ 142684 h 142684"/>
                  <a:gd name="connsiteX1" fmla="*/ 0 w 671036"/>
                  <a:gd name="connsiteY1" fmla="*/ 142684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8017 h 142684"/>
                  <a:gd name="connsiteX7" fmla="*/ 661702 w 671036"/>
                  <a:gd name="connsiteY7" fmla="*/ 138017 h 142684"/>
                  <a:gd name="connsiteX8" fmla="*/ 661702 w 671036"/>
                  <a:gd name="connsiteY8" fmla="*/ 9430 h 142684"/>
                  <a:gd name="connsiteX9" fmla="*/ 335566 w 671036"/>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4"/>
                    </a:moveTo>
                    <a:lnTo>
                      <a:pt x="0" y="142684"/>
                    </a:lnTo>
                    <a:lnTo>
                      <a:pt x="0" y="133255"/>
                    </a:lnTo>
                    <a:lnTo>
                      <a:pt x="230886" y="133255"/>
                    </a:lnTo>
                    <a:lnTo>
                      <a:pt x="330898" y="0"/>
                    </a:lnTo>
                    <a:lnTo>
                      <a:pt x="671036" y="0"/>
                    </a:lnTo>
                    <a:lnTo>
                      <a:pt x="671036" y="138017"/>
                    </a:lnTo>
                    <a:lnTo>
                      <a:pt x="661702" y="138017"/>
                    </a:lnTo>
                    <a:lnTo>
                      <a:pt x="661702" y="9430"/>
                    </a:lnTo>
                    <a:lnTo>
                      <a:pt x="33556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8" name="任意多边形: 形状 287">
                <a:extLst>
                  <a:ext uri="{FF2B5EF4-FFF2-40B4-BE49-F238E27FC236}">
                    <a16:creationId xmlns:a16="http://schemas.microsoft.com/office/drawing/2014/main" id="{5EB70089-6627-D135-B2CB-5F4B2A3C2605}"/>
                  </a:ext>
                </a:extLst>
              </p:cNvPr>
              <p:cNvSpPr/>
              <p:nvPr/>
            </p:nvSpPr>
            <p:spPr>
              <a:xfrm>
                <a:off x="5245544" y="4205604"/>
                <a:ext cx="604456" cy="140779"/>
              </a:xfrm>
              <a:custGeom>
                <a:avLst/>
                <a:gdLst>
                  <a:gd name="connsiteX0" fmla="*/ 270319 w 604456"/>
                  <a:gd name="connsiteY0" fmla="*/ 140780 h 140779"/>
                  <a:gd name="connsiteX1" fmla="*/ 0 w 604456"/>
                  <a:gd name="connsiteY1" fmla="*/ 140780 h 140779"/>
                  <a:gd name="connsiteX2" fmla="*/ 0 w 604456"/>
                  <a:gd name="connsiteY2" fmla="*/ 131445 h 140779"/>
                  <a:gd name="connsiteX3" fmla="*/ 265652 w 604456"/>
                  <a:gd name="connsiteY3" fmla="*/ 131445 h 140779"/>
                  <a:gd name="connsiteX4" fmla="*/ 364236 w 604456"/>
                  <a:gd name="connsiteY4" fmla="*/ 0 h 140779"/>
                  <a:gd name="connsiteX5" fmla="*/ 604456 w 604456"/>
                  <a:gd name="connsiteY5" fmla="*/ 0 h 140779"/>
                  <a:gd name="connsiteX6" fmla="*/ 604456 w 604456"/>
                  <a:gd name="connsiteY6" fmla="*/ 71342 h 140779"/>
                  <a:gd name="connsiteX7" fmla="*/ 595027 w 604456"/>
                  <a:gd name="connsiteY7" fmla="*/ 71342 h 140779"/>
                  <a:gd name="connsiteX8" fmla="*/ 595027 w 604456"/>
                  <a:gd name="connsiteY8" fmla="*/ 9334 h 140779"/>
                  <a:gd name="connsiteX9" fmla="*/ 368903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70319" y="140780"/>
                    </a:moveTo>
                    <a:lnTo>
                      <a:pt x="0" y="140780"/>
                    </a:lnTo>
                    <a:lnTo>
                      <a:pt x="0" y="131445"/>
                    </a:lnTo>
                    <a:lnTo>
                      <a:pt x="265652" y="131445"/>
                    </a:lnTo>
                    <a:lnTo>
                      <a:pt x="364236" y="0"/>
                    </a:lnTo>
                    <a:lnTo>
                      <a:pt x="604456" y="0"/>
                    </a:lnTo>
                    <a:lnTo>
                      <a:pt x="604456" y="71342"/>
                    </a:lnTo>
                    <a:lnTo>
                      <a:pt x="595027" y="71342"/>
                    </a:lnTo>
                    <a:lnTo>
                      <a:pt x="595027" y="9334"/>
                    </a:lnTo>
                    <a:lnTo>
                      <a:pt x="368903"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9" name="任意多边形: 形状 288">
                <a:extLst>
                  <a:ext uri="{FF2B5EF4-FFF2-40B4-BE49-F238E27FC236}">
                    <a16:creationId xmlns:a16="http://schemas.microsoft.com/office/drawing/2014/main" id="{A60BED3C-A41B-F627-9B00-E9656E250D42}"/>
                  </a:ext>
                </a:extLst>
              </p:cNvPr>
              <p:cNvSpPr/>
              <p:nvPr/>
            </p:nvSpPr>
            <p:spPr>
              <a:xfrm>
                <a:off x="4905215" y="4138929"/>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4 h 207454"/>
                  <a:gd name="connsiteX13" fmla="*/ 9334 w 271271"/>
                  <a:gd name="connsiteY13" fmla="*/ 9334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4"/>
                    </a:lnTo>
                    <a:lnTo>
                      <a:pt x="64770" y="142684"/>
                    </a:lnTo>
                    <a:lnTo>
                      <a:pt x="64770" y="66580"/>
                    </a:lnTo>
                    <a:lnTo>
                      <a:pt x="142589" y="66580"/>
                    </a:lnTo>
                    <a:lnTo>
                      <a:pt x="142589" y="133255"/>
                    </a:lnTo>
                    <a:lnTo>
                      <a:pt x="196120" y="133255"/>
                    </a:lnTo>
                    <a:lnTo>
                      <a:pt x="196120" y="9334"/>
                    </a:lnTo>
                    <a:lnTo>
                      <a:pt x="9334" y="9334"/>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0" name="任意多边形: 形状 289">
                <a:extLst>
                  <a:ext uri="{FF2B5EF4-FFF2-40B4-BE49-F238E27FC236}">
                    <a16:creationId xmlns:a16="http://schemas.microsoft.com/office/drawing/2014/main" id="{E80890AF-3CED-7DB0-7019-0EAC5E2BD932}"/>
                  </a:ext>
                </a:extLst>
              </p:cNvPr>
              <p:cNvSpPr/>
              <p:nvPr/>
            </p:nvSpPr>
            <p:spPr>
              <a:xfrm>
                <a:off x="5103240" y="4341716"/>
                <a:ext cx="9429" cy="432149"/>
              </a:xfrm>
              <a:custGeom>
                <a:avLst/>
                <a:gdLst>
                  <a:gd name="connsiteX0" fmla="*/ 0 w 9429"/>
                  <a:gd name="connsiteY0" fmla="*/ 0 h 432149"/>
                  <a:gd name="connsiteX1" fmla="*/ 9430 w 9429"/>
                  <a:gd name="connsiteY1" fmla="*/ 0 h 432149"/>
                  <a:gd name="connsiteX2" fmla="*/ 9430 w 9429"/>
                  <a:gd name="connsiteY2" fmla="*/ 432149 h 432149"/>
                  <a:gd name="connsiteX3" fmla="*/ 0 w 9429"/>
                  <a:gd name="connsiteY3" fmla="*/ 432149 h 432149"/>
                </a:gdLst>
                <a:ahLst/>
                <a:cxnLst>
                  <a:cxn ang="0">
                    <a:pos x="connsiteX0" y="connsiteY0"/>
                  </a:cxn>
                  <a:cxn ang="0">
                    <a:pos x="connsiteX1" y="connsiteY1"/>
                  </a:cxn>
                  <a:cxn ang="0">
                    <a:pos x="connsiteX2" y="connsiteY2"/>
                  </a:cxn>
                  <a:cxn ang="0">
                    <a:pos x="connsiteX3" y="connsiteY3"/>
                  </a:cxn>
                </a:cxnLst>
                <a:rect l="l" t="t" r="r" b="b"/>
                <a:pathLst>
                  <a:path w="9429" h="432149">
                    <a:moveTo>
                      <a:pt x="0" y="0"/>
                    </a:moveTo>
                    <a:lnTo>
                      <a:pt x="9430" y="0"/>
                    </a:lnTo>
                    <a:lnTo>
                      <a:pt x="9430" y="432149"/>
                    </a:lnTo>
                    <a:lnTo>
                      <a:pt x="0" y="43214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1" name="任意多边形: 形状 290">
                <a:extLst>
                  <a:ext uri="{FF2B5EF4-FFF2-40B4-BE49-F238E27FC236}">
                    <a16:creationId xmlns:a16="http://schemas.microsoft.com/office/drawing/2014/main" id="{9DBE71BB-52FF-21A7-254D-B61D5EC2ABFA}"/>
                  </a:ext>
                </a:extLst>
              </p:cNvPr>
              <p:cNvSpPr/>
              <p:nvPr/>
            </p:nvSpPr>
            <p:spPr>
              <a:xfrm>
                <a:off x="5005799" y="4341716"/>
                <a:ext cx="42100" cy="430530"/>
              </a:xfrm>
              <a:custGeom>
                <a:avLst/>
                <a:gdLst>
                  <a:gd name="connsiteX0" fmla="*/ 32671 w 42100"/>
                  <a:gd name="connsiteY0" fmla="*/ 0 h 430530"/>
                  <a:gd name="connsiteX1" fmla="*/ 32671 w 42100"/>
                  <a:gd name="connsiteY1" fmla="*/ 400336 h 430530"/>
                  <a:gd name="connsiteX2" fmla="*/ 0 w 42100"/>
                  <a:gd name="connsiteY2" fmla="*/ 422815 h 430530"/>
                  <a:gd name="connsiteX3" fmla="*/ 5239 w 42100"/>
                  <a:gd name="connsiteY3" fmla="*/ 430530 h 430530"/>
                  <a:gd name="connsiteX4" fmla="*/ 42100 w 42100"/>
                  <a:gd name="connsiteY4" fmla="*/ 405289 h 430530"/>
                  <a:gd name="connsiteX5" fmla="*/ 42100 w 42100"/>
                  <a:gd name="connsiteY5" fmla="*/ 0 h 43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30">
                    <a:moveTo>
                      <a:pt x="32671" y="0"/>
                    </a:moveTo>
                    <a:lnTo>
                      <a:pt x="32671" y="400336"/>
                    </a:lnTo>
                    <a:lnTo>
                      <a:pt x="0" y="422815"/>
                    </a:lnTo>
                    <a:lnTo>
                      <a:pt x="5239" y="430530"/>
                    </a:lnTo>
                    <a:lnTo>
                      <a:pt x="42100" y="405289"/>
                    </a:lnTo>
                    <a:lnTo>
                      <a:pt x="421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2" name="任意多边形: 形状 291">
                <a:extLst>
                  <a:ext uri="{FF2B5EF4-FFF2-40B4-BE49-F238E27FC236}">
                    <a16:creationId xmlns:a16="http://schemas.microsoft.com/office/drawing/2014/main" id="{B89C8FBB-A521-D229-4CFC-418198348A80}"/>
                  </a:ext>
                </a:extLst>
              </p:cNvPr>
              <p:cNvSpPr/>
              <p:nvPr/>
            </p:nvSpPr>
            <p:spPr>
              <a:xfrm>
                <a:off x="4905215" y="4405534"/>
                <a:ext cx="138017" cy="368331"/>
              </a:xfrm>
              <a:custGeom>
                <a:avLst/>
                <a:gdLst>
                  <a:gd name="connsiteX0" fmla="*/ 0 w 138017"/>
                  <a:gd name="connsiteY0" fmla="*/ 0 h 368331"/>
                  <a:gd name="connsiteX1" fmla="*/ 0 w 138017"/>
                  <a:gd name="connsiteY1" fmla="*/ 368332 h 368331"/>
                  <a:gd name="connsiteX2" fmla="*/ 9430 w 138017"/>
                  <a:gd name="connsiteY2" fmla="*/ 368332 h 368331"/>
                  <a:gd name="connsiteX3" fmla="*/ 9430 w 138017"/>
                  <a:gd name="connsiteY3" fmla="*/ 9335 h 368331"/>
                  <a:gd name="connsiteX4" fmla="*/ 138017 w 138017"/>
                  <a:gd name="connsiteY4" fmla="*/ 9335 h 368331"/>
                  <a:gd name="connsiteX5" fmla="*/ 138017 w 138017"/>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17" h="368331">
                    <a:moveTo>
                      <a:pt x="0" y="0"/>
                    </a:moveTo>
                    <a:lnTo>
                      <a:pt x="0" y="368332"/>
                    </a:lnTo>
                    <a:lnTo>
                      <a:pt x="9430" y="368332"/>
                    </a:lnTo>
                    <a:lnTo>
                      <a:pt x="9430" y="9335"/>
                    </a:lnTo>
                    <a:lnTo>
                      <a:pt x="138017" y="9335"/>
                    </a:lnTo>
                    <a:lnTo>
                      <a:pt x="13801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3" name="任意多边形: 形状 292">
                <a:extLst>
                  <a:ext uri="{FF2B5EF4-FFF2-40B4-BE49-F238E27FC236}">
                    <a16:creationId xmlns:a16="http://schemas.microsoft.com/office/drawing/2014/main" id="{327A6894-3CD5-0277-D721-5517E7A3C276}"/>
                  </a:ext>
                </a:extLst>
              </p:cNvPr>
              <p:cNvSpPr/>
              <p:nvPr/>
            </p:nvSpPr>
            <p:spPr>
              <a:xfrm>
                <a:off x="4971890" y="4472113"/>
                <a:ext cx="71246" cy="301751"/>
              </a:xfrm>
              <a:custGeom>
                <a:avLst/>
                <a:gdLst>
                  <a:gd name="connsiteX0" fmla="*/ 0 w 71246"/>
                  <a:gd name="connsiteY0" fmla="*/ 0 h 301751"/>
                  <a:gd name="connsiteX1" fmla="*/ 0 w 71246"/>
                  <a:gd name="connsiteY1" fmla="*/ 274701 h 301751"/>
                  <a:gd name="connsiteX2" fmla="*/ 36004 w 71246"/>
                  <a:gd name="connsiteY2" fmla="*/ 301752 h 301751"/>
                  <a:gd name="connsiteX3" fmla="*/ 51625 w 71246"/>
                  <a:gd name="connsiteY3" fmla="*/ 301752 h 301751"/>
                  <a:gd name="connsiteX4" fmla="*/ 9334 w 71246"/>
                  <a:gd name="connsiteY4" fmla="*/ 270034 h 301751"/>
                  <a:gd name="connsiteX5" fmla="*/ 9334 w 71246"/>
                  <a:gd name="connsiteY5" fmla="*/ 9430 h 301751"/>
                  <a:gd name="connsiteX6" fmla="*/ 71247 w 71246"/>
                  <a:gd name="connsiteY6" fmla="*/ 9430 h 301751"/>
                  <a:gd name="connsiteX7" fmla="*/ 71247 w 71246"/>
                  <a:gd name="connsiteY7"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46" h="301751">
                    <a:moveTo>
                      <a:pt x="0" y="0"/>
                    </a:moveTo>
                    <a:lnTo>
                      <a:pt x="0" y="274701"/>
                    </a:lnTo>
                    <a:lnTo>
                      <a:pt x="36004" y="301752"/>
                    </a:lnTo>
                    <a:lnTo>
                      <a:pt x="51625" y="301752"/>
                    </a:lnTo>
                    <a:lnTo>
                      <a:pt x="9334" y="270034"/>
                    </a:lnTo>
                    <a:lnTo>
                      <a:pt x="9334" y="9430"/>
                    </a:lnTo>
                    <a:lnTo>
                      <a:pt x="71247" y="9430"/>
                    </a:lnTo>
                    <a:lnTo>
                      <a:pt x="7124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4" name="任意多边形: 形状 293">
                <a:extLst>
                  <a:ext uri="{FF2B5EF4-FFF2-40B4-BE49-F238E27FC236}">
                    <a16:creationId xmlns:a16="http://schemas.microsoft.com/office/drawing/2014/main" id="{425A0E4E-71FF-2A7A-9930-71F187A86438}"/>
                  </a:ext>
                </a:extLst>
              </p:cNvPr>
              <p:cNvSpPr/>
              <p:nvPr/>
            </p:nvSpPr>
            <p:spPr>
              <a:xfrm>
                <a:off x="5911912" y="4405534"/>
                <a:ext cx="271272" cy="368331"/>
              </a:xfrm>
              <a:custGeom>
                <a:avLst/>
                <a:gdLst>
                  <a:gd name="connsiteX0" fmla="*/ 0 w 271272"/>
                  <a:gd name="connsiteY0" fmla="*/ 0 h 368331"/>
                  <a:gd name="connsiteX1" fmla="*/ 0 w 271272"/>
                  <a:gd name="connsiteY1" fmla="*/ 9335 h 368331"/>
                  <a:gd name="connsiteX2" fmla="*/ 261842 w 271272"/>
                  <a:gd name="connsiteY2" fmla="*/ 9335 h 368331"/>
                  <a:gd name="connsiteX3" fmla="*/ 261842 w 271272"/>
                  <a:gd name="connsiteY3" fmla="*/ 368332 h 368331"/>
                  <a:gd name="connsiteX4" fmla="*/ 271272 w 271272"/>
                  <a:gd name="connsiteY4" fmla="*/ 368332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9335"/>
                    </a:lnTo>
                    <a:lnTo>
                      <a:pt x="261842" y="9335"/>
                    </a:lnTo>
                    <a:lnTo>
                      <a:pt x="261842" y="368332"/>
                    </a:lnTo>
                    <a:lnTo>
                      <a:pt x="271272" y="368332"/>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5" name="任意多边形: 形状 294">
                <a:extLst>
                  <a:ext uri="{FF2B5EF4-FFF2-40B4-BE49-F238E27FC236}">
                    <a16:creationId xmlns:a16="http://schemas.microsoft.com/office/drawing/2014/main" id="{3CB64A2C-0FEF-AD5A-C796-8FED9D83E72F}"/>
                  </a:ext>
                </a:extLst>
              </p:cNvPr>
              <p:cNvSpPr/>
              <p:nvPr/>
            </p:nvSpPr>
            <p:spPr>
              <a:xfrm>
                <a:off x="5171725" y="4138929"/>
                <a:ext cx="444150" cy="271271"/>
              </a:xfrm>
              <a:custGeom>
                <a:avLst/>
                <a:gdLst>
                  <a:gd name="connsiteX0" fmla="*/ 9430 w 444150"/>
                  <a:gd name="connsiteY0" fmla="*/ 271272 h 271271"/>
                  <a:gd name="connsiteX1" fmla="*/ 0 w 444150"/>
                  <a:gd name="connsiteY1" fmla="*/ 271272 h 271271"/>
                  <a:gd name="connsiteX2" fmla="*/ 0 w 444150"/>
                  <a:gd name="connsiteY2" fmla="*/ 0 h 271271"/>
                  <a:gd name="connsiteX3" fmla="*/ 344138 w 444150"/>
                  <a:gd name="connsiteY3" fmla="*/ 0 h 271271"/>
                  <a:gd name="connsiteX4" fmla="*/ 444151 w 444150"/>
                  <a:gd name="connsiteY4" fmla="*/ 135160 h 271271"/>
                  <a:gd name="connsiteX5" fmla="*/ 436626 w 444150"/>
                  <a:gd name="connsiteY5" fmla="*/ 140780 h 271271"/>
                  <a:gd name="connsiteX6" fmla="*/ 339471 w 444150"/>
                  <a:gd name="connsiteY6" fmla="*/ 9430 h 271271"/>
                  <a:gd name="connsiteX7" fmla="*/ 9430 w 444150"/>
                  <a:gd name="connsiteY7" fmla="*/ 943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1">
                    <a:moveTo>
                      <a:pt x="9430" y="271272"/>
                    </a:moveTo>
                    <a:lnTo>
                      <a:pt x="0" y="271272"/>
                    </a:lnTo>
                    <a:lnTo>
                      <a:pt x="0" y="0"/>
                    </a:lnTo>
                    <a:lnTo>
                      <a:pt x="344138" y="0"/>
                    </a:lnTo>
                    <a:lnTo>
                      <a:pt x="444151" y="135160"/>
                    </a:lnTo>
                    <a:lnTo>
                      <a:pt x="436626" y="140780"/>
                    </a:lnTo>
                    <a:lnTo>
                      <a:pt x="339471"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6" name="任意多边形: 形状 295">
                <a:extLst>
                  <a:ext uri="{FF2B5EF4-FFF2-40B4-BE49-F238E27FC236}">
                    <a16:creationId xmlns:a16="http://schemas.microsoft.com/office/drawing/2014/main" id="{7940562D-FF99-8796-A7E8-9B34651AD2EE}"/>
                  </a:ext>
                </a:extLst>
              </p:cNvPr>
              <p:cNvSpPr/>
              <p:nvPr/>
            </p:nvSpPr>
            <p:spPr>
              <a:xfrm>
                <a:off x="5240876" y="4205604"/>
                <a:ext cx="341566" cy="204596"/>
              </a:xfrm>
              <a:custGeom>
                <a:avLst/>
                <a:gdLst>
                  <a:gd name="connsiteX0" fmla="*/ 9430 w 341566"/>
                  <a:gd name="connsiteY0" fmla="*/ 204597 h 204596"/>
                  <a:gd name="connsiteX1" fmla="*/ 0 w 341566"/>
                  <a:gd name="connsiteY1" fmla="*/ 204597 h 204596"/>
                  <a:gd name="connsiteX2" fmla="*/ 0 w 341566"/>
                  <a:gd name="connsiteY2" fmla="*/ 0 h 204596"/>
                  <a:gd name="connsiteX3" fmla="*/ 240221 w 341566"/>
                  <a:gd name="connsiteY3" fmla="*/ 0 h 204596"/>
                  <a:gd name="connsiteX4" fmla="*/ 341567 w 341566"/>
                  <a:gd name="connsiteY4" fmla="*/ 133255 h 204596"/>
                  <a:gd name="connsiteX5" fmla="*/ 334137 w 341566"/>
                  <a:gd name="connsiteY5" fmla="*/ 138970 h 204596"/>
                  <a:gd name="connsiteX6" fmla="*/ 235553 w 341566"/>
                  <a:gd name="connsiteY6" fmla="*/ 9334 h 204596"/>
                  <a:gd name="connsiteX7" fmla="*/ 9430 w 341566"/>
                  <a:gd name="connsiteY7" fmla="*/ 9334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9430" y="204597"/>
                    </a:moveTo>
                    <a:lnTo>
                      <a:pt x="0" y="204597"/>
                    </a:lnTo>
                    <a:lnTo>
                      <a:pt x="0" y="0"/>
                    </a:lnTo>
                    <a:lnTo>
                      <a:pt x="240221" y="0"/>
                    </a:lnTo>
                    <a:lnTo>
                      <a:pt x="341567" y="133255"/>
                    </a:lnTo>
                    <a:lnTo>
                      <a:pt x="334137" y="138970"/>
                    </a:lnTo>
                    <a:lnTo>
                      <a:pt x="235553"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7" name="任意多边形: 形状 296">
                <a:extLst>
                  <a:ext uri="{FF2B5EF4-FFF2-40B4-BE49-F238E27FC236}">
                    <a16:creationId xmlns:a16="http://schemas.microsoft.com/office/drawing/2014/main" id="{99DBCD82-A4E1-A36F-AC80-F6E4922F863F}"/>
                  </a:ext>
                </a:extLst>
              </p:cNvPr>
              <p:cNvSpPr/>
              <p:nvPr/>
            </p:nvSpPr>
            <p:spPr>
              <a:xfrm>
                <a:off x="5108003" y="4405534"/>
                <a:ext cx="410241" cy="305752"/>
              </a:xfrm>
              <a:custGeom>
                <a:avLst/>
                <a:gdLst>
                  <a:gd name="connsiteX0" fmla="*/ 410242 w 410241"/>
                  <a:gd name="connsiteY0" fmla="*/ 305753 h 305752"/>
                  <a:gd name="connsiteX1" fmla="*/ 400812 w 410241"/>
                  <a:gd name="connsiteY1" fmla="*/ 305753 h 305752"/>
                  <a:gd name="connsiteX2" fmla="*/ 400812 w 410241"/>
                  <a:gd name="connsiteY2" fmla="*/ 9335 h 305752"/>
                  <a:gd name="connsiteX3" fmla="*/ 0 w 410241"/>
                  <a:gd name="connsiteY3" fmla="*/ 9335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812" y="305753"/>
                    </a:lnTo>
                    <a:lnTo>
                      <a:pt x="400812" y="9335"/>
                    </a:lnTo>
                    <a:lnTo>
                      <a:pt x="0" y="9335"/>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8" name="任意多边形: 形状 297">
                <a:extLst>
                  <a:ext uri="{FF2B5EF4-FFF2-40B4-BE49-F238E27FC236}">
                    <a16:creationId xmlns:a16="http://schemas.microsoft.com/office/drawing/2014/main" id="{366AAB70-D12E-1A9E-986D-B53EB823D4BC}"/>
                  </a:ext>
                </a:extLst>
              </p:cNvPr>
              <p:cNvSpPr/>
              <p:nvPr/>
            </p:nvSpPr>
            <p:spPr>
              <a:xfrm>
                <a:off x="5108003" y="4472113"/>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9" name="任意多边形: 形状 298">
                <a:extLst>
                  <a:ext uri="{FF2B5EF4-FFF2-40B4-BE49-F238E27FC236}">
                    <a16:creationId xmlns:a16="http://schemas.microsoft.com/office/drawing/2014/main" id="{77F323BE-11A3-E6C8-DFEE-CC10B3AA820F}"/>
                  </a:ext>
                </a:extLst>
              </p:cNvPr>
              <p:cNvSpPr/>
              <p:nvPr/>
            </p:nvSpPr>
            <p:spPr>
              <a:xfrm>
                <a:off x="5240876" y="4476876"/>
                <a:ext cx="337851" cy="239077"/>
              </a:xfrm>
              <a:custGeom>
                <a:avLst/>
                <a:gdLst>
                  <a:gd name="connsiteX0" fmla="*/ 337852 w 337851"/>
                  <a:gd name="connsiteY0" fmla="*/ 239078 h 239077"/>
                  <a:gd name="connsiteX1" fmla="*/ 0 w 337851"/>
                  <a:gd name="connsiteY1" fmla="*/ 239078 h 239077"/>
                  <a:gd name="connsiteX2" fmla="*/ 0 w 337851"/>
                  <a:gd name="connsiteY2" fmla="*/ 0 h 239077"/>
                  <a:gd name="connsiteX3" fmla="*/ 9430 w 337851"/>
                  <a:gd name="connsiteY3" fmla="*/ 0 h 239077"/>
                  <a:gd name="connsiteX4" fmla="*/ 9430 w 337851"/>
                  <a:gd name="connsiteY4" fmla="*/ 229743 h 239077"/>
                  <a:gd name="connsiteX5" fmla="*/ 337852 w 337851"/>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0" y="239078"/>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0" name="任意多边形: 形状 299">
                <a:extLst>
                  <a:ext uri="{FF2B5EF4-FFF2-40B4-BE49-F238E27FC236}">
                    <a16:creationId xmlns:a16="http://schemas.microsoft.com/office/drawing/2014/main" id="{34DF4710-675A-9A69-4586-567AE6775126}"/>
                  </a:ext>
                </a:extLst>
              </p:cNvPr>
              <p:cNvSpPr/>
              <p:nvPr/>
            </p:nvSpPr>
            <p:spPr>
              <a:xfrm>
                <a:off x="5171725" y="4476781"/>
                <a:ext cx="407003" cy="297084"/>
              </a:xfrm>
              <a:custGeom>
                <a:avLst/>
                <a:gdLst>
                  <a:gd name="connsiteX0" fmla="*/ 0 w 407003"/>
                  <a:gd name="connsiteY0" fmla="*/ 0 h 297084"/>
                  <a:gd name="connsiteX1" fmla="*/ 0 w 407003"/>
                  <a:gd name="connsiteY1" fmla="*/ 297084 h 297084"/>
                  <a:gd name="connsiteX2" fmla="*/ 407003 w 407003"/>
                  <a:gd name="connsiteY2" fmla="*/ 297084 h 297084"/>
                  <a:gd name="connsiteX3" fmla="*/ 407003 w 407003"/>
                  <a:gd name="connsiteY3" fmla="*/ 295084 h 297084"/>
                  <a:gd name="connsiteX4" fmla="*/ 9430 w 407003"/>
                  <a:gd name="connsiteY4" fmla="*/ 295084 h 297084"/>
                  <a:gd name="connsiteX5" fmla="*/ 9430 w 407003"/>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297084">
                    <a:moveTo>
                      <a:pt x="0" y="0"/>
                    </a:moveTo>
                    <a:lnTo>
                      <a:pt x="0" y="297084"/>
                    </a:lnTo>
                    <a:lnTo>
                      <a:pt x="407003" y="297084"/>
                    </a:lnTo>
                    <a:lnTo>
                      <a:pt x="407003" y="295084"/>
                    </a:lnTo>
                    <a:lnTo>
                      <a:pt x="9430" y="29508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1" name="任意多边形: 形状 300">
                <a:extLst>
                  <a:ext uri="{FF2B5EF4-FFF2-40B4-BE49-F238E27FC236}">
                    <a16:creationId xmlns:a16="http://schemas.microsoft.com/office/drawing/2014/main" id="{FA661A37-94B6-30C0-83B5-2E6EACD65589}"/>
                  </a:ext>
                </a:extLst>
              </p:cNvPr>
              <p:cNvSpPr/>
              <p:nvPr/>
            </p:nvSpPr>
            <p:spPr>
              <a:xfrm>
                <a:off x="5574061" y="4405534"/>
                <a:ext cx="271272" cy="368331"/>
              </a:xfrm>
              <a:custGeom>
                <a:avLst/>
                <a:gdLst>
                  <a:gd name="connsiteX0" fmla="*/ 0 w 271272"/>
                  <a:gd name="connsiteY0" fmla="*/ 0 h 368331"/>
                  <a:gd name="connsiteX1" fmla="*/ 0 w 271272"/>
                  <a:gd name="connsiteY1" fmla="*/ 368332 h 368331"/>
                  <a:gd name="connsiteX2" fmla="*/ 9335 w 271272"/>
                  <a:gd name="connsiteY2" fmla="*/ 368332 h 368331"/>
                  <a:gd name="connsiteX3" fmla="*/ 9335 w 271272"/>
                  <a:gd name="connsiteY3" fmla="*/ 9335 h 368331"/>
                  <a:gd name="connsiteX4" fmla="*/ 271272 w 271272"/>
                  <a:gd name="connsiteY4" fmla="*/ 9335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368332"/>
                    </a:lnTo>
                    <a:lnTo>
                      <a:pt x="9335" y="368332"/>
                    </a:lnTo>
                    <a:lnTo>
                      <a:pt x="9335" y="9335"/>
                    </a:lnTo>
                    <a:lnTo>
                      <a:pt x="271272" y="9335"/>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2" name="任意多边形: 形状 301">
                <a:extLst>
                  <a:ext uri="{FF2B5EF4-FFF2-40B4-BE49-F238E27FC236}">
                    <a16:creationId xmlns:a16="http://schemas.microsoft.com/office/drawing/2014/main" id="{870E61B7-1E00-C766-D019-6AC11E9C2E6C}"/>
                  </a:ext>
                </a:extLst>
              </p:cNvPr>
              <p:cNvSpPr/>
              <p:nvPr/>
            </p:nvSpPr>
            <p:spPr>
              <a:xfrm>
                <a:off x="5645403" y="4341716"/>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3" name="任意多边形: 形状 302">
                <a:extLst>
                  <a:ext uri="{FF2B5EF4-FFF2-40B4-BE49-F238E27FC236}">
                    <a16:creationId xmlns:a16="http://schemas.microsoft.com/office/drawing/2014/main" id="{7EC04945-EDDC-BB30-D6FD-D10164B4C69A}"/>
                  </a:ext>
                </a:extLst>
              </p:cNvPr>
              <p:cNvSpPr/>
              <p:nvPr/>
            </p:nvSpPr>
            <p:spPr>
              <a:xfrm>
                <a:off x="5645403" y="4341716"/>
                <a:ext cx="271176" cy="432149"/>
              </a:xfrm>
              <a:custGeom>
                <a:avLst/>
                <a:gdLst>
                  <a:gd name="connsiteX0" fmla="*/ 261842 w 271176"/>
                  <a:gd name="connsiteY0" fmla="*/ 0 h 432149"/>
                  <a:gd name="connsiteX1" fmla="*/ 261842 w 271176"/>
                  <a:gd name="connsiteY1" fmla="*/ 430149 h 432149"/>
                  <a:gd name="connsiteX2" fmla="*/ 0 w 271176"/>
                  <a:gd name="connsiteY2" fmla="*/ 430149 h 432149"/>
                  <a:gd name="connsiteX3" fmla="*/ 0 w 271176"/>
                  <a:gd name="connsiteY3" fmla="*/ 432149 h 432149"/>
                  <a:gd name="connsiteX4" fmla="*/ 271177 w 271176"/>
                  <a:gd name="connsiteY4" fmla="*/ 432149 h 432149"/>
                  <a:gd name="connsiteX5" fmla="*/ 271177 w 271176"/>
                  <a:gd name="connsiteY5" fmla="*/ 0 h 43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2149">
                    <a:moveTo>
                      <a:pt x="261842" y="0"/>
                    </a:moveTo>
                    <a:lnTo>
                      <a:pt x="261842" y="430149"/>
                    </a:lnTo>
                    <a:lnTo>
                      <a:pt x="0" y="430149"/>
                    </a:lnTo>
                    <a:lnTo>
                      <a:pt x="0" y="432149"/>
                    </a:lnTo>
                    <a:lnTo>
                      <a:pt x="271177" y="432149"/>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4" name="任意多边形: 形状 303">
                <a:extLst>
                  <a:ext uri="{FF2B5EF4-FFF2-40B4-BE49-F238E27FC236}">
                    <a16:creationId xmlns:a16="http://schemas.microsoft.com/office/drawing/2014/main" id="{CBC2E183-1E8C-00D2-3EAB-3F164419117B}"/>
                  </a:ext>
                </a:extLst>
              </p:cNvPr>
              <p:cNvSpPr/>
              <p:nvPr/>
            </p:nvSpPr>
            <p:spPr>
              <a:xfrm>
                <a:off x="5911912" y="4472113"/>
                <a:ext cx="204692" cy="299751"/>
              </a:xfrm>
              <a:custGeom>
                <a:avLst/>
                <a:gdLst>
                  <a:gd name="connsiteX0" fmla="*/ 0 w 204692"/>
                  <a:gd name="connsiteY0" fmla="*/ 0 h 299751"/>
                  <a:gd name="connsiteX1" fmla="*/ 0 w 204692"/>
                  <a:gd name="connsiteY1" fmla="*/ 9430 h 299751"/>
                  <a:gd name="connsiteX2" fmla="*/ 195263 w 204692"/>
                  <a:gd name="connsiteY2" fmla="*/ 9430 h 299751"/>
                  <a:gd name="connsiteX3" fmla="*/ 195263 w 204692"/>
                  <a:gd name="connsiteY3" fmla="*/ 269177 h 299751"/>
                  <a:gd name="connsiteX4" fmla="*/ 169831 w 204692"/>
                  <a:gd name="connsiteY4" fmla="*/ 292894 h 299751"/>
                  <a:gd name="connsiteX5" fmla="*/ 176213 w 204692"/>
                  <a:gd name="connsiteY5" fmla="*/ 299752 h 299751"/>
                  <a:gd name="connsiteX6" fmla="*/ 204692 w 204692"/>
                  <a:gd name="connsiteY6" fmla="*/ 273177 h 299751"/>
                  <a:gd name="connsiteX7" fmla="*/ 204692 w 204692"/>
                  <a:gd name="connsiteY7" fmla="*/ 0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0" y="0"/>
                    </a:moveTo>
                    <a:lnTo>
                      <a:pt x="0" y="9430"/>
                    </a:lnTo>
                    <a:lnTo>
                      <a:pt x="195263" y="9430"/>
                    </a:lnTo>
                    <a:lnTo>
                      <a:pt x="195263" y="269177"/>
                    </a:lnTo>
                    <a:lnTo>
                      <a:pt x="169831" y="292894"/>
                    </a:lnTo>
                    <a:lnTo>
                      <a:pt x="176213" y="299752"/>
                    </a:lnTo>
                    <a:lnTo>
                      <a:pt x="204692" y="273177"/>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5" name="任意多边形: 形状 304">
                <a:extLst>
                  <a:ext uri="{FF2B5EF4-FFF2-40B4-BE49-F238E27FC236}">
                    <a16:creationId xmlns:a16="http://schemas.microsoft.com/office/drawing/2014/main" id="{6CA7A3E8-2D00-7CD3-3169-58D514F79DE4}"/>
                  </a:ext>
                </a:extLst>
              </p:cNvPr>
              <p:cNvSpPr/>
              <p:nvPr/>
            </p:nvSpPr>
            <p:spPr>
              <a:xfrm>
                <a:off x="5640641" y="4472113"/>
                <a:ext cx="204692" cy="301751"/>
              </a:xfrm>
              <a:custGeom>
                <a:avLst/>
                <a:gdLst>
                  <a:gd name="connsiteX0" fmla="*/ 0 w 204692"/>
                  <a:gd name="connsiteY0" fmla="*/ 0 h 301751"/>
                  <a:gd name="connsiteX1" fmla="*/ 0 w 204692"/>
                  <a:gd name="connsiteY1" fmla="*/ 301752 h 301751"/>
                  <a:gd name="connsiteX2" fmla="*/ 9430 w 204692"/>
                  <a:gd name="connsiteY2" fmla="*/ 301752 h 301751"/>
                  <a:gd name="connsiteX3" fmla="*/ 9430 w 204692"/>
                  <a:gd name="connsiteY3" fmla="*/ 9430 h 301751"/>
                  <a:gd name="connsiteX4" fmla="*/ 204692 w 204692"/>
                  <a:gd name="connsiteY4" fmla="*/ 9430 h 301751"/>
                  <a:gd name="connsiteX5" fmla="*/ 204692 w 204692"/>
                  <a:gd name="connsiteY5"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692" h="301751">
                    <a:moveTo>
                      <a:pt x="0" y="0"/>
                    </a:moveTo>
                    <a:lnTo>
                      <a:pt x="0" y="301752"/>
                    </a:lnTo>
                    <a:lnTo>
                      <a:pt x="9430" y="301752"/>
                    </a:lnTo>
                    <a:lnTo>
                      <a:pt x="9430" y="9430"/>
                    </a:lnTo>
                    <a:lnTo>
                      <a:pt x="204692" y="9430"/>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6" name="任意多边形: 形状 305">
                <a:extLst>
                  <a:ext uri="{FF2B5EF4-FFF2-40B4-BE49-F238E27FC236}">
                    <a16:creationId xmlns:a16="http://schemas.microsoft.com/office/drawing/2014/main" id="{BACC358C-2898-05DF-9AEA-58C836EEB4BC}"/>
                  </a:ext>
                </a:extLst>
              </p:cNvPr>
              <p:cNvSpPr/>
              <p:nvPr/>
            </p:nvSpPr>
            <p:spPr>
              <a:xfrm>
                <a:off x="6040500" y="4476781"/>
                <a:ext cx="53340" cy="297084"/>
              </a:xfrm>
              <a:custGeom>
                <a:avLst/>
                <a:gdLst>
                  <a:gd name="connsiteX0" fmla="*/ 0 w 53340"/>
                  <a:gd name="connsiteY0" fmla="*/ 0 h 297084"/>
                  <a:gd name="connsiteX1" fmla="*/ 0 w 53340"/>
                  <a:gd name="connsiteY1" fmla="*/ 268796 h 297084"/>
                  <a:gd name="connsiteX2" fmla="*/ 37719 w 53340"/>
                  <a:gd name="connsiteY2" fmla="*/ 297084 h 297084"/>
                  <a:gd name="connsiteX3" fmla="*/ 53340 w 53340"/>
                  <a:gd name="connsiteY3" fmla="*/ 297084 h 297084"/>
                  <a:gd name="connsiteX4" fmla="*/ 9430 w 53340"/>
                  <a:gd name="connsiteY4" fmla="*/ 264128 h 297084"/>
                  <a:gd name="connsiteX5" fmla="*/ 9430 w 53340"/>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297084">
                    <a:moveTo>
                      <a:pt x="0" y="0"/>
                    </a:moveTo>
                    <a:lnTo>
                      <a:pt x="0" y="268796"/>
                    </a:lnTo>
                    <a:lnTo>
                      <a:pt x="37719" y="297084"/>
                    </a:lnTo>
                    <a:lnTo>
                      <a:pt x="53340" y="297084"/>
                    </a:lnTo>
                    <a:lnTo>
                      <a:pt x="9430" y="26412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7" name="任意多边形: 形状 306">
                <a:extLst>
                  <a:ext uri="{FF2B5EF4-FFF2-40B4-BE49-F238E27FC236}">
                    <a16:creationId xmlns:a16="http://schemas.microsoft.com/office/drawing/2014/main" id="{FA5C210F-2A44-8B71-415F-3E4D310B4EFA}"/>
                  </a:ext>
                </a:extLst>
              </p:cNvPr>
              <p:cNvSpPr/>
              <p:nvPr/>
            </p:nvSpPr>
            <p:spPr>
              <a:xfrm>
                <a:off x="5975730" y="4476781"/>
                <a:ext cx="9429" cy="297084"/>
              </a:xfrm>
              <a:custGeom>
                <a:avLst/>
                <a:gdLst>
                  <a:gd name="connsiteX0" fmla="*/ 0 w 9429"/>
                  <a:gd name="connsiteY0" fmla="*/ 0 h 297084"/>
                  <a:gd name="connsiteX1" fmla="*/ 9430 w 9429"/>
                  <a:gd name="connsiteY1" fmla="*/ 0 h 297084"/>
                  <a:gd name="connsiteX2" fmla="*/ 9430 w 9429"/>
                  <a:gd name="connsiteY2" fmla="*/ 297085 h 297084"/>
                  <a:gd name="connsiteX3" fmla="*/ 0 w 9429"/>
                  <a:gd name="connsiteY3" fmla="*/ 297085 h 297084"/>
                </a:gdLst>
                <a:ahLst/>
                <a:cxnLst>
                  <a:cxn ang="0">
                    <a:pos x="connsiteX0" y="connsiteY0"/>
                  </a:cxn>
                  <a:cxn ang="0">
                    <a:pos x="connsiteX1" y="connsiteY1"/>
                  </a:cxn>
                  <a:cxn ang="0">
                    <a:pos x="connsiteX2" y="connsiteY2"/>
                  </a:cxn>
                  <a:cxn ang="0">
                    <a:pos x="connsiteX3" y="connsiteY3"/>
                  </a:cxn>
                </a:cxnLst>
                <a:rect l="l" t="t" r="r" b="b"/>
                <a:pathLst>
                  <a:path w="9429" h="297084">
                    <a:moveTo>
                      <a:pt x="0" y="0"/>
                    </a:moveTo>
                    <a:lnTo>
                      <a:pt x="9430" y="0"/>
                    </a:lnTo>
                    <a:lnTo>
                      <a:pt x="9430" y="297085"/>
                    </a:lnTo>
                    <a:lnTo>
                      <a:pt x="0" y="29708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8" name="任意多边形: 形状 307">
                <a:extLst>
                  <a:ext uri="{FF2B5EF4-FFF2-40B4-BE49-F238E27FC236}">
                    <a16:creationId xmlns:a16="http://schemas.microsoft.com/office/drawing/2014/main" id="{1791C971-E51F-3DD9-853C-AFFDC4EFB886}"/>
                  </a:ext>
                </a:extLst>
              </p:cNvPr>
              <p:cNvSpPr/>
              <p:nvPr/>
            </p:nvSpPr>
            <p:spPr>
              <a:xfrm>
                <a:off x="4227512" y="4635944"/>
                <a:ext cx="265271" cy="55244"/>
              </a:xfrm>
              <a:custGeom>
                <a:avLst/>
                <a:gdLst>
                  <a:gd name="connsiteX0" fmla="*/ 29718 w 265271"/>
                  <a:gd name="connsiteY0" fmla="*/ 0 h 55244"/>
                  <a:gd name="connsiteX1" fmla="*/ 0 w 265271"/>
                  <a:gd name="connsiteY1" fmla="*/ 39624 h 55244"/>
                  <a:gd name="connsiteX2" fmla="*/ 0 w 265271"/>
                  <a:gd name="connsiteY2" fmla="*/ 55245 h 55244"/>
                  <a:gd name="connsiteX3" fmla="*/ 34385 w 265271"/>
                  <a:gd name="connsiteY3" fmla="*/ 9334 h 55244"/>
                  <a:gd name="connsiteX4" fmla="*/ 265271 w 265271"/>
                  <a:gd name="connsiteY4" fmla="*/ 9334 h 55244"/>
                  <a:gd name="connsiteX5" fmla="*/ 265271 w 265271"/>
                  <a:gd name="connsiteY5" fmla="*/ 0 h 5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244">
                    <a:moveTo>
                      <a:pt x="29718" y="0"/>
                    </a:moveTo>
                    <a:lnTo>
                      <a:pt x="0" y="39624"/>
                    </a:lnTo>
                    <a:lnTo>
                      <a:pt x="0" y="55245"/>
                    </a:lnTo>
                    <a:lnTo>
                      <a:pt x="34385" y="9334"/>
                    </a:lnTo>
                    <a:lnTo>
                      <a:pt x="265271" y="9334"/>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9" name="任意多边形: 形状 308">
                <a:extLst>
                  <a:ext uri="{FF2B5EF4-FFF2-40B4-BE49-F238E27FC236}">
                    <a16:creationId xmlns:a16="http://schemas.microsoft.com/office/drawing/2014/main" id="{37D0A78D-7DDF-3229-88A8-30E82B95CC70}"/>
                  </a:ext>
                </a:extLst>
              </p:cNvPr>
              <p:cNvSpPr/>
              <p:nvPr/>
            </p:nvSpPr>
            <p:spPr>
              <a:xfrm>
                <a:off x="4227512" y="4571078"/>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0" name="任意多边形: 形状 309">
                <a:extLst>
                  <a:ext uri="{FF2B5EF4-FFF2-40B4-BE49-F238E27FC236}">
                    <a16:creationId xmlns:a16="http://schemas.microsoft.com/office/drawing/2014/main" id="{A7B5B6B4-CAC6-3683-3F8C-6097A71419FB}"/>
                  </a:ext>
                </a:extLst>
              </p:cNvPr>
              <p:cNvSpPr/>
              <p:nvPr/>
            </p:nvSpPr>
            <p:spPr>
              <a:xfrm>
                <a:off x="4561934" y="4571078"/>
                <a:ext cx="271176" cy="202787"/>
              </a:xfrm>
              <a:custGeom>
                <a:avLst/>
                <a:gdLst>
                  <a:gd name="connsiteX0" fmla="*/ 137922 w 271176"/>
                  <a:gd name="connsiteY0" fmla="*/ 74200 h 202787"/>
                  <a:gd name="connsiteX1" fmla="*/ 197072 w 271176"/>
                  <a:gd name="connsiteY1" fmla="*/ 74200 h 202787"/>
                  <a:gd name="connsiteX2" fmla="*/ 197072 w 271176"/>
                  <a:gd name="connsiteY2" fmla="*/ 131540 h 202787"/>
                  <a:gd name="connsiteX3" fmla="*/ 137922 w 271176"/>
                  <a:gd name="connsiteY3" fmla="*/ 131540 h 202787"/>
                  <a:gd name="connsiteX4" fmla="*/ 137922 w 271176"/>
                  <a:gd name="connsiteY4" fmla="*/ 74200 h 202787"/>
                  <a:gd name="connsiteX5" fmla="*/ 0 w 271176"/>
                  <a:gd name="connsiteY5" fmla="*/ 0 h 202787"/>
                  <a:gd name="connsiteX6" fmla="*/ 0 w 271176"/>
                  <a:gd name="connsiteY6" fmla="*/ 9430 h 202787"/>
                  <a:gd name="connsiteX7" fmla="*/ 261842 w 271176"/>
                  <a:gd name="connsiteY7" fmla="*/ 9430 h 202787"/>
                  <a:gd name="connsiteX8" fmla="*/ 261842 w 271176"/>
                  <a:gd name="connsiteY8" fmla="*/ 198120 h 202787"/>
                  <a:gd name="connsiteX9" fmla="*/ 75057 w 271176"/>
                  <a:gd name="connsiteY9" fmla="*/ 198120 h 202787"/>
                  <a:gd name="connsiteX10" fmla="*/ 75057 w 271176"/>
                  <a:gd name="connsiteY10" fmla="*/ 74200 h 202787"/>
                  <a:gd name="connsiteX11" fmla="*/ 128588 w 271176"/>
                  <a:gd name="connsiteY11" fmla="*/ 74200 h 202787"/>
                  <a:gd name="connsiteX12" fmla="*/ 128588 w 271176"/>
                  <a:gd name="connsiteY12" fmla="*/ 140875 h 202787"/>
                  <a:gd name="connsiteX13" fmla="*/ 206502 w 271176"/>
                  <a:gd name="connsiteY13" fmla="*/ 140875 h 202787"/>
                  <a:gd name="connsiteX14" fmla="*/ 206502 w 271176"/>
                  <a:gd name="connsiteY14" fmla="*/ 64770 h 202787"/>
                  <a:gd name="connsiteX15" fmla="*/ 0 w 271176"/>
                  <a:gd name="connsiteY15" fmla="*/ 64770 h 202787"/>
                  <a:gd name="connsiteX16" fmla="*/ 0 w 271176"/>
                  <a:gd name="connsiteY16" fmla="*/ 74200 h 202787"/>
                  <a:gd name="connsiteX17" fmla="*/ 65627 w 271176"/>
                  <a:gd name="connsiteY17" fmla="*/ 74200 h 202787"/>
                  <a:gd name="connsiteX18" fmla="*/ 65627 w 271176"/>
                  <a:gd name="connsiteY18" fmla="*/ 202787 h 202787"/>
                  <a:gd name="connsiteX19" fmla="*/ 271177 w 271176"/>
                  <a:gd name="connsiteY19" fmla="*/ 202787 h 202787"/>
                  <a:gd name="connsiteX20" fmla="*/ 271177 w 271176"/>
                  <a:gd name="connsiteY20" fmla="*/ 0 h 202787"/>
                  <a:gd name="connsiteX21" fmla="*/ 0 w 271176"/>
                  <a:gd name="connsiteY21" fmla="*/ 0 h 20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176" h="202787">
                    <a:moveTo>
                      <a:pt x="137922" y="74200"/>
                    </a:moveTo>
                    <a:lnTo>
                      <a:pt x="197072" y="74200"/>
                    </a:lnTo>
                    <a:lnTo>
                      <a:pt x="197072" y="131540"/>
                    </a:lnTo>
                    <a:lnTo>
                      <a:pt x="137922" y="131540"/>
                    </a:lnTo>
                    <a:lnTo>
                      <a:pt x="137922" y="74200"/>
                    </a:lnTo>
                    <a:close/>
                    <a:moveTo>
                      <a:pt x="0" y="0"/>
                    </a:moveTo>
                    <a:lnTo>
                      <a:pt x="0" y="9430"/>
                    </a:lnTo>
                    <a:lnTo>
                      <a:pt x="261842" y="9430"/>
                    </a:lnTo>
                    <a:lnTo>
                      <a:pt x="261842" y="198120"/>
                    </a:lnTo>
                    <a:lnTo>
                      <a:pt x="75057" y="198120"/>
                    </a:lnTo>
                    <a:lnTo>
                      <a:pt x="75057" y="74200"/>
                    </a:lnTo>
                    <a:lnTo>
                      <a:pt x="128588" y="74200"/>
                    </a:lnTo>
                    <a:lnTo>
                      <a:pt x="128588" y="140875"/>
                    </a:lnTo>
                    <a:lnTo>
                      <a:pt x="206502" y="140875"/>
                    </a:lnTo>
                    <a:lnTo>
                      <a:pt x="206502" y="64770"/>
                    </a:lnTo>
                    <a:lnTo>
                      <a:pt x="0" y="64770"/>
                    </a:lnTo>
                    <a:lnTo>
                      <a:pt x="0" y="74200"/>
                    </a:lnTo>
                    <a:lnTo>
                      <a:pt x="65627" y="74200"/>
                    </a:lnTo>
                    <a:lnTo>
                      <a:pt x="65627" y="202787"/>
                    </a:lnTo>
                    <a:lnTo>
                      <a:pt x="271177" y="202787"/>
                    </a:lnTo>
                    <a:lnTo>
                      <a:pt x="271177" y="0"/>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1" name="任意多边形: 形状 310">
                <a:extLst>
                  <a:ext uri="{FF2B5EF4-FFF2-40B4-BE49-F238E27FC236}">
                    <a16:creationId xmlns:a16="http://schemas.microsoft.com/office/drawing/2014/main" id="{C3E32AB7-6562-6F62-E84B-4482D2F6D95E}"/>
                  </a:ext>
                </a:extLst>
              </p:cNvPr>
              <p:cNvSpPr/>
              <p:nvPr/>
            </p:nvSpPr>
            <p:spPr>
              <a:xfrm>
                <a:off x="4625752" y="4102734"/>
                <a:ext cx="51054" cy="473106"/>
              </a:xfrm>
              <a:custGeom>
                <a:avLst/>
                <a:gdLst>
                  <a:gd name="connsiteX0" fmla="*/ 9335 w 51054"/>
                  <a:gd name="connsiteY0" fmla="*/ 473107 h 473106"/>
                  <a:gd name="connsiteX1" fmla="*/ 0 w 51054"/>
                  <a:gd name="connsiteY1" fmla="*/ 473107 h 473106"/>
                  <a:gd name="connsiteX2" fmla="*/ 0 w 51054"/>
                  <a:gd name="connsiteY2" fmla="*/ 34576 h 473106"/>
                  <a:gd name="connsiteX3" fmla="*/ 45434 w 51054"/>
                  <a:gd name="connsiteY3" fmla="*/ 0 h 473106"/>
                  <a:gd name="connsiteX4" fmla="*/ 51054 w 51054"/>
                  <a:gd name="connsiteY4" fmla="*/ 7525 h 473106"/>
                  <a:gd name="connsiteX5" fmla="*/ 9335 w 51054"/>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106">
                    <a:moveTo>
                      <a:pt x="9335" y="473107"/>
                    </a:moveTo>
                    <a:lnTo>
                      <a:pt x="0" y="473107"/>
                    </a:lnTo>
                    <a:lnTo>
                      <a:pt x="0" y="34576"/>
                    </a:lnTo>
                    <a:lnTo>
                      <a:pt x="45434" y="0"/>
                    </a:lnTo>
                    <a:lnTo>
                      <a:pt x="51054"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2" name="任意多边形: 形状 311">
                <a:extLst>
                  <a:ext uri="{FF2B5EF4-FFF2-40B4-BE49-F238E27FC236}">
                    <a16:creationId xmlns:a16="http://schemas.microsoft.com/office/drawing/2014/main" id="{E73ED7B7-9E9D-DDE6-F2B9-E1B0A2355135}"/>
                  </a:ext>
                </a:extLst>
              </p:cNvPr>
              <p:cNvSpPr/>
              <p:nvPr/>
            </p:nvSpPr>
            <p:spPr>
              <a:xfrm>
                <a:off x="4690522" y="4145216"/>
                <a:ext cx="42100" cy="430625"/>
              </a:xfrm>
              <a:custGeom>
                <a:avLst/>
                <a:gdLst>
                  <a:gd name="connsiteX0" fmla="*/ 9334 w 42100"/>
                  <a:gd name="connsiteY0" fmla="*/ 430625 h 430625"/>
                  <a:gd name="connsiteX1" fmla="*/ 0 w 42100"/>
                  <a:gd name="connsiteY1" fmla="*/ 430625 h 430625"/>
                  <a:gd name="connsiteX2" fmla="*/ 0 w 42100"/>
                  <a:gd name="connsiteY2" fmla="*/ 25337 h 430625"/>
                  <a:gd name="connsiteX3" fmla="*/ 36767 w 42100"/>
                  <a:gd name="connsiteY3" fmla="*/ 0 h 430625"/>
                  <a:gd name="connsiteX4" fmla="*/ 42100 w 42100"/>
                  <a:gd name="connsiteY4" fmla="*/ 7715 h 430625"/>
                  <a:gd name="connsiteX5" fmla="*/ 9334 w 42100"/>
                  <a:gd name="connsiteY5" fmla="*/ 30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334" y="430625"/>
                    </a:moveTo>
                    <a:lnTo>
                      <a:pt x="0" y="430625"/>
                    </a:lnTo>
                    <a:lnTo>
                      <a:pt x="0" y="25337"/>
                    </a:lnTo>
                    <a:lnTo>
                      <a:pt x="36767" y="0"/>
                    </a:lnTo>
                    <a:lnTo>
                      <a:pt x="42100" y="7715"/>
                    </a:lnTo>
                    <a:lnTo>
                      <a:pt x="9334" y="30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3" name="任意多边形: 形状 312">
                <a:extLst>
                  <a:ext uri="{FF2B5EF4-FFF2-40B4-BE49-F238E27FC236}">
                    <a16:creationId xmlns:a16="http://schemas.microsoft.com/office/drawing/2014/main" id="{992F8ACA-E492-AD23-632C-3D08135E9DC5}"/>
                  </a:ext>
                </a:extLst>
              </p:cNvPr>
              <p:cNvSpPr/>
              <p:nvPr/>
            </p:nvSpPr>
            <p:spPr>
              <a:xfrm>
                <a:off x="4692427" y="4035964"/>
                <a:ext cx="140779" cy="476059"/>
              </a:xfrm>
              <a:custGeom>
                <a:avLst/>
                <a:gdLst>
                  <a:gd name="connsiteX0" fmla="*/ 140779 w 140779"/>
                  <a:gd name="connsiteY0" fmla="*/ 476059 h 476059"/>
                  <a:gd name="connsiteX1" fmla="*/ 2762 w 140779"/>
                  <a:gd name="connsiteY1" fmla="*/ 476059 h 476059"/>
                  <a:gd name="connsiteX2" fmla="*/ 2762 w 140779"/>
                  <a:gd name="connsiteY2" fmla="*/ 466630 h 476059"/>
                  <a:gd name="connsiteX3" fmla="*/ 131350 w 140779"/>
                  <a:gd name="connsiteY3" fmla="*/ 466630 h 476059"/>
                  <a:gd name="connsiteX4" fmla="*/ 131350 w 140779"/>
                  <a:gd name="connsiteY4" fmla="*/ 106013 h 476059"/>
                  <a:gd name="connsiteX5" fmla="*/ 0 w 140779"/>
                  <a:gd name="connsiteY5" fmla="*/ 7525 h 476059"/>
                  <a:gd name="connsiteX6" fmla="*/ 5620 w 140779"/>
                  <a:gd name="connsiteY6" fmla="*/ 0 h 476059"/>
                  <a:gd name="connsiteX7" fmla="*/ 140779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79" y="476059"/>
                    </a:moveTo>
                    <a:lnTo>
                      <a:pt x="2762" y="476059"/>
                    </a:lnTo>
                    <a:lnTo>
                      <a:pt x="2762" y="466630"/>
                    </a:lnTo>
                    <a:lnTo>
                      <a:pt x="131350" y="466630"/>
                    </a:lnTo>
                    <a:lnTo>
                      <a:pt x="131350" y="106013"/>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4" name="任意多边形: 形状 313">
                <a:extLst>
                  <a:ext uri="{FF2B5EF4-FFF2-40B4-BE49-F238E27FC236}">
                    <a16:creationId xmlns:a16="http://schemas.microsoft.com/office/drawing/2014/main" id="{AEF9C461-BADD-222A-8BFF-2962C95DC719}"/>
                  </a:ext>
                </a:extLst>
              </p:cNvPr>
              <p:cNvSpPr/>
              <p:nvPr/>
            </p:nvSpPr>
            <p:spPr>
              <a:xfrm>
                <a:off x="4627562" y="4070635"/>
                <a:ext cx="138969" cy="374713"/>
              </a:xfrm>
              <a:custGeom>
                <a:avLst/>
                <a:gdLst>
                  <a:gd name="connsiteX0" fmla="*/ 138970 w 138969"/>
                  <a:gd name="connsiteY0" fmla="*/ 374713 h 374713"/>
                  <a:gd name="connsiteX1" fmla="*/ 67627 w 138969"/>
                  <a:gd name="connsiteY1" fmla="*/ 374713 h 374713"/>
                  <a:gd name="connsiteX2" fmla="*/ 67627 w 138969"/>
                  <a:gd name="connsiteY2" fmla="*/ 365379 h 374713"/>
                  <a:gd name="connsiteX3" fmla="*/ 129540 w 138969"/>
                  <a:gd name="connsiteY3" fmla="*/ 365379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379"/>
                    </a:lnTo>
                    <a:lnTo>
                      <a:pt x="129540" y="365379"/>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5" name="任意多边形: 形状 314">
                <a:extLst>
                  <a:ext uri="{FF2B5EF4-FFF2-40B4-BE49-F238E27FC236}">
                    <a16:creationId xmlns:a16="http://schemas.microsoft.com/office/drawing/2014/main" id="{59FDDA38-AC98-D36A-CF92-A4AC5D9F028E}"/>
                  </a:ext>
                </a:extLst>
              </p:cNvPr>
              <p:cNvSpPr/>
              <p:nvPr/>
            </p:nvSpPr>
            <p:spPr>
              <a:xfrm>
                <a:off x="4227512" y="4507356"/>
                <a:ext cx="339089" cy="266509"/>
              </a:xfrm>
              <a:custGeom>
                <a:avLst/>
                <a:gdLst>
                  <a:gd name="connsiteX0" fmla="*/ 329756 w 339089"/>
                  <a:gd name="connsiteY0" fmla="*/ 0 h 266509"/>
                  <a:gd name="connsiteX1" fmla="*/ 329756 w 339089"/>
                  <a:gd name="connsiteY1" fmla="*/ 261842 h 266509"/>
                  <a:gd name="connsiteX2" fmla="*/ 0 w 339089"/>
                  <a:gd name="connsiteY2" fmla="*/ 261842 h 266509"/>
                  <a:gd name="connsiteX3" fmla="*/ 0 w 339089"/>
                  <a:gd name="connsiteY3" fmla="*/ 266509 h 266509"/>
                  <a:gd name="connsiteX4" fmla="*/ 339090 w 339089"/>
                  <a:gd name="connsiteY4" fmla="*/ 266509 h 266509"/>
                  <a:gd name="connsiteX5" fmla="*/ 339090 w 339089"/>
                  <a:gd name="connsiteY5" fmla="*/ 0 h 26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66509">
                    <a:moveTo>
                      <a:pt x="329756" y="0"/>
                    </a:moveTo>
                    <a:lnTo>
                      <a:pt x="329756" y="261842"/>
                    </a:lnTo>
                    <a:lnTo>
                      <a:pt x="0" y="261842"/>
                    </a:lnTo>
                    <a:lnTo>
                      <a:pt x="0" y="266509"/>
                    </a:lnTo>
                    <a:lnTo>
                      <a:pt x="339090" y="26650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6" name="任意多边形: 形状 315">
                <a:extLst>
                  <a:ext uri="{FF2B5EF4-FFF2-40B4-BE49-F238E27FC236}">
                    <a16:creationId xmlns:a16="http://schemas.microsoft.com/office/drawing/2014/main" id="{1D82BA3A-0F7A-E042-CF3F-BBFC0A94D0CF}"/>
                  </a:ext>
                </a:extLst>
              </p:cNvPr>
              <p:cNvSpPr/>
              <p:nvPr/>
            </p:nvSpPr>
            <p:spPr>
              <a:xfrm>
                <a:off x="4227512" y="4507356"/>
                <a:ext cx="270033" cy="204596"/>
              </a:xfrm>
              <a:custGeom>
                <a:avLst/>
                <a:gdLst>
                  <a:gd name="connsiteX0" fmla="*/ 260604 w 270033"/>
                  <a:gd name="connsiteY0" fmla="*/ 0 h 204596"/>
                  <a:gd name="connsiteX1" fmla="*/ 260604 w 270033"/>
                  <a:gd name="connsiteY1" fmla="*/ 195167 h 204596"/>
                  <a:gd name="connsiteX2" fmla="*/ 34385 w 270033"/>
                  <a:gd name="connsiteY2" fmla="*/ 195167 h 204596"/>
                  <a:gd name="connsiteX3" fmla="*/ 0 w 270033"/>
                  <a:gd name="connsiteY3" fmla="*/ 149923 h 204596"/>
                  <a:gd name="connsiteX4" fmla="*/ 0 w 270033"/>
                  <a:gd name="connsiteY4" fmla="*/ 165449 h 204596"/>
                  <a:gd name="connsiteX5" fmla="*/ 29718 w 270033"/>
                  <a:gd name="connsiteY5" fmla="*/ 204597 h 204596"/>
                  <a:gd name="connsiteX6" fmla="*/ 270034 w 270033"/>
                  <a:gd name="connsiteY6" fmla="*/ 204597 h 204596"/>
                  <a:gd name="connsiteX7" fmla="*/ 270034 w 270033"/>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6">
                    <a:moveTo>
                      <a:pt x="260604" y="0"/>
                    </a:moveTo>
                    <a:lnTo>
                      <a:pt x="260604" y="195167"/>
                    </a:lnTo>
                    <a:lnTo>
                      <a:pt x="34385" y="195167"/>
                    </a:lnTo>
                    <a:lnTo>
                      <a:pt x="0" y="149923"/>
                    </a:lnTo>
                    <a:lnTo>
                      <a:pt x="0" y="165449"/>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7" name="任意多边形: 形状 316">
                <a:extLst>
                  <a:ext uri="{FF2B5EF4-FFF2-40B4-BE49-F238E27FC236}">
                    <a16:creationId xmlns:a16="http://schemas.microsoft.com/office/drawing/2014/main" id="{2FBB1365-DB8E-9F2D-A2F4-FEF061D931BE}"/>
                  </a:ext>
                </a:extLst>
              </p:cNvPr>
              <p:cNvSpPr/>
              <p:nvPr/>
            </p:nvSpPr>
            <p:spPr>
              <a:xfrm>
                <a:off x="4227512" y="4206271"/>
                <a:ext cx="402907" cy="305752"/>
              </a:xfrm>
              <a:custGeom>
                <a:avLst/>
                <a:gdLst>
                  <a:gd name="connsiteX0" fmla="*/ 0 w 402907"/>
                  <a:gd name="connsiteY0" fmla="*/ 0 h 305752"/>
                  <a:gd name="connsiteX1" fmla="*/ 0 w 402907"/>
                  <a:gd name="connsiteY1" fmla="*/ 305752 h 305752"/>
                  <a:gd name="connsiteX2" fmla="*/ 402908 w 402907"/>
                  <a:gd name="connsiteY2" fmla="*/ 305752 h 305752"/>
                  <a:gd name="connsiteX3" fmla="*/ 402908 w 402907"/>
                  <a:gd name="connsiteY3" fmla="*/ 296323 h 305752"/>
                  <a:gd name="connsiteX4" fmla="*/ 2000 w 402907"/>
                  <a:gd name="connsiteY4" fmla="*/ 296323 h 305752"/>
                  <a:gd name="connsiteX5" fmla="*/ 2000 w 402907"/>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752">
                    <a:moveTo>
                      <a:pt x="0" y="0"/>
                    </a:moveTo>
                    <a:lnTo>
                      <a:pt x="0" y="305752"/>
                    </a:lnTo>
                    <a:lnTo>
                      <a:pt x="402908" y="305752"/>
                    </a:lnTo>
                    <a:lnTo>
                      <a:pt x="402908" y="296323"/>
                    </a:lnTo>
                    <a:lnTo>
                      <a:pt x="2000" y="296323"/>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8" name="任意多边形: 形状 317">
                <a:extLst>
                  <a:ext uri="{FF2B5EF4-FFF2-40B4-BE49-F238E27FC236}">
                    <a16:creationId xmlns:a16="http://schemas.microsoft.com/office/drawing/2014/main" id="{794213FC-8C5D-8B40-5584-9DCDFF590BC3}"/>
                  </a:ext>
                </a:extLst>
              </p:cNvPr>
              <p:cNvSpPr/>
              <p:nvPr/>
            </p:nvSpPr>
            <p:spPr>
              <a:xfrm>
                <a:off x="4285709" y="4206271"/>
                <a:ext cx="344709" cy="239077"/>
              </a:xfrm>
              <a:custGeom>
                <a:avLst/>
                <a:gdLst>
                  <a:gd name="connsiteX0" fmla="*/ 344710 w 344709"/>
                  <a:gd name="connsiteY0" fmla="*/ 239077 h 239077"/>
                  <a:gd name="connsiteX1" fmla="*/ 0 w 344709"/>
                  <a:gd name="connsiteY1" fmla="*/ 239077 h 239077"/>
                  <a:gd name="connsiteX2" fmla="*/ 0 w 344709"/>
                  <a:gd name="connsiteY2" fmla="*/ 0 h 239077"/>
                  <a:gd name="connsiteX3" fmla="*/ 9430 w 344709"/>
                  <a:gd name="connsiteY3" fmla="*/ 0 h 239077"/>
                  <a:gd name="connsiteX4" fmla="*/ 9430 w 344709"/>
                  <a:gd name="connsiteY4" fmla="*/ 229743 h 239077"/>
                  <a:gd name="connsiteX5" fmla="*/ 344710 w 344709"/>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077">
                    <a:moveTo>
                      <a:pt x="344710" y="239077"/>
                    </a:moveTo>
                    <a:lnTo>
                      <a:pt x="0" y="239077"/>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9" name="任意多边形: 形状 318">
                <a:extLst>
                  <a:ext uri="{FF2B5EF4-FFF2-40B4-BE49-F238E27FC236}">
                    <a16:creationId xmlns:a16="http://schemas.microsoft.com/office/drawing/2014/main" id="{6871C43B-642B-1B1B-7611-8FA65001B259}"/>
                  </a:ext>
                </a:extLst>
              </p:cNvPr>
              <p:cNvSpPr/>
              <p:nvPr/>
            </p:nvSpPr>
            <p:spPr>
              <a:xfrm>
                <a:off x="4227512" y="4201508"/>
                <a:ext cx="270033" cy="239172"/>
              </a:xfrm>
              <a:custGeom>
                <a:avLst/>
                <a:gdLst>
                  <a:gd name="connsiteX0" fmla="*/ 0 w 270033"/>
                  <a:gd name="connsiteY0" fmla="*/ 0 h 239172"/>
                  <a:gd name="connsiteX1" fmla="*/ 0 w 270033"/>
                  <a:gd name="connsiteY1" fmla="*/ 9430 h 239172"/>
                  <a:gd name="connsiteX2" fmla="*/ 260604 w 270033"/>
                  <a:gd name="connsiteY2" fmla="*/ 9430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430"/>
                    </a:lnTo>
                    <a:lnTo>
                      <a:pt x="260604" y="9430"/>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0" name="任意多边形: 形状 319">
                <a:extLst>
                  <a:ext uri="{FF2B5EF4-FFF2-40B4-BE49-F238E27FC236}">
                    <a16:creationId xmlns:a16="http://schemas.microsoft.com/office/drawing/2014/main" id="{140BDA70-A9FF-B346-22E4-83AD46285062}"/>
                  </a:ext>
                </a:extLst>
              </p:cNvPr>
              <p:cNvSpPr/>
              <p:nvPr/>
            </p:nvSpPr>
            <p:spPr>
              <a:xfrm>
                <a:off x="4227512" y="4136262"/>
                <a:ext cx="339089" cy="304419"/>
              </a:xfrm>
              <a:custGeom>
                <a:avLst/>
                <a:gdLst>
                  <a:gd name="connsiteX0" fmla="*/ 0 w 339089"/>
                  <a:gd name="connsiteY0" fmla="*/ 0 h 304419"/>
                  <a:gd name="connsiteX1" fmla="*/ 0 w 339089"/>
                  <a:gd name="connsiteY1" fmla="*/ 9430 h 304419"/>
                  <a:gd name="connsiteX2" fmla="*/ 329756 w 339089"/>
                  <a:gd name="connsiteY2" fmla="*/ 9430 h 304419"/>
                  <a:gd name="connsiteX3" fmla="*/ 329756 w 339089"/>
                  <a:gd name="connsiteY3" fmla="*/ 304419 h 304419"/>
                  <a:gd name="connsiteX4" fmla="*/ 339090 w 339089"/>
                  <a:gd name="connsiteY4" fmla="*/ 304419 h 304419"/>
                  <a:gd name="connsiteX5" fmla="*/ 339090 w 339089"/>
                  <a:gd name="connsiteY5" fmla="*/ 0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9">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1" name="任意多边形: 形状 320">
                <a:extLst>
                  <a:ext uri="{FF2B5EF4-FFF2-40B4-BE49-F238E27FC236}">
                    <a16:creationId xmlns:a16="http://schemas.microsoft.com/office/drawing/2014/main" id="{3EADD781-C9AC-CE9A-5073-A91A4B7343C8}"/>
                  </a:ext>
                </a:extLst>
              </p:cNvPr>
              <p:cNvSpPr/>
              <p:nvPr/>
            </p:nvSpPr>
            <p:spPr>
              <a:xfrm>
                <a:off x="4625657" y="3435222"/>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49 h 271271"/>
                  <a:gd name="connsiteX15" fmla="*/ 74200 w 207454"/>
                  <a:gd name="connsiteY15" fmla="*/ 205549 h 271271"/>
                  <a:gd name="connsiteX16" fmla="*/ 74200 w 207454"/>
                  <a:gd name="connsiteY16" fmla="*/ 271272 h 271271"/>
                  <a:gd name="connsiteX17" fmla="*/ 74200 w 207454"/>
                  <a:gd name="connsiteY17" fmla="*/ 133350 h 271271"/>
                  <a:gd name="connsiteX18" fmla="*/ 131540 w 207454"/>
                  <a:gd name="connsiteY18" fmla="*/ 133350 h 271271"/>
                  <a:gd name="connsiteX19" fmla="*/ 131540 w 207454"/>
                  <a:gd name="connsiteY19" fmla="*/ 74200 h 271271"/>
                  <a:gd name="connsiteX20" fmla="*/ 74200 w 207454"/>
                  <a:gd name="connsiteY20" fmla="*/ 74200 h 271271"/>
                  <a:gd name="connsiteX21" fmla="*/ 74200 w 207454"/>
                  <a:gd name="connsiteY21" fmla="*/ 13335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4" y="0"/>
                    </a:lnTo>
                    <a:lnTo>
                      <a:pt x="207454" y="205549"/>
                    </a:lnTo>
                    <a:lnTo>
                      <a:pt x="74200" y="205549"/>
                    </a:lnTo>
                    <a:lnTo>
                      <a:pt x="74200" y="271272"/>
                    </a:lnTo>
                    <a:close/>
                    <a:moveTo>
                      <a:pt x="74200" y="133350"/>
                    </a:moveTo>
                    <a:lnTo>
                      <a:pt x="131540" y="133350"/>
                    </a:lnTo>
                    <a:lnTo>
                      <a:pt x="131540" y="74200"/>
                    </a:lnTo>
                    <a:lnTo>
                      <a:pt x="74200" y="74200"/>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2" name="任意多边形: 形状 321">
                <a:extLst>
                  <a:ext uri="{FF2B5EF4-FFF2-40B4-BE49-F238E27FC236}">
                    <a16:creationId xmlns:a16="http://schemas.microsoft.com/office/drawing/2014/main" id="{168D12BE-7DF3-982A-7CBA-0D2A76AE273A}"/>
                  </a:ext>
                </a:extLst>
              </p:cNvPr>
              <p:cNvSpPr/>
              <p:nvPr/>
            </p:nvSpPr>
            <p:spPr>
              <a:xfrm>
                <a:off x="4227512" y="3628675"/>
                <a:ext cx="402907" cy="14001"/>
              </a:xfrm>
              <a:custGeom>
                <a:avLst/>
                <a:gdLst>
                  <a:gd name="connsiteX0" fmla="*/ 0 w 402907"/>
                  <a:gd name="connsiteY0" fmla="*/ 14002 h 14001"/>
                  <a:gd name="connsiteX1" fmla="*/ 402908 w 402907"/>
                  <a:gd name="connsiteY1" fmla="*/ 14002 h 14001"/>
                  <a:gd name="connsiteX2" fmla="*/ 402908 w 402907"/>
                  <a:gd name="connsiteY2" fmla="*/ 4667 h 14001"/>
                  <a:gd name="connsiteX3" fmla="*/ 3524 w 402907"/>
                  <a:gd name="connsiteY3" fmla="*/ 4667 h 14001"/>
                  <a:gd name="connsiteX4" fmla="*/ 0 w 402907"/>
                  <a:gd name="connsiteY4" fmla="*/ 0 h 14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01">
                    <a:moveTo>
                      <a:pt x="0" y="14002"/>
                    </a:moveTo>
                    <a:lnTo>
                      <a:pt x="402908" y="14002"/>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3" name="任意多边形: 形状 322">
                <a:extLst>
                  <a:ext uri="{FF2B5EF4-FFF2-40B4-BE49-F238E27FC236}">
                    <a16:creationId xmlns:a16="http://schemas.microsoft.com/office/drawing/2014/main" id="{6814D9C6-D6C6-F4F3-8B6B-4E86CB6CF7B5}"/>
                  </a:ext>
                </a:extLst>
              </p:cNvPr>
              <p:cNvSpPr/>
              <p:nvPr/>
            </p:nvSpPr>
            <p:spPr>
              <a:xfrm>
                <a:off x="4234369" y="3535806"/>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766 h 42100"/>
                  <a:gd name="connsiteX5" fmla="*/ 396050 w 396049"/>
                  <a:gd name="connsiteY5" fmla="*/ 32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4" name="任意多边形: 形状 323">
                <a:extLst>
                  <a:ext uri="{FF2B5EF4-FFF2-40B4-BE49-F238E27FC236}">
                    <a16:creationId xmlns:a16="http://schemas.microsoft.com/office/drawing/2014/main" id="{8A7EE0A8-A2E0-4BC2-1705-FD834DAB0AB1}"/>
                  </a:ext>
                </a:extLst>
              </p:cNvPr>
              <p:cNvSpPr/>
              <p:nvPr/>
            </p:nvSpPr>
            <p:spPr>
              <a:xfrm>
                <a:off x="4227512" y="3435317"/>
                <a:ext cx="339089" cy="137921"/>
              </a:xfrm>
              <a:custGeom>
                <a:avLst/>
                <a:gdLst>
                  <a:gd name="connsiteX0" fmla="*/ 0 w 339089"/>
                  <a:gd name="connsiteY0" fmla="*/ 0 h 137921"/>
                  <a:gd name="connsiteX1" fmla="*/ 0 w 339089"/>
                  <a:gd name="connsiteY1" fmla="*/ 14097 h 137921"/>
                  <a:gd name="connsiteX2" fmla="*/ 3619 w 339089"/>
                  <a:gd name="connsiteY2" fmla="*/ 9334 h 137921"/>
                  <a:gd name="connsiteX3" fmla="*/ 329756 w 339089"/>
                  <a:gd name="connsiteY3" fmla="*/ 9334 h 137921"/>
                  <a:gd name="connsiteX4" fmla="*/ 329756 w 339089"/>
                  <a:gd name="connsiteY4" fmla="*/ 137922 h 137921"/>
                  <a:gd name="connsiteX5" fmla="*/ 339090 w 339089"/>
                  <a:gd name="connsiteY5" fmla="*/ 137922 h 137921"/>
                  <a:gd name="connsiteX6" fmla="*/ 339090 w 339089"/>
                  <a:gd name="connsiteY6" fmla="*/ 0 h 1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7921">
                    <a:moveTo>
                      <a:pt x="0" y="0"/>
                    </a:moveTo>
                    <a:lnTo>
                      <a:pt x="0" y="14097"/>
                    </a:lnTo>
                    <a:lnTo>
                      <a:pt x="3619" y="9334"/>
                    </a:lnTo>
                    <a:lnTo>
                      <a:pt x="329756" y="9334"/>
                    </a:lnTo>
                    <a:lnTo>
                      <a:pt x="329756" y="137922"/>
                    </a:lnTo>
                    <a:lnTo>
                      <a:pt x="339090" y="13792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5" name="任意多边形: 形状 324">
                <a:extLst>
                  <a:ext uri="{FF2B5EF4-FFF2-40B4-BE49-F238E27FC236}">
                    <a16:creationId xmlns:a16="http://schemas.microsoft.com/office/drawing/2014/main" id="{6850C82A-B191-A606-9808-EF807E041BAB}"/>
                  </a:ext>
                </a:extLst>
              </p:cNvPr>
              <p:cNvSpPr/>
              <p:nvPr/>
            </p:nvSpPr>
            <p:spPr>
              <a:xfrm>
                <a:off x="4227512" y="3501897"/>
                <a:ext cx="272510" cy="71342"/>
              </a:xfrm>
              <a:custGeom>
                <a:avLst/>
                <a:gdLst>
                  <a:gd name="connsiteX0" fmla="*/ 32290 w 272510"/>
                  <a:gd name="connsiteY0" fmla="*/ 0 h 71342"/>
                  <a:gd name="connsiteX1" fmla="*/ 0 w 272510"/>
                  <a:gd name="connsiteY1" fmla="*/ 43053 h 71342"/>
                  <a:gd name="connsiteX2" fmla="*/ 0 w 272510"/>
                  <a:gd name="connsiteY2" fmla="*/ 58674 h 71342"/>
                  <a:gd name="connsiteX3" fmla="*/ 36957 w 272510"/>
                  <a:gd name="connsiteY3" fmla="*/ 9430 h 71342"/>
                  <a:gd name="connsiteX4" fmla="*/ 263081 w 272510"/>
                  <a:gd name="connsiteY4" fmla="*/ 9430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3053"/>
                    </a:lnTo>
                    <a:lnTo>
                      <a:pt x="0" y="58674"/>
                    </a:lnTo>
                    <a:lnTo>
                      <a:pt x="36957" y="9430"/>
                    </a:lnTo>
                    <a:lnTo>
                      <a:pt x="263081" y="9430"/>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6" name="任意多边形: 形状 325">
                <a:extLst>
                  <a:ext uri="{FF2B5EF4-FFF2-40B4-BE49-F238E27FC236}">
                    <a16:creationId xmlns:a16="http://schemas.microsoft.com/office/drawing/2014/main" id="{CC8DFF26-2690-E505-214F-2B935CC6E8A8}"/>
                  </a:ext>
                </a:extLst>
              </p:cNvPr>
              <p:cNvSpPr/>
              <p:nvPr/>
            </p:nvSpPr>
            <p:spPr>
              <a:xfrm>
                <a:off x="4561934" y="3701827"/>
                <a:ext cx="271271" cy="408908"/>
              </a:xfrm>
              <a:custGeom>
                <a:avLst/>
                <a:gdLst>
                  <a:gd name="connsiteX0" fmla="*/ 234696 w 271271"/>
                  <a:gd name="connsiteY0" fmla="*/ 408908 h 408908"/>
                  <a:gd name="connsiteX1" fmla="*/ 228124 w 271271"/>
                  <a:gd name="connsiteY1" fmla="*/ 402146 h 408908"/>
                  <a:gd name="connsiteX2" fmla="*/ 261842 w 271271"/>
                  <a:gd name="connsiteY2" fmla="*/ 369094 h 408908"/>
                  <a:gd name="connsiteX3" fmla="*/ 261842 w 271271"/>
                  <a:gd name="connsiteY3" fmla="*/ 9430 h 408908"/>
                  <a:gd name="connsiteX4" fmla="*/ 0 w 271271"/>
                  <a:gd name="connsiteY4" fmla="*/ 9430 h 408908"/>
                  <a:gd name="connsiteX5" fmla="*/ 0 w 271271"/>
                  <a:gd name="connsiteY5" fmla="*/ 0 h 408908"/>
                  <a:gd name="connsiteX6" fmla="*/ 271272 w 271271"/>
                  <a:gd name="connsiteY6" fmla="*/ 0 h 408908"/>
                  <a:gd name="connsiteX7" fmla="*/ 271272 w 271271"/>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34696" y="408908"/>
                    </a:moveTo>
                    <a:lnTo>
                      <a:pt x="228124" y="402146"/>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7" name="任意多边形: 形状 326">
                <a:extLst>
                  <a:ext uri="{FF2B5EF4-FFF2-40B4-BE49-F238E27FC236}">
                    <a16:creationId xmlns:a16="http://schemas.microsoft.com/office/drawing/2014/main" id="{EE18BC3B-5168-0A4F-5BA0-A584DFAF7B8A}"/>
                  </a:ext>
                </a:extLst>
              </p:cNvPr>
              <p:cNvSpPr/>
              <p:nvPr/>
            </p:nvSpPr>
            <p:spPr>
              <a:xfrm>
                <a:off x="4227512" y="3518566"/>
                <a:ext cx="38385" cy="57435"/>
              </a:xfrm>
              <a:custGeom>
                <a:avLst/>
                <a:gdLst>
                  <a:gd name="connsiteX0" fmla="*/ 0 w 38385"/>
                  <a:gd name="connsiteY0" fmla="*/ 15811 h 57435"/>
                  <a:gd name="connsiteX1" fmla="*/ 30861 w 38385"/>
                  <a:gd name="connsiteY1" fmla="*/ 57436 h 57435"/>
                  <a:gd name="connsiteX2" fmla="*/ 38386 w 38385"/>
                  <a:gd name="connsiteY2" fmla="*/ 51911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911"/>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8" name="任意多边形: 形状 327">
                <a:extLst>
                  <a:ext uri="{FF2B5EF4-FFF2-40B4-BE49-F238E27FC236}">
                    <a16:creationId xmlns:a16="http://schemas.microsoft.com/office/drawing/2014/main" id="{C4810F4E-D9E6-6292-65C4-4C8714D67D8D}"/>
                  </a:ext>
                </a:extLst>
              </p:cNvPr>
              <p:cNvSpPr/>
              <p:nvPr/>
            </p:nvSpPr>
            <p:spPr>
              <a:xfrm>
                <a:off x="4227512" y="3628675"/>
                <a:ext cx="4953" cy="10287"/>
              </a:xfrm>
              <a:custGeom>
                <a:avLst/>
                <a:gdLst>
                  <a:gd name="connsiteX0" fmla="*/ 0 w 4953"/>
                  <a:gd name="connsiteY0" fmla="*/ 10287 h 10287"/>
                  <a:gd name="connsiteX1" fmla="*/ 4953 w 4953"/>
                  <a:gd name="connsiteY1" fmla="*/ 6477 h 10287"/>
                  <a:gd name="connsiteX2" fmla="*/ 0 w 4953"/>
                  <a:gd name="connsiteY2" fmla="*/ 0 h 10287"/>
                </a:gdLst>
                <a:ahLst/>
                <a:cxnLst>
                  <a:cxn ang="0">
                    <a:pos x="connsiteX0" y="connsiteY0"/>
                  </a:cxn>
                  <a:cxn ang="0">
                    <a:pos x="connsiteX1" y="connsiteY1"/>
                  </a:cxn>
                  <a:cxn ang="0">
                    <a:pos x="connsiteX2" y="connsiteY2"/>
                  </a:cxn>
                </a:cxnLst>
                <a:rect l="l" t="t" r="r" b="b"/>
                <a:pathLst>
                  <a:path w="4953" h="10287">
                    <a:moveTo>
                      <a:pt x="0" y="10287"/>
                    </a:moveTo>
                    <a:lnTo>
                      <a:pt x="4953" y="647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9" name="任意多边形: 形状 328">
                <a:extLst>
                  <a:ext uri="{FF2B5EF4-FFF2-40B4-BE49-F238E27FC236}">
                    <a16:creationId xmlns:a16="http://schemas.microsoft.com/office/drawing/2014/main" id="{1B989A3D-02E2-31A6-3D7A-BC65937F916C}"/>
                  </a:ext>
                </a:extLst>
              </p:cNvPr>
              <p:cNvSpPr/>
              <p:nvPr/>
            </p:nvSpPr>
            <p:spPr>
              <a:xfrm>
                <a:off x="4227512" y="4002912"/>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0" name="任意多边形: 形状 329">
                <a:extLst>
                  <a:ext uri="{FF2B5EF4-FFF2-40B4-BE49-F238E27FC236}">
                    <a16:creationId xmlns:a16="http://schemas.microsoft.com/office/drawing/2014/main" id="{C6D256E3-54CE-E8C9-4EB2-A4DFDCD6B75F}"/>
                  </a:ext>
                </a:extLst>
              </p:cNvPr>
              <p:cNvSpPr/>
              <p:nvPr/>
            </p:nvSpPr>
            <p:spPr>
              <a:xfrm>
                <a:off x="4227512" y="4068158"/>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1" name="任意多边形: 形状 330">
                <a:extLst>
                  <a:ext uri="{FF2B5EF4-FFF2-40B4-BE49-F238E27FC236}">
                    <a16:creationId xmlns:a16="http://schemas.microsoft.com/office/drawing/2014/main" id="{CF457DF8-9E54-07B9-9EB5-E6AB5CBDCC84}"/>
                  </a:ext>
                </a:extLst>
              </p:cNvPr>
              <p:cNvSpPr/>
              <p:nvPr/>
            </p:nvSpPr>
            <p:spPr>
              <a:xfrm>
                <a:off x="4227512" y="3701827"/>
                <a:ext cx="267747" cy="437864"/>
              </a:xfrm>
              <a:custGeom>
                <a:avLst/>
                <a:gdLst>
                  <a:gd name="connsiteX0" fmla="*/ 0 w 267747"/>
                  <a:gd name="connsiteY0" fmla="*/ 0 h 437864"/>
                  <a:gd name="connsiteX1" fmla="*/ 0 w 267747"/>
                  <a:gd name="connsiteY1" fmla="*/ 437864 h 437864"/>
                  <a:gd name="connsiteX2" fmla="*/ 5906 w 267747"/>
                  <a:gd name="connsiteY2" fmla="*/ 437864 h 437864"/>
                  <a:gd name="connsiteX3" fmla="*/ 5906 w 267747"/>
                  <a:gd name="connsiteY3" fmla="*/ 9430 h 437864"/>
                  <a:gd name="connsiteX4" fmla="*/ 267748 w 267747"/>
                  <a:gd name="connsiteY4" fmla="*/ 9430 h 437864"/>
                  <a:gd name="connsiteX5" fmla="*/ 267748 w 267747"/>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864">
                    <a:moveTo>
                      <a:pt x="0" y="0"/>
                    </a:moveTo>
                    <a:lnTo>
                      <a:pt x="0" y="437864"/>
                    </a:lnTo>
                    <a:lnTo>
                      <a:pt x="5906" y="437864"/>
                    </a:lnTo>
                    <a:lnTo>
                      <a:pt x="5906" y="9430"/>
                    </a:lnTo>
                    <a:lnTo>
                      <a:pt x="267748" y="9430"/>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2" name="任意多边形: 形状 331">
                <a:extLst>
                  <a:ext uri="{FF2B5EF4-FFF2-40B4-BE49-F238E27FC236}">
                    <a16:creationId xmlns:a16="http://schemas.microsoft.com/office/drawing/2014/main" id="{F45B0841-6EF5-24E8-E556-8678C2078FA6}"/>
                  </a:ext>
                </a:extLst>
              </p:cNvPr>
              <p:cNvSpPr/>
              <p:nvPr/>
            </p:nvSpPr>
            <p:spPr>
              <a:xfrm>
                <a:off x="4295425" y="3638009"/>
                <a:ext cx="204596" cy="374332"/>
              </a:xfrm>
              <a:custGeom>
                <a:avLst/>
                <a:gdLst>
                  <a:gd name="connsiteX0" fmla="*/ 204597 w 204596"/>
                  <a:gd name="connsiteY0" fmla="*/ 374333 h 374332"/>
                  <a:gd name="connsiteX1" fmla="*/ 0 w 204596"/>
                  <a:gd name="connsiteY1" fmla="*/ 374333 h 374332"/>
                  <a:gd name="connsiteX2" fmla="*/ 0 w 204596"/>
                  <a:gd name="connsiteY2" fmla="*/ 364903 h 374332"/>
                  <a:gd name="connsiteX3" fmla="*/ 195167 w 204596"/>
                  <a:gd name="connsiteY3" fmla="*/ 364903 h 374332"/>
                  <a:gd name="connsiteX4" fmla="*/ 195167 w 204596"/>
                  <a:gd name="connsiteY4" fmla="*/ 0 h 374332"/>
                  <a:gd name="connsiteX5" fmla="*/ 204597 w 204596"/>
                  <a:gd name="connsiteY5" fmla="*/ 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204597" y="374333"/>
                    </a:moveTo>
                    <a:lnTo>
                      <a:pt x="0" y="374333"/>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3" name="任意多边形: 形状 332">
                <a:extLst>
                  <a:ext uri="{FF2B5EF4-FFF2-40B4-BE49-F238E27FC236}">
                    <a16:creationId xmlns:a16="http://schemas.microsoft.com/office/drawing/2014/main" id="{4B7EDD9B-E793-1EEE-DD70-9584007CBBB9}"/>
                  </a:ext>
                </a:extLst>
              </p:cNvPr>
              <p:cNvSpPr/>
              <p:nvPr/>
            </p:nvSpPr>
            <p:spPr>
              <a:xfrm>
                <a:off x="4295425" y="3638009"/>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4" name="任意多边形: 形状 333">
                <a:extLst>
                  <a:ext uri="{FF2B5EF4-FFF2-40B4-BE49-F238E27FC236}">
                    <a16:creationId xmlns:a16="http://schemas.microsoft.com/office/drawing/2014/main" id="{31655659-746F-5D79-C05E-6E4FC68BC52B}"/>
                  </a:ext>
                </a:extLst>
              </p:cNvPr>
              <p:cNvSpPr/>
              <p:nvPr/>
            </p:nvSpPr>
            <p:spPr>
              <a:xfrm>
                <a:off x="4561934" y="3768502"/>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4 h 299656"/>
                  <a:gd name="connsiteX4" fmla="*/ 0 w 204692"/>
                  <a:gd name="connsiteY4" fmla="*/ 9334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4"/>
                    </a:lnTo>
                    <a:lnTo>
                      <a:pt x="0" y="9334"/>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5" name="任意多边形: 形状 334">
                <a:extLst>
                  <a:ext uri="{FF2B5EF4-FFF2-40B4-BE49-F238E27FC236}">
                    <a16:creationId xmlns:a16="http://schemas.microsoft.com/office/drawing/2014/main" id="{4DE5CCC8-BC42-0899-94B0-E2ADED6F294D}"/>
                  </a:ext>
                </a:extLst>
              </p:cNvPr>
              <p:cNvSpPr/>
              <p:nvPr/>
            </p:nvSpPr>
            <p:spPr>
              <a:xfrm>
                <a:off x="4290662" y="3768502"/>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334 h 371189"/>
                  <a:gd name="connsiteX5" fmla="*/ 9430 w 204596"/>
                  <a:gd name="connsiteY5" fmla="*/ 9334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6" name="任意多边形: 形状 335">
                <a:extLst>
                  <a:ext uri="{FF2B5EF4-FFF2-40B4-BE49-F238E27FC236}">
                    <a16:creationId xmlns:a16="http://schemas.microsoft.com/office/drawing/2014/main" id="{F81CB65A-FF30-A000-BACD-94C0DDAE9EE0}"/>
                  </a:ext>
                </a:extLst>
              </p:cNvPr>
              <p:cNvSpPr/>
              <p:nvPr/>
            </p:nvSpPr>
            <p:spPr>
              <a:xfrm>
                <a:off x="4690522" y="3773169"/>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7" name="任意多边形: 形状 336">
                <a:extLst>
                  <a:ext uri="{FF2B5EF4-FFF2-40B4-BE49-F238E27FC236}">
                    <a16:creationId xmlns:a16="http://schemas.microsoft.com/office/drawing/2014/main" id="{3E808719-17AE-C8C6-83BA-3136D9C252D3}"/>
                  </a:ext>
                </a:extLst>
              </p:cNvPr>
              <p:cNvSpPr/>
              <p:nvPr/>
            </p:nvSpPr>
            <p:spPr>
              <a:xfrm>
                <a:off x="4625752" y="3773169"/>
                <a:ext cx="138969" cy="404717"/>
              </a:xfrm>
              <a:custGeom>
                <a:avLst/>
                <a:gdLst>
                  <a:gd name="connsiteX0" fmla="*/ 133255 w 138969"/>
                  <a:gd name="connsiteY0" fmla="*/ 404717 h 404717"/>
                  <a:gd name="connsiteX1" fmla="*/ 0 w 138969"/>
                  <a:gd name="connsiteY1" fmla="*/ 301942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1942"/>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8" name="任意多边形: 形状 337">
                <a:extLst>
                  <a:ext uri="{FF2B5EF4-FFF2-40B4-BE49-F238E27FC236}">
                    <a16:creationId xmlns:a16="http://schemas.microsoft.com/office/drawing/2014/main" id="{CC02841E-AAEE-2887-1E07-87E9C38A0CEE}"/>
                  </a:ext>
                </a:extLst>
              </p:cNvPr>
              <p:cNvSpPr/>
              <p:nvPr/>
            </p:nvSpPr>
            <p:spPr>
              <a:xfrm>
                <a:off x="6255194" y="3099942"/>
                <a:ext cx="207454" cy="271272"/>
              </a:xfrm>
              <a:custGeom>
                <a:avLst/>
                <a:gdLst>
                  <a:gd name="connsiteX0" fmla="*/ 207454 w 207454"/>
                  <a:gd name="connsiteY0" fmla="*/ 271272 h 271272"/>
                  <a:gd name="connsiteX1" fmla="*/ 0 w 207454"/>
                  <a:gd name="connsiteY1" fmla="*/ 271272 h 271272"/>
                  <a:gd name="connsiteX2" fmla="*/ 0 w 207454"/>
                  <a:gd name="connsiteY2" fmla="*/ 65627 h 271272"/>
                  <a:gd name="connsiteX3" fmla="*/ 133255 w 207454"/>
                  <a:gd name="connsiteY3" fmla="*/ 65627 h 271272"/>
                  <a:gd name="connsiteX4" fmla="*/ 133255 w 207454"/>
                  <a:gd name="connsiteY4" fmla="*/ 0 h 271272"/>
                  <a:gd name="connsiteX5" fmla="*/ 142684 w 207454"/>
                  <a:gd name="connsiteY5" fmla="*/ 0 h 271272"/>
                  <a:gd name="connsiteX6" fmla="*/ 142684 w 207454"/>
                  <a:gd name="connsiteY6" fmla="*/ 206407 h 271272"/>
                  <a:gd name="connsiteX7" fmla="*/ 66580 w 207454"/>
                  <a:gd name="connsiteY7" fmla="*/ 206407 h 271272"/>
                  <a:gd name="connsiteX8" fmla="*/ 66580 w 207454"/>
                  <a:gd name="connsiteY8" fmla="*/ 128492 h 271272"/>
                  <a:gd name="connsiteX9" fmla="*/ 133255 w 207454"/>
                  <a:gd name="connsiteY9" fmla="*/ 128492 h 271272"/>
                  <a:gd name="connsiteX10" fmla="*/ 133255 w 207454"/>
                  <a:gd name="connsiteY10" fmla="*/ 74962 h 271272"/>
                  <a:gd name="connsiteX11" fmla="*/ 9334 w 207454"/>
                  <a:gd name="connsiteY11" fmla="*/ 74962 h 271272"/>
                  <a:gd name="connsiteX12" fmla="*/ 9334 w 207454"/>
                  <a:gd name="connsiteY12" fmla="*/ 261842 h 271272"/>
                  <a:gd name="connsiteX13" fmla="*/ 198025 w 207454"/>
                  <a:gd name="connsiteY13" fmla="*/ 261842 h 271272"/>
                  <a:gd name="connsiteX14" fmla="*/ 198025 w 207454"/>
                  <a:gd name="connsiteY14" fmla="*/ 0 h 271272"/>
                  <a:gd name="connsiteX15" fmla="*/ 207359 w 207454"/>
                  <a:gd name="connsiteY15" fmla="*/ 0 h 271272"/>
                  <a:gd name="connsiteX16" fmla="*/ 207359 w 207454"/>
                  <a:gd name="connsiteY16" fmla="*/ 271272 h 271272"/>
                  <a:gd name="connsiteX17" fmla="*/ 76009 w 207454"/>
                  <a:gd name="connsiteY17" fmla="*/ 197072 h 271272"/>
                  <a:gd name="connsiteX18" fmla="*/ 133350 w 207454"/>
                  <a:gd name="connsiteY18" fmla="*/ 197072 h 271272"/>
                  <a:gd name="connsiteX19" fmla="*/ 133350 w 207454"/>
                  <a:gd name="connsiteY19" fmla="*/ 137922 h 271272"/>
                  <a:gd name="connsiteX20" fmla="*/ 76009 w 207454"/>
                  <a:gd name="connsiteY20" fmla="*/ 137922 h 271272"/>
                  <a:gd name="connsiteX21" fmla="*/ 76009 w 207454"/>
                  <a:gd name="connsiteY21" fmla="*/ 197072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2">
                    <a:moveTo>
                      <a:pt x="207454" y="271272"/>
                    </a:moveTo>
                    <a:lnTo>
                      <a:pt x="0" y="271272"/>
                    </a:lnTo>
                    <a:lnTo>
                      <a:pt x="0" y="65627"/>
                    </a:lnTo>
                    <a:lnTo>
                      <a:pt x="133255" y="65627"/>
                    </a:lnTo>
                    <a:lnTo>
                      <a:pt x="133255" y="0"/>
                    </a:lnTo>
                    <a:lnTo>
                      <a:pt x="142684" y="0"/>
                    </a:lnTo>
                    <a:lnTo>
                      <a:pt x="142684" y="206407"/>
                    </a:lnTo>
                    <a:lnTo>
                      <a:pt x="66580" y="206407"/>
                    </a:lnTo>
                    <a:lnTo>
                      <a:pt x="66580" y="128492"/>
                    </a:lnTo>
                    <a:lnTo>
                      <a:pt x="133255" y="128492"/>
                    </a:lnTo>
                    <a:lnTo>
                      <a:pt x="133255" y="74962"/>
                    </a:lnTo>
                    <a:lnTo>
                      <a:pt x="9334" y="74962"/>
                    </a:lnTo>
                    <a:lnTo>
                      <a:pt x="9334" y="261842"/>
                    </a:lnTo>
                    <a:lnTo>
                      <a:pt x="198025" y="261842"/>
                    </a:lnTo>
                    <a:lnTo>
                      <a:pt x="198025" y="0"/>
                    </a:lnTo>
                    <a:lnTo>
                      <a:pt x="207359" y="0"/>
                    </a:lnTo>
                    <a:lnTo>
                      <a:pt x="207359" y="271272"/>
                    </a:lnTo>
                    <a:close/>
                    <a:moveTo>
                      <a:pt x="76009" y="197072"/>
                    </a:moveTo>
                    <a:lnTo>
                      <a:pt x="133350" y="197072"/>
                    </a:lnTo>
                    <a:lnTo>
                      <a:pt x="133350" y="137922"/>
                    </a:lnTo>
                    <a:lnTo>
                      <a:pt x="76009" y="137922"/>
                    </a:lnTo>
                    <a:lnTo>
                      <a:pt x="76009"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9" name="任意多边形: 形状 338">
                <a:extLst>
                  <a:ext uri="{FF2B5EF4-FFF2-40B4-BE49-F238E27FC236}">
                    <a16:creationId xmlns:a16="http://schemas.microsoft.com/office/drawing/2014/main" id="{142DCDD9-DEC6-5226-8F98-A5A5DF3BA247}"/>
                  </a:ext>
                </a:extLst>
              </p:cNvPr>
              <p:cNvSpPr/>
              <p:nvPr/>
            </p:nvSpPr>
            <p:spPr>
              <a:xfrm>
                <a:off x="6457981" y="3163760"/>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0" name="任意多边形: 形状 339">
                <a:extLst>
                  <a:ext uri="{FF2B5EF4-FFF2-40B4-BE49-F238E27FC236}">
                    <a16:creationId xmlns:a16="http://schemas.microsoft.com/office/drawing/2014/main" id="{295F1A0A-E4E8-B9C1-49A5-873B04EC8D3B}"/>
                  </a:ext>
                </a:extLst>
              </p:cNvPr>
              <p:cNvSpPr/>
              <p:nvPr/>
            </p:nvSpPr>
            <p:spPr>
              <a:xfrm>
                <a:off x="6457981" y="3228529"/>
                <a:ext cx="396049" cy="42100"/>
              </a:xfrm>
              <a:custGeom>
                <a:avLst/>
                <a:gdLst>
                  <a:gd name="connsiteX0" fmla="*/ 388334 w 396049"/>
                  <a:gd name="connsiteY0" fmla="*/ 42100 h 42100"/>
                  <a:gd name="connsiteX1" fmla="*/ 365855 w 396049"/>
                  <a:gd name="connsiteY1" fmla="*/ 9430 h 42100"/>
                  <a:gd name="connsiteX2" fmla="*/ 0 w 396049"/>
                  <a:gd name="connsiteY2" fmla="*/ 9430 h 42100"/>
                  <a:gd name="connsiteX3" fmla="*/ 0 w 396049"/>
                  <a:gd name="connsiteY3" fmla="*/ 0 h 42100"/>
                  <a:gd name="connsiteX4" fmla="*/ 370808 w 396049"/>
                  <a:gd name="connsiteY4" fmla="*/ 0 h 42100"/>
                  <a:gd name="connsiteX5" fmla="*/ 396049 w 396049"/>
                  <a:gd name="connsiteY5" fmla="*/ 36862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430"/>
                    </a:lnTo>
                    <a:lnTo>
                      <a:pt x="0" y="9430"/>
                    </a:lnTo>
                    <a:lnTo>
                      <a:pt x="0" y="0"/>
                    </a:lnTo>
                    <a:lnTo>
                      <a:pt x="370808" y="0"/>
                    </a:lnTo>
                    <a:lnTo>
                      <a:pt x="396049" y="3686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1" name="任意多边形: 形状 340">
                <a:extLst>
                  <a:ext uri="{FF2B5EF4-FFF2-40B4-BE49-F238E27FC236}">
                    <a16:creationId xmlns:a16="http://schemas.microsoft.com/office/drawing/2014/main" id="{D5C11AF1-91BD-E794-013B-EDDAA23ADF3B}"/>
                  </a:ext>
                </a:extLst>
              </p:cNvPr>
              <p:cNvSpPr/>
              <p:nvPr/>
            </p:nvSpPr>
            <p:spPr>
              <a:xfrm>
                <a:off x="6521798" y="3233292"/>
                <a:ext cx="405669" cy="137922"/>
              </a:xfrm>
              <a:custGeom>
                <a:avLst/>
                <a:gdLst>
                  <a:gd name="connsiteX0" fmla="*/ 0 w 405669"/>
                  <a:gd name="connsiteY0" fmla="*/ 0 h 137922"/>
                  <a:gd name="connsiteX1" fmla="*/ 0 w 405669"/>
                  <a:gd name="connsiteY1" fmla="*/ 137922 h 137922"/>
                  <a:gd name="connsiteX2" fmla="*/ 340138 w 405669"/>
                  <a:gd name="connsiteY2" fmla="*/ 137922 h 137922"/>
                  <a:gd name="connsiteX3" fmla="*/ 405670 w 405669"/>
                  <a:gd name="connsiteY3" fmla="*/ 50578 h 137922"/>
                  <a:gd name="connsiteX4" fmla="*/ 405670 w 405669"/>
                  <a:gd name="connsiteY4" fmla="*/ 34957 h 137922"/>
                  <a:gd name="connsiteX5" fmla="*/ 335471 w 405669"/>
                  <a:gd name="connsiteY5" fmla="*/ 128588 h 137922"/>
                  <a:gd name="connsiteX6" fmla="*/ 9335 w 405669"/>
                  <a:gd name="connsiteY6" fmla="*/ 128588 h 137922"/>
                  <a:gd name="connsiteX7" fmla="*/ 9335 w 405669"/>
                  <a:gd name="connsiteY7" fmla="*/ 0 h 13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7922">
                    <a:moveTo>
                      <a:pt x="0" y="0"/>
                    </a:moveTo>
                    <a:lnTo>
                      <a:pt x="0" y="137922"/>
                    </a:lnTo>
                    <a:lnTo>
                      <a:pt x="340138" y="137922"/>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2" name="任意多边形: 形状 341">
                <a:extLst>
                  <a:ext uri="{FF2B5EF4-FFF2-40B4-BE49-F238E27FC236}">
                    <a16:creationId xmlns:a16="http://schemas.microsoft.com/office/drawing/2014/main" id="{253064E5-F3BC-F2F5-C325-03EA8B0D2B11}"/>
                  </a:ext>
                </a:extLst>
              </p:cNvPr>
              <p:cNvSpPr/>
              <p:nvPr/>
            </p:nvSpPr>
            <p:spPr>
              <a:xfrm>
                <a:off x="6588378" y="3163760"/>
                <a:ext cx="339185" cy="140779"/>
              </a:xfrm>
              <a:custGeom>
                <a:avLst/>
                <a:gdLst>
                  <a:gd name="connsiteX0" fmla="*/ 334137 w 339185"/>
                  <a:gd name="connsiteY0" fmla="*/ 0 h 140779"/>
                  <a:gd name="connsiteX1" fmla="*/ 235553 w 339185"/>
                  <a:gd name="connsiteY1" fmla="*/ 131445 h 140779"/>
                  <a:gd name="connsiteX2" fmla="*/ 9430 w 339185"/>
                  <a:gd name="connsiteY2" fmla="*/ 131445 h 140779"/>
                  <a:gd name="connsiteX3" fmla="*/ 9430 w 339185"/>
                  <a:gd name="connsiteY3" fmla="*/ 69437 h 140779"/>
                  <a:gd name="connsiteX4" fmla="*/ 0 w 339185"/>
                  <a:gd name="connsiteY4" fmla="*/ 69437 h 140779"/>
                  <a:gd name="connsiteX5" fmla="*/ 0 w 339185"/>
                  <a:gd name="connsiteY5" fmla="*/ 140779 h 140779"/>
                  <a:gd name="connsiteX6" fmla="*/ 240221 w 339185"/>
                  <a:gd name="connsiteY6" fmla="*/ 140779 h 140779"/>
                  <a:gd name="connsiteX7" fmla="*/ 338804 w 339185"/>
                  <a:gd name="connsiteY7" fmla="*/ 9430 h 140779"/>
                  <a:gd name="connsiteX8" fmla="*/ 339185 w 339185"/>
                  <a:gd name="connsiteY8" fmla="*/ 9430 h 140779"/>
                  <a:gd name="connsiteX9" fmla="*/ 339185 w 339185"/>
                  <a:gd name="connsiteY9"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779">
                    <a:moveTo>
                      <a:pt x="334137" y="0"/>
                    </a:moveTo>
                    <a:lnTo>
                      <a:pt x="235553" y="131445"/>
                    </a:lnTo>
                    <a:lnTo>
                      <a:pt x="9430" y="131445"/>
                    </a:lnTo>
                    <a:lnTo>
                      <a:pt x="9430" y="69437"/>
                    </a:lnTo>
                    <a:lnTo>
                      <a:pt x="0" y="69437"/>
                    </a:lnTo>
                    <a:lnTo>
                      <a:pt x="0" y="140779"/>
                    </a:lnTo>
                    <a:lnTo>
                      <a:pt x="240221" y="140779"/>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3" name="任意多边形: 形状 342">
                <a:extLst>
                  <a:ext uri="{FF2B5EF4-FFF2-40B4-BE49-F238E27FC236}">
                    <a16:creationId xmlns:a16="http://schemas.microsoft.com/office/drawing/2014/main" id="{8D6C70CE-6F4A-0922-96CB-176C651180AC}"/>
                  </a:ext>
                </a:extLst>
              </p:cNvPr>
              <p:cNvSpPr/>
              <p:nvPr/>
            </p:nvSpPr>
            <p:spPr>
              <a:xfrm>
                <a:off x="6255194" y="2695796"/>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667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667"/>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4" name="任意多边形: 形状 343">
                <a:extLst>
                  <a:ext uri="{FF2B5EF4-FFF2-40B4-BE49-F238E27FC236}">
                    <a16:creationId xmlns:a16="http://schemas.microsoft.com/office/drawing/2014/main" id="{ABFD8EF0-CC1D-4976-E827-EF6E8198B6A9}"/>
                  </a:ext>
                </a:extLst>
              </p:cNvPr>
              <p:cNvSpPr/>
              <p:nvPr/>
            </p:nvSpPr>
            <p:spPr>
              <a:xfrm>
                <a:off x="6822503" y="3230435"/>
                <a:ext cx="104965" cy="140779"/>
              </a:xfrm>
              <a:custGeom>
                <a:avLst/>
                <a:gdLst>
                  <a:gd name="connsiteX0" fmla="*/ 0 w 104965"/>
                  <a:gd name="connsiteY0" fmla="*/ 5620 h 140779"/>
                  <a:gd name="connsiteX1" fmla="*/ 100013 w 104965"/>
                  <a:gd name="connsiteY1" fmla="*/ 140779 h 140779"/>
                  <a:gd name="connsiteX2" fmla="*/ 104965 w 104965"/>
                  <a:gd name="connsiteY2" fmla="*/ 140779 h 140779"/>
                  <a:gd name="connsiteX3" fmla="*/ 104965 w 104965"/>
                  <a:gd name="connsiteY3" fmla="*/ 131445 h 140779"/>
                  <a:gd name="connsiteX4" fmla="*/ 104680 w 104965"/>
                  <a:gd name="connsiteY4" fmla="*/ 131445 h 140779"/>
                  <a:gd name="connsiteX5" fmla="*/ 7525 w 104965"/>
                  <a:gd name="connsiteY5"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40779">
                    <a:moveTo>
                      <a:pt x="0" y="5620"/>
                    </a:moveTo>
                    <a:lnTo>
                      <a:pt x="100013" y="140779"/>
                    </a:lnTo>
                    <a:lnTo>
                      <a:pt x="104965" y="140779"/>
                    </a:lnTo>
                    <a:lnTo>
                      <a:pt x="104965" y="131445"/>
                    </a:lnTo>
                    <a:lnTo>
                      <a:pt x="104680" y="131445"/>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5" name="任意多边形: 形状 344">
                <a:extLst>
                  <a:ext uri="{FF2B5EF4-FFF2-40B4-BE49-F238E27FC236}">
                    <a16:creationId xmlns:a16="http://schemas.microsoft.com/office/drawing/2014/main" id="{0F70C75A-0431-5095-8AC6-989AE4A999B6}"/>
                  </a:ext>
                </a:extLst>
              </p:cNvPr>
              <p:cNvSpPr/>
              <p:nvPr/>
            </p:nvSpPr>
            <p:spPr>
              <a:xfrm>
                <a:off x="6855935" y="3165569"/>
                <a:ext cx="71627" cy="99917"/>
              </a:xfrm>
              <a:custGeom>
                <a:avLst/>
                <a:gdLst>
                  <a:gd name="connsiteX0" fmla="*/ 0 w 71627"/>
                  <a:gd name="connsiteY0" fmla="*/ 5715 h 99917"/>
                  <a:gd name="connsiteX1" fmla="*/ 71628 w 71627"/>
                  <a:gd name="connsiteY1" fmla="*/ 99917 h 99917"/>
                  <a:gd name="connsiteX2" fmla="*/ 71628 w 71627"/>
                  <a:gd name="connsiteY2" fmla="*/ 84392 h 99917"/>
                  <a:gd name="connsiteX3" fmla="*/ 7429 w 71627"/>
                  <a:gd name="connsiteY3" fmla="*/ 0 h 99917"/>
                </a:gdLst>
                <a:ahLst/>
                <a:cxnLst>
                  <a:cxn ang="0">
                    <a:pos x="connsiteX0" y="connsiteY0"/>
                  </a:cxn>
                  <a:cxn ang="0">
                    <a:pos x="connsiteX1" y="connsiteY1"/>
                  </a:cxn>
                  <a:cxn ang="0">
                    <a:pos x="connsiteX2" y="connsiteY2"/>
                  </a:cxn>
                  <a:cxn ang="0">
                    <a:pos x="connsiteX3" y="connsiteY3"/>
                  </a:cxn>
                </a:cxnLst>
                <a:rect l="l" t="t" r="r" b="b"/>
                <a:pathLst>
                  <a:path w="71627" h="99917">
                    <a:moveTo>
                      <a:pt x="0" y="5715"/>
                    </a:moveTo>
                    <a:lnTo>
                      <a:pt x="71628" y="99917"/>
                    </a:lnTo>
                    <a:lnTo>
                      <a:pt x="71628" y="84392"/>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6" name="任意多边形: 形状 345">
                <a:extLst>
                  <a:ext uri="{FF2B5EF4-FFF2-40B4-BE49-F238E27FC236}">
                    <a16:creationId xmlns:a16="http://schemas.microsoft.com/office/drawing/2014/main" id="{B7851B46-7DBF-F2AE-879A-B3672976FB0D}"/>
                  </a:ext>
                </a:extLst>
              </p:cNvPr>
              <p:cNvSpPr/>
              <p:nvPr/>
            </p:nvSpPr>
            <p:spPr>
              <a:xfrm>
                <a:off x="6920134" y="2798857"/>
                <a:ext cx="7334" cy="305752"/>
              </a:xfrm>
              <a:custGeom>
                <a:avLst/>
                <a:gdLst>
                  <a:gd name="connsiteX0" fmla="*/ 0 w 7334"/>
                  <a:gd name="connsiteY0" fmla="*/ 0 h 305752"/>
                  <a:gd name="connsiteX1" fmla="*/ 7334 w 7334"/>
                  <a:gd name="connsiteY1" fmla="*/ 0 h 305752"/>
                  <a:gd name="connsiteX2" fmla="*/ 7334 w 7334"/>
                  <a:gd name="connsiteY2" fmla="*/ 305753 h 305752"/>
                  <a:gd name="connsiteX3" fmla="*/ 0 w 7334"/>
                  <a:gd name="connsiteY3" fmla="*/ 305753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3"/>
                    </a:lnTo>
                    <a:lnTo>
                      <a:pt x="0" y="30575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7" name="任意多边形: 形状 346">
                <a:extLst>
                  <a:ext uri="{FF2B5EF4-FFF2-40B4-BE49-F238E27FC236}">
                    <a16:creationId xmlns:a16="http://schemas.microsoft.com/office/drawing/2014/main" id="{A88174CF-8F18-440C-0A57-BABB22C7C532}"/>
                  </a:ext>
                </a:extLst>
              </p:cNvPr>
              <p:cNvSpPr/>
              <p:nvPr/>
            </p:nvSpPr>
            <p:spPr>
              <a:xfrm>
                <a:off x="6859650" y="2794190"/>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8" name="任意多边形: 形状 347">
                <a:extLst>
                  <a:ext uri="{FF2B5EF4-FFF2-40B4-BE49-F238E27FC236}">
                    <a16:creationId xmlns:a16="http://schemas.microsoft.com/office/drawing/2014/main" id="{9C29E8C2-98C3-4488-9E0E-ECCC6895DD46}"/>
                  </a:ext>
                </a:extLst>
              </p:cNvPr>
              <p:cNvSpPr/>
              <p:nvPr/>
            </p:nvSpPr>
            <p:spPr>
              <a:xfrm>
                <a:off x="6859650" y="2728943"/>
                <a:ext cx="67913" cy="9334"/>
              </a:xfrm>
              <a:custGeom>
                <a:avLst/>
                <a:gdLst>
                  <a:gd name="connsiteX0" fmla="*/ 0 w 67913"/>
                  <a:gd name="connsiteY0" fmla="*/ 0 h 9334"/>
                  <a:gd name="connsiteX1" fmla="*/ 67913 w 67913"/>
                  <a:gd name="connsiteY1" fmla="*/ 0 h 9334"/>
                  <a:gd name="connsiteX2" fmla="*/ 67913 w 67913"/>
                  <a:gd name="connsiteY2" fmla="*/ 9335 h 9334"/>
                  <a:gd name="connsiteX3" fmla="*/ 0 w 67913"/>
                  <a:gd name="connsiteY3" fmla="*/ 9335 h 9334"/>
                </a:gdLst>
                <a:ahLst/>
                <a:cxnLst>
                  <a:cxn ang="0">
                    <a:pos x="connsiteX0" y="connsiteY0"/>
                  </a:cxn>
                  <a:cxn ang="0">
                    <a:pos x="connsiteX1" y="connsiteY1"/>
                  </a:cxn>
                  <a:cxn ang="0">
                    <a:pos x="connsiteX2" y="connsiteY2"/>
                  </a:cxn>
                  <a:cxn ang="0">
                    <a:pos x="connsiteX3" y="connsiteY3"/>
                  </a:cxn>
                </a:cxnLst>
                <a:rect l="l" t="t" r="r" b="b"/>
                <a:pathLst>
                  <a:path w="67913" h="9334">
                    <a:moveTo>
                      <a:pt x="0" y="0"/>
                    </a:moveTo>
                    <a:lnTo>
                      <a:pt x="67913" y="0"/>
                    </a:lnTo>
                    <a:lnTo>
                      <a:pt x="67913"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9" name="任意多边形: 形状 348">
                <a:extLst>
                  <a:ext uri="{FF2B5EF4-FFF2-40B4-BE49-F238E27FC236}">
                    <a16:creationId xmlns:a16="http://schemas.microsoft.com/office/drawing/2014/main" id="{9876FB2C-2E9D-1203-99EF-19ED61D34237}"/>
                  </a:ext>
                </a:extLst>
              </p:cNvPr>
              <p:cNvSpPr/>
              <p:nvPr/>
            </p:nvSpPr>
            <p:spPr>
              <a:xfrm>
                <a:off x="6593140" y="2666840"/>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0" name="任意多边形: 形状 349">
                <a:extLst>
                  <a:ext uri="{FF2B5EF4-FFF2-40B4-BE49-F238E27FC236}">
                    <a16:creationId xmlns:a16="http://schemas.microsoft.com/office/drawing/2014/main" id="{8D6410CC-5995-8FDD-5E2A-ED56AC922F82}"/>
                  </a:ext>
                </a:extLst>
              </p:cNvPr>
              <p:cNvSpPr/>
              <p:nvPr/>
            </p:nvSpPr>
            <p:spPr>
              <a:xfrm>
                <a:off x="6588378" y="2794189"/>
                <a:ext cx="204597" cy="374237"/>
              </a:xfrm>
              <a:custGeom>
                <a:avLst/>
                <a:gdLst>
                  <a:gd name="connsiteX0" fmla="*/ 9430 w 204597"/>
                  <a:gd name="connsiteY0" fmla="*/ 374237 h 374237"/>
                  <a:gd name="connsiteX1" fmla="*/ 0 w 204597"/>
                  <a:gd name="connsiteY1" fmla="*/ 374237 h 374237"/>
                  <a:gd name="connsiteX2" fmla="*/ 0 w 204597"/>
                  <a:gd name="connsiteY2" fmla="*/ 0 h 374237"/>
                  <a:gd name="connsiteX3" fmla="*/ 204597 w 204597"/>
                  <a:gd name="connsiteY3" fmla="*/ 0 h 374237"/>
                  <a:gd name="connsiteX4" fmla="*/ 204597 w 204597"/>
                  <a:gd name="connsiteY4" fmla="*/ 9430 h 374237"/>
                  <a:gd name="connsiteX5" fmla="*/ 9430 w 204597"/>
                  <a:gd name="connsiteY5" fmla="*/ 943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237">
                    <a:moveTo>
                      <a:pt x="9430" y="374237"/>
                    </a:moveTo>
                    <a:lnTo>
                      <a:pt x="0" y="374237"/>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1" name="任意多边形: 形状 350">
                <a:extLst>
                  <a:ext uri="{FF2B5EF4-FFF2-40B4-BE49-F238E27FC236}">
                    <a16:creationId xmlns:a16="http://schemas.microsoft.com/office/drawing/2014/main" id="{5EF264A9-001D-6C30-1002-E07DCAC2FF96}"/>
                  </a:ext>
                </a:extLst>
              </p:cNvPr>
              <p:cNvSpPr/>
              <p:nvPr/>
            </p:nvSpPr>
            <p:spPr>
              <a:xfrm>
                <a:off x="6521798" y="2728943"/>
                <a:ext cx="271176" cy="439483"/>
              </a:xfrm>
              <a:custGeom>
                <a:avLst/>
                <a:gdLst>
                  <a:gd name="connsiteX0" fmla="*/ 9335 w 271176"/>
                  <a:gd name="connsiteY0" fmla="*/ 439484 h 439483"/>
                  <a:gd name="connsiteX1" fmla="*/ 0 w 271176"/>
                  <a:gd name="connsiteY1" fmla="*/ 439484 h 439483"/>
                  <a:gd name="connsiteX2" fmla="*/ 0 w 271176"/>
                  <a:gd name="connsiteY2" fmla="*/ 0 h 439483"/>
                  <a:gd name="connsiteX3" fmla="*/ 271177 w 271176"/>
                  <a:gd name="connsiteY3" fmla="*/ 0 h 439483"/>
                  <a:gd name="connsiteX4" fmla="*/ 271177 w 271176"/>
                  <a:gd name="connsiteY4" fmla="*/ 9430 h 439483"/>
                  <a:gd name="connsiteX5" fmla="*/ 9335 w 271176"/>
                  <a:gd name="connsiteY5" fmla="*/ 943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9335" y="439484"/>
                    </a:moveTo>
                    <a:lnTo>
                      <a:pt x="0" y="439484"/>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2" name="任意多边形: 形状 351">
                <a:extLst>
                  <a:ext uri="{FF2B5EF4-FFF2-40B4-BE49-F238E27FC236}">
                    <a16:creationId xmlns:a16="http://schemas.microsoft.com/office/drawing/2014/main" id="{A7509AEC-5BDD-247D-FD21-F271B6BEAF3B}"/>
                  </a:ext>
                </a:extLst>
              </p:cNvPr>
              <p:cNvSpPr/>
              <p:nvPr/>
            </p:nvSpPr>
            <p:spPr>
              <a:xfrm>
                <a:off x="6321773" y="2738278"/>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430 w 204692"/>
                  <a:gd name="connsiteY5" fmla="*/ 30671 h 299751"/>
                  <a:gd name="connsiteX6" fmla="*/ 9430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430" y="30671"/>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3" name="任意多边形: 形状 352">
                <a:extLst>
                  <a:ext uri="{FF2B5EF4-FFF2-40B4-BE49-F238E27FC236}">
                    <a16:creationId xmlns:a16="http://schemas.microsoft.com/office/drawing/2014/main" id="{A58B1406-1863-4D88-D1F5-624852A21F21}"/>
                  </a:ext>
                </a:extLst>
              </p:cNvPr>
              <p:cNvSpPr/>
              <p:nvPr/>
            </p:nvSpPr>
            <p:spPr>
              <a:xfrm>
                <a:off x="6593140" y="2666840"/>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167 w 204597"/>
                  <a:gd name="connsiteY3" fmla="*/ 361759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167" y="361759"/>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4" name="任意多边形: 形状 353">
                <a:extLst>
                  <a:ext uri="{FF2B5EF4-FFF2-40B4-BE49-F238E27FC236}">
                    <a16:creationId xmlns:a16="http://schemas.microsoft.com/office/drawing/2014/main" id="{5CB986AA-0FE3-B06A-BD2B-7032787DC3D3}"/>
                  </a:ext>
                </a:extLst>
              </p:cNvPr>
              <p:cNvSpPr/>
              <p:nvPr/>
            </p:nvSpPr>
            <p:spPr>
              <a:xfrm>
                <a:off x="6257099" y="2663316"/>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5" name="任意多边形: 形状 354">
                <a:extLst>
                  <a:ext uri="{FF2B5EF4-FFF2-40B4-BE49-F238E27FC236}">
                    <a16:creationId xmlns:a16="http://schemas.microsoft.com/office/drawing/2014/main" id="{28CC58DC-BDF2-FC51-CE2C-2E9287FD7626}"/>
                  </a:ext>
                </a:extLst>
              </p:cNvPr>
              <p:cNvSpPr/>
              <p:nvPr/>
            </p:nvSpPr>
            <p:spPr>
              <a:xfrm>
                <a:off x="6323678" y="2628645"/>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6" name="任意多边形: 形状 355">
                <a:extLst>
                  <a:ext uri="{FF2B5EF4-FFF2-40B4-BE49-F238E27FC236}">
                    <a16:creationId xmlns:a16="http://schemas.microsoft.com/office/drawing/2014/main" id="{8394F3DE-9405-853C-9018-CF98271F51F6}"/>
                  </a:ext>
                </a:extLst>
              </p:cNvPr>
              <p:cNvSpPr/>
              <p:nvPr/>
            </p:nvSpPr>
            <p:spPr>
              <a:xfrm>
                <a:off x="6891845" y="2184208"/>
                <a:ext cx="35623" cy="51149"/>
              </a:xfrm>
              <a:custGeom>
                <a:avLst/>
                <a:gdLst>
                  <a:gd name="connsiteX0" fmla="*/ 0 w 35623"/>
                  <a:gd name="connsiteY0" fmla="*/ 5715 h 51149"/>
                  <a:gd name="connsiteX1" fmla="*/ 34576 w 35623"/>
                  <a:gd name="connsiteY1" fmla="*/ 51149 h 51149"/>
                  <a:gd name="connsiteX2" fmla="*/ 35623 w 35623"/>
                  <a:gd name="connsiteY2" fmla="*/ 51149 h 51149"/>
                  <a:gd name="connsiteX3" fmla="*/ 35623 w 35623"/>
                  <a:gd name="connsiteY3" fmla="*/ 37052 h 51149"/>
                  <a:gd name="connsiteX4" fmla="*/ 7525 w 35623"/>
                  <a:gd name="connsiteY4" fmla="*/ 0 h 5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149">
                    <a:moveTo>
                      <a:pt x="0" y="5715"/>
                    </a:moveTo>
                    <a:lnTo>
                      <a:pt x="34576" y="51149"/>
                    </a:lnTo>
                    <a:lnTo>
                      <a:pt x="35623" y="51149"/>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7" name="任意多边形: 形状 356">
                <a:extLst>
                  <a:ext uri="{FF2B5EF4-FFF2-40B4-BE49-F238E27FC236}">
                    <a16:creationId xmlns:a16="http://schemas.microsoft.com/office/drawing/2014/main" id="{279C0CD5-4BAF-80C2-0CFD-C194CD08C173}"/>
                  </a:ext>
                </a:extLst>
              </p:cNvPr>
              <p:cNvSpPr/>
              <p:nvPr/>
            </p:nvSpPr>
            <p:spPr>
              <a:xfrm>
                <a:off x="6595522" y="2027903"/>
                <a:ext cx="331946" cy="142684"/>
              </a:xfrm>
              <a:custGeom>
                <a:avLst/>
                <a:gdLst>
                  <a:gd name="connsiteX0" fmla="*/ 330899 w 331946"/>
                  <a:gd name="connsiteY0" fmla="*/ 0 h 142684"/>
                  <a:gd name="connsiteX1" fmla="*/ 230886 w 331946"/>
                  <a:gd name="connsiteY1" fmla="*/ 133255 h 142684"/>
                  <a:gd name="connsiteX2" fmla="*/ 0 w 331946"/>
                  <a:gd name="connsiteY2" fmla="*/ 133255 h 142684"/>
                  <a:gd name="connsiteX3" fmla="*/ 0 w 331946"/>
                  <a:gd name="connsiteY3" fmla="*/ 142685 h 142684"/>
                  <a:gd name="connsiteX4" fmla="*/ 235649 w 331946"/>
                  <a:gd name="connsiteY4" fmla="*/ 142685 h 142684"/>
                  <a:gd name="connsiteX5" fmla="*/ 331946 w 331946"/>
                  <a:gd name="connsiteY5" fmla="*/ 14192 h 142684"/>
                  <a:gd name="connsiteX6" fmla="*/ 331946 w 331946"/>
                  <a:gd name="connsiteY6" fmla="*/ 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684">
                    <a:moveTo>
                      <a:pt x="330899" y="0"/>
                    </a:moveTo>
                    <a:lnTo>
                      <a:pt x="230886" y="133255"/>
                    </a:lnTo>
                    <a:lnTo>
                      <a:pt x="0" y="133255"/>
                    </a:lnTo>
                    <a:lnTo>
                      <a:pt x="0" y="142685"/>
                    </a:lnTo>
                    <a:lnTo>
                      <a:pt x="235649" y="142685"/>
                    </a:lnTo>
                    <a:lnTo>
                      <a:pt x="331946" y="14192"/>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8" name="任意多边形: 形状 357">
                <a:extLst>
                  <a:ext uri="{FF2B5EF4-FFF2-40B4-BE49-F238E27FC236}">
                    <a16:creationId xmlns:a16="http://schemas.microsoft.com/office/drawing/2014/main" id="{A2E71B50-E844-158E-C074-85FF8ACF5D76}"/>
                  </a:ext>
                </a:extLst>
              </p:cNvPr>
              <p:cNvSpPr/>
              <p:nvPr/>
            </p:nvSpPr>
            <p:spPr>
              <a:xfrm>
                <a:off x="6595522" y="2137536"/>
                <a:ext cx="331946" cy="97821"/>
              </a:xfrm>
              <a:custGeom>
                <a:avLst/>
                <a:gdLst>
                  <a:gd name="connsiteX0" fmla="*/ 265652 w 331946"/>
                  <a:gd name="connsiteY0" fmla="*/ 88487 h 97821"/>
                  <a:gd name="connsiteX1" fmla="*/ 0 w 331946"/>
                  <a:gd name="connsiteY1" fmla="*/ 88487 h 97821"/>
                  <a:gd name="connsiteX2" fmla="*/ 0 w 331946"/>
                  <a:gd name="connsiteY2" fmla="*/ 97822 h 97821"/>
                  <a:gd name="connsiteX3" fmla="*/ 270320 w 331946"/>
                  <a:gd name="connsiteY3" fmla="*/ 97822 h 97821"/>
                  <a:gd name="connsiteX4" fmla="*/ 331946 w 331946"/>
                  <a:gd name="connsiteY4" fmla="*/ 15621 h 97821"/>
                  <a:gd name="connsiteX5" fmla="*/ 331946 w 331946"/>
                  <a:gd name="connsiteY5" fmla="*/ 0 h 9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821">
                    <a:moveTo>
                      <a:pt x="265652" y="88487"/>
                    </a:moveTo>
                    <a:lnTo>
                      <a:pt x="0" y="88487"/>
                    </a:lnTo>
                    <a:lnTo>
                      <a:pt x="0" y="97822"/>
                    </a:lnTo>
                    <a:lnTo>
                      <a:pt x="270320" y="97822"/>
                    </a:lnTo>
                    <a:lnTo>
                      <a:pt x="331946" y="15621"/>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9" name="任意多边形: 形状 358">
                <a:extLst>
                  <a:ext uri="{FF2B5EF4-FFF2-40B4-BE49-F238E27FC236}">
                    <a16:creationId xmlns:a16="http://schemas.microsoft.com/office/drawing/2014/main" id="{C6F0CC5D-B0A3-8111-251F-CC7F6C9D3094}"/>
                  </a:ext>
                </a:extLst>
              </p:cNvPr>
              <p:cNvSpPr/>
              <p:nvPr/>
            </p:nvSpPr>
            <p:spPr>
              <a:xfrm>
                <a:off x="6255194" y="2027903"/>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589 h 207454"/>
                  <a:gd name="connsiteX7" fmla="*/ 64770 w 271271"/>
                  <a:gd name="connsiteY7" fmla="*/ 142589 h 207454"/>
                  <a:gd name="connsiteX8" fmla="*/ 64770 w 271271"/>
                  <a:gd name="connsiteY8" fmla="*/ 66484 h 207454"/>
                  <a:gd name="connsiteX9" fmla="*/ 142684 w 271271"/>
                  <a:gd name="connsiteY9" fmla="*/ 66484 h 207454"/>
                  <a:gd name="connsiteX10" fmla="*/ 142684 w 271271"/>
                  <a:gd name="connsiteY10" fmla="*/ 133160 h 207454"/>
                  <a:gd name="connsiteX11" fmla="*/ 196215 w 271271"/>
                  <a:gd name="connsiteY11" fmla="*/ 133160 h 207454"/>
                  <a:gd name="connsiteX12" fmla="*/ 196215 w 271271"/>
                  <a:gd name="connsiteY12" fmla="*/ 9430 h 207454"/>
                  <a:gd name="connsiteX13" fmla="*/ 9430 w 271271"/>
                  <a:gd name="connsiteY13" fmla="*/ 9430 h 207454"/>
                  <a:gd name="connsiteX14" fmla="*/ 9430 w 271271"/>
                  <a:gd name="connsiteY14" fmla="*/ 198120 h 207454"/>
                  <a:gd name="connsiteX15" fmla="*/ 271272 w 271271"/>
                  <a:gd name="connsiteY15" fmla="*/ 198120 h 207454"/>
                  <a:gd name="connsiteX16" fmla="*/ 271272 w 271271"/>
                  <a:gd name="connsiteY16" fmla="*/ 207454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589"/>
                    </a:lnTo>
                    <a:lnTo>
                      <a:pt x="64770" y="142589"/>
                    </a:lnTo>
                    <a:lnTo>
                      <a:pt x="64770" y="66484"/>
                    </a:lnTo>
                    <a:lnTo>
                      <a:pt x="142684" y="66484"/>
                    </a:lnTo>
                    <a:lnTo>
                      <a:pt x="142684" y="133160"/>
                    </a:lnTo>
                    <a:lnTo>
                      <a:pt x="196215" y="133160"/>
                    </a:lnTo>
                    <a:lnTo>
                      <a:pt x="196215" y="9430"/>
                    </a:lnTo>
                    <a:lnTo>
                      <a:pt x="9430" y="9430"/>
                    </a:lnTo>
                    <a:lnTo>
                      <a:pt x="9430" y="198120"/>
                    </a:lnTo>
                    <a:lnTo>
                      <a:pt x="271272" y="198120"/>
                    </a:lnTo>
                    <a:lnTo>
                      <a:pt x="271272" y="207454"/>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0" name="任意多边形: 形状 359">
                <a:extLst>
                  <a:ext uri="{FF2B5EF4-FFF2-40B4-BE49-F238E27FC236}">
                    <a16:creationId xmlns:a16="http://schemas.microsoft.com/office/drawing/2014/main" id="{0EF99B66-DC19-F088-8F94-219FA8780ABE}"/>
                  </a:ext>
                </a:extLst>
              </p:cNvPr>
              <p:cNvSpPr/>
              <p:nvPr/>
            </p:nvSpPr>
            <p:spPr>
              <a:xfrm>
                <a:off x="6411499" y="2230691"/>
                <a:ext cx="51149" cy="473011"/>
              </a:xfrm>
              <a:custGeom>
                <a:avLst/>
                <a:gdLst>
                  <a:gd name="connsiteX0" fmla="*/ 5715 w 51149"/>
                  <a:gd name="connsiteY0" fmla="*/ 473011 h 473011"/>
                  <a:gd name="connsiteX1" fmla="*/ 0 w 51149"/>
                  <a:gd name="connsiteY1" fmla="*/ 465582 h 473011"/>
                  <a:gd name="connsiteX2" fmla="*/ 41815 w 51149"/>
                  <a:gd name="connsiteY2" fmla="*/ 433864 h 473011"/>
                  <a:gd name="connsiteX3" fmla="*/ 41815 w 51149"/>
                  <a:gd name="connsiteY3" fmla="*/ 0 h 473011"/>
                  <a:gd name="connsiteX4" fmla="*/ 51149 w 51149"/>
                  <a:gd name="connsiteY4" fmla="*/ 0 h 473011"/>
                  <a:gd name="connsiteX5" fmla="*/ 51149 w 51149"/>
                  <a:gd name="connsiteY5" fmla="*/ 438436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5715" y="473011"/>
                    </a:moveTo>
                    <a:lnTo>
                      <a:pt x="0" y="465582"/>
                    </a:lnTo>
                    <a:lnTo>
                      <a:pt x="41815" y="433864"/>
                    </a:lnTo>
                    <a:lnTo>
                      <a:pt x="41815" y="0"/>
                    </a:lnTo>
                    <a:lnTo>
                      <a:pt x="51149" y="0"/>
                    </a:lnTo>
                    <a:lnTo>
                      <a:pt x="51149" y="43843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1" name="任意多边形: 形状 360">
                <a:extLst>
                  <a:ext uri="{FF2B5EF4-FFF2-40B4-BE49-F238E27FC236}">
                    <a16:creationId xmlns:a16="http://schemas.microsoft.com/office/drawing/2014/main" id="{03CC2EB1-2854-011D-345F-F5DDE1F24914}"/>
                  </a:ext>
                </a:extLst>
              </p:cNvPr>
              <p:cNvSpPr/>
              <p:nvPr/>
            </p:nvSpPr>
            <p:spPr>
              <a:xfrm>
                <a:off x="6355778" y="2230691"/>
                <a:ext cx="42100" cy="430529"/>
              </a:xfrm>
              <a:custGeom>
                <a:avLst/>
                <a:gdLst>
                  <a:gd name="connsiteX0" fmla="*/ 5334 w 42100"/>
                  <a:gd name="connsiteY0" fmla="*/ 430530 h 430529"/>
                  <a:gd name="connsiteX1" fmla="*/ 0 w 42100"/>
                  <a:gd name="connsiteY1" fmla="*/ 422815 h 430529"/>
                  <a:gd name="connsiteX2" fmla="*/ 32766 w 42100"/>
                  <a:gd name="connsiteY2" fmla="*/ 400336 h 430529"/>
                  <a:gd name="connsiteX3" fmla="*/ 32766 w 42100"/>
                  <a:gd name="connsiteY3" fmla="*/ 0 h 430529"/>
                  <a:gd name="connsiteX4" fmla="*/ 42100 w 42100"/>
                  <a:gd name="connsiteY4" fmla="*/ 0 h 430529"/>
                  <a:gd name="connsiteX5" fmla="*/ 42100 w 42100"/>
                  <a:gd name="connsiteY5" fmla="*/ 405289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5334" y="430530"/>
                    </a:moveTo>
                    <a:lnTo>
                      <a:pt x="0" y="422815"/>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2" name="任意多边形: 形状 361">
                <a:extLst>
                  <a:ext uri="{FF2B5EF4-FFF2-40B4-BE49-F238E27FC236}">
                    <a16:creationId xmlns:a16="http://schemas.microsoft.com/office/drawing/2014/main" id="{44B3BAAB-8FF6-1F20-49A8-4477FD892B8E}"/>
                  </a:ext>
                </a:extLst>
              </p:cNvPr>
              <p:cNvSpPr/>
              <p:nvPr/>
            </p:nvSpPr>
            <p:spPr>
              <a:xfrm>
                <a:off x="6255194" y="2294508"/>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69951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8017" y="0"/>
                    </a:lnTo>
                    <a:lnTo>
                      <a:pt x="138017" y="9334"/>
                    </a:lnTo>
                    <a:lnTo>
                      <a:pt x="9430" y="9334"/>
                    </a:lnTo>
                    <a:lnTo>
                      <a:pt x="9430" y="369951"/>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3" name="任意多边形: 形状 362">
                <a:extLst>
                  <a:ext uri="{FF2B5EF4-FFF2-40B4-BE49-F238E27FC236}">
                    <a16:creationId xmlns:a16="http://schemas.microsoft.com/office/drawing/2014/main" id="{430871EE-7707-0574-B383-5CED5F8BD3EB}"/>
                  </a:ext>
                </a:extLst>
              </p:cNvPr>
              <p:cNvSpPr/>
              <p:nvPr/>
            </p:nvSpPr>
            <p:spPr>
              <a:xfrm>
                <a:off x="6321869" y="2361088"/>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430 h 374713"/>
                  <a:gd name="connsiteX5" fmla="*/ 9334 w 138874"/>
                  <a:gd name="connsiteY5" fmla="*/ 9430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430"/>
                    </a:lnTo>
                    <a:lnTo>
                      <a:pt x="9334" y="9430"/>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4" name="任意多边形: 形状 363">
                <a:extLst>
                  <a:ext uri="{FF2B5EF4-FFF2-40B4-BE49-F238E27FC236}">
                    <a16:creationId xmlns:a16="http://schemas.microsoft.com/office/drawing/2014/main" id="{4FD30CD2-1BBB-E134-42D9-A82AA1FB11C7}"/>
                  </a:ext>
                </a:extLst>
              </p:cNvPr>
              <p:cNvSpPr/>
              <p:nvPr/>
            </p:nvSpPr>
            <p:spPr>
              <a:xfrm>
                <a:off x="6521798" y="2027903"/>
                <a:ext cx="405669" cy="271271"/>
              </a:xfrm>
              <a:custGeom>
                <a:avLst/>
                <a:gdLst>
                  <a:gd name="connsiteX0" fmla="*/ 0 w 405669"/>
                  <a:gd name="connsiteY0" fmla="*/ 0 h 271271"/>
                  <a:gd name="connsiteX1" fmla="*/ 0 w 405669"/>
                  <a:gd name="connsiteY1" fmla="*/ 271272 h 271271"/>
                  <a:gd name="connsiteX2" fmla="*/ 9335 w 405669"/>
                  <a:gd name="connsiteY2" fmla="*/ 271272 h 271271"/>
                  <a:gd name="connsiteX3" fmla="*/ 9335 w 405669"/>
                  <a:gd name="connsiteY3" fmla="*/ 9430 h 271271"/>
                  <a:gd name="connsiteX4" fmla="*/ 339376 w 405669"/>
                  <a:gd name="connsiteY4" fmla="*/ 9430 h 271271"/>
                  <a:gd name="connsiteX5" fmla="*/ 405670 w 405669"/>
                  <a:gd name="connsiteY5" fmla="*/ 99155 h 271271"/>
                  <a:gd name="connsiteX6" fmla="*/ 405670 w 405669"/>
                  <a:gd name="connsiteY6" fmla="*/ 83344 h 271271"/>
                  <a:gd name="connsiteX7" fmla="*/ 344138 w 405669"/>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271">
                    <a:moveTo>
                      <a:pt x="0" y="0"/>
                    </a:moveTo>
                    <a:lnTo>
                      <a:pt x="0" y="271272"/>
                    </a:lnTo>
                    <a:lnTo>
                      <a:pt x="9335" y="271272"/>
                    </a:lnTo>
                    <a:lnTo>
                      <a:pt x="9335" y="9430"/>
                    </a:lnTo>
                    <a:lnTo>
                      <a:pt x="339376" y="9430"/>
                    </a:lnTo>
                    <a:lnTo>
                      <a:pt x="405670" y="99155"/>
                    </a:lnTo>
                    <a:lnTo>
                      <a:pt x="405670" y="83344"/>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5" name="任意多边形: 形状 364">
                <a:extLst>
                  <a:ext uri="{FF2B5EF4-FFF2-40B4-BE49-F238E27FC236}">
                    <a16:creationId xmlns:a16="http://schemas.microsoft.com/office/drawing/2014/main" id="{B01BC8FF-AE4E-8454-18D6-B926F63B4C20}"/>
                  </a:ext>
                </a:extLst>
              </p:cNvPr>
              <p:cNvSpPr/>
              <p:nvPr/>
            </p:nvSpPr>
            <p:spPr>
              <a:xfrm>
                <a:off x="6590854" y="2094578"/>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334 h 204596"/>
                  <a:gd name="connsiteX4" fmla="*/ 235648 w 336613"/>
                  <a:gd name="connsiteY4" fmla="*/ 9334 h 204596"/>
                  <a:gd name="connsiteX5" fmla="*/ 334137 w 336613"/>
                  <a:gd name="connsiteY5" fmla="*/ 138970 h 204596"/>
                  <a:gd name="connsiteX6" fmla="*/ 336613 w 336613"/>
                  <a:gd name="connsiteY6" fmla="*/ 137065 h 204596"/>
                  <a:gd name="connsiteX7" fmla="*/ 336613 w 336613"/>
                  <a:gd name="connsiteY7" fmla="*/ 126682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334"/>
                    </a:lnTo>
                    <a:lnTo>
                      <a:pt x="235648" y="9334"/>
                    </a:lnTo>
                    <a:lnTo>
                      <a:pt x="334137" y="138970"/>
                    </a:lnTo>
                    <a:lnTo>
                      <a:pt x="336613" y="137065"/>
                    </a:lnTo>
                    <a:lnTo>
                      <a:pt x="336613" y="126682"/>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6" name="任意多边形: 形状 365">
                <a:extLst>
                  <a:ext uri="{FF2B5EF4-FFF2-40B4-BE49-F238E27FC236}">
                    <a16:creationId xmlns:a16="http://schemas.microsoft.com/office/drawing/2014/main" id="{4EE92120-6E5B-4269-58F6-5FC70CDA2A79}"/>
                  </a:ext>
                </a:extLst>
              </p:cNvPr>
              <p:cNvSpPr/>
              <p:nvPr/>
            </p:nvSpPr>
            <p:spPr>
              <a:xfrm>
                <a:off x="6457981" y="2294508"/>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7" name="任意多边形: 形状 366">
                <a:extLst>
                  <a:ext uri="{FF2B5EF4-FFF2-40B4-BE49-F238E27FC236}">
                    <a16:creationId xmlns:a16="http://schemas.microsoft.com/office/drawing/2014/main" id="{C6E72880-1CC4-6292-8030-FFECEFE478B7}"/>
                  </a:ext>
                </a:extLst>
              </p:cNvPr>
              <p:cNvSpPr/>
              <p:nvPr/>
            </p:nvSpPr>
            <p:spPr>
              <a:xfrm>
                <a:off x="6457981" y="2361088"/>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8" name="任意多边形: 形状 367">
                <a:extLst>
                  <a:ext uri="{FF2B5EF4-FFF2-40B4-BE49-F238E27FC236}">
                    <a16:creationId xmlns:a16="http://schemas.microsoft.com/office/drawing/2014/main" id="{AD4336E4-D788-643B-9AFA-B65E398541CF}"/>
                  </a:ext>
                </a:extLst>
              </p:cNvPr>
              <p:cNvSpPr/>
              <p:nvPr/>
            </p:nvSpPr>
            <p:spPr>
              <a:xfrm>
                <a:off x="6590854" y="2365755"/>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838 h 239172"/>
                  <a:gd name="connsiteX4" fmla="*/ 9430 w 336613"/>
                  <a:gd name="connsiteY4" fmla="*/ 229838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838"/>
                    </a:lnTo>
                    <a:lnTo>
                      <a:pt x="9430" y="22983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9" name="任意多边形: 形状 368">
                <a:extLst>
                  <a:ext uri="{FF2B5EF4-FFF2-40B4-BE49-F238E27FC236}">
                    <a16:creationId xmlns:a16="http://schemas.microsoft.com/office/drawing/2014/main" id="{C96B8D8D-0976-B61A-21AF-E1291968794C}"/>
                  </a:ext>
                </a:extLst>
              </p:cNvPr>
              <p:cNvSpPr/>
              <p:nvPr/>
            </p:nvSpPr>
            <p:spPr>
              <a:xfrm>
                <a:off x="6521798" y="2365755"/>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5084 h 304418"/>
                  <a:gd name="connsiteX4" fmla="*/ 9335 w 405669"/>
                  <a:gd name="connsiteY4" fmla="*/ 295084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5084"/>
                    </a:lnTo>
                    <a:lnTo>
                      <a:pt x="9335" y="295084"/>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0" name="任意多边形: 形状 369">
                <a:extLst>
                  <a:ext uri="{FF2B5EF4-FFF2-40B4-BE49-F238E27FC236}">
                    <a16:creationId xmlns:a16="http://schemas.microsoft.com/office/drawing/2014/main" id="{CDCE6C18-065C-A7EA-EAD9-D1EDB85CA9E2}"/>
                  </a:ext>
                </a:extLst>
              </p:cNvPr>
              <p:cNvSpPr/>
              <p:nvPr/>
            </p:nvSpPr>
            <p:spPr>
              <a:xfrm>
                <a:off x="6924039" y="2294508"/>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1" name="任意多边形: 形状 370">
                <a:extLst>
                  <a:ext uri="{FF2B5EF4-FFF2-40B4-BE49-F238E27FC236}">
                    <a16:creationId xmlns:a16="http://schemas.microsoft.com/office/drawing/2014/main" id="{4AAFBBB6-58E5-DBA3-545A-610AB61E0345}"/>
                  </a:ext>
                </a:extLst>
              </p:cNvPr>
              <p:cNvSpPr/>
              <p:nvPr/>
            </p:nvSpPr>
            <p:spPr>
              <a:xfrm>
                <a:off x="4905215" y="3803649"/>
                <a:ext cx="207454" cy="271271"/>
              </a:xfrm>
              <a:custGeom>
                <a:avLst/>
                <a:gdLst>
                  <a:gd name="connsiteX0" fmla="*/ 207454 w 207454"/>
                  <a:gd name="connsiteY0" fmla="*/ 271272 h 271271"/>
                  <a:gd name="connsiteX1" fmla="*/ 0 w 207454"/>
                  <a:gd name="connsiteY1" fmla="*/ 271272 h 271271"/>
                  <a:gd name="connsiteX2" fmla="*/ 0 w 207454"/>
                  <a:gd name="connsiteY2" fmla="*/ 65722 h 271271"/>
                  <a:gd name="connsiteX3" fmla="*/ 133255 w 207454"/>
                  <a:gd name="connsiteY3" fmla="*/ 65722 h 271271"/>
                  <a:gd name="connsiteX4" fmla="*/ 133255 w 207454"/>
                  <a:gd name="connsiteY4" fmla="*/ 95 h 271271"/>
                  <a:gd name="connsiteX5" fmla="*/ 142684 w 207454"/>
                  <a:gd name="connsiteY5" fmla="*/ 95 h 271271"/>
                  <a:gd name="connsiteX6" fmla="*/ 142684 w 207454"/>
                  <a:gd name="connsiteY6" fmla="*/ 206502 h 271271"/>
                  <a:gd name="connsiteX7" fmla="*/ 66580 w 207454"/>
                  <a:gd name="connsiteY7" fmla="*/ 206502 h 271271"/>
                  <a:gd name="connsiteX8" fmla="*/ 66580 w 207454"/>
                  <a:gd name="connsiteY8" fmla="*/ 128588 h 271271"/>
                  <a:gd name="connsiteX9" fmla="*/ 133255 w 207454"/>
                  <a:gd name="connsiteY9" fmla="*/ 128588 h 271271"/>
                  <a:gd name="connsiteX10" fmla="*/ 133255 w 207454"/>
                  <a:gd name="connsiteY10" fmla="*/ 75057 h 271271"/>
                  <a:gd name="connsiteX11" fmla="*/ 9334 w 207454"/>
                  <a:gd name="connsiteY11" fmla="*/ 75057 h 271271"/>
                  <a:gd name="connsiteX12" fmla="*/ 9334 w 207454"/>
                  <a:gd name="connsiteY12" fmla="*/ 261842 h 271271"/>
                  <a:gd name="connsiteX13" fmla="*/ 198025 w 207454"/>
                  <a:gd name="connsiteY13" fmla="*/ 261842 h 271271"/>
                  <a:gd name="connsiteX14" fmla="*/ 198025 w 207454"/>
                  <a:gd name="connsiteY14" fmla="*/ 0 h 271271"/>
                  <a:gd name="connsiteX15" fmla="*/ 207454 w 207454"/>
                  <a:gd name="connsiteY15" fmla="*/ 0 h 271271"/>
                  <a:gd name="connsiteX16" fmla="*/ 207454 w 207454"/>
                  <a:gd name="connsiteY16" fmla="*/ 271272 h 271271"/>
                  <a:gd name="connsiteX17" fmla="*/ 75914 w 207454"/>
                  <a:gd name="connsiteY17" fmla="*/ 197072 h 271271"/>
                  <a:gd name="connsiteX18" fmla="*/ 133255 w 207454"/>
                  <a:gd name="connsiteY18" fmla="*/ 197072 h 271271"/>
                  <a:gd name="connsiteX19" fmla="*/ 133255 w 207454"/>
                  <a:gd name="connsiteY19" fmla="*/ 137922 h 271271"/>
                  <a:gd name="connsiteX20" fmla="*/ 75914 w 207454"/>
                  <a:gd name="connsiteY20" fmla="*/ 137922 h 271271"/>
                  <a:gd name="connsiteX21" fmla="*/ 75914 w 207454"/>
                  <a:gd name="connsiteY21" fmla="*/ 197072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207454" y="271272"/>
                    </a:moveTo>
                    <a:lnTo>
                      <a:pt x="0" y="271272"/>
                    </a:lnTo>
                    <a:lnTo>
                      <a:pt x="0" y="65722"/>
                    </a:lnTo>
                    <a:lnTo>
                      <a:pt x="133255" y="65722"/>
                    </a:lnTo>
                    <a:lnTo>
                      <a:pt x="133255" y="95"/>
                    </a:lnTo>
                    <a:lnTo>
                      <a:pt x="142684" y="95"/>
                    </a:lnTo>
                    <a:lnTo>
                      <a:pt x="142684" y="206502"/>
                    </a:lnTo>
                    <a:lnTo>
                      <a:pt x="66580" y="206502"/>
                    </a:lnTo>
                    <a:lnTo>
                      <a:pt x="66580" y="128588"/>
                    </a:lnTo>
                    <a:lnTo>
                      <a:pt x="133255" y="128588"/>
                    </a:lnTo>
                    <a:lnTo>
                      <a:pt x="133255" y="75057"/>
                    </a:lnTo>
                    <a:lnTo>
                      <a:pt x="9334" y="75057"/>
                    </a:lnTo>
                    <a:lnTo>
                      <a:pt x="9334" y="261842"/>
                    </a:lnTo>
                    <a:lnTo>
                      <a:pt x="198025" y="261842"/>
                    </a:lnTo>
                    <a:lnTo>
                      <a:pt x="198025" y="0"/>
                    </a:lnTo>
                    <a:lnTo>
                      <a:pt x="207454" y="0"/>
                    </a:lnTo>
                    <a:lnTo>
                      <a:pt x="207454" y="271272"/>
                    </a:lnTo>
                    <a:close/>
                    <a:moveTo>
                      <a:pt x="75914" y="197072"/>
                    </a:moveTo>
                    <a:lnTo>
                      <a:pt x="133255" y="197072"/>
                    </a:lnTo>
                    <a:lnTo>
                      <a:pt x="133255" y="137922"/>
                    </a:lnTo>
                    <a:lnTo>
                      <a:pt x="75914" y="137922"/>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2" name="任意多边形: 形状 371">
                <a:extLst>
                  <a:ext uri="{FF2B5EF4-FFF2-40B4-BE49-F238E27FC236}">
                    <a16:creationId xmlns:a16="http://schemas.microsoft.com/office/drawing/2014/main" id="{8BC87593-494C-02BD-DE13-95E39EFD1855}"/>
                  </a:ext>
                </a:extLst>
              </p:cNvPr>
              <p:cNvSpPr/>
              <p:nvPr/>
            </p:nvSpPr>
            <p:spPr>
              <a:xfrm>
                <a:off x="5108003" y="3867466"/>
                <a:ext cx="438530" cy="51054"/>
              </a:xfrm>
              <a:custGeom>
                <a:avLst/>
                <a:gdLst>
                  <a:gd name="connsiteX0" fmla="*/ 431101 w 438530"/>
                  <a:gd name="connsiteY0" fmla="*/ 51054 h 51054"/>
                  <a:gd name="connsiteX1" fmla="*/ 399288 w 438530"/>
                  <a:gd name="connsiteY1" fmla="*/ 9334 h 51054"/>
                  <a:gd name="connsiteX2" fmla="*/ 0 w 438530"/>
                  <a:gd name="connsiteY2" fmla="*/ 9334 h 51054"/>
                  <a:gd name="connsiteX3" fmla="*/ 0 w 438530"/>
                  <a:gd name="connsiteY3" fmla="*/ 0 h 51054"/>
                  <a:gd name="connsiteX4" fmla="*/ 403955 w 438530"/>
                  <a:gd name="connsiteY4" fmla="*/ 0 h 51054"/>
                  <a:gd name="connsiteX5" fmla="*/ 438531 w 438530"/>
                  <a:gd name="connsiteY5" fmla="*/ 45434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4"/>
                    </a:lnTo>
                    <a:lnTo>
                      <a:pt x="0" y="9334"/>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3" name="任意多边形: 形状 372">
                <a:extLst>
                  <a:ext uri="{FF2B5EF4-FFF2-40B4-BE49-F238E27FC236}">
                    <a16:creationId xmlns:a16="http://schemas.microsoft.com/office/drawing/2014/main" id="{E2A47280-82AF-CAF4-3A18-48EAE9BCFB78}"/>
                  </a:ext>
                </a:extLst>
              </p:cNvPr>
              <p:cNvSpPr/>
              <p:nvPr/>
            </p:nvSpPr>
            <p:spPr>
              <a:xfrm>
                <a:off x="5108003" y="3932237"/>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4" name="任意多边形: 形状 373">
                <a:extLst>
                  <a:ext uri="{FF2B5EF4-FFF2-40B4-BE49-F238E27FC236}">
                    <a16:creationId xmlns:a16="http://schemas.microsoft.com/office/drawing/2014/main" id="{D47815EE-CF24-C0A0-98BA-7A32F8EF542C}"/>
                  </a:ext>
                </a:extLst>
              </p:cNvPr>
              <p:cNvSpPr/>
              <p:nvPr/>
            </p:nvSpPr>
            <p:spPr>
              <a:xfrm>
                <a:off x="5171725" y="3932237"/>
                <a:ext cx="671131" cy="142684"/>
              </a:xfrm>
              <a:custGeom>
                <a:avLst/>
                <a:gdLst>
                  <a:gd name="connsiteX0" fmla="*/ 340233 w 671131"/>
                  <a:gd name="connsiteY0" fmla="*/ 142684 h 142684"/>
                  <a:gd name="connsiteX1" fmla="*/ 0 w 671131"/>
                  <a:gd name="connsiteY1" fmla="*/ 142684 h 142684"/>
                  <a:gd name="connsiteX2" fmla="*/ 0 w 671131"/>
                  <a:gd name="connsiteY2" fmla="*/ 4667 h 142684"/>
                  <a:gd name="connsiteX3" fmla="*/ 9430 w 671131"/>
                  <a:gd name="connsiteY3" fmla="*/ 4667 h 142684"/>
                  <a:gd name="connsiteX4" fmla="*/ 9430 w 671131"/>
                  <a:gd name="connsiteY4" fmla="*/ 133255 h 142684"/>
                  <a:gd name="connsiteX5" fmla="*/ 335566 w 671131"/>
                  <a:gd name="connsiteY5" fmla="*/ 133255 h 142684"/>
                  <a:gd name="connsiteX6" fmla="*/ 435483 w 671131"/>
                  <a:gd name="connsiteY6" fmla="*/ 0 h 142684"/>
                  <a:gd name="connsiteX7" fmla="*/ 671132 w 671131"/>
                  <a:gd name="connsiteY7" fmla="*/ 0 h 142684"/>
                  <a:gd name="connsiteX8" fmla="*/ 671132 w 671131"/>
                  <a:gd name="connsiteY8" fmla="*/ 9430 h 142684"/>
                  <a:gd name="connsiteX9" fmla="*/ 440246 w 671131"/>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684">
                    <a:moveTo>
                      <a:pt x="340233" y="142684"/>
                    </a:moveTo>
                    <a:lnTo>
                      <a:pt x="0" y="142684"/>
                    </a:lnTo>
                    <a:lnTo>
                      <a:pt x="0" y="4667"/>
                    </a:lnTo>
                    <a:lnTo>
                      <a:pt x="9430" y="4667"/>
                    </a:lnTo>
                    <a:lnTo>
                      <a:pt x="9430" y="133255"/>
                    </a:lnTo>
                    <a:lnTo>
                      <a:pt x="335566" y="133255"/>
                    </a:lnTo>
                    <a:lnTo>
                      <a:pt x="435483" y="0"/>
                    </a:lnTo>
                    <a:lnTo>
                      <a:pt x="671132" y="0"/>
                    </a:lnTo>
                    <a:lnTo>
                      <a:pt x="671132" y="9430"/>
                    </a:lnTo>
                    <a:lnTo>
                      <a:pt x="44024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5" name="任意多边形: 形状 374">
                <a:extLst>
                  <a:ext uri="{FF2B5EF4-FFF2-40B4-BE49-F238E27FC236}">
                    <a16:creationId xmlns:a16="http://schemas.microsoft.com/office/drawing/2014/main" id="{C5009F31-6AFF-3140-D3B9-08FF8D61B9F2}"/>
                  </a:ext>
                </a:extLst>
              </p:cNvPr>
              <p:cNvSpPr/>
              <p:nvPr/>
            </p:nvSpPr>
            <p:spPr>
              <a:xfrm>
                <a:off x="5238400" y="3867466"/>
                <a:ext cx="604456" cy="140779"/>
              </a:xfrm>
              <a:custGeom>
                <a:avLst/>
                <a:gdLst>
                  <a:gd name="connsiteX0" fmla="*/ 240221 w 604456"/>
                  <a:gd name="connsiteY0" fmla="*/ 140779 h 140779"/>
                  <a:gd name="connsiteX1" fmla="*/ 0 w 604456"/>
                  <a:gd name="connsiteY1" fmla="*/ 140779 h 140779"/>
                  <a:gd name="connsiteX2" fmla="*/ 0 w 604456"/>
                  <a:gd name="connsiteY2" fmla="*/ 69437 h 140779"/>
                  <a:gd name="connsiteX3" fmla="*/ 9430 w 604456"/>
                  <a:gd name="connsiteY3" fmla="*/ 69437 h 140779"/>
                  <a:gd name="connsiteX4" fmla="*/ 9430 w 604456"/>
                  <a:gd name="connsiteY4" fmla="*/ 131445 h 140779"/>
                  <a:gd name="connsiteX5" fmla="*/ 235553 w 604456"/>
                  <a:gd name="connsiteY5" fmla="*/ 131445 h 140779"/>
                  <a:gd name="connsiteX6" fmla="*/ 334137 w 604456"/>
                  <a:gd name="connsiteY6" fmla="*/ 0 h 140779"/>
                  <a:gd name="connsiteX7" fmla="*/ 604456 w 604456"/>
                  <a:gd name="connsiteY7" fmla="*/ 0 h 140779"/>
                  <a:gd name="connsiteX8" fmla="*/ 604456 w 604456"/>
                  <a:gd name="connsiteY8" fmla="*/ 9334 h 140779"/>
                  <a:gd name="connsiteX9" fmla="*/ 338804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40221" y="140779"/>
                    </a:moveTo>
                    <a:lnTo>
                      <a:pt x="0" y="140779"/>
                    </a:lnTo>
                    <a:lnTo>
                      <a:pt x="0" y="69437"/>
                    </a:lnTo>
                    <a:lnTo>
                      <a:pt x="9430" y="69437"/>
                    </a:lnTo>
                    <a:lnTo>
                      <a:pt x="9430" y="131445"/>
                    </a:lnTo>
                    <a:lnTo>
                      <a:pt x="235553" y="131445"/>
                    </a:lnTo>
                    <a:lnTo>
                      <a:pt x="334137" y="0"/>
                    </a:lnTo>
                    <a:lnTo>
                      <a:pt x="604456" y="0"/>
                    </a:lnTo>
                    <a:lnTo>
                      <a:pt x="604456" y="9334"/>
                    </a:lnTo>
                    <a:lnTo>
                      <a:pt x="338804"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6" name="任意多边形: 形状 375">
                <a:extLst>
                  <a:ext uri="{FF2B5EF4-FFF2-40B4-BE49-F238E27FC236}">
                    <a16:creationId xmlns:a16="http://schemas.microsoft.com/office/drawing/2014/main" id="{519A3D87-3BDA-91C3-DDF3-1EDB80A2DB51}"/>
                  </a:ext>
                </a:extLst>
              </p:cNvPr>
              <p:cNvSpPr/>
              <p:nvPr/>
            </p:nvSpPr>
            <p:spPr>
              <a:xfrm>
                <a:off x="5912008" y="3867466"/>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502 w 271271"/>
                  <a:gd name="connsiteY5" fmla="*/ 64770 h 207454"/>
                  <a:gd name="connsiteX6" fmla="*/ 206502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445 h 207454"/>
                  <a:gd name="connsiteX18" fmla="*/ 197072 w 271271"/>
                  <a:gd name="connsiteY18" fmla="*/ 131445 h 207454"/>
                  <a:gd name="connsiteX19" fmla="*/ 197072 w 271271"/>
                  <a:gd name="connsiteY19" fmla="*/ 74104 h 207454"/>
                  <a:gd name="connsiteX20" fmla="*/ 137922 w 271271"/>
                  <a:gd name="connsiteY20" fmla="*/ 74104 h 207454"/>
                  <a:gd name="connsiteX21" fmla="*/ 137922 w 271271"/>
                  <a:gd name="connsiteY21" fmla="*/ 13144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502" y="64770"/>
                    </a:lnTo>
                    <a:lnTo>
                      <a:pt x="206502"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445"/>
                    </a:moveTo>
                    <a:lnTo>
                      <a:pt x="197072" y="131445"/>
                    </a:lnTo>
                    <a:lnTo>
                      <a:pt x="197072" y="74104"/>
                    </a:lnTo>
                    <a:lnTo>
                      <a:pt x="137922" y="74104"/>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7" name="任意多边形: 形状 376">
                <a:extLst>
                  <a:ext uri="{FF2B5EF4-FFF2-40B4-BE49-F238E27FC236}">
                    <a16:creationId xmlns:a16="http://schemas.microsoft.com/office/drawing/2014/main" id="{8CA9EB4E-6E42-1FA4-3AE3-126FB782FA7A}"/>
                  </a:ext>
                </a:extLst>
              </p:cNvPr>
              <p:cNvSpPr/>
              <p:nvPr/>
            </p:nvSpPr>
            <p:spPr>
              <a:xfrm>
                <a:off x="5975730" y="3399122"/>
                <a:ext cx="51149" cy="473011"/>
              </a:xfrm>
              <a:custGeom>
                <a:avLst/>
                <a:gdLst>
                  <a:gd name="connsiteX0" fmla="*/ 9335 w 51149"/>
                  <a:gd name="connsiteY0" fmla="*/ 473012 h 473011"/>
                  <a:gd name="connsiteX1" fmla="*/ 0 w 51149"/>
                  <a:gd name="connsiteY1" fmla="*/ 473012 h 473011"/>
                  <a:gd name="connsiteX2" fmla="*/ 0 w 51149"/>
                  <a:gd name="connsiteY2" fmla="*/ 34480 h 473011"/>
                  <a:gd name="connsiteX3" fmla="*/ 45434 w 51149"/>
                  <a:gd name="connsiteY3" fmla="*/ 0 h 473011"/>
                  <a:gd name="connsiteX4" fmla="*/ 51149 w 51149"/>
                  <a:gd name="connsiteY4" fmla="*/ 7429 h 473011"/>
                  <a:gd name="connsiteX5" fmla="*/ 9335 w 51149"/>
                  <a:gd name="connsiteY5" fmla="*/ 39148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9335" y="473012"/>
                    </a:moveTo>
                    <a:lnTo>
                      <a:pt x="0" y="473012"/>
                    </a:lnTo>
                    <a:lnTo>
                      <a:pt x="0" y="34480"/>
                    </a:lnTo>
                    <a:lnTo>
                      <a:pt x="45434" y="0"/>
                    </a:lnTo>
                    <a:lnTo>
                      <a:pt x="51149" y="7429"/>
                    </a:lnTo>
                    <a:lnTo>
                      <a:pt x="9335" y="3914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8" name="任意多边形: 形状 377">
                <a:extLst>
                  <a:ext uri="{FF2B5EF4-FFF2-40B4-BE49-F238E27FC236}">
                    <a16:creationId xmlns:a16="http://schemas.microsoft.com/office/drawing/2014/main" id="{F0A801F6-4D6A-8881-E740-73F8C8465F16}"/>
                  </a:ext>
                </a:extLst>
              </p:cNvPr>
              <p:cNvSpPr/>
              <p:nvPr/>
            </p:nvSpPr>
            <p:spPr>
              <a:xfrm>
                <a:off x="6040500" y="3441604"/>
                <a:ext cx="42100" cy="430529"/>
              </a:xfrm>
              <a:custGeom>
                <a:avLst/>
                <a:gdLst>
                  <a:gd name="connsiteX0" fmla="*/ 9430 w 42100"/>
                  <a:gd name="connsiteY0" fmla="*/ 430530 h 430529"/>
                  <a:gd name="connsiteX1" fmla="*/ 0 w 42100"/>
                  <a:gd name="connsiteY1" fmla="*/ 430530 h 430529"/>
                  <a:gd name="connsiteX2" fmla="*/ 0 w 42100"/>
                  <a:gd name="connsiteY2" fmla="*/ 25241 h 430529"/>
                  <a:gd name="connsiteX3" fmla="*/ 36862 w 42100"/>
                  <a:gd name="connsiteY3" fmla="*/ 0 h 430529"/>
                  <a:gd name="connsiteX4" fmla="*/ 42100 w 42100"/>
                  <a:gd name="connsiteY4" fmla="*/ 7715 h 430529"/>
                  <a:gd name="connsiteX5" fmla="*/ 9430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430" y="430530"/>
                    </a:moveTo>
                    <a:lnTo>
                      <a:pt x="0" y="430530"/>
                    </a:lnTo>
                    <a:lnTo>
                      <a:pt x="0" y="25241"/>
                    </a:lnTo>
                    <a:lnTo>
                      <a:pt x="36862" y="0"/>
                    </a:lnTo>
                    <a:lnTo>
                      <a:pt x="42100" y="7715"/>
                    </a:lnTo>
                    <a:lnTo>
                      <a:pt x="9430"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9" name="任意多边形: 形状 378">
                <a:extLst>
                  <a:ext uri="{FF2B5EF4-FFF2-40B4-BE49-F238E27FC236}">
                    <a16:creationId xmlns:a16="http://schemas.microsoft.com/office/drawing/2014/main" id="{E404E5C6-90E9-EDE8-C45A-FD10DA7E764A}"/>
                  </a:ext>
                </a:extLst>
              </p:cNvPr>
              <p:cNvSpPr/>
              <p:nvPr/>
            </p:nvSpPr>
            <p:spPr>
              <a:xfrm>
                <a:off x="6042405" y="3332257"/>
                <a:ext cx="140779" cy="476059"/>
              </a:xfrm>
              <a:custGeom>
                <a:avLst/>
                <a:gdLst>
                  <a:gd name="connsiteX0" fmla="*/ 140780 w 140779"/>
                  <a:gd name="connsiteY0" fmla="*/ 476060 h 476059"/>
                  <a:gd name="connsiteX1" fmla="*/ 2762 w 140779"/>
                  <a:gd name="connsiteY1" fmla="*/ 476060 h 476059"/>
                  <a:gd name="connsiteX2" fmla="*/ 2762 w 140779"/>
                  <a:gd name="connsiteY2" fmla="*/ 466725 h 476059"/>
                  <a:gd name="connsiteX3" fmla="*/ 131350 w 140779"/>
                  <a:gd name="connsiteY3" fmla="*/ 466725 h 476059"/>
                  <a:gd name="connsiteX4" fmla="*/ 131350 w 140779"/>
                  <a:gd name="connsiteY4" fmla="*/ 106108 h 476059"/>
                  <a:gd name="connsiteX5" fmla="*/ 0 w 140779"/>
                  <a:gd name="connsiteY5" fmla="*/ 7525 h 476059"/>
                  <a:gd name="connsiteX6" fmla="*/ 5620 w 140779"/>
                  <a:gd name="connsiteY6" fmla="*/ 0 h 476059"/>
                  <a:gd name="connsiteX7" fmla="*/ 140780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80" y="476060"/>
                    </a:moveTo>
                    <a:lnTo>
                      <a:pt x="2762" y="476060"/>
                    </a:lnTo>
                    <a:lnTo>
                      <a:pt x="2762" y="466725"/>
                    </a:lnTo>
                    <a:lnTo>
                      <a:pt x="131350" y="466725"/>
                    </a:lnTo>
                    <a:lnTo>
                      <a:pt x="131350" y="106108"/>
                    </a:lnTo>
                    <a:lnTo>
                      <a:pt x="0" y="7525"/>
                    </a:lnTo>
                    <a:lnTo>
                      <a:pt x="5620" y="0"/>
                    </a:lnTo>
                    <a:lnTo>
                      <a:pt x="140780"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0" name="任意多边形: 形状 379">
                <a:extLst>
                  <a:ext uri="{FF2B5EF4-FFF2-40B4-BE49-F238E27FC236}">
                    <a16:creationId xmlns:a16="http://schemas.microsoft.com/office/drawing/2014/main" id="{A694DA4F-2CA4-96A7-DA9B-0FF3BDCE2187}"/>
                  </a:ext>
                </a:extLst>
              </p:cNvPr>
              <p:cNvSpPr/>
              <p:nvPr/>
            </p:nvSpPr>
            <p:spPr>
              <a:xfrm>
                <a:off x="5977635" y="3367023"/>
                <a:ext cx="138874" cy="374713"/>
              </a:xfrm>
              <a:custGeom>
                <a:avLst/>
                <a:gdLst>
                  <a:gd name="connsiteX0" fmla="*/ 138875 w 138874"/>
                  <a:gd name="connsiteY0" fmla="*/ 374713 h 374713"/>
                  <a:gd name="connsiteX1" fmla="*/ 67532 w 138874"/>
                  <a:gd name="connsiteY1" fmla="*/ 374713 h 374713"/>
                  <a:gd name="connsiteX2" fmla="*/ 67532 w 138874"/>
                  <a:gd name="connsiteY2" fmla="*/ 365284 h 374713"/>
                  <a:gd name="connsiteX3" fmla="*/ 129540 w 138874"/>
                  <a:gd name="connsiteY3" fmla="*/ 365284 h 374713"/>
                  <a:gd name="connsiteX4" fmla="*/ 129540 w 138874"/>
                  <a:gd name="connsiteY4" fmla="*/ 104680 h 374713"/>
                  <a:gd name="connsiteX5" fmla="*/ 0 w 138874"/>
                  <a:gd name="connsiteY5" fmla="*/ 7429 h 374713"/>
                  <a:gd name="connsiteX6" fmla="*/ 5620 w 138874"/>
                  <a:gd name="connsiteY6" fmla="*/ 0 h 374713"/>
                  <a:gd name="connsiteX7" fmla="*/ 138875 w 138874"/>
                  <a:gd name="connsiteY7" fmla="*/ 99917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3"/>
                    </a:moveTo>
                    <a:lnTo>
                      <a:pt x="67532" y="374713"/>
                    </a:lnTo>
                    <a:lnTo>
                      <a:pt x="67532" y="365284"/>
                    </a:lnTo>
                    <a:lnTo>
                      <a:pt x="129540" y="365284"/>
                    </a:lnTo>
                    <a:lnTo>
                      <a:pt x="129540" y="104680"/>
                    </a:lnTo>
                    <a:lnTo>
                      <a:pt x="0" y="7429"/>
                    </a:lnTo>
                    <a:lnTo>
                      <a:pt x="5620" y="0"/>
                    </a:lnTo>
                    <a:lnTo>
                      <a:pt x="138875" y="9991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1" name="任意多边形: 形状 380">
                <a:extLst>
                  <a:ext uri="{FF2B5EF4-FFF2-40B4-BE49-F238E27FC236}">
                    <a16:creationId xmlns:a16="http://schemas.microsoft.com/office/drawing/2014/main" id="{016CD83C-A2B0-9EE0-A222-198EF5B2E634}"/>
                  </a:ext>
                </a:extLst>
              </p:cNvPr>
              <p:cNvSpPr/>
              <p:nvPr/>
            </p:nvSpPr>
            <p:spPr>
              <a:xfrm>
                <a:off x="4905215" y="3399503"/>
                <a:ext cx="271271" cy="408812"/>
              </a:xfrm>
              <a:custGeom>
                <a:avLst/>
                <a:gdLst>
                  <a:gd name="connsiteX0" fmla="*/ 271272 w 271271"/>
                  <a:gd name="connsiteY0" fmla="*/ 408813 h 408812"/>
                  <a:gd name="connsiteX1" fmla="*/ 0 w 271271"/>
                  <a:gd name="connsiteY1" fmla="*/ 408813 h 408812"/>
                  <a:gd name="connsiteX2" fmla="*/ 0 w 271271"/>
                  <a:gd name="connsiteY2" fmla="*/ 35814 h 408812"/>
                  <a:gd name="connsiteX3" fmla="*/ 36576 w 271271"/>
                  <a:gd name="connsiteY3" fmla="*/ 0 h 408812"/>
                  <a:gd name="connsiteX4" fmla="*/ 43148 w 271271"/>
                  <a:gd name="connsiteY4" fmla="*/ 6667 h 408812"/>
                  <a:gd name="connsiteX5" fmla="*/ 9430 w 271271"/>
                  <a:gd name="connsiteY5" fmla="*/ 39814 h 408812"/>
                  <a:gd name="connsiteX6" fmla="*/ 9430 w 271271"/>
                  <a:gd name="connsiteY6" fmla="*/ 399478 h 408812"/>
                  <a:gd name="connsiteX7" fmla="*/ 271272 w 271271"/>
                  <a:gd name="connsiteY7" fmla="*/ 399478 h 40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2">
                    <a:moveTo>
                      <a:pt x="271272" y="408813"/>
                    </a:moveTo>
                    <a:lnTo>
                      <a:pt x="0" y="408813"/>
                    </a:lnTo>
                    <a:lnTo>
                      <a:pt x="0" y="35814"/>
                    </a:lnTo>
                    <a:lnTo>
                      <a:pt x="36576" y="0"/>
                    </a:lnTo>
                    <a:lnTo>
                      <a:pt x="43148" y="6667"/>
                    </a:lnTo>
                    <a:lnTo>
                      <a:pt x="9430" y="39814"/>
                    </a:lnTo>
                    <a:lnTo>
                      <a:pt x="9430" y="399478"/>
                    </a:lnTo>
                    <a:lnTo>
                      <a:pt x="271272" y="39947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2" name="任意多边形: 形状 381">
                <a:extLst>
                  <a:ext uri="{FF2B5EF4-FFF2-40B4-BE49-F238E27FC236}">
                    <a16:creationId xmlns:a16="http://schemas.microsoft.com/office/drawing/2014/main" id="{93559747-0370-D4AD-A115-94BDAD067F53}"/>
                  </a:ext>
                </a:extLst>
              </p:cNvPr>
              <p:cNvSpPr/>
              <p:nvPr/>
            </p:nvSpPr>
            <p:spPr>
              <a:xfrm>
                <a:off x="5472524" y="3803649"/>
                <a:ext cx="444055" cy="271271"/>
              </a:xfrm>
              <a:custGeom>
                <a:avLst/>
                <a:gdLst>
                  <a:gd name="connsiteX0" fmla="*/ 444055 w 444055"/>
                  <a:gd name="connsiteY0" fmla="*/ 271272 h 271271"/>
                  <a:gd name="connsiteX1" fmla="*/ 99917 w 444055"/>
                  <a:gd name="connsiteY1" fmla="*/ 271272 h 271271"/>
                  <a:gd name="connsiteX2" fmla="*/ 0 w 444055"/>
                  <a:gd name="connsiteY2" fmla="*/ 136112 h 271271"/>
                  <a:gd name="connsiteX3" fmla="*/ 7525 w 444055"/>
                  <a:gd name="connsiteY3" fmla="*/ 130492 h 271271"/>
                  <a:gd name="connsiteX4" fmla="*/ 104680 w 444055"/>
                  <a:gd name="connsiteY4" fmla="*/ 261842 h 271271"/>
                  <a:gd name="connsiteX5" fmla="*/ 434721 w 444055"/>
                  <a:gd name="connsiteY5" fmla="*/ 261842 h 271271"/>
                  <a:gd name="connsiteX6" fmla="*/ 434721 w 444055"/>
                  <a:gd name="connsiteY6" fmla="*/ 0 h 271271"/>
                  <a:gd name="connsiteX7" fmla="*/ 444055 w 444055"/>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271">
                    <a:moveTo>
                      <a:pt x="444055" y="271272"/>
                    </a:moveTo>
                    <a:lnTo>
                      <a:pt x="99917" y="271272"/>
                    </a:lnTo>
                    <a:lnTo>
                      <a:pt x="0" y="136112"/>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3" name="任意多边形: 形状 382">
                <a:extLst>
                  <a:ext uri="{FF2B5EF4-FFF2-40B4-BE49-F238E27FC236}">
                    <a16:creationId xmlns:a16="http://schemas.microsoft.com/office/drawing/2014/main" id="{E7609040-B22E-6F61-65A0-CBE182AD2049}"/>
                  </a:ext>
                </a:extLst>
              </p:cNvPr>
              <p:cNvSpPr/>
              <p:nvPr/>
            </p:nvSpPr>
            <p:spPr>
              <a:xfrm>
                <a:off x="5505957" y="3803649"/>
                <a:ext cx="341566" cy="204596"/>
              </a:xfrm>
              <a:custGeom>
                <a:avLst/>
                <a:gdLst>
                  <a:gd name="connsiteX0" fmla="*/ 341567 w 341566"/>
                  <a:gd name="connsiteY0" fmla="*/ 204597 h 204596"/>
                  <a:gd name="connsiteX1" fmla="*/ 101346 w 341566"/>
                  <a:gd name="connsiteY1" fmla="*/ 204597 h 204596"/>
                  <a:gd name="connsiteX2" fmla="*/ 0 w 341566"/>
                  <a:gd name="connsiteY2" fmla="*/ 71342 h 204596"/>
                  <a:gd name="connsiteX3" fmla="*/ 7429 w 341566"/>
                  <a:gd name="connsiteY3" fmla="*/ 65627 h 204596"/>
                  <a:gd name="connsiteX4" fmla="*/ 106013 w 341566"/>
                  <a:gd name="connsiteY4" fmla="*/ 195263 h 204596"/>
                  <a:gd name="connsiteX5" fmla="*/ 332137 w 341566"/>
                  <a:gd name="connsiteY5" fmla="*/ 195263 h 204596"/>
                  <a:gd name="connsiteX6" fmla="*/ 332137 w 341566"/>
                  <a:gd name="connsiteY6" fmla="*/ 0 h 204596"/>
                  <a:gd name="connsiteX7" fmla="*/ 341567 w 341566"/>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341567" y="204597"/>
                    </a:moveTo>
                    <a:lnTo>
                      <a:pt x="101346" y="204597"/>
                    </a:lnTo>
                    <a:lnTo>
                      <a:pt x="0" y="71342"/>
                    </a:lnTo>
                    <a:lnTo>
                      <a:pt x="7429" y="65627"/>
                    </a:lnTo>
                    <a:lnTo>
                      <a:pt x="106013" y="195263"/>
                    </a:lnTo>
                    <a:lnTo>
                      <a:pt x="332137" y="195263"/>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4" name="任意多边形: 形状 383">
                <a:extLst>
                  <a:ext uri="{FF2B5EF4-FFF2-40B4-BE49-F238E27FC236}">
                    <a16:creationId xmlns:a16="http://schemas.microsoft.com/office/drawing/2014/main" id="{A50C6BA9-770B-7810-2B22-B8FA1AC7C31C}"/>
                  </a:ext>
                </a:extLst>
              </p:cNvPr>
              <p:cNvSpPr/>
              <p:nvPr/>
            </p:nvSpPr>
            <p:spPr>
              <a:xfrm>
                <a:off x="5570156" y="3502564"/>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418 h 305752"/>
                  <a:gd name="connsiteX5" fmla="*/ 410242 w 410241"/>
                  <a:gd name="connsiteY5" fmla="*/ 296418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418"/>
                    </a:lnTo>
                    <a:lnTo>
                      <a:pt x="410242" y="29641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5" name="任意多边形: 形状 384">
                <a:extLst>
                  <a:ext uri="{FF2B5EF4-FFF2-40B4-BE49-F238E27FC236}">
                    <a16:creationId xmlns:a16="http://schemas.microsoft.com/office/drawing/2014/main" id="{FD7A816C-19BB-0BC9-F766-F5ABE38AE8D9}"/>
                  </a:ext>
                </a:extLst>
              </p:cNvPr>
              <p:cNvSpPr/>
              <p:nvPr/>
            </p:nvSpPr>
            <p:spPr>
              <a:xfrm>
                <a:off x="5635783" y="3502564"/>
                <a:ext cx="344614" cy="239172"/>
              </a:xfrm>
              <a:custGeom>
                <a:avLst/>
                <a:gdLst>
                  <a:gd name="connsiteX0" fmla="*/ 344614 w 344614"/>
                  <a:gd name="connsiteY0" fmla="*/ 239173 h 239172"/>
                  <a:gd name="connsiteX1" fmla="*/ 0 w 344614"/>
                  <a:gd name="connsiteY1" fmla="*/ 239173 h 239172"/>
                  <a:gd name="connsiteX2" fmla="*/ 0 w 344614"/>
                  <a:gd name="connsiteY2" fmla="*/ 0 h 239172"/>
                  <a:gd name="connsiteX3" fmla="*/ 9334 w 344614"/>
                  <a:gd name="connsiteY3" fmla="*/ 0 h 239172"/>
                  <a:gd name="connsiteX4" fmla="*/ 9334 w 344614"/>
                  <a:gd name="connsiteY4" fmla="*/ 229743 h 239172"/>
                  <a:gd name="connsiteX5" fmla="*/ 344614 w 344614"/>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0" y="239173"/>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6" name="任意多边形: 形状 385">
                <a:extLst>
                  <a:ext uri="{FF2B5EF4-FFF2-40B4-BE49-F238E27FC236}">
                    <a16:creationId xmlns:a16="http://schemas.microsoft.com/office/drawing/2014/main" id="{359BD9F1-909B-8E1C-8EE5-C0E81B552F8D}"/>
                  </a:ext>
                </a:extLst>
              </p:cNvPr>
              <p:cNvSpPr/>
              <p:nvPr/>
            </p:nvSpPr>
            <p:spPr>
              <a:xfrm>
                <a:off x="5509672" y="3497896"/>
                <a:ext cx="337851" cy="239077"/>
              </a:xfrm>
              <a:custGeom>
                <a:avLst/>
                <a:gdLst>
                  <a:gd name="connsiteX0" fmla="*/ 337852 w 337851"/>
                  <a:gd name="connsiteY0" fmla="*/ 239078 h 239077"/>
                  <a:gd name="connsiteX1" fmla="*/ 328422 w 337851"/>
                  <a:gd name="connsiteY1" fmla="*/ 239078 h 239077"/>
                  <a:gd name="connsiteX2" fmla="*/ 328422 w 337851"/>
                  <a:gd name="connsiteY2" fmla="*/ 9335 h 239077"/>
                  <a:gd name="connsiteX3" fmla="*/ 0 w 337851"/>
                  <a:gd name="connsiteY3" fmla="*/ 9335 h 239077"/>
                  <a:gd name="connsiteX4" fmla="*/ 0 w 337851"/>
                  <a:gd name="connsiteY4" fmla="*/ 0 h 239077"/>
                  <a:gd name="connsiteX5" fmla="*/ 337852 w 337851"/>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328422" y="239078"/>
                    </a:lnTo>
                    <a:lnTo>
                      <a:pt x="328422" y="9335"/>
                    </a:lnTo>
                    <a:lnTo>
                      <a:pt x="0" y="9335"/>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7" name="任意多边形: 形状 386">
                <a:extLst>
                  <a:ext uri="{FF2B5EF4-FFF2-40B4-BE49-F238E27FC236}">
                    <a16:creationId xmlns:a16="http://schemas.microsoft.com/office/drawing/2014/main" id="{5E771B61-D869-9E1F-C773-F9DB5DFE4615}"/>
                  </a:ext>
                </a:extLst>
              </p:cNvPr>
              <p:cNvSpPr/>
              <p:nvPr/>
            </p:nvSpPr>
            <p:spPr>
              <a:xfrm>
                <a:off x="5509672" y="3432650"/>
                <a:ext cx="406908" cy="304323"/>
              </a:xfrm>
              <a:custGeom>
                <a:avLst/>
                <a:gdLst>
                  <a:gd name="connsiteX0" fmla="*/ 406908 w 406908"/>
                  <a:gd name="connsiteY0" fmla="*/ 304324 h 304323"/>
                  <a:gd name="connsiteX1" fmla="*/ 397574 w 406908"/>
                  <a:gd name="connsiteY1" fmla="*/ 304324 h 304323"/>
                  <a:gd name="connsiteX2" fmla="*/ 397574 w 406908"/>
                  <a:gd name="connsiteY2" fmla="*/ 9334 h 304323"/>
                  <a:gd name="connsiteX3" fmla="*/ 0 w 406908"/>
                  <a:gd name="connsiteY3" fmla="*/ 9334 h 304323"/>
                  <a:gd name="connsiteX4" fmla="*/ 0 w 406908"/>
                  <a:gd name="connsiteY4" fmla="*/ 0 h 304323"/>
                  <a:gd name="connsiteX5" fmla="*/ 406908 w 406908"/>
                  <a:gd name="connsiteY5" fmla="*/ 0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323">
                    <a:moveTo>
                      <a:pt x="406908" y="304324"/>
                    </a:moveTo>
                    <a:lnTo>
                      <a:pt x="397574" y="304324"/>
                    </a:lnTo>
                    <a:lnTo>
                      <a:pt x="397574" y="9334"/>
                    </a:lnTo>
                    <a:lnTo>
                      <a:pt x="0" y="9334"/>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8" name="任意多边形: 形状 387">
                <a:extLst>
                  <a:ext uri="{FF2B5EF4-FFF2-40B4-BE49-F238E27FC236}">
                    <a16:creationId xmlns:a16="http://schemas.microsoft.com/office/drawing/2014/main" id="{A0C2E603-6686-EF6E-2E35-291FE143BD2E}"/>
                  </a:ext>
                </a:extLst>
              </p:cNvPr>
              <p:cNvSpPr/>
              <p:nvPr/>
            </p:nvSpPr>
            <p:spPr>
              <a:xfrm>
                <a:off x="5243067" y="3370547"/>
                <a:ext cx="271272" cy="437769"/>
              </a:xfrm>
              <a:custGeom>
                <a:avLst/>
                <a:gdLst>
                  <a:gd name="connsiteX0" fmla="*/ 271272 w 271272"/>
                  <a:gd name="connsiteY0" fmla="*/ 437769 h 437769"/>
                  <a:gd name="connsiteX1" fmla="*/ 0 w 271272"/>
                  <a:gd name="connsiteY1" fmla="*/ 437769 h 437769"/>
                  <a:gd name="connsiteX2" fmla="*/ 0 w 271272"/>
                  <a:gd name="connsiteY2" fmla="*/ 428434 h 437769"/>
                  <a:gd name="connsiteX3" fmla="*/ 261842 w 271272"/>
                  <a:gd name="connsiteY3" fmla="*/ 428434 h 437769"/>
                  <a:gd name="connsiteX4" fmla="*/ 261842 w 271272"/>
                  <a:gd name="connsiteY4" fmla="*/ 0 h 437769"/>
                  <a:gd name="connsiteX5" fmla="*/ 271272 w 271272"/>
                  <a:gd name="connsiteY5" fmla="*/ 0 h 43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769">
                    <a:moveTo>
                      <a:pt x="271272" y="437769"/>
                    </a:moveTo>
                    <a:lnTo>
                      <a:pt x="0" y="437769"/>
                    </a:lnTo>
                    <a:lnTo>
                      <a:pt x="0" y="428434"/>
                    </a:lnTo>
                    <a:lnTo>
                      <a:pt x="261842" y="428434"/>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9" name="任意多边形: 形状 388">
                <a:extLst>
                  <a:ext uri="{FF2B5EF4-FFF2-40B4-BE49-F238E27FC236}">
                    <a16:creationId xmlns:a16="http://schemas.microsoft.com/office/drawing/2014/main" id="{F0BAFE7B-1EE2-C770-19C4-46BCAF901224}"/>
                  </a:ext>
                </a:extLst>
              </p:cNvPr>
              <p:cNvSpPr/>
              <p:nvPr/>
            </p:nvSpPr>
            <p:spPr>
              <a:xfrm>
                <a:off x="5238400" y="3497896"/>
                <a:ext cx="204596" cy="374237"/>
              </a:xfrm>
              <a:custGeom>
                <a:avLst/>
                <a:gdLst>
                  <a:gd name="connsiteX0" fmla="*/ 9430 w 204596"/>
                  <a:gd name="connsiteY0" fmla="*/ 374237 h 374237"/>
                  <a:gd name="connsiteX1" fmla="*/ 0 w 204596"/>
                  <a:gd name="connsiteY1" fmla="*/ 374237 h 374237"/>
                  <a:gd name="connsiteX2" fmla="*/ 0 w 204596"/>
                  <a:gd name="connsiteY2" fmla="*/ 0 h 374237"/>
                  <a:gd name="connsiteX3" fmla="*/ 204597 w 204596"/>
                  <a:gd name="connsiteY3" fmla="*/ 0 h 374237"/>
                  <a:gd name="connsiteX4" fmla="*/ 204597 w 204596"/>
                  <a:gd name="connsiteY4" fmla="*/ 9335 h 374237"/>
                  <a:gd name="connsiteX5" fmla="*/ 9430 w 204596"/>
                  <a:gd name="connsiteY5" fmla="*/ 9335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9430" y="374237"/>
                    </a:moveTo>
                    <a:lnTo>
                      <a:pt x="0" y="374237"/>
                    </a:lnTo>
                    <a:lnTo>
                      <a:pt x="0" y="0"/>
                    </a:lnTo>
                    <a:lnTo>
                      <a:pt x="204597" y="0"/>
                    </a:lnTo>
                    <a:lnTo>
                      <a:pt x="204597"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0" name="任意多边形: 形状 389">
                <a:extLst>
                  <a:ext uri="{FF2B5EF4-FFF2-40B4-BE49-F238E27FC236}">
                    <a16:creationId xmlns:a16="http://schemas.microsoft.com/office/drawing/2014/main" id="{A74B3BC0-75AD-2849-4D6B-718CD3430F19}"/>
                  </a:ext>
                </a:extLst>
              </p:cNvPr>
              <p:cNvSpPr/>
              <p:nvPr/>
            </p:nvSpPr>
            <p:spPr>
              <a:xfrm>
                <a:off x="5171725" y="3432650"/>
                <a:ext cx="271272" cy="439483"/>
              </a:xfrm>
              <a:custGeom>
                <a:avLst/>
                <a:gdLst>
                  <a:gd name="connsiteX0" fmla="*/ 9430 w 271272"/>
                  <a:gd name="connsiteY0" fmla="*/ 439484 h 439483"/>
                  <a:gd name="connsiteX1" fmla="*/ 0 w 271272"/>
                  <a:gd name="connsiteY1" fmla="*/ 439484 h 439483"/>
                  <a:gd name="connsiteX2" fmla="*/ 0 w 271272"/>
                  <a:gd name="connsiteY2" fmla="*/ 0 h 439483"/>
                  <a:gd name="connsiteX3" fmla="*/ 271272 w 271272"/>
                  <a:gd name="connsiteY3" fmla="*/ 0 h 439483"/>
                  <a:gd name="connsiteX4" fmla="*/ 271272 w 271272"/>
                  <a:gd name="connsiteY4" fmla="*/ 9334 h 439483"/>
                  <a:gd name="connsiteX5" fmla="*/ 9430 w 271272"/>
                  <a:gd name="connsiteY5" fmla="*/ 9334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483">
                    <a:moveTo>
                      <a:pt x="9430" y="439484"/>
                    </a:moveTo>
                    <a:lnTo>
                      <a:pt x="0" y="439484"/>
                    </a:lnTo>
                    <a:lnTo>
                      <a:pt x="0" y="0"/>
                    </a:lnTo>
                    <a:lnTo>
                      <a:pt x="271272" y="0"/>
                    </a:lnTo>
                    <a:lnTo>
                      <a:pt x="271272"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1" name="任意多边形: 形状 390">
                <a:extLst>
                  <a:ext uri="{FF2B5EF4-FFF2-40B4-BE49-F238E27FC236}">
                    <a16:creationId xmlns:a16="http://schemas.microsoft.com/office/drawing/2014/main" id="{024DB1E1-DB93-7824-783E-B1D2EF4B57F7}"/>
                  </a:ext>
                </a:extLst>
              </p:cNvPr>
              <p:cNvSpPr/>
              <p:nvPr/>
            </p:nvSpPr>
            <p:spPr>
              <a:xfrm>
                <a:off x="4971795" y="3441985"/>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335 w 204692"/>
                  <a:gd name="connsiteY5" fmla="*/ 30575 h 299751"/>
                  <a:gd name="connsiteX6" fmla="*/ 9335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2" name="任意多边形: 形状 391">
                <a:extLst>
                  <a:ext uri="{FF2B5EF4-FFF2-40B4-BE49-F238E27FC236}">
                    <a16:creationId xmlns:a16="http://schemas.microsoft.com/office/drawing/2014/main" id="{AB9C831F-259E-83C7-F704-A8FE60E7CA39}"/>
                  </a:ext>
                </a:extLst>
              </p:cNvPr>
              <p:cNvSpPr/>
              <p:nvPr/>
            </p:nvSpPr>
            <p:spPr>
              <a:xfrm>
                <a:off x="5243067" y="3370547"/>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263 w 204597"/>
                  <a:gd name="connsiteY3" fmla="*/ 361759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263" y="361759"/>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3" name="任意多边形: 形状 392">
                <a:extLst>
                  <a:ext uri="{FF2B5EF4-FFF2-40B4-BE49-F238E27FC236}">
                    <a16:creationId xmlns:a16="http://schemas.microsoft.com/office/drawing/2014/main" id="{E441FCB7-C6E0-524C-B6FA-611FDF35398C}"/>
                  </a:ext>
                </a:extLst>
              </p:cNvPr>
              <p:cNvSpPr/>
              <p:nvPr/>
            </p:nvSpPr>
            <p:spPr>
              <a:xfrm>
                <a:off x="4907120" y="3367023"/>
                <a:ext cx="140779" cy="369950"/>
              </a:xfrm>
              <a:custGeom>
                <a:avLst/>
                <a:gdLst>
                  <a:gd name="connsiteX0" fmla="*/ 140779 w 140779"/>
                  <a:gd name="connsiteY0" fmla="*/ 369951 h 369950"/>
                  <a:gd name="connsiteX1" fmla="*/ 131350 w 140779"/>
                  <a:gd name="connsiteY1" fmla="*/ 369951 h 369950"/>
                  <a:gd name="connsiteX2" fmla="*/ 131350 w 140779"/>
                  <a:gd name="connsiteY2" fmla="*/ 105918 h 369950"/>
                  <a:gd name="connsiteX3" fmla="*/ 0 w 140779"/>
                  <a:gd name="connsiteY3" fmla="*/ 7525 h 369950"/>
                  <a:gd name="connsiteX4" fmla="*/ 5620 w 140779"/>
                  <a:gd name="connsiteY4" fmla="*/ 0 h 369950"/>
                  <a:gd name="connsiteX5" fmla="*/ 140779 w 140779"/>
                  <a:gd name="connsiteY5" fmla="*/ 101155 h 36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69950">
                    <a:moveTo>
                      <a:pt x="140779" y="369951"/>
                    </a:moveTo>
                    <a:lnTo>
                      <a:pt x="131350" y="369951"/>
                    </a:lnTo>
                    <a:lnTo>
                      <a:pt x="131350" y="105918"/>
                    </a:lnTo>
                    <a:lnTo>
                      <a:pt x="0" y="7525"/>
                    </a:lnTo>
                    <a:lnTo>
                      <a:pt x="5620" y="0"/>
                    </a:lnTo>
                    <a:lnTo>
                      <a:pt x="140779" y="1011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4" name="任意多边形: 形状 393">
                <a:extLst>
                  <a:ext uri="{FF2B5EF4-FFF2-40B4-BE49-F238E27FC236}">
                    <a16:creationId xmlns:a16="http://schemas.microsoft.com/office/drawing/2014/main" id="{C567627A-4210-A69D-23E1-8BE4689CDBE7}"/>
                  </a:ext>
                </a:extLst>
              </p:cNvPr>
              <p:cNvSpPr/>
              <p:nvPr/>
            </p:nvSpPr>
            <p:spPr>
              <a:xfrm>
                <a:off x="4973700" y="3332257"/>
                <a:ext cx="138969" cy="404717"/>
              </a:xfrm>
              <a:custGeom>
                <a:avLst/>
                <a:gdLst>
                  <a:gd name="connsiteX0" fmla="*/ 138970 w 138969"/>
                  <a:gd name="connsiteY0" fmla="*/ 404717 h 404717"/>
                  <a:gd name="connsiteX1" fmla="*/ 129540 w 138969"/>
                  <a:gd name="connsiteY1" fmla="*/ 404717 h 404717"/>
                  <a:gd name="connsiteX2" fmla="*/ 129540 w 138969"/>
                  <a:gd name="connsiteY2" fmla="*/ 107347 h 404717"/>
                  <a:gd name="connsiteX3" fmla="*/ 0 w 138969"/>
                  <a:gd name="connsiteY3" fmla="*/ 7429 h 404717"/>
                  <a:gd name="connsiteX4" fmla="*/ 5715 w 138969"/>
                  <a:gd name="connsiteY4" fmla="*/ 0 h 404717"/>
                  <a:gd name="connsiteX5" fmla="*/ 138970 w 138969"/>
                  <a:gd name="connsiteY5" fmla="*/ 102775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540" y="404717"/>
                    </a:lnTo>
                    <a:lnTo>
                      <a:pt x="129540" y="107347"/>
                    </a:lnTo>
                    <a:lnTo>
                      <a:pt x="0" y="7429"/>
                    </a:lnTo>
                    <a:lnTo>
                      <a:pt x="5715" y="0"/>
                    </a:lnTo>
                    <a:lnTo>
                      <a:pt x="138970" y="10277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5" name="任意多边形: 形状 394">
                <a:extLst>
                  <a:ext uri="{FF2B5EF4-FFF2-40B4-BE49-F238E27FC236}">
                    <a16:creationId xmlns:a16="http://schemas.microsoft.com/office/drawing/2014/main" id="{84D9EA0B-EFF3-5A58-7BB9-C539CCEED9FC}"/>
                  </a:ext>
                </a:extLst>
              </p:cNvPr>
              <p:cNvSpPr/>
              <p:nvPr/>
            </p:nvSpPr>
            <p:spPr>
              <a:xfrm>
                <a:off x="5975730" y="2731610"/>
                <a:ext cx="207454" cy="271176"/>
              </a:xfrm>
              <a:custGeom>
                <a:avLst/>
                <a:gdLst>
                  <a:gd name="connsiteX0" fmla="*/ 74200 w 207454"/>
                  <a:gd name="connsiteY0" fmla="*/ 271177 h 271176"/>
                  <a:gd name="connsiteX1" fmla="*/ 64770 w 207454"/>
                  <a:gd name="connsiteY1" fmla="*/ 271177 h 271176"/>
                  <a:gd name="connsiteX2" fmla="*/ 64770 w 207454"/>
                  <a:gd name="connsiteY2" fmla="*/ 64675 h 271176"/>
                  <a:gd name="connsiteX3" fmla="*/ 140875 w 207454"/>
                  <a:gd name="connsiteY3" fmla="*/ 64675 h 271176"/>
                  <a:gd name="connsiteX4" fmla="*/ 140875 w 207454"/>
                  <a:gd name="connsiteY4" fmla="*/ 142589 h 271176"/>
                  <a:gd name="connsiteX5" fmla="*/ 74200 w 207454"/>
                  <a:gd name="connsiteY5" fmla="*/ 142589 h 271176"/>
                  <a:gd name="connsiteX6" fmla="*/ 74200 w 207454"/>
                  <a:gd name="connsiteY6" fmla="*/ 196120 h 271176"/>
                  <a:gd name="connsiteX7" fmla="*/ 198120 w 207454"/>
                  <a:gd name="connsiteY7" fmla="*/ 196120 h 271176"/>
                  <a:gd name="connsiteX8" fmla="*/ 198120 w 207454"/>
                  <a:gd name="connsiteY8" fmla="*/ 9335 h 271176"/>
                  <a:gd name="connsiteX9" fmla="*/ 9430 w 207454"/>
                  <a:gd name="connsiteY9" fmla="*/ 9335 h 271176"/>
                  <a:gd name="connsiteX10" fmla="*/ 9430 w 207454"/>
                  <a:gd name="connsiteY10" fmla="*/ 271177 h 271176"/>
                  <a:gd name="connsiteX11" fmla="*/ 0 w 207454"/>
                  <a:gd name="connsiteY11" fmla="*/ 271177 h 271176"/>
                  <a:gd name="connsiteX12" fmla="*/ 0 w 207454"/>
                  <a:gd name="connsiteY12" fmla="*/ 0 h 271176"/>
                  <a:gd name="connsiteX13" fmla="*/ 207455 w 207454"/>
                  <a:gd name="connsiteY13" fmla="*/ 0 h 271176"/>
                  <a:gd name="connsiteX14" fmla="*/ 207455 w 207454"/>
                  <a:gd name="connsiteY14" fmla="*/ 205550 h 271176"/>
                  <a:gd name="connsiteX15" fmla="*/ 74200 w 207454"/>
                  <a:gd name="connsiteY15" fmla="*/ 205550 h 271176"/>
                  <a:gd name="connsiteX16" fmla="*/ 74200 w 207454"/>
                  <a:gd name="connsiteY16" fmla="*/ 271177 h 271176"/>
                  <a:gd name="connsiteX17" fmla="*/ 74200 w 207454"/>
                  <a:gd name="connsiteY17" fmla="*/ 133255 h 271176"/>
                  <a:gd name="connsiteX18" fmla="*/ 131540 w 207454"/>
                  <a:gd name="connsiteY18" fmla="*/ 133255 h 271176"/>
                  <a:gd name="connsiteX19" fmla="*/ 131540 w 207454"/>
                  <a:gd name="connsiteY19" fmla="*/ 74105 h 271176"/>
                  <a:gd name="connsiteX20" fmla="*/ 74200 w 207454"/>
                  <a:gd name="connsiteY20" fmla="*/ 74105 h 271176"/>
                  <a:gd name="connsiteX21" fmla="*/ 74200 w 207454"/>
                  <a:gd name="connsiteY21" fmla="*/ 133255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74200" y="271177"/>
                    </a:moveTo>
                    <a:lnTo>
                      <a:pt x="64770" y="271177"/>
                    </a:lnTo>
                    <a:lnTo>
                      <a:pt x="64770" y="64675"/>
                    </a:lnTo>
                    <a:lnTo>
                      <a:pt x="140875" y="64675"/>
                    </a:lnTo>
                    <a:lnTo>
                      <a:pt x="140875" y="142589"/>
                    </a:lnTo>
                    <a:lnTo>
                      <a:pt x="74200" y="142589"/>
                    </a:lnTo>
                    <a:lnTo>
                      <a:pt x="74200" y="196120"/>
                    </a:lnTo>
                    <a:lnTo>
                      <a:pt x="198120" y="196120"/>
                    </a:lnTo>
                    <a:lnTo>
                      <a:pt x="198120" y="9335"/>
                    </a:lnTo>
                    <a:lnTo>
                      <a:pt x="9430" y="9335"/>
                    </a:lnTo>
                    <a:lnTo>
                      <a:pt x="9430" y="271177"/>
                    </a:lnTo>
                    <a:lnTo>
                      <a:pt x="0" y="271177"/>
                    </a:lnTo>
                    <a:lnTo>
                      <a:pt x="0" y="0"/>
                    </a:lnTo>
                    <a:lnTo>
                      <a:pt x="207455" y="0"/>
                    </a:lnTo>
                    <a:lnTo>
                      <a:pt x="207455" y="205550"/>
                    </a:lnTo>
                    <a:lnTo>
                      <a:pt x="74200" y="205550"/>
                    </a:lnTo>
                    <a:lnTo>
                      <a:pt x="74200" y="271177"/>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6" name="任意多边形: 形状 395">
                <a:extLst>
                  <a:ext uri="{FF2B5EF4-FFF2-40B4-BE49-F238E27FC236}">
                    <a16:creationId xmlns:a16="http://schemas.microsoft.com/office/drawing/2014/main" id="{340BFEC2-A508-93DF-53B6-391CC893A0FF}"/>
                  </a:ext>
                </a:extLst>
              </p:cNvPr>
              <p:cNvSpPr/>
              <p:nvPr/>
            </p:nvSpPr>
            <p:spPr>
              <a:xfrm>
                <a:off x="5541866" y="2887916"/>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719 h 51149"/>
                  <a:gd name="connsiteX5" fmla="*/ 438531 w 438530"/>
                  <a:gd name="connsiteY5" fmla="*/ 41719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719"/>
                    </a:lnTo>
                    <a:lnTo>
                      <a:pt x="438531" y="4171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7" name="任意多边形: 形状 396">
                <a:extLst>
                  <a:ext uri="{FF2B5EF4-FFF2-40B4-BE49-F238E27FC236}">
                    <a16:creationId xmlns:a16="http://schemas.microsoft.com/office/drawing/2014/main" id="{B8455928-75C0-63DC-1864-22441EE16068}"/>
                  </a:ext>
                </a:extLst>
              </p:cNvPr>
              <p:cNvSpPr/>
              <p:nvPr/>
            </p:nvSpPr>
            <p:spPr>
              <a:xfrm>
                <a:off x="5584348" y="2832099"/>
                <a:ext cx="396049" cy="42195"/>
              </a:xfrm>
              <a:custGeom>
                <a:avLst/>
                <a:gdLst>
                  <a:gd name="connsiteX0" fmla="*/ 396050 w 396049"/>
                  <a:gd name="connsiteY0" fmla="*/ 42196 h 42195"/>
                  <a:gd name="connsiteX1" fmla="*/ 25337 w 396049"/>
                  <a:gd name="connsiteY1" fmla="*/ 42196 h 42195"/>
                  <a:gd name="connsiteX2" fmla="*/ 0 w 396049"/>
                  <a:gd name="connsiteY2" fmla="*/ 5334 h 42195"/>
                  <a:gd name="connsiteX3" fmla="*/ 7715 w 396049"/>
                  <a:gd name="connsiteY3" fmla="*/ 0 h 42195"/>
                  <a:gd name="connsiteX4" fmla="*/ 30194 w 396049"/>
                  <a:gd name="connsiteY4" fmla="*/ 32766 h 42195"/>
                  <a:gd name="connsiteX5" fmla="*/ 396050 w 396049"/>
                  <a:gd name="connsiteY5" fmla="*/ 32766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95">
                    <a:moveTo>
                      <a:pt x="396050" y="42196"/>
                    </a:moveTo>
                    <a:lnTo>
                      <a:pt x="25337" y="42196"/>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8" name="任意多边形: 形状 397">
                <a:extLst>
                  <a:ext uri="{FF2B5EF4-FFF2-40B4-BE49-F238E27FC236}">
                    <a16:creationId xmlns:a16="http://schemas.microsoft.com/office/drawing/2014/main" id="{0C617146-DF70-F1F3-5DB5-4FD2CC85C571}"/>
                  </a:ext>
                </a:extLst>
              </p:cNvPr>
              <p:cNvSpPr/>
              <p:nvPr/>
            </p:nvSpPr>
            <p:spPr>
              <a:xfrm>
                <a:off x="5245544" y="2731610"/>
                <a:ext cx="671036" cy="142684"/>
              </a:xfrm>
              <a:custGeom>
                <a:avLst/>
                <a:gdLst>
                  <a:gd name="connsiteX0" fmla="*/ 235553 w 671036"/>
                  <a:gd name="connsiteY0" fmla="*/ 142685 h 142684"/>
                  <a:gd name="connsiteX1" fmla="*/ 0 w 671036"/>
                  <a:gd name="connsiteY1" fmla="*/ 142685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7922 h 142684"/>
                  <a:gd name="connsiteX7" fmla="*/ 661702 w 671036"/>
                  <a:gd name="connsiteY7" fmla="*/ 137922 h 142684"/>
                  <a:gd name="connsiteX8" fmla="*/ 661702 w 671036"/>
                  <a:gd name="connsiteY8" fmla="*/ 9335 h 142684"/>
                  <a:gd name="connsiteX9" fmla="*/ 335566 w 671036"/>
                  <a:gd name="connsiteY9" fmla="*/ 9335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5"/>
                    </a:moveTo>
                    <a:lnTo>
                      <a:pt x="0" y="142685"/>
                    </a:lnTo>
                    <a:lnTo>
                      <a:pt x="0" y="133255"/>
                    </a:lnTo>
                    <a:lnTo>
                      <a:pt x="230886" y="133255"/>
                    </a:lnTo>
                    <a:lnTo>
                      <a:pt x="330898" y="0"/>
                    </a:lnTo>
                    <a:lnTo>
                      <a:pt x="671036" y="0"/>
                    </a:lnTo>
                    <a:lnTo>
                      <a:pt x="671036" y="137922"/>
                    </a:lnTo>
                    <a:lnTo>
                      <a:pt x="661702" y="137922"/>
                    </a:lnTo>
                    <a:lnTo>
                      <a:pt x="661702" y="9335"/>
                    </a:lnTo>
                    <a:lnTo>
                      <a:pt x="33556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9" name="任意多边形: 形状 398">
                <a:extLst>
                  <a:ext uri="{FF2B5EF4-FFF2-40B4-BE49-F238E27FC236}">
                    <a16:creationId xmlns:a16="http://schemas.microsoft.com/office/drawing/2014/main" id="{859D3E44-9B5A-5AE3-FC8C-140D5EC10FA7}"/>
                  </a:ext>
                </a:extLst>
              </p:cNvPr>
              <p:cNvSpPr/>
              <p:nvPr/>
            </p:nvSpPr>
            <p:spPr>
              <a:xfrm>
                <a:off x="5245544" y="2798190"/>
                <a:ext cx="604456" cy="140874"/>
              </a:xfrm>
              <a:custGeom>
                <a:avLst/>
                <a:gdLst>
                  <a:gd name="connsiteX0" fmla="*/ 270319 w 604456"/>
                  <a:gd name="connsiteY0" fmla="*/ 140875 h 140874"/>
                  <a:gd name="connsiteX1" fmla="*/ 0 w 604456"/>
                  <a:gd name="connsiteY1" fmla="*/ 140875 h 140874"/>
                  <a:gd name="connsiteX2" fmla="*/ 0 w 604456"/>
                  <a:gd name="connsiteY2" fmla="*/ 131445 h 140874"/>
                  <a:gd name="connsiteX3" fmla="*/ 265652 w 604456"/>
                  <a:gd name="connsiteY3" fmla="*/ 131445 h 140874"/>
                  <a:gd name="connsiteX4" fmla="*/ 364236 w 604456"/>
                  <a:gd name="connsiteY4" fmla="*/ 0 h 140874"/>
                  <a:gd name="connsiteX5" fmla="*/ 604456 w 604456"/>
                  <a:gd name="connsiteY5" fmla="*/ 0 h 140874"/>
                  <a:gd name="connsiteX6" fmla="*/ 604456 w 604456"/>
                  <a:gd name="connsiteY6" fmla="*/ 71342 h 140874"/>
                  <a:gd name="connsiteX7" fmla="*/ 595027 w 604456"/>
                  <a:gd name="connsiteY7" fmla="*/ 71342 h 140874"/>
                  <a:gd name="connsiteX8" fmla="*/ 595027 w 604456"/>
                  <a:gd name="connsiteY8" fmla="*/ 9430 h 140874"/>
                  <a:gd name="connsiteX9" fmla="*/ 368903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70319" y="140875"/>
                    </a:moveTo>
                    <a:lnTo>
                      <a:pt x="0" y="140875"/>
                    </a:lnTo>
                    <a:lnTo>
                      <a:pt x="0" y="131445"/>
                    </a:lnTo>
                    <a:lnTo>
                      <a:pt x="265652" y="131445"/>
                    </a:lnTo>
                    <a:lnTo>
                      <a:pt x="364236" y="0"/>
                    </a:lnTo>
                    <a:lnTo>
                      <a:pt x="604456" y="0"/>
                    </a:lnTo>
                    <a:lnTo>
                      <a:pt x="604456" y="71342"/>
                    </a:lnTo>
                    <a:lnTo>
                      <a:pt x="595027" y="71342"/>
                    </a:lnTo>
                    <a:lnTo>
                      <a:pt x="595027" y="9430"/>
                    </a:lnTo>
                    <a:lnTo>
                      <a:pt x="368903"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0" name="任意多边形: 形状 399">
                <a:extLst>
                  <a:ext uri="{FF2B5EF4-FFF2-40B4-BE49-F238E27FC236}">
                    <a16:creationId xmlns:a16="http://schemas.microsoft.com/office/drawing/2014/main" id="{F18905ED-2026-C06D-8CCC-2C43A2802587}"/>
                  </a:ext>
                </a:extLst>
              </p:cNvPr>
              <p:cNvSpPr/>
              <p:nvPr/>
            </p:nvSpPr>
            <p:spPr>
              <a:xfrm>
                <a:off x="4905215" y="2731610"/>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5 h 207454"/>
                  <a:gd name="connsiteX7" fmla="*/ 64770 w 271271"/>
                  <a:gd name="connsiteY7" fmla="*/ 142685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5 h 207454"/>
                  <a:gd name="connsiteX13" fmla="*/ 9334 w 271271"/>
                  <a:gd name="connsiteY13" fmla="*/ 9335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5"/>
                    </a:lnTo>
                    <a:lnTo>
                      <a:pt x="64770" y="142685"/>
                    </a:lnTo>
                    <a:lnTo>
                      <a:pt x="64770" y="66580"/>
                    </a:lnTo>
                    <a:lnTo>
                      <a:pt x="142589" y="66580"/>
                    </a:lnTo>
                    <a:lnTo>
                      <a:pt x="142589" y="133255"/>
                    </a:lnTo>
                    <a:lnTo>
                      <a:pt x="196120" y="133255"/>
                    </a:lnTo>
                    <a:lnTo>
                      <a:pt x="196120" y="9335"/>
                    </a:lnTo>
                    <a:lnTo>
                      <a:pt x="9334" y="9335"/>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1" name="任意多边形: 形状 400">
                <a:extLst>
                  <a:ext uri="{FF2B5EF4-FFF2-40B4-BE49-F238E27FC236}">
                    <a16:creationId xmlns:a16="http://schemas.microsoft.com/office/drawing/2014/main" id="{E34E5EEF-C9D4-2D25-9DD1-4D1E911A6D6E}"/>
                  </a:ext>
                </a:extLst>
              </p:cNvPr>
              <p:cNvSpPr/>
              <p:nvPr/>
            </p:nvSpPr>
            <p:spPr>
              <a:xfrm>
                <a:off x="5061520" y="2934302"/>
                <a:ext cx="51149" cy="473106"/>
              </a:xfrm>
              <a:custGeom>
                <a:avLst/>
                <a:gdLst>
                  <a:gd name="connsiteX0" fmla="*/ 5715 w 51149"/>
                  <a:gd name="connsiteY0" fmla="*/ 473107 h 473106"/>
                  <a:gd name="connsiteX1" fmla="*/ 0 w 51149"/>
                  <a:gd name="connsiteY1" fmla="*/ 465582 h 473106"/>
                  <a:gd name="connsiteX2" fmla="*/ 41720 w 51149"/>
                  <a:gd name="connsiteY2" fmla="*/ 433864 h 473106"/>
                  <a:gd name="connsiteX3" fmla="*/ 41720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720" y="433864"/>
                    </a:lnTo>
                    <a:lnTo>
                      <a:pt x="41720"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2" name="任意多边形: 形状 401">
                <a:extLst>
                  <a:ext uri="{FF2B5EF4-FFF2-40B4-BE49-F238E27FC236}">
                    <a16:creationId xmlns:a16="http://schemas.microsoft.com/office/drawing/2014/main" id="{76084419-A104-AEAD-788F-234E5EAF69B3}"/>
                  </a:ext>
                </a:extLst>
              </p:cNvPr>
              <p:cNvSpPr/>
              <p:nvPr/>
            </p:nvSpPr>
            <p:spPr>
              <a:xfrm>
                <a:off x="5005799" y="2934302"/>
                <a:ext cx="42100" cy="430625"/>
              </a:xfrm>
              <a:custGeom>
                <a:avLst/>
                <a:gdLst>
                  <a:gd name="connsiteX0" fmla="*/ 5239 w 42100"/>
                  <a:gd name="connsiteY0" fmla="*/ 430625 h 430625"/>
                  <a:gd name="connsiteX1" fmla="*/ 0 w 42100"/>
                  <a:gd name="connsiteY1" fmla="*/ 422910 h 430625"/>
                  <a:gd name="connsiteX2" fmla="*/ 32671 w 42100"/>
                  <a:gd name="connsiteY2" fmla="*/ 400431 h 430625"/>
                  <a:gd name="connsiteX3" fmla="*/ 32671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239" y="430625"/>
                    </a:moveTo>
                    <a:lnTo>
                      <a:pt x="0" y="422910"/>
                    </a:lnTo>
                    <a:lnTo>
                      <a:pt x="32671" y="400431"/>
                    </a:lnTo>
                    <a:lnTo>
                      <a:pt x="32671"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3" name="任意多边形: 形状 402">
                <a:extLst>
                  <a:ext uri="{FF2B5EF4-FFF2-40B4-BE49-F238E27FC236}">
                    <a16:creationId xmlns:a16="http://schemas.microsoft.com/office/drawing/2014/main" id="{0DB65F00-0FC5-B977-4EDB-CC4BAFD203D5}"/>
                  </a:ext>
                </a:extLst>
              </p:cNvPr>
              <p:cNvSpPr/>
              <p:nvPr/>
            </p:nvSpPr>
            <p:spPr>
              <a:xfrm>
                <a:off x="4905215" y="2998120"/>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7922 w 140779"/>
                  <a:gd name="connsiteY3" fmla="*/ 0 h 476059"/>
                  <a:gd name="connsiteX4" fmla="*/ 137922 w 140779"/>
                  <a:gd name="connsiteY4" fmla="*/ 9430 h 476059"/>
                  <a:gd name="connsiteX5" fmla="*/ 9430 w 140779"/>
                  <a:gd name="connsiteY5" fmla="*/ 9430 h 476059"/>
                  <a:gd name="connsiteX6" fmla="*/ 9430 w 140779"/>
                  <a:gd name="connsiteY6" fmla="*/ 370046 h 476059"/>
                  <a:gd name="connsiteX7" fmla="*/ 140779 w 140779"/>
                  <a:gd name="connsiteY7" fmla="*/ 468630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7922" y="0"/>
                    </a:lnTo>
                    <a:lnTo>
                      <a:pt x="137922" y="9430"/>
                    </a:lnTo>
                    <a:lnTo>
                      <a:pt x="9430" y="9430"/>
                    </a:lnTo>
                    <a:lnTo>
                      <a:pt x="9430" y="370046"/>
                    </a:lnTo>
                    <a:lnTo>
                      <a:pt x="140779" y="4686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4" name="任意多边形: 形状 403">
                <a:extLst>
                  <a:ext uri="{FF2B5EF4-FFF2-40B4-BE49-F238E27FC236}">
                    <a16:creationId xmlns:a16="http://schemas.microsoft.com/office/drawing/2014/main" id="{84FFE0B6-457B-A00C-2230-39C3E9F7E682}"/>
                  </a:ext>
                </a:extLst>
              </p:cNvPr>
              <p:cNvSpPr/>
              <p:nvPr/>
            </p:nvSpPr>
            <p:spPr>
              <a:xfrm>
                <a:off x="4971890" y="3064795"/>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5 h 374713"/>
                  <a:gd name="connsiteX5" fmla="*/ 9334 w 138874"/>
                  <a:gd name="connsiteY5" fmla="*/ 9335 h 374713"/>
                  <a:gd name="connsiteX6" fmla="*/ 9334 w 138874"/>
                  <a:gd name="connsiteY6" fmla="*/ 270034 h 374713"/>
                  <a:gd name="connsiteX7" fmla="*/ 138875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335"/>
                    </a:lnTo>
                    <a:lnTo>
                      <a:pt x="9334" y="9335"/>
                    </a:lnTo>
                    <a:lnTo>
                      <a:pt x="9334" y="270034"/>
                    </a:lnTo>
                    <a:lnTo>
                      <a:pt x="138875"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5" name="任意多边形: 形状 404">
                <a:extLst>
                  <a:ext uri="{FF2B5EF4-FFF2-40B4-BE49-F238E27FC236}">
                    <a16:creationId xmlns:a16="http://schemas.microsoft.com/office/drawing/2014/main" id="{46132182-B800-DEB0-0079-FBE1D7AA1C04}"/>
                  </a:ext>
                </a:extLst>
              </p:cNvPr>
              <p:cNvSpPr/>
              <p:nvPr/>
            </p:nvSpPr>
            <p:spPr>
              <a:xfrm>
                <a:off x="5911912" y="2998120"/>
                <a:ext cx="271272" cy="408908"/>
              </a:xfrm>
              <a:custGeom>
                <a:avLst/>
                <a:gdLst>
                  <a:gd name="connsiteX0" fmla="*/ 234696 w 271272"/>
                  <a:gd name="connsiteY0" fmla="*/ 408908 h 408908"/>
                  <a:gd name="connsiteX1" fmla="*/ 228124 w 271272"/>
                  <a:gd name="connsiteY1" fmla="*/ 402241 h 408908"/>
                  <a:gd name="connsiteX2" fmla="*/ 261842 w 271272"/>
                  <a:gd name="connsiteY2" fmla="*/ 369094 h 408908"/>
                  <a:gd name="connsiteX3" fmla="*/ 261842 w 271272"/>
                  <a:gd name="connsiteY3" fmla="*/ 9430 h 408908"/>
                  <a:gd name="connsiteX4" fmla="*/ 0 w 271272"/>
                  <a:gd name="connsiteY4" fmla="*/ 9430 h 408908"/>
                  <a:gd name="connsiteX5" fmla="*/ 0 w 271272"/>
                  <a:gd name="connsiteY5" fmla="*/ 0 h 408908"/>
                  <a:gd name="connsiteX6" fmla="*/ 271272 w 271272"/>
                  <a:gd name="connsiteY6" fmla="*/ 0 h 408908"/>
                  <a:gd name="connsiteX7" fmla="*/ 271272 w 271272"/>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2" h="408908">
                    <a:moveTo>
                      <a:pt x="234696" y="408908"/>
                    </a:moveTo>
                    <a:lnTo>
                      <a:pt x="228124" y="402241"/>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6" name="任意多边形: 形状 405">
                <a:extLst>
                  <a:ext uri="{FF2B5EF4-FFF2-40B4-BE49-F238E27FC236}">
                    <a16:creationId xmlns:a16="http://schemas.microsoft.com/office/drawing/2014/main" id="{850E8810-4578-E30D-5CB5-59E58AAC8AAF}"/>
                  </a:ext>
                </a:extLst>
              </p:cNvPr>
              <p:cNvSpPr/>
              <p:nvPr/>
            </p:nvSpPr>
            <p:spPr>
              <a:xfrm>
                <a:off x="5171725" y="2731610"/>
                <a:ext cx="444150" cy="271272"/>
              </a:xfrm>
              <a:custGeom>
                <a:avLst/>
                <a:gdLst>
                  <a:gd name="connsiteX0" fmla="*/ 9430 w 444150"/>
                  <a:gd name="connsiteY0" fmla="*/ 271272 h 271272"/>
                  <a:gd name="connsiteX1" fmla="*/ 0 w 444150"/>
                  <a:gd name="connsiteY1" fmla="*/ 271272 h 271272"/>
                  <a:gd name="connsiteX2" fmla="*/ 0 w 444150"/>
                  <a:gd name="connsiteY2" fmla="*/ 0 h 271272"/>
                  <a:gd name="connsiteX3" fmla="*/ 344138 w 444150"/>
                  <a:gd name="connsiteY3" fmla="*/ 0 h 271272"/>
                  <a:gd name="connsiteX4" fmla="*/ 444151 w 444150"/>
                  <a:gd name="connsiteY4" fmla="*/ 135160 h 271272"/>
                  <a:gd name="connsiteX5" fmla="*/ 436626 w 444150"/>
                  <a:gd name="connsiteY5" fmla="*/ 140780 h 271272"/>
                  <a:gd name="connsiteX6" fmla="*/ 339471 w 444150"/>
                  <a:gd name="connsiteY6" fmla="*/ 9335 h 271272"/>
                  <a:gd name="connsiteX7" fmla="*/ 9430 w 444150"/>
                  <a:gd name="connsiteY7" fmla="*/ 9335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2">
                    <a:moveTo>
                      <a:pt x="9430" y="271272"/>
                    </a:moveTo>
                    <a:lnTo>
                      <a:pt x="0" y="271272"/>
                    </a:lnTo>
                    <a:lnTo>
                      <a:pt x="0" y="0"/>
                    </a:lnTo>
                    <a:lnTo>
                      <a:pt x="344138" y="0"/>
                    </a:lnTo>
                    <a:lnTo>
                      <a:pt x="444151" y="135160"/>
                    </a:lnTo>
                    <a:lnTo>
                      <a:pt x="436626" y="140780"/>
                    </a:lnTo>
                    <a:lnTo>
                      <a:pt x="339471"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7" name="任意多边形: 形状 406">
                <a:extLst>
                  <a:ext uri="{FF2B5EF4-FFF2-40B4-BE49-F238E27FC236}">
                    <a16:creationId xmlns:a16="http://schemas.microsoft.com/office/drawing/2014/main" id="{5142AEC3-66D7-58A2-247D-BA8A2B9AEF94}"/>
                  </a:ext>
                </a:extLst>
              </p:cNvPr>
              <p:cNvSpPr/>
              <p:nvPr/>
            </p:nvSpPr>
            <p:spPr>
              <a:xfrm>
                <a:off x="5240876" y="2798285"/>
                <a:ext cx="341566" cy="204597"/>
              </a:xfrm>
              <a:custGeom>
                <a:avLst/>
                <a:gdLst>
                  <a:gd name="connsiteX0" fmla="*/ 9430 w 341566"/>
                  <a:gd name="connsiteY0" fmla="*/ 204597 h 204597"/>
                  <a:gd name="connsiteX1" fmla="*/ 0 w 341566"/>
                  <a:gd name="connsiteY1" fmla="*/ 204597 h 204597"/>
                  <a:gd name="connsiteX2" fmla="*/ 0 w 341566"/>
                  <a:gd name="connsiteY2" fmla="*/ 0 h 204597"/>
                  <a:gd name="connsiteX3" fmla="*/ 240221 w 341566"/>
                  <a:gd name="connsiteY3" fmla="*/ 0 h 204597"/>
                  <a:gd name="connsiteX4" fmla="*/ 341567 w 341566"/>
                  <a:gd name="connsiteY4" fmla="*/ 133255 h 204597"/>
                  <a:gd name="connsiteX5" fmla="*/ 334137 w 341566"/>
                  <a:gd name="connsiteY5" fmla="*/ 138875 h 204597"/>
                  <a:gd name="connsiteX6" fmla="*/ 235553 w 341566"/>
                  <a:gd name="connsiteY6" fmla="*/ 9335 h 204597"/>
                  <a:gd name="connsiteX7" fmla="*/ 9430 w 341566"/>
                  <a:gd name="connsiteY7" fmla="*/ 9335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9430" y="204597"/>
                    </a:moveTo>
                    <a:lnTo>
                      <a:pt x="0" y="204597"/>
                    </a:lnTo>
                    <a:lnTo>
                      <a:pt x="0" y="0"/>
                    </a:lnTo>
                    <a:lnTo>
                      <a:pt x="240221" y="0"/>
                    </a:lnTo>
                    <a:lnTo>
                      <a:pt x="341567" y="133255"/>
                    </a:lnTo>
                    <a:lnTo>
                      <a:pt x="334137" y="138875"/>
                    </a:lnTo>
                    <a:lnTo>
                      <a:pt x="235553"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8" name="任意多边形: 形状 407">
                <a:extLst>
                  <a:ext uri="{FF2B5EF4-FFF2-40B4-BE49-F238E27FC236}">
                    <a16:creationId xmlns:a16="http://schemas.microsoft.com/office/drawing/2014/main" id="{FF09A930-FE75-FC7F-1C16-8A39CE39F001}"/>
                  </a:ext>
                </a:extLst>
              </p:cNvPr>
              <p:cNvSpPr/>
              <p:nvPr/>
            </p:nvSpPr>
            <p:spPr>
              <a:xfrm>
                <a:off x="5108003" y="2998120"/>
                <a:ext cx="410241" cy="305847"/>
              </a:xfrm>
              <a:custGeom>
                <a:avLst/>
                <a:gdLst>
                  <a:gd name="connsiteX0" fmla="*/ 410242 w 410241"/>
                  <a:gd name="connsiteY0" fmla="*/ 305848 h 305847"/>
                  <a:gd name="connsiteX1" fmla="*/ 400812 w 410241"/>
                  <a:gd name="connsiteY1" fmla="*/ 305848 h 305847"/>
                  <a:gd name="connsiteX2" fmla="*/ 400812 w 410241"/>
                  <a:gd name="connsiteY2" fmla="*/ 9430 h 305847"/>
                  <a:gd name="connsiteX3" fmla="*/ 0 w 410241"/>
                  <a:gd name="connsiteY3" fmla="*/ 9430 h 305847"/>
                  <a:gd name="connsiteX4" fmla="*/ 0 w 410241"/>
                  <a:gd name="connsiteY4" fmla="*/ 0 h 305847"/>
                  <a:gd name="connsiteX5" fmla="*/ 410242 w 410241"/>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847">
                    <a:moveTo>
                      <a:pt x="410242" y="305848"/>
                    </a:moveTo>
                    <a:lnTo>
                      <a:pt x="400812" y="305848"/>
                    </a:lnTo>
                    <a:lnTo>
                      <a:pt x="400812" y="9430"/>
                    </a:lnTo>
                    <a:lnTo>
                      <a:pt x="0" y="9430"/>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9" name="任意多边形: 形状 408">
                <a:extLst>
                  <a:ext uri="{FF2B5EF4-FFF2-40B4-BE49-F238E27FC236}">
                    <a16:creationId xmlns:a16="http://schemas.microsoft.com/office/drawing/2014/main" id="{4ED63786-80DE-47A9-F722-07DD5E7B76CC}"/>
                  </a:ext>
                </a:extLst>
              </p:cNvPr>
              <p:cNvSpPr/>
              <p:nvPr/>
            </p:nvSpPr>
            <p:spPr>
              <a:xfrm>
                <a:off x="5108003" y="3064795"/>
                <a:ext cx="344614" cy="239172"/>
              </a:xfrm>
              <a:custGeom>
                <a:avLst/>
                <a:gdLst>
                  <a:gd name="connsiteX0" fmla="*/ 344614 w 344614"/>
                  <a:gd name="connsiteY0" fmla="*/ 239173 h 239172"/>
                  <a:gd name="connsiteX1" fmla="*/ 335280 w 344614"/>
                  <a:gd name="connsiteY1" fmla="*/ 239173 h 239172"/>
                  <a:gd name="connsiteX2" fmla="*/ 335280 w 344614"/>
                  <a:gd name="connsiteY2" fmla="*/ 9335 h 239172"/>
                  <a:gd name="connsiteX3" fmla="*/ 0 w 344614"/>
                  <a:gd name="connsiteY3" fmla="*/ 9335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335"/>
                    </a:lnTo>
                    <a:lnTo>
                      <a:pt x="0" y="9335"/>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0" name="任意多边形: 形状 409">
                <a:extLst>
                  <a:ext uri="{FF2B5EF4-FFF2-40B4-BE49-F238E27FC236}">
                    <a16:creationId xmlns:a16="http://schemas.microsoft.com/office/drawing/2014/main" id="{0C192DB1-1B96-CCD5-3B09-5F86840B02D5}"/>
                  </a:ext>
                </a:extLst>
              </p:cNvPr>
              <p:cNvSpPr/>
              <p:nvPr/>
            </p:nvSpPr>
            <p:spPr>
              <a:xfrm>
                <a:off x="5240876" y="3069462"/>
                <a:ext cx="337851" cy="239172"/>
              </a:xfrm>
              <a:custGeom>
                <a:avLst/>
                <a:gdLst>
                  <a:gd name="connsiteX0" fmla="*/ 337852 w 337851"/>
                  <a:gd name="connsiteY0" fmla="*/ 239173 h 239172"/>
                  <a:gd name="connsiteX1" fmla="*/ 0 w 337851"/>
                  <a:gd name="connsiteY1" fmla="*/ 239173 h 239172"/>
                  <a:gd name="connsiteX2" fmla="*/ 0 w 337851"/>
                  <a:gd name="connsiteY2" fmla="*/ 0 h 239172"/>
                  <a:gd name="connsiteX3" fmla="*/ 9430 w 337851"/>
                  <a:gd name="connsiteY3" fmla="*/ 0 h 239172"/>
                  <a:gd name="connsiteX4" fmla="*/ 9430 w 337851"/>
                  <a:gd name="connsiteY4" fmla="*/ 229743 h 239172"/>
                  <a:gd name="connsiteX5" fmla="*/ 337852 w 337851"/>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0" y="239173"/>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1" name="任意多边形: 形状 410">
                <a:extLst>
                  <a:ext uri="{FF2B5EF4-FFF2-40B4-BE49-F238E27FC236}">
                    <a16:creationId xmlns:a16="http://schemas.microsoft.com/office/drawing/2014/main" id="{6F5F9EC7-10F8-A614-C075-3E91675645C7}"/>
                  </a:ext>
                </a:extLst>
              </p:cNvPr>
              <p:cNvSpPr/>
              <p:nvPr/>
            </p:nvSpPr>
            <p:spPr>
              <a:xfrm>
                <a:off x="5171725" y="3069462"/>
                <a:ext cx="407003" cy="304419"/>
              </a:xfrm>
              <a:custGeom>
                <a:avLst/>
                <a:gdLst>
                  <a:gd name="connsiteX0" fmla="*/ 407003 w 407003"/>
                  <a:gd name="connsiteY0" fmla="*/ 304419 h 304419"/>
                  <a:gd name="connsiteX1" fmla="*/ 0 w 407003"/>
                  <a:gd name="connsiteY1" fmla="*/ 304419 h 304419"/>
                  <a:gd name="connsiteX2" fmla="*/ 0 w 407003"/>
                  <a:gd name="connsiteY2" fmla="*/ 0 h 304419"/>
                  <a:gd name="connsiteX3" fmla="*/ 9430 w 407003"/>
                  <a:gd name="connsiteY3" fmla="*/ 0 h 304419"/>
                  <a:gd name="connsiteX4" fmla="*/ 9430 w 407003"/>
                  <a:gd name="connsiteY4" fmla="*/ 294989 h 304419"/>
                  <a:gd name="connsiteX5" fmla="*/ 407003 w 407003"/>
                  <a:gd name="connsiteY5" fmla="*/ 294989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304419">
                    <a:moveTo>
                      <a:pt x="407003" y="304419"/>
                    </a:moveTo>
                    <a:lnTo>
                      <a:pt x="0" y="304419"/>
                    </a:lnTo>
                    <a:lnTo>
                      <a:pt x="0" y="0"/>
                    </a:lnTo>
                    <a:lnTo>
                      <a:pt x="9430" y="0"/>
                    </a:lnTo>
                    <a:lnTo>
                      <a:pt x="9430" y="294989"/>
                    </a:lnTo>
                    <a:lnTo>
                      <a:pt x="407003" y="2949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2" name="任意多边形: 形状 411">
                <a:extLst>
                  <a:ext uri="{FF2B5EF4-FFF2-40B4-BE49-F238E27FC236}">
                    <a16:creationId xmlns:a16="http://schemas.microsoft.com/office/drawing/2014/main" id="{563051AD-5D84-7F5A-A8EF-B2B7FF22E314}"/>
                  </a:ext>
                </a:extLst>
              </p:cNvPr>
              <p:cNvSpPr/>
              <p:nvPr/>
            </p:nvSpPr>
            <p:spPr>
              <a:xfrm>
                <a:off x="5574061" y="2998120"/>
                <a:ext cx="271272" cy="437864"/>
              </a:xfrm>
              <a:custGeom>
                <a:avLst/>
                <a:gdLst>
                  <a:gd name="connsiteX0" fmla="*/ 9335 w 271272"/>
                  <a:gd name="connsiteY0" fmla="*/ 437864 h 437864"/>
                  <a:gd name="connsiteX1" fmla="*/ 0 w 271272"/>
                  <a:gd name="connsiteY1" fmla="*/ 437864 h 437864"/>
                  <a:gd name="connsiteX2" fmla="*/ 0 w 271272"/>
                  <a:gd name="connsiteY2" fmla="*/ 0 h 437864"/>
                  <a:gd name="connsiteX3" fmla="*/ 271272 w 271272"/>
                  <a:gd name="connsiteY3" fmla="*/ 0 h 437864"/>
                  <a:gd name="connsiteX4" fmla="*/ 271272 w 271272"/>
                  <a:gd name="connsiteY4" fmla="*/ 9430 h 437864"/>
                  <a:gd name="connsiteX5" fmla="*/ 9335 w 271272"/>
                  <a:gd name="connsiteY5" fmla="*/ 943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9335" y="437864"/>
                    </a:moveTo>
                    <a:lnTo>
                      <a:pt x="0" y="437864"/>
                    </a:lnTo>
                    <a:lnTo>
                      <a:pt x="0" y="0"/>
                    </a:lnTo>
                    <a:lnTo>
                      <a:pt x="271272" y="0"/>
                    </a:lnTo>
                    <a:lnTo>
                      <a:pt x="271272"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3" name="任意多边形: 形状 412">
                <a:extLst>
                  <a:ext uri="{FF2B5EF4-FFF2-40B4-BE49-F238E27FC236}">
                    <a16:creationId xmlns:a16="http://schemas.microsoft.com/office/drawing/2014/main" id="{8E10B66D-D676-B1AF-BEB0-9226D2C41DEF}"/>
                  </a:ext>
                </a:extLst>
              </p:cNvPr>
              <p:cNvSpPr/>
              <p:nvPr/>
            </p:nvSpPr>
            <p:spPr>
              <a:xfrm>
                <a:off x="5645403" y="2934397"/>
                <a:ext cx="204596" cy="374237"/>
              </a:xfrm>
              <a:custGeom>
                <a:avLst/>
                <a:gdLst>
                  <a:gd name="connsiteX0" fmla="*/ 204597 w 204596"/>
                  <a:gd name="connsiteY0" fmla="*/ 374237 h 374237"/>
                  <a:gd name="connsiteX1" fmla="*/ 0 w 204596"/>
                  <a:gd name="connsiteY1" fmla="*/ 374237 h 374237"/>
                  <a:gd name="connsiteX2" fmla="*/ 0 w 204596"/>
                  <a:gd name="connsiteY2" fmla="*/ 364807 h 374237"/>
                  <a:gd name="connsiteX3" fmla="*/ 195167 w 204596"/>
                  <a:gd name="connsiteY3" fmla="*/ 364807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807"/>
                    </a:lnTo>
                    <a:lnTo>
                      <a:pt x="195167" y="364807"/>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4" name="任意多边形: 形状 413">
                <a:extLst>
                  <a:ext uri="{FF2B5EF4-FFF2-40B4-BE49-F238E27FC236}">
                    <a16:creationId xmlns:a16="http://schemas.microsoft.com/office/drawing/2014/main" id="{B931A861-D7A2-0629-CA77-001E2248AE1E}"/>
                  </a:ext>
                </a:extLst>
              </p:cNvPr>
              <p:cNvSpPr/>
              <p:nvPr/>
            </p:nvSpPr>
            <p:spPr>
              <a:xfrm>
                <a:off x="5645403" y="2934302"/>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5" name="任意多边形: 形状 414">
                <a:extLst>
                  <a:ext uri="{FF2B5EF4-FFF2-40B4-BE49-F238E27FC236}">
                    <a16:creationId xmlns:a16="http://schemas.microsoft.com/office/drawing/2014/main" id="{8D3314F5-BB90-3F1A-0ACF-83077C165BD7}"/>
                  </a:ext>
                </a:extLst>
              </p:cNvPr>
              <p:cNvSpPr/>
              <p:nvPr/>
            </p:nvSpPr>
            <p:spPr>
              <a:xfrm>
                <a:off x="5911912" y="3064795"/>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5 h 299656"/>
                  <a:gd name="connsiteX4" fmla="*/ 0 w 204692"/>
                  <a:gd name="connsiteY4" fmla="*/ 9335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5"/>
                    </a:lnTo>
                    <a:lnTo>
                      <a:pt x="0" y="9335"/>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6" name="任意多边形: 形状 415">
                <a:extLst>
                  <a:ext uri="{FF2B5EF4-FFF2-40B4-BE49-F238E27FC236}">
                    <a16:creationId xmlns:a16="http://schemas.microsoft.com/office/drawing/2014/main" id="{FAB6A78C-E230-7CFA-5187-AE00A51B461A}"/>
                  </a:ext>
                </a:extLst>
              </p:cNvPr>
              <p:cNvSpPr/>
              <p:nvPr/>
            </p:nvSpPr>
            <p:spPr>
              <a:xfrm>
                <a:off x="5640736" y="3064795"/>
                <a:ext cx="204597" cy="371189"/>
              </a:xfrm>
              <a:custGeom>
                <a:avLst/>
                <a:gdLst>
                  <a:gd name="connsiteX0" fmla="*/ 9335 w 204597"/>
                  <a:gd name="connsiteY0" fmla="*/ 371189 h 371189"/>
                  <a:gd name="connsiteX1" fmla="*/ 0 w 204597"/>
                  <a:gd name="connsiteY1" fmla="*/ 371189 h 371189"/>
                  <a:gd name="connsiteX2" fmla="*/ 0 w 204597"/>
                  <a:gd name="connsiteY2" fmla="*/ 0 h 371189"/>
                  <a:gd name="connsiteX3" fmla="*/ 204597 w 204597"/>
                  <a:gd name="connsiteY3" fmla="*/ 0 h 371189"/>
                  <a:gd name="connsiteX4" fmla="*/ 204597 w 204597"/>
                  <a:gd name="connsiteY4" fmla="*/ 9335 h 371189"/>
                  <a:gd name="connsiteX5" fmla="*/ 9335 w 204597"/>
                  <a:gd name="connsiteY5" fmla="*/ 9335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9335" y="371189"/>
                    </a:moveTo>
                    <a:lnTo>
                      <a:pt x="0" y="371189"/>
                    </a:lnTo>
                    <a:lnTo>
                      <a:pt x="0" y="0"/>
                    </a:lnTo>
                    <a:lnTo>
                      <a:pt x="204597" y="0"/>
                    </a:lnTo>
                    <a:lnTo>
                      <a:pt x="204597" y="9335"/>
                    </a:lnTo>
                    <a:lnTo>
                      <a:pt x="9335"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7" name="任意多边形: 形状 416">
                <a:extLst>
                  <a:ext uri="{FF2B5EF4-FFF2-40B4-BE49-F238E27FC236}">
                    <a16:creationId xmlns:a16="http://schemas.microsoft.com/office/drawing/2014/main" id="{261307BE-6167-48E8-C2AE-52772B06144D}"/>
                  </a:ext>
                </a:extLst>
              </p:cNvPr>
              <p:cNvSpPr/>
              <p:nvPr/>
            </p:nvSpPr>
            <p:spPr>
              <a:xfrm>
                <a:off x="6040500" y="3069462"/>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430 w 140779"/>
                  <a:gd name="connsiteY3" fmla="*/ 0 h 370046"/>
                  <a:gd name="connsiteX4" fmla="*/ 9430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430" y="0"/>
                    </a:lnTo>
                    <a:lnTo>
                      <a:pt x="9430"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8" name="任意多边形: 形状 417">
                <a:extLst>
                  <a:ext uri="{FF2B5EF4-FFF2-40B4-BE49-F238E27FC236}">
                    <a16:creationId xmlns:a16="http://schemas.microsoft.com/office/drawing/2014/main" id="{6C4A31A4-79AE-B882-80B3-267D75C6D174}"/>
                  </a:ext>
                </a:extLst>
              </p:cNvPr>
              <p:cNvSpPr/>
              <p:nvPr/>
            </p:nvSpPr>
            <p:spPr>
              <a:xfrm>
                <a:off x="5975730" y="3069462"/>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9" name="任意多边形: 形状 418">
                <a:extLst>
                  <a:ext uri="{FF2B5EF4-FFF2-40B4-BE49-F238E27FC236}">
                    <a16:creationId xmlns:a16="http://schemas.microsoft.com/office/drawing/2014/main" id="{EE88189D-6211-D514-DB54-E9B4E6C2BDB8}"/>
                  </a:ext>
                </a:extLst>
              </p:cNvPr>
              <p:cNvSpPr/>
              <p:nvPr/>
            </p:nvSpPr>
            <p:spPr>
              <a:xfrm>
                <a:off x="4227512" y="3228529"/>
                <a:ext cx="265271" cy="55340"/>
              </a:xfrm>
              <a:custGeom>
                <a:avLst/>
                <a:gdLst>
                  <a:gd name="connsiteX0" fmla="*/ 29718 w 265271"/>
                  <a:gd name="connsiteY0" fmla="*/ 0 h 55340"/>
                  <a:gd name="connsiteX1" fmla="*/ 0 w 265271"/>
                  <a:gd name="connsiteY1" fmla="*/ 39719 h 55340"/>
                  <a:gd name="connsiteX2" fmla="*/ 0 w 265271"/>
                  <a:gd name="connsiteY2" fmla="*/ 55340 h 55340"/>
                  <a:gd name="connsiteX3" fmla="*/ 34385 w 265271"/>
                  <a:gd name="connsiteY3" fmla="*/ 9430 h 55340"/>
                  <a:gd name="connsiteX4" fmla="*/ 265271 w 265271"/>
                  <a:gd name="connsiteY4" fmla="*/ 9430 h 55340"/>
                  <a:gd name="connsiteX5" fmla="*/ 265271 w 265271"/>
                  <a:gd name="connsiteY5" fmla="*/ 0 h 5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340">
                    <a:moveTo>
                      <a:pt x="29718" y="0"/>
                    </a:moveTo>
                    <a:lnTo>
                      <a:pt x="0" y="39719"/>
                    </a:lnTo>
                    <a:lnTo>
                      <a:pt x="0" y="55340"/>
                    </a:lnTo>
                    <a:lnTo>
                      <a:pt x="34385" y="9430"/>
                    </a:lnTo>
                    <a:lnTo>
                      <a:pt x="265271" y="9430"/>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0" name="任意多边形: 形状 419">
                <a:extLst>
                  <a:ext uri="{FF2B5EF4-FFF2-40B4-BE49-F238E27FC236}">
                    <a16:creationId xmlns:a16="http://schemas.microsoft.com/office/drawing/2014/main" id="{D694166A-17E8-0A20-67E0-F416ADA2BA7A}"/>
                  </a:ext>
                </a:extLst>
              </p:cNvPr>
              <p:cNvSpPr/>
              <p:nvPr/>
            </p:nvSpPr>
            <p:spPr>
              <a:xfrm>
                <a:off x="4227512" y="3163760"/>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1" name="任意多边形: 形状 420">
                <a:extLst>
                  <a:ext uri="{FF2B5EF4-FFF2-40B4-BE49-F238E27FC236}">
                    <a16:creationId xmlns:a16="http://schemas.microsoft.com/office/drawing/2014/main" id="{9B1DDDF2-EC0B-871D-E8D3-5294CF0CBAE6}"/>
                  </a:ext>
                </a:extLst>
              </p:cNvPr>
              <p:cNvSpPr/>
              <p:nvPr/>
            </p:nvSpPr>
            <p:spPr>
              <a:xfrm>
                <a:off x="4561934" y="3163760"/>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407 w 271271"/>
                  <a:gd name="connsiteY5" fmla="*/ 64770 h 207454"/>
                  <a:gd name="connsiteX6" fmla="*/ 206407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540 h 207454"/>
                  <a:gd name="connsiteX18" fmla="*/ 197072 w 271271"/>
                  <a:gd name="connsiteY18" fmla="*/ 131540 h 207454"/>
                  <a:gd name="connsiteX19" fmla="*/ 197072 w 271271"/>
                  <a:gd name="connsiteY19" fmla="*/ 74200 h 207454"/>
                  <a:gd name="connsiteX20" fmla="*/ 137922 w 271271"/>
                  <a:gd name="connsiteY20" fmla="*/ 74200 h 207454"/>
                  <a:gd name="connsiteX21" fmla="*/ 137922 w 271271"/>
                  <a:gd name="connsiteY21" fmla="*/ 13154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407" y="64770"/>
                    </a:lnTo>
                    <a:lnTo>
                      <a:pt x="206407"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540"/>
                    </a:moveTo>
                    <a:lnTo>
                      <a:pt x="197072" y="131540"/>
                    </a:lnTo>
                    <a:lnTo>
                      <a:pt x="197072" y="74200"/>
                    </a:lnTo>
                    <a:lnTo>
                      <a:pt x="137922" y="74200"/>
                    </a:lnTo>
                    <a:lnTo>
                      <a:pt x="137922" y="13154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2" name="任意多边形: 形状 421">
                <a:extLst>
                  <a:ext uri="{FF2B5EF4-FFF2-40B4-BE49-F238E27FC236}">
                    <a16:creationId xmlns:a16="http://schemas.microsoft.com/office/drawing/2014/main" id="{996B9DA9-0B50-B009-0816-7ECD7C9E6207}"/>
                  </a:ext>
                </a:extLst>
              </p:cNvPr>
              <p:cNvSpPr/>
              <p:nvPr/>
            </p:nvSpPr>
            <p:spPr>
              <a:xfrm>
                <a:off x="4625752" y="2695415"/>
                <a:ext cx="51054" cy="473011"/>
              </a:xfrm>
              <a:custGeom>
                <a:avLst/>
                <a:gdLst>
                  <a:gd name="connsiteX0" fmla="*/ 9335 w 51054"/>
                  <a:gd name="connsiteY0" fmla="*/ 473011 h 473011"/>
                  <a:gd name="connsiteX1" fmla="*/ 0 w 51054"/>
                  <a:gd name="connsiteY1" fmla="*/ 473011 h 473011"/>
                  <a:gd name="connsiteX2" fmla="*/ 0 w 51054"/>
                  <a:gd name="connsiteY2" fmla="*/ 34576 h 473011"/>
                  <a:gd name="connsiteX3" fmla="*/ 45434 w 51054"/>
                  <a:gd name="connsiteY3" fmla="*/ 0 h 473011"/>
                  <a:gd name="connsiteX4" fmla="*/ 51054 w 51054"/>
                  <a:gd name="connsiteY4" fmla="*/ 7429 h 473011"/>
                  <a:gd name="connsiteX5" fmla="*/ 9335 w 51054"/>
                  <a:gd name="connsiteY5" fmla="*/ 3924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011">
                    <a:moveTo>
                      <a:pt x="9335" y="473011"/>
                    </a:moveTo>
                    <a:lnTo>
                      <a:pt x="0" y="473011"/>
                    </a:lnTo>
                    <a:lnTo>
                      <a:pt x="0" y="34576"/>
                    </a:lnTo>
                    <a:lnTo>
                      <a:pt x="45434" y="0"/>
                    </a:lnTo>
                    <a:lnTo>
                      <a:pt x="51054" y="7429"/>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3" name="任意多边形: 形状 422">
                <a:extLst>
                  <a:ext uri="{FF2B5EF4-FFF2-40B4-BE49-F238E27FC236}">
                    <a16:creationId xmlns:a16="http://schemas.microsoft.com/office/drawing/2014/main" id="{59929D1C-ACFA-61F7-EB77-8BB3B55599DF}"/>
                  </a:ext>
                </a:extLst>
              </p:cNvPr>
              <p:cNvSpPr/>
              <p:nvPr/>
            </p:nvSpPr>
            <p:spPr>
              <a:xfrm>
                <a:off x="4690522" y="2737897"/>
                <a:ext cx="42100" cy="430529"/>
              </a:xfrm>
              <a:custGeom>
                <a:avLst/>
                <a:gdLst>
                  <a:gd name="connsiteX0" fmla="*/ 9334 w 42100"/>
                  <a:gd name="connsiteY0" fmla="*/ 430530 h 430529"/>
                  <a:gd name="connsiteX1" fmla="*/ 0 w 42100"/>
                  <a:gd name="connsiteY1" fmla="*/ 430530 h 430529"/>
                  <a:gd name="connsiteX2" fmla="*/ 0 w 42100"/>
                  <a:gd name="connsiteY2" fmla="*/ 25241 h 430529"/>
                  <a:gd name="connsiteX3" fmla="*/ 36767 w 42100"/>
                  <a:gd name="connsiteY3" fmla="*/ 0 h 430529"/>
                  <a:gd name="connsiteX4" fmla="*/ 42100 w 42100"/>
                  <a:gd name="connsiteY4" fmla="*/ 7715 h 430529"/>
                  <a:gd name="connsiteX5" fmla="*/ 9334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334" y="430530"/>
                    </a:moveTo>
                    <a:lnTo>
                      <a:pt x="0" y="430530"/>
                    </a:lnTo>
                    <a:lnTo>
                      <a:pt x="0" y="25241"/>
                    </a:lnTo>
                    <a:lnTo>
                      <a:pt x="36767" y="0"/>
                    </a:lnTo>
                    <a:lnTo>
                      <a:pt x="42100" y="7715"/>
                    </a:lnTo>
                    <a:lnTo>
                      <a:pt x="9334"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4" name="任意多边形: 形状 423">
                <a:extLst>
                  <a:ext uri="{FF2B5EF4-FFF2-40B4-BE49-F238E27FC236}">
                    <a16:creationId xmlns:a16="http://schemas.microsoft.com/office/drawing/2014/main" id="{FB445751-8014-FA2E-FF32-2E3721D23E43}"/>
                  </a:ext>
                </a:extLst>
              </p:cNvPr>
              <p:cNvSpPr/>
              <p:nvPr/>
            </p:nvSpPr>
            <p:spPr>
              <a:xfrm>
                <a:off x="4692427" y="2628550"/>
                <a:ext cx="140779" cy="476154"/>
              </a:xfrm>
              <a:custGeom>
                <a:avLst/>
                <a:gdLst>
                  <a:gd name="connsiteX0" fmla="*/ 140779 w 140779"/>
                  <a:gd name="connsiteY0" fmla="*/ 476155 h 476154"/>
                  <a:gd name="connsiteX1" fmla="*/ 2762 w 140779"/>
                  <a:gd name="connsiteY1" fmla="*/ 476155 h 476154"/>
                  <a:gd name="connsiteX2" fmla="*/ 2762 w 140779"/>
                  <a:gd name="connsiteY2" fmla="*/ 466725 h 476154"/>
                  <a:gd name="connsiteX3" fmla="*/ 131350 w 140779"/>
                  <a:gd name="connsiteY3" fmla="*/ 466725 h 476154"/>
                  <a:gd name="connsiteX4" fmla="*/ 131350 w 140779"/>
                  <a:gd name="connsiteY4" fmla="*/ 106108 h 476154"/>
                  <a:gd name="connsiteX5" fmla="*/ 0 w 140779"/>
                  <a:gd name="connsiteY5" fmla="*/ 7525 h 476154"/>
                  <a:gd name="connsiteX6" fmla="*/ 5620 w 140779"/>
                  <a:gd name="connsiteY6" fmla="*/ 0 h 476154"/>
                  <a:gd name="connsiteX7" fmla="*/ 140779 w 140779"/>
                  <a:gd name="connsiteY7" fmla="*/ 101346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154">
                    <a:moveTo>
                      <a:pt x="140779" y="476155"/>
                    </a:moveTo>
                    <a:lnTo>
                      <a:pt x="2762" y="476155"/>
                    </a:lnTo>
                    <a:lnTo>
                      <a:pt x="2762" y="466725"/>
                    </a:lnTo>
                    <a:lnTo>
                      <a:pt x="131350" y="466725"/>
                    </a:lnTo>
                    <a:lnTo>
                      <a:pt x="131350" y="106108"/>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5" name="任意多边形: 形状 424">
                <a:extLst>
                  <a:ext uri="{FF2B5EF4-FFF2-40B4-BE49-F238E27FC236}">
                    <a16:creationId xmlns:a16="http://schemas.microsoft.com/office/drawing/2014/main" id="{C9927E1A-5F0D-C56B-DD4B-72DA72B43002}"/>
                  </a:ext>
                </a:extLst>
              </p:cNvPr>
              <p:cNvSpPr/>
              <p:nvPr/>
            </p:nvSpPr>
            <p:spPr>
              <a:xfrm>
                <a:off x="4627562" y="2663316"/>
                <a:ext cx="138969" cy="374713"/>
              </a:xfrm>
              <a:custGeom>
                <a:avLst/>
                <a:gdLst>
                  <a:gd name="connsiteX0" fmla="*/ 138970 w 138969"/>
                  <a:gd name="connsiteY0" fmla="*/ 374713 h 374713"/>
                  <a:gd name="connsiteX1" fmla="*/ 67627 w 138969"/>
                  <a:gd name="connsiteY1" fmla="*/ 374713 h 374713"/>
                  <a:gd name="connsiteX2" fmla="*/ 67627 w 138969"/>
                  <a:gd name="connsiteY2" fmla="*/ 365284 h 374713"/>
                  <a:gd name="connsiteX3" fmla="*/ 129540 w 138969"/>
                  <a:gd name="connsiteY3" fmla="*/ 365284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284"/>
                    </a:lnTo>
                    <a:lnTo>
                      <a:pt x="129540" y="365284"/>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6" name="任意多边形: 形状 425">
                <a:extLst>
                  <a:ext uri="{FF2B5EF4-FFF2-40B4-BE49-F238E27FC236}">
                    <a16:creationId xmlns:a16="http://schemas.microsoft.com/office/drawing/2014/main" id="{78EB5902-4A85-28E2-6CC4-5085E1FD746D}"/>
                  </a:ext>
                </a:extLst>
              </p:cNvPr>
              <p:cNvSpPr/>
              <p:nvPr/>
            </p:nvSpPr>
            <p:spPr>
              <a:xfrm>
                <a:off x="4227512" y="3099942"/>
                <a:ext cx="339089" cy="271272"/>
              </a:xfrm>
              <a:custGeom>
                <a:avLst/>
                <a:gdLst>
                  <a:gd name="connsiteX0" fmla="*/ 329756 w 339089"/>
                  <a:gd name="connsiteY0" fmla="*/ 0 h 271272"/>
                  <a:gd name="connsiteX1" fmla="*/ 329756 w 339089"/>
                  <a:gd name="connsiteY1" fmla="*/ 261842 h 271272"/>
                  <a:gd name="connsiteX2" fmla="*/ 0 w 339089"/>
                  <a:gd name="connsiteY2" fmla="*/ 261842 h 271272"/>
                  <a:gd name="connsiteX3" fmla="*/ 0 w 339089"/>
                  <a:gd name="connsiteY3" fmla="*/ 271272 h 271272"/>
                  <a:gd name="connsiteX4" fmla="*/ 339090 w 339089"/>
                  <a:gd name="connsiteY4" fmla="*/ 271272 h 271272"/>
                  <a:gd name="connsiteX5" fmla="*/ 339090 w 339089"/>
                  <a:gd name="connsiteY5" fmla="*/ 0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71272">
                    <a:moveTo>
                      <a:pt x="329756" y="0"/>
                    </a:moveTo>
                    <a:lnTo>
                      <a:pt x="329756" y="261842"/>
                    </a:lnTo>
                    <a:lnTo>
                      <a:pt x="0" y="261842"/>
                    </a:lnTo>
                    <a:lnTo>
                      <a:pt x="0" y="271272"/>
                    </a:lnTo>
                    <a:lnTo>
                      <a:pt x="339090" y="27127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7" name="任意多边形: 形状 426">
                <a:extLst>
                  <a:ext uri="{FF2B5EF4-FFF2-40B4-BE49-F238E27FC236}">
                    <a16:creationId xmlns:a16="http://schemas.microsoft.com/office/drawing/2014/main" id="{2A303762-6991-38A8-1074-86CBFECA964C}"/>
                  </a:ext>
                </a:extLst>
              </p:cNvPr>
              <p:cNvSpPr/>
              <p:nvPr/>
            </p:nvSpPr>
            <p:spPr>
              <a:xfrm>
                <a:off x="4227512" y="3099942"/>
                <a:ext cx="270033" cy="204597"/>
              </a:xfrm>
              <a:custGeom>
                <a:avLst/>
                <a:gdLst>
                  <a:gd name="connsiteX0" fmla="*/ 260604 w 270033"/>
                  <a:gd name="connsiteY0" fmla="*/ 0 h 204597"/>
                  <a:gd name="connsiteX1" fmla="*/ 260604 w 270033"/>
                  <a:gd name="connsiteY1" fmla="*/ 195263 h 204597"/>
                  <a:gd name="connsiteX2" fmla="*/ 34385 w 270033"/>
                  <a:gd name="connsiteY2" fmla="*/ 195263 h 204597"/>
                  <a:gd name="connsiteX3" fmla="*/ 0 w 270033"/>
                  <a:gd name="connsiteY3" fmla="*/ 150019 h 204597"/>
                  <a:gd name="connsiteX4" fmla="*/ 0 w 270033"/>
                  <a:gd name="connsiteY4" fmla="*/ 165545 h 204597"/>
                  <a:gd name="connsiteX5" fmla="*/ 29718 w 270033"/>
                  <a:gd name="connsiteY5" fmla="*/ 204597 h 204597"/>
                  <a:gd name="connsiteX6" fmla="*/ 270034 w 270033"/>
                  <a:gd name="connsiteY6" fmla="*/ 204597 h 204597"/>
                  <a:gd name="connsiteX7" fmla="*/ 270034 w 270033"/>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7">
                    <a:moveTo>
                      <a:pt x="260604" y="0"/>
                    </a:moveTo>
                    <a:lnTo>
                      <a:pt x="260604" y="195263"/>
                    </a:lnTo>
                    <a:lnTo>
                      <a:pt x="34385" y="195263"/>
                    </a:lnTo>
                    <a:lnTo>
                      <a:pt x="0" y="150019"/>
                    </a:lnTo>
                    <a:lnTo>
                      <a:pt x="0" y="165545"/>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8" name="任意多边形: 形状 427">
                <a:extLst>
                  <a:ext uri="{FF2B5EF4-FFF2-40B4-BE49-F238E27FC236}">
                    <a16:creationId xmlns:a16="http://schemas.microsoft.com/office/drawing/2014/main" id="{9FECBBA1-087C-37A6-7C80-B56C60D6C182}"/>
                  </a:ext>
                </a:extLst>
              </p:cNvPr>
              <p:cNvSpPr/>
              <p:nvPr/>
            </p:nvSpPr>
            <p:spPr>
              <a:xfrm>
                <a:off x="4227512" y="2798857"/>
                <a:ext cx="402907" cy="305847"/>
              </a:xfrm>
              <a:custGeom>
                <a:avLst/>
                <a:gdLst>
                  <a:gd name="connsiteX0" fmla="*/ 0 w 402907"/>
                  <a:gd name="connsiteY0" fmla="*/ 0 h 305847"/>
                  <a:gd name="connsiteX1" fmla="*/ 0 w 402907"/>
                  <a:gd name="connsiteY1" fmla="*/ 305848 h 305847"/>
                  <a:gd name="connsiteX2" fmla="*/ 402908 w 402907"/>
                  <a:gd name="connsiteY2" fmla="*/ 305848 h 305847"/>
                  <a:gd name="connsiteX3" fmla="*/ 402908 w 402907"/>
                  <a:gd name="connsiteY3" fmla="*/ 296418 h 305847"/>
                  <a:gd name="connsiteX4" fmla="*/ 2000 w 402907"/>
                  <a:gd name="connsiteY4" fmla="*/ 296418 h 305847"/>
                  <a:gd name="connsiteX5" fmla="*/ 2000 w 402907"/>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847">
                    <a:moveTo>
                      <a:pt x="0" y="0"/>
                    </a:moveTo>
                    <a:lnTo>
                      <a:pt x="0" y="305848"/>
                    </a:lnTo>
                    <a:lnTo>
                      <a:pt x="402908" y="305848"/>
                    </a:lnTo>
                    <a:lnTo>
                      <a:pt x="402908" y="296418"/>
                    </a:lnTo>
                    <a:lnTo>
                      <a:pt x="2000" y="296418"/>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9" name="任意多边形: 形状 428">
                <a:extLst>
                  <a:ext uri="{FF2B5EF4-FFF2-40B4-BE49-F238E27FC236}">
                    <a16:creationId xmlns:a16="http://schemas.microsoft.com/office/drawing/2014/main" id="{650BA8AF-1148-FC7C-DC5A-9C9A6A4C5A09}"/>
                  </a:ext>
                </a:extLst>
              </p:cNvPr>
              <p:cNvSpPr/>
              <p:nvPr/>
            </p:nvSpPr>
            <p:spPr>
              <a:xfrm>
                <a:off x="4285709" y="2798857"/>
                <a:ext cx="344709" cy="239172"/>
              </a:xfrm>
              <a:custGeom>
                <a:avLst/>
                <a:gdLst>
                  <a:gd name="connsiteX0" fmla="*/ 344710 w 344709"/>
                  <a:gd name="connsiteY0" fmla="*/ 239173 h 239172"/>
                  <a:gd name="connsiteX1" fmla="*/ 0 w 344709"/>
                  <a:gd name="connsiteY1" fmla="*/ 239173 h 239172"/>
                  <a:gd name="connsiteX2" fmla="*/ 0 w 344709"/>
                  <a:gd name="connsiteY2" fmla="*/ 0 h 239172"/>
                  <a:gd name="connsiteX3" fmla="*/ 9430 w 344709"/>
                  <a:gd name="connsiteY3" fmla="*/ 0 h 239172"/>
                  <a:gd name="connsiteX4" fmla="*/ 9430 w 344709"/>
                  <a:gd name="connsiteY4" fmla="*/ 229743 h 239172"/>
                  <a:gd name="connsiteX5" fmla="*/ 344710 w 344709"/>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172">
                    <a:moveTo>
                      <a:pt x="344710" y="239173"/>
                    </a:moveTo>
                    <a:lnTo>
                      <a:pt x="0" y="239173"/>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0" name="任意多边形: 形状 429">
                <a:extLst>
                  <a:ext uri="{FF2B5EF4-FFF2-40B4-BE49-F238E27FC236}">
                    <a16:creationId xmlns:a16="http://schemas.microsoft.com/office/drawing/2014/main" id="{3BB00338-1842-3266-7DE8-FC03D98A3071}"/>
                  </a:ext>
                </a:extLst>
              </p:cNvPr>
              <p:cNvSpPr/>
              <p:nvPr/>
            </p:nvSpPr>
            <p:spPr>
              <a:xfrm>
                <a:off x="4227512" y="2794189"/>
                <a:ext cx="270033" cy="239172"/>
              </a:xfrm>
              <a:custGeom>
                <a:avLst/>
                <a:gdLst>
                  <a:gd name="connsiteX0" fmla="*/ 0 w 270033"/>
                  <a:gd name="connsiteY0" fmla="*/ 0 h 239172"/>
                  <a:gd name="connsiteX1" fmla="*/ 0 w 270033"/>
                  <a:gd name="connsiteY1" fmla="*/ 9335 h 239172"/>
                  <a:gd name="connsiteX2" fmla="*/ 260604 w 270033"/>
                  <a:gd name="connsiteY2" fmla="*/ 9335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335"/>
                    </a:lnTo>
                    <a:lnTo>
                      <a:pt x="260604" y="9335"/>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1" name="任意多边形: 形状 430">
                <a:extLst>
                  <a:ext uri="{FF2B5EF4-FFF2-40B4-BE49-F238E27FC236}">
                    <a16:creationId xmlns:a16="http://schemas.microsoft.com/office/drawing/2014/main" id="{CBB27E06-DCA3-1E25-C203-52033316D918}"/>
                  </a:ext>
                </a:extLst>
              </p:cNvPr>
              <p:cNvSpPr/>
              <p:nvPr/>
            </p:nvSpPr>
            <p:spPr>
              <a:xfrm>
                <a:off x="4227512" y="2728943"/>
                <a:ext cx="339089" cy="304418"/>
              </a:xfrm>
              <a:custGeom>
                <a:avLst/>
                <a:gdLst>
                  <a:gd name="connsiteX0" fmla="*/ 0 w 339089"/>
                  <a:gd name="connsiteY0" fmla="*/ 0 h 304418"/>
                  <a:gd name="connsiteX1" fmla="*/ 0 w 339089"/>
                  <a:gd name="connsiteY1" fmla="*/ 9430 h 304418"/>
                  <a:gd name="connsiteX2" fmla="*/ 329756 w 339089"/>
                  <a:gd name="connsiteY2" fmla="*/ 9430 h 304418"/>
                  <a:gd name="connsiteX3" fmla="*/ 329756 w 339089"/>
                  <a:gd name="connsiteY3" fmla="*/ 304419 h 304418"/>
                  <a:gd name="connsiteX4" fmla="*/ 339090 w 339089"/>
                  <a:gd name="connsiteY4" fmla="*/ 304419 h 304418"/>
                  <a:gd name="connsiteX5" fmla="*/ 339090 w 33908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8">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2" name="任意多边形: 形状 431">
                <a:extLst>
                  <a:ext uri="{FF2B5EF4-FFF2-40B4-BE49-F238E27FC236}">
                    <a16:creationId xmlns:a16="http://schemas.microsoft.com/office/drawing/2014/main" id="{F6700B52-BCBE-5C75-8E2C-BB2966ACF15D}"/>
                  </a:ext>
                </a:extLst>
              </p:cNvPr>
              <p:cNvSpPr/>
              <p:nvPr/>
            </p:nvSpPr>
            <p:spPr>
              <a:xfrm>
                <a:off x="4625657" y="2027903"/>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589 h 271271"/>
                  <a:gd name="connsiteX5" fmla="*/ 74200 w 207454"/>
                  <a:gd name="connsiteY5" fmla="*/ 142589 h 271271"/>
                  <a:gd name="connsiteX6" fmla="*/ 74200 w 207454"/>
                  <a:gd name="connsiteY6" fmla="*/ 196120 h 271271"/>
                  <a:gd name="connsiteX7" fmla="*/ 198120 w 207454"/>
                  <a:gd name="connsiteY7" fmla="*/ 196120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5 h 271271"/>
                  <a:gd name="connsiteX20" fmla="*/ 74200 w 207454"/>
                  <a:gd name="connsiteY20" fmla="*/ 74105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589"/>
                    </a:lnTo>
                    <a:lnTo>
                      <a:pt x="74200" y="142589"/>
                    </a:lnTo>
                    <a:lnTo>
                      <a:pt x="74200" y="196120"/>
                    </a:lnTo>
                    <a:lnTo>
                      <a:pt x="198120" y="196120"/>
                    </a:lnTo>
                    <a:lnTo>
                      <a:pt x="198120" y="9430"/>
                    </a:lnTo>
                    <a:lnTo>
                      <a:pt x="9430" y="9430"/>
                    </a:lnTo>
                    <a:lnTo>
                      <a:pt x="9430" y="271272"/>
                    </a:lnTo>
                    <a:lnTo>
                      <a:pt x="0" y="271272"/>
                    </a:lnTo>
                    <a:lnTo>
                      <a:pt x="0" y="0"/>
                    </a:lnTo>
                    <a:lnTo>
                      <a:pt x="207454" y="0"/>
                    </a:lnTo>
                    <a:lnTo>
                      <a:pt x="207454" y="205550"/>
                    </a:lnTo>
                    <a:lnTo>
                      <a:pt x="74200" y="205550"/>
                    </a:lnTo>
                    <a:lnTo>
                      <a:pt x="74200" y="271272"/>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3" name="任意多边形: 形状 432">
                <a:extLst>
                  <a:ext uri="{FF2B5EF4-FFF2-40B4-BE49-F238E27FC236}">
                    <a16:creationId xmlns:a16="http://schemas.microsoft.com/office/drawing/2014/main" id="{E30C1DC7-EFED-59C5-CFF2-9A45772A6590}"/>
                  </a:ext>
                </a:extLst>
              </p:cNvPr>
              <p:cNvSpPr/>
              <p:nvPr/>
            </p:nvSpPr>
            <p:spPr>
              <a:xfrm>
                <a:off x="4227512" y="2221261"/>
                <a:ext cx="402907" cy="14096"/>
              </a:xfrm>
              <a:custGeom>
                <a:avLst/>
                <a:gdLst>
                  <a:gd name="connsiteX0" fmla="*/ 0 w 402907"/>
                  <a:gd name="connsiteY0" fmla="*/ 14097 h 14096"/>
                  <a:gd name="connsiteX1" fmla="*/ 402908 w 402907"/>
                  <a:gd name="connsiteY1" fmla="*/ 14097 h 14096"/>
                  <a:gd name="connsiteX2" fmla="*/ 402908 w 402907"/>
                  <a:gd name="connsiteY2" fmla="*/ 4667 h 14096"/>
                  <a:gd name="connsiteX3" fmla="*/ 3524 w 402907"/>
                  <a:gd name="connsiteY3" fmla="*/ 4667 h 14096"/>
                  <a:gd name="connsiteX4" fmla="*/ 0 w 402907"/>
                  <a:gd name="connsiteY4" fmla="*/ 0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96">
                    <a:moveTo>
                      <a:pt x="0" y="14097"/>
                    </a:moveTo>
                    <a:lnTo>
                      <a:pt x="402908" y="14097"/>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4" name="任意多边形: 形状 433">
                <a:extLst>
                  <a:ext uri="{FF2B5EF4-FFF2-40B4-BE49-F238E27FC236}">
                    <a16:creationId xmlns:a16="http://schemas.microsoft.com/office/drawing/2014/main" id="{B92EB727-6E5E-3B0D-FF94-E723DEB26549}"/>
                  </a:ext>
                </a:extLst>
              </p:cNvPr>
              <p:cNvSpPr/>
              <p:nvPr/>
            </p:nvSpPr>
            <p:spPr>
              <a:xfrm>
                <a:off x="4234369" y="2128487"/>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5" name="任意多边形: 形状 434">
                <a:extLst>
                  <a:ext uri="{FF2B5EF4-FFF2-40B4-BE49-F238E27FC236}">
                    <a16:creationId xmlns:a16="http://schemas.microsoft.com/office/drawing/2014/main" id="{6B5D4FE4-54F3-4030-5648-DEC81E877404}"/>
                  </a:ext>
                </a:extLst>
              </p:cNvPr>
              <p:cNvSpPr/>
              <p:nvPr/>
            </p:nvSpPr>
            <p:spPr>
              <a:xfrm>
                <a:off x="4227512" y="2027903"/>
                <a:ext cx="339089" cy="138017"/>
              </a:xfrm>
              <a:custGeom>
                <a:avLst/>
                <a:gdLst>
                  <a:gd name="connsiteX0" fmla="*/ 0 w 339089"/>
                  <a:gd name="connsiteY0" fmla="*/ 0 h 138017"/>
                  <a:gd name="connsiteX1" fmla="*/ 0 w 339089"/>
                  <a:gd name="connsiteY1" fmla="*/ 14192 h 138017"/>
                  <a:gd name="connsiteX2" fmla="*/ 3619 w 339089"/>
                  <a:gd name="connsiteY2" fmla="*/ 9430 h 138017"/>
                  <a:gd name="connsiteX3" fmla="*/ 329756 w 339089"/>
                  <a:gd name="connsiteY3" fmla="*/ 9430 h 138017"/>
                  <a:gd name="connsiteX4" fmla="*/ 329756 w 339089"/>
                  <a:gd name="connsiteY4" fmla="*/ 138017 h 138017"/>
                  <a:gd name="connsiteX5" fmla="*/ 339090 w 339089"/>
                  <a:gd name="connsiteY5" fmla="*/ 138017 h 138017"/>
                  <a:gd name="connsiteX6" fmla="*/ 339090 w 339089"/>
                  <a:gd name="connsiteY6" fmla="*/ 0 h 1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8017">
                    <a:moveTo>
                      <a:pt x="0" y="0"/>
                    </a:moveTo>
                    <a:lnTo>
                      <a:pt x="0" y="14192"/>
                    </a:lnTo>
                    <a:lnTo>
                      <a:pt x="3619" y="9430"/>
                    </a:lnTo>
                    <a:lnTo>
                      <a:pt x="329756" y="9430"/>
                    </a:lnTo>
                    <a:lnTo>
                      <a:pt x="329756" y="138017"/>
                    </a:lnTo>
                    <a:lnTo>
                      <a:pt x="339090" y="138017"/>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6" name="任意多边形: 形状 435">
                <a:extLst>
                  <a:ext uri="{FF2B5EF4-FFF2-40B4-BE49-F238E27FC236}">
                    <a16:creationId xmlns:a16="http://schemas.microsoft.com/office/drawing/2014/main" id="{C503C72A-56BD-3C4E-DDEB-310CA431234E}"/>
                  </a:ext>
                </a:extLst>
              </p:cNvPr>
              <p:cNvSpPr/>
              <p:nvPr/>
            </p:nvSpPr>
            <p:spPr>
              <a:xfrm>
                <a:off x="4227512" y="2094578"/>
                <a:ext cx="272510" cy="71342"/>
              </a:xfrm>
              <a:custGeom>
                <a:avLst/>
                <a:gdLst>
                  <a:gd name="connsiteX0" fmla="*/ 32290 w 272510"/>
                  <a:gd name="connsiteY0" fmla="*/ 0 h 71342"/>
                  <a:gd name="connsiteX1" fmla="*/ 0 w 272510"/>
                  <a:gd name="connsiteY1" fmla="*/ 42958 h 71342"/>
                  <a:gd name="connsiteX2" fmla="*/ 0 w 272510"/>
                  <a:gd name="connsiteY2" fmla="*/ 58579 h 71342"/>
                  <a:gd name="connsiteX3" fmla="*/ 36957 w 272510"/>
                  <a:gd name="connsiteY3" fmla="*/ 9334 h 71342"/>
                  <a:gd name="connsiteX4" fmla="*/ 263081 w 272510"/>
                  <a:gd name="connsiteY4" fmla="*/ 9334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2958"/>
                    </a:lnTo>
                    <a:lnTo>
                      <a:pt x="0" y="58579"/>
                    </a:lnTo>
                    <a:lnTo>
                      <a:pt x="36957" y="9334"/>
                    </a:lnTo>
                    <a:lnTo>
                      <a:pt x="263081" y="9334"/>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7" name="任意多边形: 形状 436">
                <a:extLst>
                  <a:ext uri="{FF2B5EF4-FFF2-40B4-BE49-F238E27FC236}">
                    <a16:creationId xmlns:a16="http://schemas.microsoft.com/office/drawing/2014/main" id="{76BE070D-6432-E04D-B653-E17B41FC6811}"/>
                  </a:ext>
                </a:extLst>
              </p:cNvPr>
              <p:cNvSpPr/>
              <p:nvPr/>
            </p:nvSpPr>
            <p:spPr>
              <a:xfrm>
                <a:off x="4561934" y="2294508"/>
                <a:ext cx="271271" cy="408813"/>
              </a:xfrm>
              <a:custGeom>
                <a:avLst/>
                <a:gdLst>
                  <a:gd name="connsiteX0" fmla="*/ 234696 w 271271"/>
                  <a:gd name="connsiteY0" fmla="*/ 408813 h 408813"/>
                  <a:gd name="connsiteX1" fmla="*/ 228124 w 271271"/>
                  <a:gd name="connsiteY1" fmla="*/ 402145 h 408813"/>
                  <a:gd name="connsiteX2" fmla="*/ 261842 w 271271"/>
                  <a:gd name="connsiteY2" fmla="*/ 368999 h 408813"/>
                  <a:gd name="connsiteX3" fmla="*/ 261842 w 271271"/>
                  <a:gd name="connsiteY3" fmla="*/ 9334 h 408813"/>
                  <a:gd name="connsiteX4" fmla="*/ 0 w 271271"/>
                  <a:gd name="connsiteY4" fmla="*/ 9334 h 408813"/>
                  <a:gd name="connsiteX5" fmla="*/ 0 w 271271"/>
                  <a:gd name="connsiteY5" fmla="*/ 0 h 408813"/>
                  <a:gd name="connsiteX6" fmla="*/ 271272 w 271271"/>
                  <a:gd name="connsiteY6" fmla="*/ 0 h 408813"/>
                  <a:gd name="connsiteX7" fmla="*/ 271272 w 271271"/>
                  <a:gd name="connsiteY7" fmla="*/ 372999 h 40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3">
                    <a:moveTo>
                      <a:pt x="234696" y="408813"/>
                    </a:moveTo>
                    <a:lnTo>
                      <a:pt x="228124" y="402145"/>
                    </a:lnTo>
                    <a:lnTo>
                      <a:pt x="261842" y="368999"/>
                    </a:lnTo>
                    <a:lnTo>
                      <a:pt x="261842" y="9334"/>
                    </a:lnTo>
                    <a:lnTo>
                      <a:pt x="0" y="9334"/>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8" name="任意多边形: 形状 437">
                <a:extLst>
                  <a:ext uri="{FF2B5EF4-FFF2-40B4-BE49-F238E27FC236}">
                    <a16:creationId xmlns:a16="http://schemas.microsoft.com/office/drawing/2014/main" id="{B8C2A553-0553-4D67-7D19-4150B6753E3A}"/>
                  </a:ext>
                </a:extLst>
              </p:cNvPr>
              <p:cNvSpPr/>
              <p:nvPr/>
            </p:nvSpPr>
            <p:spPr>
              <a:xfrm>
                <a:off x="4227512" y="2111247"/>
                <a:ext cx="38385" cy="57435"/>
              </a:xfrm>
              <a:custGeom>
                <a:avLst/>
                <a:gdLst>
                  <a:gd name="connsiteX0" fmla="*/ 0 w 38385"/>
                  <a:gd name="connsiteY0" fmla="*/ 15811 h 57435"/>
                  <a:gd name="connsiteX1" fmla="*/ 30861 w 38385"/>
                  <a:gd name="connsiteY1" fmla="*/ 57436 h 57435"/>
                  <a:gd name="connsiteX2" fmla="*/ 38386 w 38385"/>
                  <a:gd name="connsiteY2" fmla="*/ 51816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816"/>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9" name="任意多边形: 形状 438">
                <a:extLst>
                  <a:ext uri="{FF2B5EF4-FFF2-40B4-BE49-F238E27FC236}">
                    <a16:creationId xmlns:a16="http://schemas.microsoft.com/office/drawing/2014/main" id="{C1CAB47B-69EF-46DA-D39C-2B2A0A20B154}"/>
                  </a:ext>
                </a:extLst>
              </p:cNvPr>
              <p:cNvSpPr/>
              <p:nvPr/>
            </p:nvSpPr>
            <p:spPr>
              <a:xfrm>
                <a:off x="4227512" y="2221261"/>
                <a:ext cx="4953" cy="10382"/>
              </a:xfrm>
              <a:custGeom>
                <a:avLst/>
                <a:gdLst>
                  <a:gd name="connsiteX0" fmla="*/ 0 w 4953"/>
                  <a:gd name="connsiteY0" fmla="*/ 10382 h 10382"/>
                  <a:gd name="connsiteX1" fmla="*/ 4953 w 4953"/>
                  <a:gd name="connsiteY1" fmla="*/ 6572 h 10382"/>
                  <a:gd name="connsiteX2" fmla="*/ 0 w 4953"/>
                  <a:gd name="connsiteY2" fmla="*/ 0 h 10382"/>
                </a:gdLst>
                <a:ahLst/>
                <a:cxnLst>
                  <a:cxn ang="0">
                    <a:pos x="connsiteX0" y="connsiteY0"/>
                  </a:cxn>
                  <a:cxn ang="0">
                    <a:pos x="connsiteX1" y="connsiteY1"/>
                  </a:cxn>
                  <a:cxn ang="0">
                    <a:pos x="connsiteX2" y="connsiteY2"/>
                  </a:cxn>
                </a:cxnLst>
                <a:rect l="l" t="t" r="r" b="b"/>
                <a:pathLst>
                  <a:path w="4953" h="10382">
                    <a:moveTo>
                      <a:pt x="0" y="10382"/>
                    </a:moveTo>
                    <a:lnTo>
                      <a:pt x="4953" y="6572"/>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0" name="任意多边形: 形状 439">
                <a:extLst>
                  <a:ext uri="{FF2B5EF4-FFF2-40B4-BE49-F238E27FC236}">
                    <a16:creationId xmlns:a16="http://schemas.microsoft.com/office/drawing/2014/main" id="{A87F8B3D-BBFC-E3C4-2583-E125BBCB25B4}"/>
                  </a:ext>
                </a:extLst>
              </p:cNvPr>
              <p:cNvSpPr/>
              <p:nvPr/>
            </p:nvSpPr>
            <p:spPr>
              <a:xfrm>
                <a:off x="4227512" y="2595593"/>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1" name="任意多边形: 形状 440">
                <a:extLst>
                  <a:ext uri="{FF2B5EF4-FFF2-40B4-BE49-F238E27FC236}">
                    <a16:creationId xmlns:a16="http://schemas.microsoft.com/office/drawing/2014/main" id="{82C49994-C535-4A7E-8B83-31E97F0C4348}"/>
                  </a:ext>
                </a:extLst>
              </p:cNvPr>
              <p:cNvSpPr/>
              <p:nvPr/>
            </p:nvSpPr>
            <p:spPr>
              <a:xfrm>
                <a:off x="4227512" y="2660840"/>
                <a:ext cx="1238" cy="9334"/>
              </a:xfrm>
              <a:custGeom>
                <a:avLst/>
                <a:gdLst>
                  <a:gd name="connsiteX0" fmla="*/ 0 w 1238"/>
                  <a:gd name="connsiteY0" fmla="*/ 0 h 9334"/>
                  <a:gd name="connsiteX1" fmla="*/ 1238 w 1238"/>
                  <a:gd name="connsiteY1" fmla="*/ 0 h 9334"/>
                  <a:gd name="connsiteX2" fmla="*/ 1238 w 1238"/>
                  <a:gd name="connsiteY2" fmla="*/ 9335 h 9334"/>
                  <a:gd name="connsiteX3" fmla="*/ 0 w 1238"/>
                  <a:gd name="connsiteY3" fmla="*/ 9335 h 9334"/>
                </a:gdLst>
                <a:ahLst/>
                <a:cxnLst>
                  <a:cxn ang="0">
                    <a:pos x="connsiteX0" y="connsiteY0"/>
                  </a:cxn>
                  <a:cxn ang="0">
                    <a:pos x="connsiteX1" y="connsiteY1"/>
                  </a:cxn>
                  <a:cxn ang="0">
                    <a:pos x="connsiteX2" y="connsiteY2"/>
                  </a:cxn>
                  <a:cxn ang="0">
                    <a:pos x="connsiteX3" y="connsiteY3"/>
                  </a:cxn>
                </a:cxnLst>
                <a:rect l="l" t="t" r="r" b="b"/>
                <a:pathLst>
                  <a:path w="1238" h="9334">
                    <a:moveTo>
                      <a:pt x="0" y="0"/>
                    </a:moveTo>
                    <a:lnTo>
                      <a:pt x="1238" y="0"/>
                    </a:lnTo>
                    <a:lnTo>
                      <a:pt x="1238"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2" name="任意多边形: 形状 441">
                <a:extLst>
                  <a:ext uri="{FF2B5EF4-FFF2-40B4-BE49-F238E27FC236}">
                    <a16:creationId xmlns:a16="http://schemas.microsoft.com/office/drawing/2014/main" id="{DF50CFD0-8EF9-AE17-0B15-C032E5472977}"/>
                  </a:ext>
                </a:extLst>
              </p:cNvPr>
              <p:cNvSpPr/>
              <p:nvPr/>
            </p:nvSpPr>
            <p:spPr>
              <a:xfrm>
                <a:off x="4227512" y="2294508"/>
                <a:ext cx="267747" cy="437768"/>
              </a:xfrm>
              <a:custGeom>
                <a:avLst/>
                <a:gdLst>
                  <a:gd name="connsiteX0" fmla="*/ 0 w 267747"/>
                  <a:gd name="connsiteY0" fmla="*/ 0 h 437768"/>
                  <a:gd name="connsiteX1" fmla="*/ 0 w 267747"/>
                  <a:gd name="connsiteY1" fmla="*/ 437769 h 437768"/>
                  <a:gd name="connsiteX2" fmla="*/ 5906 w 267747"/>
                  <a:gd name="connsiteY2" fmla="*/ 437769 h 437768"/>
                  <a:gd name="connsiteX3" fmla="*/ 5906 w 267747"/>
                  <a:gd name="connsiteY3" fmla="*/ 9334 h 437768"/>
                  <a:gd name="connsiteX4" fmla="*/ 267748 w 267747"/>
                  <a:gd name="connsiteY4" fmla="*/ 9334 h 437768"/>
                  <a:gd name="connsiteX5" fmla="*/ 267748 w 267747"/>
                  <a:gd name="connsiteY5" fmla="*/ 0 h 43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768">
                    <a:moveTo>
                      <a:pt x="0" y="0"/>
                    </a:moveTo>
                    <a:lnTo>
                      <a:pt x="0" y="437769"/>
                    </a:lnTo>
                    <a:lnTo>
                      <a:pt x="5906" y="437769"/>
                    </a:lnTo>
                    <a:lnTo>
                      <a:pt x="5906" y="9334"/>
                    </a:lnTo>
                    <a:lnTo>
                      <a:pt x="267748" y="9334"/>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3" name="任意多边形: 形状 442">
                <a:extLst>
                  <a:ext uri="{FF2B5EF4-FFF2-40B4-BE49-F238E27FC236}">
                    <a16:creationId xmlns:a16="http://schemas.microsoft.com/office/drawing/2014/main" id="{9D1F6405-FB41-1843-9D0D-9596ED952D6A}"/>
                  </a:ext>
                </a:extLst>
              </p:cNvPr>
              <p:cNvSpPr/>
              <p:nvPr/>
            </p:nvSpPr>
            <p:spPr>
              <a:xfrm>
                <a:off x="4295425" y="2230691"/>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4" name="任意多边形: 形状 443">
                <a:extLst>
                  <a:ext uri="{FF2B5EF4-FFF2-40B4-BE49-F238E27FC236}">
                    <a16:creationId xmlns:a16="http://schemas.microsoft.com/office/drawing/2014/main" id="{FDB8C5F5-9456-BBC0-C7DD-268AA9D7272E}"/>
                  </a:ext>
                </a:extLst>
              </p:cNvPr>
              <p:cNvSpPr/>
              <p:nvPr/>
            </p:nvSpPr>
            <p:spPr>
              <a:xfrm>
                <a:off x="4295425" y="2230691"/>
                <a:ext cx="271176" cy="439483"/>
              </a:xfrm>
              <a:custGeom>
                <a:avLst/>
                <a:gdLst>
                  <a:gd name="connsiteX0" fmla="*/ 271177 w 271176"/>
                  <a:gd name="connsiteY0" fmla="*/ 439484 h 439483"/>
                  <a:gd name="connsiteX1" fmla="*/ 0 w 271176"/>
                  <a:gd name="connsiteY1" fmla="*/ 439484 h 439483"/>
                  <a:gd name="connsiteX2" fmla="*/ 0 w 271176"/>
                  <a:gd name="connsiteY2" fmla="*/ 430149 h 439483"/>
                  <a:gd name="connsiteX3" fmla="*/ 261842 w 271176"/>
                  <a:gd name="connsiteY3" fmla="*/ 430149 h 439483"/>
                  <a:gd name="connsiteX4" fmla="*/ 261842 w 271176"/>
                  <a:gd name="connsiteY4" fmla="*/ 0 h 439483"/>
                  <a:gd name="connsiteX5" fmla="*/ 271177 w 271176"/>
                  <a:gd name="connsiteY5" fmla="*/ 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271177" y="439484"/>
                    </a:moveTo>
                    <a:lnTo>
                      <a:pt x="0" y="439484"/>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5" name="任意多边形: 形状 444">
                <a:extLst>
                  <a:ext uri="{FF2B5EF4-FFF2-40B4-BE49-F238E27FC236}">
                    <a16:creationId xmlns:a16="http://schemas.microsoft.com/office/drawing/2014/main" id="{AA6A95D0-3C63-E4EE-90A2-1BAD5A0DF7D2}"/>
                  </a:ext>
                </a:extLst>
              </p:cNvPr>
              <p:cNvSpPr/>
              <p:nvPr/>
            </p:nvSpPr>
            <p:spPr>
              <a:xfrm>
                <a:off x="4561934" y="2361088"/>
                <a:ext cx="204692" cy="299751"/>
              </a:xfrm>
              <a:custGeom>
                <a:avLst/>
                <a:gdLst>
                  <a:gd name="connsiteX0" fmla="*/ 176213 w 204692"/>
                  <a:gd name="connsiteY0" fmla="*/ 299752 h 299751"/>
                  <a:gd name="connsiteX1" fmla="*/ 169831 w 204692"/>
                  <a:gd name="connsiteY1" fmla="*/ 292894 h 299751"/>
                  <a:gd name="connsiteX2" fmla="*/ 195263 w 204692"/>
                  <a:gd name="connsiteY2" fmla="*/ 269176 h 299751"/>
                  <a:gd name="connsiteX3" fmla="*/ 195263 w 204692"/>
                  <a:gd name="connsiteY3" fmla="*/ 9430 h 299751"/>
                  <a:gd name="connsiteX4" fmla="*/ 0 w 204692"/>
                  <a:gd name="connsiteY4" fmla="*/ 9430 h 299751"/>
                  <a:gd name="connsiteX5" fmla="*/ 0 w 204692"/>
                  <a:gd name="connsiteY5" fmla="*/ 0 h 299751"/>
                  <a:gd name="connsiteX6" fmla="*/ 204692 w 204692"/>
                  <a:gd name="connsiteY6" fmla="*/ 0 h 299751"/>
                  <a:gd name="connsiteX7" fmla="*/ 204692 w 204692"/>
                  <a:gd name="connsiteY7" fmla="*/ 273177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176213" y="299752"/>
                    </a:moveTo>
                    <a:lnTo>
                      <a:pt x="169831" y="292894"/>
                    </a:lnTo>
                    <a:lnTo>
                      <a:pt x="195263" y="269176"/>
                    </a:lnTo>
                    <a:lnTo>
                      <a:pt x="195263" y="9430"/>
                    </a:lnTo>
                    <a:lnTo>
                      <a:pt x="0" y="9430"/>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6" name="任意多边形: 形状 445">
                <a:extLst>
                  <a:ext uri="{FF2B5EF4-FFF2-40B4-BE49-F238E27FC236}">
                    <a16:creationId xmlns:a16="http://schemas.microsoft.com/office/drawing/2014/main" id="{FBF1CC84-99F3-9078-0985-4BAE9CA3DCDC}"/>
                  </a:ext>
                </a:extLst>
              </p:cNvPr>
              <p:cNvSpPr/>
              <p:nvPr/>
            </p:nvSpPr>
            <p:spPr>
              <a:xfrm>
                <a:off x="4290662" y="2361088"/>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430 h 371189"/>
                  <a:gd name="connsiteX5" fmla="*/ 9430 w 204596"/>
                  <a:gd name="connsiteY5" fmla="*/ 943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7" name="任意多边形: 形状 446">
                <a:extLst>
                  <a:ext uri="{FF2B5EF4-FFF2-40B4-BE49-F238E27FC236}">
                    <a16:creationId xmlns:a16="http://schemas.microsoft.com/office/drawing/2014/main" id="{F13C56B4-A1D0-65FC-2682-F477DEF538BA}"/>
                  </a:ext>
                </a:extLst>
              </p:cNvPr>
              <p:cNvSpPr/>
              <p:nvPr/>
            </p:nvSpPr>
            <p:spPr>
              <a:xfrm>
                <a:off x="4690522" y="2365755"/>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8" name="任意多边形: 形状 447">
                <a:extLst>
                  <a:ext uri="{FF2B5EF4-FFF2-40B4-BE49-F238E27FC236}">
                    <a16:creationId xmlns:a16="http://schemas.microsoft.com/office/drawing/2014/main" id="{0EECFF53-EC38-8D81-EBAD-9026606910F9}"/>
                  </a:ext>
                </a:extLst>
              </p:cNvPr>
              <p:cNvSpPr/>
              <p:nvPr/>
            </p:nvSpPr>
            <p:spPr>
              <a:xfrm>
                <a:off x="4625752" y="2365755"/>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466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466"/>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9" name="任意多边形: 形状 448">
                <a:extLst>
                  <a:ext uri="{FF2B5EF4-FFF2-40B4-BE49-F238E27FC236}">
                    <a16:creationId xmlns:a16="http://schemas.microsoft.com/office/drawing/2014/main" id="{A4EF3687-D406-12E7-6767-7696DE76AC58}"/>
                  </a:ext>
                </a:extLst>
              </p:cNvPr>
              <p:cNvSpPr/>
              <p:nvPr/>
            </p:nvSpPr>
            <p:spPr>
              <a:xfrm>
                <a:off x="6255194" y="1959133"/>
                <a:ext cx="207454" cy="4667"/>
              </a:xfrm>
              <a:custGeom>
                <a:avLst/>
                <a:gdLst>
                  <a:gd name="connsiteX0" fmla="*/ 0 w 207454"/>
                  <a:gd name="connsiteY0" fmla="*/ 0 h 4667"/>
                  <a:gd name="connsiteX1" fmla="*/ 207455 w 207454"/>
                  <a:gd name="connsiteY1" fmla="*/ 0 h 4667"/>
                  <a:gd name="connsiteX2" fmla="*/ 207455 w 207454"/>
                  <a:gd name="connsiteY2" fmla="*/ 4667 h 4667"/>
                  <a:gd name="connsiteX3" fmla="*/ 0 w 207454"/>
                  <a:gd name="connsiteY3" fmla="*/ 4667 h 4667"/>
                </a:gdLst>
                <a:ahLst/>
                <a:cxnLst>
                  <a:cxn ang="0">
                    <a:pos x="connsiteX0" y="connsiteY0"/>
                  </a:cxn>
                  <a:cxn ang="0">
                    <a:pos x="connsiteX1" y="connsiteY1"/>
                  </a:cxn>
                  <a:cxn ang="0">
                    <a:pos x="connsiteX2" y="connsiteY2"/>
                  </a:cxn>
                  <a:cxn ang="0">
                    <a:pos x="connsiteX3" y="connsiteY3"/>
                  </a:cxn>
                </a:cxnLst>
                <a:rect l="l" t="t" r="r" b="b"/>
                <a:pathLst>
                  <a:path w="207454" h="4667">
                    <a:moveTo>
                      <a:pt x="0" y="0"/>
                    </a:moveTo>
                    <a:lnTo>
                      <a:pt x="207455" y="0"/>
                    </a:lnTo>
                    <a:lnTo>
                      <a:pt x="207455"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0" name="任意多边形: 形状 449">
                <a:extLst>
                  <a:ext uri="{FF2B5EF4-FFF2-40B4-BE49-F238E27FC236}">
                    <a16:creationId xmlns:a16="http://schemas.microsoft.com/office/drawing/2014/main" id="{E4D81163-4D6E-ABDD-D98F-032B32CED01D}"/>
                  </a:ext>
                </a:extLst>
              </p:cNvPr>
              <p:cNvSpPr/>
              <p:nvPr/>
            </p:nvSpPr>
            <p:spPr>
              <a:xfrm>
                <a:off x="6521798" y="1959133"/>
                <a:ext cx="343662" cy="4762"/>
              </a:xfrm>
              <a:custGeom>
                <a:avLst/>
                <a:gdLst>
                  <a:gd name="connsiteX0" fmla="*/ 0 w 343662"/>
                  <a:gd name="connsiteY0" fmla="*/ 0 h 4762"/>
                  <a:gd name="connsiteX1" fmla="*/ 0 w 343662"/>
                  <a:gd name="connsiteY1" fmla="*/ 4763 h 4762"/>
                  <a:gd name="connsiteX2" fmla="*/ 340138 w 343662"/>
                  <a:gd name="connsiteY2" fmla="*/ 4763 h 4762"/>
                  <a:gd name="connsiteX3" fmla="*/ 343662 w 343662"/>
                  <a:gd name="connsiteY3" fmla="*/ 0 h 4762"/>
                </a:gdLst>
                <a:ahLst/>
                <a:cxnLst>
                  <a:cxn ang="0">
                    <a:pos x="connsiteX0" y="connsiteY0"/>
                  </a:cxn>
                  <a:cxn ang="0">
                    <a:pos x="connsiteX1" y="connsiteY1"/>
                  </a:cxn>
                  <a:cxn ang="0">
                    <a:pos x="connsiteX2" y="connsiteY2"/>
                  </a:cxn>
                  <a:cxn ang="0">
                    <a:pos x="connsiteX3" y="connsiteY3"/>
                  </a:cxn>
                </a:cxnLst>
                <a:rect l="l" t="t" r="r" b="b"/>
                <a:pathLst>
                  <a:path w="343662" h="4762">
                    <a:moveTo>
                      <a:pt x="0" y="0"/>
                    </a:moveTo>
                    <a:lnTo>
                      <a:pt x="0" y="4763"/>
                    </a:lnTo>
                    <a:lnTo>
                      <a:pt x="340138" y="4763"/>
                    </a:lnTo>
                    <a:lnTo>
                      <a:pt x="34366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1" name="任意多边形: 形状 450">
                <a:extLst>
                  <a:ext uri="{FF2B5EF4-FFF2-40B4-BE49-F238E27FC236}">
                    <a16:creationId xmlns:a16="http://schemas.microsoft.com/office/drawing/2014/main" id="{2E0BCAA3-DF47-E2EA-4900-85D778FC61D2}"/>
                  </a:ext>
                </a:extLst>
              </p:cNvPr>
              <p:cNvSpPr/>
              <p:nvPr/>
            </p:nvSpPr>
            <p:spPr>
              <a:xfrm>
                <a:off x="6918991" y="1959133"/>
                <a:ext cx="8572" cy="4762"/>
              </a:xfrm>
              <a:custGeom>
                <a:avLst/>
                <a:gdLst>
                  <a:gd name="connsiteX0" fmla="*/ 0 w 8572"/>
                  <a:gd name="connsiteY0" fmla="*/ 0 h 4762"/>
                  <a:gd name="connsiteX1" fmla="*/ 3524 w 8572"/>
                  <a:gd name="connsiteY1" fmla="*/ 4763 h 4762"/>
                  <a:gd name="connsiteX2" fmla="*/ 8572 w 8572"/>
                  <a:gd name="connsiteY2" fmla="*/ 4763 h 4762"/>
                  <a:gd name="connsiteX3" fmla="*/ 8572 w 8572"/>
                  <a:gd name="connsiteY3" fmla="*/ 0 h 4762"/>
                </a:gdLst>
                <a:ahLst/>
                <a:cxnLst>
                  <a:cxn ang="0">
                    <a:pos x="connsiteX0" y="connsiteY0"/>
                  </a:cxn>
                  <a:cxn ang="0">
                    <a:pos x="connsiteX1" y="connsiteY1"/>
                  </a:cxn>
                  <a:cxn ang="0">
                    <a:pos x="connsiteX2" y="connsiteY2"/>
                  </a:cxn>
                  <a:cxn ang="0">
                    <a:pos x="connsiteX3" y="connsiteY3"/>
                  </a:cxn>
                </a:cxnLst>
                <a:rect l="l" t="t" r="r" b="b"/>
                <a:pathLst>
                  <a:path w="8572" h="4762">
                    <a:moveTo>
                      <a:pt x="0" y="0"/>
                    </a:moveTo>
                    <a:lnTo>
                      <a:pt x="3524" y="4763"/>
                    </a:lnTo>
                    <a:lnTo>
                      <a:pt x="8572" y="4763"/>
                    </a:lnTo>
                    <a:lnTo>
                      <a:pt x="85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2" name="任意多边形: 形状 451">
                <a:extLst>
                  <a:ext uri="{FF2B5EF4-FFF2-40B4-BE49-F238E27FC236}">
                    <a16:creationId xmlns:a16="http://schemas.microsoft.com/office/drawing/2014/main" id="{B4F99AF5-393B-E3A0-10B0-ECEFEDE6DFD1}"/>
                  </a:ext>
                </a:extLst>
              </p:cNvPr>
              <p:cNvSpPr/>
              <p:nvPr/>
            </p:nvSpPr>
            <p:spPr>
              <a:xfrm>
                <a:off x="4905215" y="2396330"/>
                <a:ext cx="207454" cy="271176"/>
              </a:xfrm>
              <a:custGeom>
                <a:avLst/>
                <a:gdLst>
                  <a:gd name="connsiteX0" fmla="*/ 207454 w 207454"/>
                  <a:gd name="connsiteY0" fmla="*/ 271177 h 271176"/>
                  <a:gd name="connsiteX1" fmla="*/ 0 w 207454"/>
                  <a:gd name="connsiteY1" fmla="*/ 271177 h 271176"/>
                  <a:gd name="connsiteX2" fmla="*/ 0 w 207454"/>
                  <a:gd name="connsiteY2" fmla="*/ 65627 h 271176"/>
                  <a:gd name="connsiteX3" fmla="*/ 133255 w 207454"/>
                  <a:gd name="connsiteY3" fmla="*/ 65627 h 271176"/>
                  <a:gd name="connsiteX4" fmla="*/ 133255 w 207454"/>
                  <a:gd name="connsiteY4" fmla="*/ 0 h 271176"/>
                  <a:gd name="connsiteX5" fmla="*/ 142684 w 207454"/>
                  <a:gd name="connsiteY5" fmla="*/ 0 h 271176"/>
                  <a:gd name="connsiteX6" fmla="*/ 142684 w 207454"/>
                  <a:gd name="connsiteY6" fmla="*/ 206407 h 271176"/>
                  <a:gd name="connsiteX7" fmla="*/ 66580 w 207454"/>
                  <a:gd name="connsiteY7" fmla="*/ 206407 h 271176"/>
                  <a:gd name="connsiteX8" fmla="*/ 66580 w 207454"/>
                  <a:gd name="connsiteY8" fmla="*/ 128588 h 271176"/>
                  <a:gd name="connsiteX9" fmla="*/ 133255 w 207454"/>
                  <a:gd name="connsiteY9" fmla="*/ 128588 h 271176"/>
                  <a:gd name="connsiteX10" fmla="*/ 133255 w 207454"/>
                  <a:gd name="connsiteY10" fmla="*/ 75057 h 271176"/>
                  <a:gd name="connsiteX11" fmla="*/ 9334 w 207454"/>
                  <a:gd name="connsiteY11" fmla="*/ 75057 h 271176"/>
                  <a:gd name="connsiteX12" fmla="*/ 9334 w 207454"/>
                  <a:gd name="connsiteY12" fmla="*/ 261842 h 271176"/>
                  <a:gd name="connsiteX13" fmla="*/ 198025 w 207454"/>
                  <a:gd name="connsiteY13" fmla="*/ 261842 h 271176"/>
                  <a:gd name="connsiteX14" fmla="*/ 198025 w 207454"/>
                  <a:gd name="connsiteY14" fmla="*/ 0 h 271176"/>
                  <a:gd name="connsiteX15" fmla="*/ 207454 w 207454"/>
                  <a:gd name="connsiteY15" fmla="*/ 0 h 271176"/>
                  <a:gd name="connsiteX16" fmla="*/ 207454 w 207454"/>
                  <a:gd name="connsiteY16" fmla="*/ 271177 h 271176"/>
                  <a:gd name="connsiteX17" fmla="*/ 75914 w 207454"/>
                  <a:gd name="connsiteY17" fmla="*/ 197072 h 271176"/>
                  <a:gd name="connsiteX18" fmla="*/ 133255 w 207454"/>
                  <a:gd name="connsiteY18" fmla="*/ 197072 h 271176"/>
                  <a:gd name="connsiteX19" fmla="*/ 133255 w 207454"/>
                  <a:gd name="connsiteY19" fmla="*/ 138017 h 271176"/>
                  <a:gd name="connsiteX20" fmla="*/ 75914 w 207454"/>
                  <a:gd name="connsiteY20" fmla="*/ 138017 h 271176"/>
                  <a:gd name="connsiteX21" fmla="*/ 75914 w 207454"/>
                  <a:gd name="connsiteY21" fmla="*/ 197072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207454" y="271177"/>
                    </a:moveTo>
                    <a:lnTo>
                      <a:pt x="0" y="271177"/>
                    </a:lnTo>
                    <a:lnTo>
                      <a:pt x="0" y="65627"/>
                    </a:lnTo>
                    <a:lnTo>
                      <a:pt x="133255" y="65627"/>
                    </a:lnTo>
                    <a:lnTo>
                      <a:pt x="133255" y="0"/>
                    </a:lnTo>
                    <a:lnTo>
                      <a:pt x="142684" y="0"/>
                    </a:lnTo>
                    <a:lnTo>
                      <a:pt x="142684" y="206407"/>
                    </a:lnTo>
                    <a:lnTo>
                      <a:pt x="66580" y="206407"/>
                    </a:lnTo>
                    <a:lnTo>
                      <a:pt x="66580" y="128588"/>
                    </a:lnTo>
                    <a:lnTo>
                      <a:pt x="133255" y="128588"/>
                    </a:lnTo>
                    <a:lnTo>
                      <a:pt x="133255" y="75057"/>
                    </a:lnTo>
                    <a:lnTo>
                      <a:pt x="9334" y="75057"/>
                    </a:lnTo>
                    <a:lnTo>
                      <a:pt x="9334" y="261842"/>
                    </a:lnTo>
                    <a:lnTo>
                      <a:pt x="198025" y="261842"/>
                    </a:lnTo>
                    <a:lnTo>
                      <a:pt x="198025" y="0"/>
                    </a:lnTo>
                    <a:lnTo>
                      <a:pt x="207454" y="0"/>
                    </a:lnTo>
                    <a:lnTo>
                      <a:pt x="207454" y="271177"/>
                    </a:lnTo>
                    <a:close/>
                    <a:moveTo>
                      <a:pt x="75914" y="197072"/>
                    </a:moveTo>
                    <a:lnTo>
                      <a:pt x="133255" y="197072"/>
                    </a:lnTo>
                    <a:lnTo>
                      <a:pt x="133255" y="138017"/>
                    </a:lnTo>
                    <a:lnTo>
                      <a:pt x="75914" y="138017"/>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3" name="任意多边形: 形状 452">
                <a:extLst>
                  <a:ext uri="{FF2B5EF4-FFF2-40B4-BE49-F238E27FC236}">
                    <a16:creationId xmlns:a16="http://schemas.microsoft.com/office/drawing/2014/main" id="{5772182D-1722-2DEF-FB33-18199C1ABD04}"/>
                  </a:ext>
                </a:extLst>
              </p:cNvPr>
              <p:cNvSpPr/>
              <p:nvPr/>
            </p:nvSpPr>
            <p:spPr>
              <a:xfrm>
                <a:off x="5108003" y="2460053"/>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4" name="任意多边形: 形状 453">
                <a:extLst>
                  <a:ext uri="{FF2B5EF4-FFF2-40B4-BE49-F238E27FC236}">
                    <a16:creationId xmlns:a16="http://schemas.microsoft.com/office/drawing/2014/main" id="{22313031-28EC-AABA-60C5-BE3B77D84413}"/>
                  </a:ext>
                </a:extLst>
              </p:cNvPr>
              <p:cNvSpPr/>
              <p:nvPr/>
            </p:nvSpPr>
            <p:spPr>
              <a:xfrm>
                <a:off x="5108003" y="2524918"/>
                <a:ext cx="396049" cy="42100"/>
              </a:xfrm>
              <a:custGeom>
                <a:avLst/>
                <a:gdLst>
                  <a:gd name="connsiteX0" fmla="*/ 388334 w 396049"/>
                  <a:gd name="connsiteY0" fmla="*/ 42100 h 42100"/>
                  <a:gd name="connsiteX1" fmla="*/ 365855 w 396049"/>
                  <a:gd name="connsiteY1" fmla="*/ 9335 h 42100"/>
                  <a:gd name="connsiteX2" fmla="*/ 0 w 396049"/>
                  <a:gd name="connsiteY2" fmla="*/ 9335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5"/>
                    </a:lnTo>
                    <a:lnTo>
                      <a:pt x="0" y="9335"/>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5" name="任意多边形: 形状 454">
                <a:extLst>
                  <a:ext uri="{FF2B5EF4-FFF2-40B4-BE49-F238E27FC236}">
                    <a16:creationId xmlns:a16="http://schemas.microsoft.com/office/drawing/2014/main" id="{C0A19ACA-6DF3-114E-9435-1B3C136EB39C}"/>
                  </a:ext>
                </a:extLst>
              </p:cNvPr>
              <p:cNvSpPr/>
              <p:nvPr/>
            </p:nvSpPr>
            <p:spPr>
              <a:xfrm>
                <a:off x="5171725" y="2524918"/>
                <a:ext cx="671131" cy="142589"/>
              </a:xfrm>
              <a:custGeom>
                <a:avLst/>
                <a:gdLst>
                  <a:gd name="connsiteX0" fmla="*/ 340233 w 671131"/>
                  <a:gd name="connsiteY0" fmla="*/ 142589 h 142589"/>
                  <a:gd name="connsiteX1" fmla="*/ 0 w 671131"/>
                  <a:gd name="connsiteY1" fmla="*/ 142589 h 142589"/>
                  <a:gd name="connsiteX2" fmla="*/ 0 w 671131"/>
                  <a:gd name="connsiteY2" fmla="*/ 4667 h 142589"/>
                  <a:gd name="connsiteX3" fmla="*/ 9430 w 671131"/>
                  <a:gd name="connsiteY3" fmla="*/ 4667 h 142589"/>
                  <a:gd name="connsiteX4" fmla="*/ 9430 w 671131"/>
                  <a:gd name="connsiteY4" fmla="*/ 133255 h 142589"/>
                  <a:gd name="connsiteX5" fmla="*/ 335566 w 671131"/>
                  <a:gd name="connsiteY5" fmla="*/ 133255 h 142589"/>
                  <a:gd name="connsiteX6" fmla="*/ 435483 w 671131"/>
                  <a:gd name="connsiteY6" fmla="*/ 0 h 142589"/>
                  <a:gd name="connsiteX7" fmla="*/ 671132 w 671131"/>
                  <a:gd name="connsiteY7" fmla="*/ 0 h 142589"/>
                  <a:gd name="connsiteX8" fmla="*/ 671132 w 671131"/>
                  <a:gd name="connsiteY8" fmla="*/ 9335 h 142589"/>
                  <a:gd name="connsiteX9" fmla="*/ 440246 w 671131"/>
                  <a:gd name="connsiteY9" fmla="*/ 9335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589">
                    <a:moveTo>
                      <a:pt x="340233" y="142589"/>
                    </a:moveTo>
                    <a:lnTo>
                      <a:pt x="0" y="142589"/>
                    </a:lnTo>
                    <a:lnTo>
                      <a:pt x="0" y="4667"/>
                    </a:lnTo>
                    <a:lnTo>
                      <a:pt x="9430" y="4667"/>
                    </a:lnTo>
                    <a:lnTo>
                      <a:pt x="9430" y="133255"/>
                    </a:lnTo>
                    <a:lnTo>
                      <a:pt x="335566" y="133255"/>
                    </a:lnTo>
                    <a:lnTo>
                      <a:pt x="435483" y="0"/>
                    </a:lnTo>
                    <a:lnTo>
                      <a:pt x="671132" y="0"/>
                    </a:lnTo>
                    <a:lnTo>
                      <a:pt x="671132" y="9335"/>
                    </a:lnTo>
                    <a:lnTo>
                      <a:pt x="44024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6" name="任意多边形: 形状 455">
                <a:extLst>
                  <a:ext uri="{FF2B5EF4-FFF2-40B4-BE49-F238E27FC236}">
                    <a16:creationId xmlns:a16="http://schemas.microsoft.com/office/drawing/2014/main" id="{A81727CA-E984-EFCC-5872-B002F53D8386}"/>
                  </a:ext>
                </a:extLst>
              </p:cNvPr>
              <p:cNvSpPr/>
              <p:nvPr/>
            </p:nvSpPr>
            <p:spPr>
              <a:xfrm>
                <a:off x="5238400" y="2460053"/>
                <a:ext cx="604456" cy="140874"/>
              </a:xfrm>
              <a:custGeom>
                <a:avLst/>
                <a:gdLst>
                  <a:gd name="connsiteX0" fmla="*/ 240221 w 604456"/>
                  <a:gd name="connsiteY0" fmla="*/ 140875 h 140874"/>
                  <a:gd name="connsiteX1" fmla="*/ 0 w 604456"/>
                  <a:gd name="connsiteY1" fmla="*/ 140875 h 140874"/>
                  <a:gd name="connsiteX2" fmla="*/ 0 w 604456"/>
                  <a:gd name="connsiteY2" fmla="*/ 69532 h 140874"/>
                  <a:gd name="connsiteX3" fmla="*/ 9430 w 604456"/>
                  <a:gd name="connsiteY3" fmla="*/ 69532 h 140874"/>
                  <a:gd name="connsiteX4" fmla="*/ 9430 w 604456"/>
                  <a:gd name="connsiteY4" fmla="*/ 131445 h 140874"/>
                  <a:gd name="connsiteX5" fmla="*/ 235553 w 604456"/>
                  <a:gd name="connsiteY5" fmla="*/ 131445 h 140874"/>
                  <a:gd name="connsiteX6" fmla="*/ 334137 w 604456"/>
                  <a:gd name="connsiteY6" fmla="*/ 0 h 140874"/>
                  <a:gd name="connsiteX7" fmla="*/ 604456 w 604456"/>
                  <a:gd name="connsiteY7" fmla="*/ 0 h 140874"/>
                  <a:gd name="connsiteX8" fmla="*/ 604456 w 604456"/>
                  <a:gd name="connsiteY8" fmla="*/ 9430 h 140874"/>
                  <a:gd name="connsiteX9" fmla="*/ 338804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40221" y="140875"/>
                    </a:moveTo>
                    <a:lnTo>
                      <a:pt x="0" y="140875"/>
                    </a:lnTo>
                    <a:lnTo>
                      <a:pt x="0" y="69532"/>
                    </a:lnTo>
                    <a:lnTo>
                      <a:pt x="9430" y="69532"/>
                    </a:lnTo>
                    <a:lnTo>
                      <a:pt x="9430" y="131445"/>
                    </a:lnTo>
                    <a:lnTo>
                      <a:pt x="235553" y="131445"/>
                    </a:lnTo>
                    <a:lnTo>
                      <a:pt x="334137" y="0"/>
                    </a:lnTo>
                    <a:lnTo>
                      <a:pt x="604456" y="0"/>
                    </a:lnTo>
                    <a:lnTo>
                      <a:pt x="604456" y="9430"/>
                    </a:lnTo>
                    <a:lnTo>
                      <a:pt x="338804"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7" name="任意多边形: 形状 456">
                <a:extLst>
                  <a:ext uri="{FF2B5EF4-FFF2-40B4-BE49-F238E27FC236}">
                    <a16:creationId xmlns:a16="http://schemas.microsoft.com/office/drawing/2014/main" id="{60E0C62D-C81E-61C4-191C-20E4140AD22E}"/>
                  </a:ext>
                </a:extLst>
              </p:cNvPr>
              <p:cNvSpPr/>
              <p:nvPr/>
            </p:nvSpPr>
            <p:spPr>
              <a:xfrm>
                <a:off x="5912008" y="2460148"/>
                <a:ext cx="271271" cy="207359"/>
              </a:xfrm>
              <a:custGeom>
                <a:avLst/>
                <a:gdLst>
                  <a:gd name="connsiteX0" fmla="*/ 271177 w 271271"/>
                  <a:gd name="connsiteY0" fmla="*/ 207359 h 207359"/>
                  <a:gd name="connsiteX1" fmla="*/ 65627 w 271271"/>
                  <a:gd name="connsiteY1" fmla="*/ 207359 h 207359"/>
                  <a:gd name="connsiteX2" fmla="*/ 65627 w 271271"/>
                  <a:gd name="connsiteY2" fmla="*/ 74105 h 207359"/>
                  <a:gd name="connsiteX3" fmla="*/ 0 w 271271"/>
                  <a:gd name="connsiteY3" fmla="*/ 74105 h 207359"/>
                  <a:gd name="connsiteX4" fmla="*/ 0 w 271271"/>
                  <a:gd name="connsiteY4" fmla="*/ 64770 h 207359"/>
                  <a:gd name="connsiteX5" fmla="*/ 206502 w 271271"/>
                  <a:gd name="connsiteY5" fmla="*/ 64770 h 207359"/>
                  <a:gd name="connsiteX6" fmla="*/ 206502 w 271271"/>
                  <a:gd name="connsiteY6" fmla="*/ 140875 h 207359"/>
                  <a:gd name="connsiteX7" fmla="*/ 128588 w 271271"/>
                  <a:gd name="connsiteY7" fmla="*/ 140875 h 207359"/>
                  <a:gd name="connsiteX8" fmla="*/ 128588 w 271271"/>
                  <a:gd name="connsiteY8" fmla="*/ 74200 h 207359"/>
                  <a:gd name="connsiteX9" fmla="*/ 75057 w 271271"/>
                  <a:gd name="connsiteY9" fmla="*/ 74200 h 207359"/>
                  <a:gd name="connsiteX10" fmla="*/ 75057 w 271271"/>
                  <a:gd name="connsiteY10" fmla="*/ 198120 h 207359"/>
                  <a:gd name="connsiteX11" fmla="*/ 261842 w 271271"/>
                  <a:gd name="connsiteY11" fmla="*/ 198120 h 207359"/>
                  <a:gd name="connsiteX12" fmla="*/ 261842 w 271271"/>
                  <a:gd name="connsiteY12" fmla="*/ 9335 h 207359"/>
                  <a:gd name="connsiteX13" fmla="*/ 0 w 271271"/>
                  <a:gd name="connsiteY13" fmla="*/ 9335 h 207359"/>
                  <a:gd name="connsiteX14" fmla="*/ 0 w 271271"/>
                  <a:gd name="connsiteY14" fmla="*/ 0 h 207359"/>
                  <a:gd name="connsiteX15" fmla="*/ 271272 w 271271"/>
                  <a:gd name="connsiteY15" fmla="*/ 0 h 207359"/>
                  <a:gd name="connsiteX16" fmla="*/ 271272 w 271271"/>
                  <a:gd name="connsiteY16" fmla="*/ 207359 h 207359"/>
                  <a:gd name="connsiteX17" fmla="*/ 137922 w 271271"/>
                  <a:gd name="connsiteY17" fmla="*/ 131445 h 207359"/>
                  <a:gd name="connsiteX18" fmla="*/ 197072 w 271271"/>
                  <a:gd name="connsiteY18" fmla="*/ 131445 h 207359"/>
                  <a:gd name="connsiteX19" fmla="*/ 197072 w 271271"/>
                  <a:gd name="connsiteY19" fmla="*/ 74105 h 207359"/>
                  <a:gd name="connsiteX20" fmla="*/ 137922 w 271271"/>
                  <a:gd name="connsiteY20" fmla="*/ 74105 h 207359"/>
                  <a:gd name="connsiteX21" fmla="*/ 137922 w 271271"/>
                  <a:gd name="connsiteY21" fmla="*/ 131445 h 20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359">
                    <a:moveTo>
                      <a:pt x="271177" y="207359"/>
                    </a:moveTo>
                    <a:lnTo>
                      <a:pt x="65627" y="207359"/>
                    </a:lnTo>
                    <a:lnTo>
                      <a:pt x="65627" y="74105"/>
                    </a:lnTo>
                    <a:lnTo>
                      <a:pt x="0" y="74105"/>
                    </a:lnTo>
                    <a:lnTo>
                      <a:pt x="0" y="64770"/>
                    </a:lnTo>
                    <a:lnTo>
                      <a:pt x="206502" y="64770"/>
                    </a:lnTo>
                    <a:lnTo>
                      <a:pt x="206502" y="140875"/>
                    </a:lnTo>
                    <a:lnTo>
                      <a:pt x="128588" y="140875"/>
                    </a:lnTo>
                    <a:lnTo>
                      <a:pt x="128588" y="74200"/>
                    </a:lnTo>
                    <a:lnTo>
                      <a:pt x="75057" y="74200"/>
                    </a:lnTo>
                    <a:lnTo>
                      <a:pt x="75057" y="198120"/>
                    </a:lnTo>
                    <a:lnTo>
                      <a:pt x="261842" y="198120"/>
                    </a:lnTo>
                    <a:lnTo>
                      <a:pt x="261842" y="9335"/>
                    </a:lnTo>
                    <a:lnTo>
                      <a:pt x="0" y="9335"/>
                    </a:lnTo>
                    <a:lnTo>
                      <a:pt x="0" y="0"/>
                    </a:lnTo>
                    <a:lnTo>
                      <a:pt x="271272" y="0"/>
                    </a:lnTo>
                    <a:lnTo>
                      <a:pt x="271272" y="207359"/>
                    </a:lnTo>
                    <a:close/>
                    <a:moveTo>
                      <a:pt x="137922" y="131445"/>
                    </a:moveTo>
                    <a:lnTo>
                      <a:pt x="197072" y="131445"/>
                    </a:lnTo>
                    <a:lnTo>
                      <a:pt x="197072" y="74105"/>
                    </a:lnTo>
                    <a:lnTo>
                      <a:pt x="137922" y="74105"/>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8" name="任意多边形: 形状 457">
                <a:extLst>
                  <a:ext uri="{FF2B5EF4-FFF2-40B4-BE49-F238E27FC236}">
                    <a16:creationId xmlns:a16="http://schemas.microsoft.com/office/drawing/2014/main" id="{FBDF4E70-9249-D201-4E91-11506F702D87}"/>
                  </a:ext>
                </a:extLst>
              </p:cNvPr>
              <p:cNvSpPr/>
              <p:nvPr/>
            </p:nvSpPr>
            <p:spPr>
              <a:xfrm>
                <a:off x="5975730" y="1991708"/>
                <a:ext cx="51149" cy="473106"/>
              </a:xfrm>
              <a:custGeom>
                <a:avLst/>
                <a:gdLst>
                  <a:gd name="connsiteX0" fmla="*/ 9335 w 51149"/>
                  <a:gd name="connsiteY0" fmla="*/ 473107 h 473106"/>
                  <a:gd name="connsiteX1" fmla="*/ 0 w 51149"/>
                  <a:gd name="connsiteY1" fmla="*/ 473107 h 473106"/>
                  <a:gd name="connsiteX2" fmla="*/ 0 w 51149"/>
                  <a:gd name="connsiteY2" fmla="*/ 34576 h 473106"/>
                  <a:gd name="connsiteX3" fmla="*/ 45434 w 51149"/>
                  <a:gd name="connsiteY3" fmla="*/ 0 h 473106"/>
                  <a:gd name="connsiteX4" fmla="*/ 51149 w 51149"/>
                  <a:gd name="connsiteY4" fmla="*/ 7525 h 473106"/>
                  <a:gd name="connsiteX5" fmla="*/ 9335 w 51149"/>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9335" y="473107"/>
                    </a:moveTo>
                    <a:lnTo>
                      <a:pt x="0" y="473107"/>
                    </a:lnTo>
                    <a:lnTo>
                      <a:pt x="0" y="34576"/>
                    </a:lnTo>
                    <a:lnTo>
                      <a:pt x="45434" y="0"/>
                    </a:lnTo>
                    <a:lnTo>
                      <a:pt x="51149"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9" name="任意多边形: 形状 458">
                <a:extLst>
                  <a:ext uri="{FF2B5EF4-FFF2-40B4-BE49-F238E27FC236}">
                    <a16:creationId xmlns:a16="http://schemas.microsoft.com/office/drawing/2014/main" id="{A256A451-03F9-AC88-0CA4-897EEEDDE481}"/>
                  </a:ext>
                </a:extLst>
              </p:cNvPr>
              <p:cNvSpPr/>
              <p:nvPr/>
            </p:nvSpPr>
            <p:spPr>
              <a:xfrm>
                <a:off x="6040500" y="2034190"/>
                <a:ext cx="42100" cy="430625"/>
              </a:xfrm>
              <a:custGeom>
                <a:avLst/>
                <a:gdLst>
                  <a:gd name="connsiteX0" fmla="*/ 9430 w 42100"/>
                  <a:gd name="connsiteY0" fmla="*/ 430625 h 430625"/>
                  <a:gd name="connsiteX1" fmla="*/ 0 w 42100"/>
                  <a:gd name="connsiteY1" fmla="*/ 430625 h 430625"/>
                  <a:gd name="connsiteX2" fmla="*/ 0 w 42100"/>
                  <a:gd name="connsiteY2" fmla="*/ 25336 h 430625"/>
                  <a:gd name="connsiteX3" fmla="*/ 36862 w 42100"/>
                  <a:gd name="connsiteY3" fmla="*/ 0 h 430625"/>
                  <a:gd name="connsiteX4" fmla="*/ 42100 w 42100"/>
                  <a:gd name="connsiteY4" fmla="*/ 7715 h 430625"/>
                  <a:gd name="connsiteX5" fmla="*/ 9430 w 42100"/>
                  <a:gd name="connsiteY5" fmla="*/ 30290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430" y="430625"/>
                    </a:moveTo>
                    <a:lnTo>
                      <a:pt x="0" y="430625"/>
                    </a:lnTo>
                    <a:lnTo>
                      <a:pt x="0" y="25336"/>
                    </a:lnTo>
                    <a:lnTo>
                      <a:pt x="36862" y="0"/>
                    </a:lnTo>
                    <a:lnTo>
                      <a:pt x="42100" y="7715"/>
                    </a:lnTo>
                    <a:lnTo>
                      <a:pt x="9430" y="3029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0" name="任意多边形: 形状 459">
                <a:extLst>
                  <a:ext uri="{FF2B5EF4-FFF2-40B4-BE49-F238E27FC236}">
                    <a16:creationId xmlns:a16="http://schemas.microsoft.com/office/drawing/2014/main" id="{71BDCF79-E496-F8A2-FA33-A1070A2AFBF1}"/>
                  </a:ext>
                </a:extLst>
              </p:cNvPr>
              <p:cNvSpPr/>
              <p:nvPr/>
            </p:nvSpPr>
            <p:spPr>
              <a:xfrm>
                <a:off x="6045167" y="1959133"/>
                <a:ext cx="138017" cy="441864"/>
              </a:xfrm>
              <a:custGeom>
                <a:avLst/>
                <a:gdLst>
                  <a:gd name="connsiteX0" fmla="*/ 32861 w 138017"/>
                  <a:gd name="connsiteY0" fmla="*/ 0 h 441864"/>
                  <a:gd name="connsiteX1" fmla="*/ 128588 w 138017"/>
                  <a:gd name="connsiteY1" fmla="*/ 71818 h 441864"/>
                  <a:gd name="connsiteX2" fmla="*/ 128588 w 138017"/>
                  <a:gd name="connsiteY2" fmla="*/ 432435 h 441864"/>
                  <a:gd name="connsiteX3" fmla="*/ 0 w 138017"/>
                  <a:gd name="connsiteY3" fmla="*/ 432435 h 441864"/>
                  <a:gd name="connsiteX4" fmla="*/ 0 w 138017"/>
                  <a:gd name="connsiteY4" fmla="*/ 441865 h 441864"/>
                  <a:gd name="connsiteX5" fmla="*/ 138017 w 138017"/>
                  <a:gd name="connsiteY5" fmla="*/ 441865 h 441864"/>
                  <a:gd name="connsiteX6" fmla="*/ 138017 w 138017"/>
                  <a:gd name="connsiteY6" fmla="*/ 67151 h 441864"/>
                  <a:gd name="connsiteX7" fmla="*/ 48482 w 138017"/>
                  <a:gd name="connsiteY7" fmla="*/ 0 h 44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017" h="441864">
                    <a:moveTo>
                      <a:pt x="32861" y="0"/>
                    </a:moveTo>
                    <a:lnTo>
                      <a:pt x="128588" y="71818"/>
                    </a:lnTo>
                    <a:lnTo>
                      <a:pt x="128588" y="432435"/>
                    </a:lnTo>
                    <a:lnTo>
                      <a:pt x="0" y="432435"/>
                    </a:lnTo>
                    <a:lnTo>
                      <a:pt x="0" y="441865"/>
                    </a:lnTo>
                    <a:lnTo>
                      <a:pt x="138017" y="441865"/>
                    </a:lnTo>
                    <a:lnTo>
                      <a:pt x="138017" y="67151"/>
                    </a:lnTo>
                    <a:lnTo>
                      <a:pt x="4848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1" name="任意多边形: 形状 460">
                <a:extLst>
                  <a:ext uri="{FF2B5EF4-FFF2-40B4-BE49-F238E27FC236}">
                    <a16:creationId xmlns:a16="http://schemas.microsoft.com/office/drawing/2014/main" id="{486A4AAD-4DBC-FD0A-5092-894B309655BD}"/>
                  </a:ext>
                </a:extLst>
              </p:cNvPr>
              <p:cNvSpPr/>
              <p:nvPr/>
            </p:nvSpPr>
            <p:spPr>
              <a:xfrm>
                <a:off x="5977635" y="1959609"/>
                <a:ext cx="138874" cy="374713"/>
              </a:xfrm>
              <a:custGeom>
                <a:avLst/>
                <a:gdLst>
                  <a:gd name="connsiteX0" fmla="*/ 138875 w 138874"/>
                  <a:gd name="connsiteY0" fmla="*/ 374714 h 374713"/>
                  <a:gd name="connsiteX1" fmla="*/ 67532 w 138874"/>
                  <a:gd name="connsiteY1" fmla="*/ 374714 h 374713"/>
                  <a:gd name="connsiteX2" fmla="*/ 67532 w 138874"/>
                  <a:gd name="connsiteY2" fmla="*/ 365379 h 374713"/>
                  <a:gd name="connsiteX3" fmla="*/ 129540 w 138874"/>
                  <a:gd name="connsiteY3" fmla="*/ 365379 h 374713"/>
                  <a:gd name="connsiteX4" fmla="*/ 129540 w 138874"/>
                  <a:gd name="connsiteY4" fmla="*/ 104680 h 374713"/>
                  <a:gd name="connsiteX5" fmla="*/ 0 w 138874"/>
                  <a:gd name="connsiteY5" fmla="*/ 7525 h 374713"/>
                  <a:gd name="connsiteX6" fmla="*/ 5620 w 138874"/>
                  <a:gd name="connsiteY6" fmla="*/ 0 h 374713"/>
                  <a:gd name="connsiteX7" fmla="*/ 138875 w 138874"/>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4"/>
                    </a:moveTo>
                    <a:lnTo>
                      <a:pt x="67532" y="374714"/>
                    </a:lnTo>
                    <a:lnTo>
                      <a:pt x="67532" y="365379"/>
                    </a:lnTo>
                    <a:lnTo>
                      <a:pt x="129540" y="365379"/>
                    </a:lnTo>
                    <a:lnTo>
                      <a:pt x="129540" y="104680"/>
                    </a:lnTo>
                    <a:lnTo>
                      <a:pt x="0" y="7525"/>
                    </a:lnTo>
                    <a:lnTo>
                      <a:pt x="5620" y="0"/>
                    </a:lnTo>
                    <a:lnTo>
                      <a:pt x="138875"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2" name="任意多边形: 形状 461">
                <a:extLst>
                  <a:ext uri="{FF2B5EF4-FFF2-40B4-BE49-F238E27FC236}">
                    <a16:creationId xmlns:a16="http://schemas.microsoft.com/office/drawing/2014/main" id="{3CED09E7-3DBE-9351-916B-64729E77E755}"/>
                  </a:ext>
                </a:extLst>
              </p:cNvPr>
              <p:cNvSpPr/>
              <p:nvPr/>
            </p:nvSpPr>
            <p:spPr>
              <a:xfrm>
                <a:off x="4905215" y="1992089"/>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3" name="任意多边形: 形状 462">
                <a:extLst>
                  <a:ext uri="{FF2B5EF4-FFF2-40B4-BE49-F238E27FC236}">
                    <a16:creationId xmlns:a16="http://schemas.microsoft.com/office/drawing/2014/main" id="{F3F2A371-91C6-FD39-3903-E9368D28FCF7}"/>
                  </a:ext>
                </a:extLst>
              </p:cNvPr>
              <p:cNvSpPr/>
              <p:nvPr/>
            </p:nvSpPr>
            <p:spPr>
              <a:xfrm>
                <a:off x="5472524" y="2396330"/>
                <a:ext cx="444055" cy="271176"/>
              </a:xfrm>
              <a:custGeom>
                <a:avLst/>
                <a:gdLst>
                  <a:gd name="connsiteX0" fmla="*/ 444055 w 444055"/>
                  <a:gd name="connsiteY0" fmla="*/ 271177 h 271176"/>
                  <a:gd name="connsiteX1" fmla="*/ 99917 w 444055"/>
                  <a:gd name="connsiteY1" fmla="*/ 271177 h 271176"/>
                  <a:gd name="connsiteX2" fmla="*/ 0 w 444055"/>
                  <a:gd name="connsiteY2" fmla="*/ 136017 h 271176"/>
                  <a:gd name="connsiteX3" fmla="*/ 7525 w 444055"/>
                  <a:gd name="connsiteY3" fmla="*/ 130492 h 271176"/>
                  <a:gd name="connsiteX4" fmla="*/ 104680 w 444055"/>
                  <a:gd name="connsiteY4" fmla="*/ 261842 h 271176"/>
                  <a:gd name="connsiteX5" fmla="*/ 434721 w 444055"/>
                  <a:gd name="connsiteY5" fmla="*/ 261842 h 271176"/>
                  <a:gd name="connsiteX6" fmla="*/ 434721 w 444055"/>
                  <a:gd name="connsiteY6" fmla="*/ 0 h 271176"/>
                  <a:gd name="connsiteX7" fmla="*/ 444055 w 444055"/>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176">
                    <a:moveTo>
                      <a:pt x="444055" y="271177"/>
                    </a:moveTo>
                    <a:lnTo>
                      <a:pt x="99917" y="271177"/>
                    </a:lnTo>
                    <a:lnTo>
                      <a:pt x="0" y="136017"/>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4" name="任意多边形: 形状 463">
                <a:extLst>
                  <a:ext uri="{FF2B5EF4-FFF2-40B4-BE49-F238E27FC236}">
                    <a16:creationId xmlns:a16="http://schemas.microsoft.com/office/drawing/2014/main" id="{E9516B10-C579-5743-4E4C-A8FAA98007AD}"/>
                  </a:ext>
                </a:extLst>
              </p:cNvPr>
              <p:cNvSpPr/>
              <p:nvPr/>
            </p:nvSpPr>
            <p:spPr>
              <a:xfrm>
                <a:off x="5505957" y="2396330"/>
                <a:ext cx="341566" cy="204597"/>
              </a:xfrm>
              <a:custGeom>
                <a:avLst/>
                <a:gdLst>
                  <a:gd name="connsiteX0" fmla="*/ 341567 w 341566"/>
                  <a:gd name="connsiteY0" fmla="*/ 204597 h 204597"/>
                  <a:gd name="connsiteX1" fmla="*/ 101346 w 341566"/>
                  <a:gd name="connsiteY1" fmla="*/ 204597 h 204597"/>
                  <a:gd name="connsiteX2" fmla="*/ 0 w 341566"/>
                  <a:gd name="connsiteY2" fmla="*/ 71247 h 204597"/>
                  <a:gd name="connsiteX3" fmla="*/ 7429 w 341566"/>
                  <a:gd name="connsiteY3" fmla="*/ 65627 h 204597"/>
                  <a:gd name="connsiteX4" fmla="*/ 106013 w 341566"/>
                  <a:gd name="connsiteY4" fmla="*/ 195167 h 204597"/>
                  <a:gd name="connsiteX5" fmla="*/ 332137 w 341566"/>
                  <a:gd name="connsiteY5" fmla="*/ 195167 h 204597"/>
                  <a:gd name="connsiteX6" fmla="*/ 332137 w 341566"/>
                  <a:gd name="connsiteY6" fmla="*/ 0 h 204597"/>
                  <a:gd name="connsiteX7" fmla="*/ 341567 w 341566"/>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341567" y="204597"/>
                    </a:moveTo>
                    <a:lnTo>
                      <a:pt x="101346" y="204597"/>
                    </a:lnTo>
                    <a:lnTo>
                      <a:pt x="0" y="71247"/>
                    </a:lnTo>
                    <a:lnTo>
                      <a:pt x="7429" y="65627"/>
                    </a:lnTo>
                    <a:lnTo>
                      <a:pt x="106013" y="195167"/>
                    </a:lnTo>
                    <a:lnTo>
                      <a:pt x="332137" y="195167"/>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5" name="任意多边形: 形状 464">
                <a:extLst>
                  <a:ext uri="{FF2B5EF4-FFF2-40B4-BE49-F238E27FC236}">
                    <a16:creationId xmlns:a16="http://schemas.microsoft.com/office/drawing/2014/main" id="{55DF4246-F6F9-A72C-12D2-1AF6D5B3263E}"/>
                  </a:ext>
                </a:extLst>
              </p:cNvPr>
              <p:cNvSpPr/>
              <p:nvPr/>
            </p:nvSpPr>
            <p:spPr>
              <a:xfrm>
                <a:off x="5570156" y="2095245"/>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323 h 305752"/>
                  <a:gd name="connsiteX5" fmla="*/ 410242 w 410241"/>
                  <a:gd name="connsiteY5" fmla="*/ 296323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323"/>
                    </a:lnTo>
                    <a:lnTo>
                      <a:pt x="410242" y="29632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6" name="任意多边形: 形状 465">
                <a:extLst>
                  <a:ext uri="{FF2B5EF4-FFF2-40B4-BE49-F238E27FC236}">
                    <a16:creationId xmlns:a16="http://schemas.microsoft.com/office/drawing/2014/main" id="{9325E8FD-63B4-C387-D296-2872A9F8D807}"/>
                  </a:ext>
                </a:extLst>
              </p:cNvPr>
              <p:cNvSpPr/>
              <p:nvPr/>
            </p:nvSpPr>
            <p:spPr>
              <a:xfrm>
                <a:off x="5635783" y="2095245"/>
                <a:ext cx="344614" cy="239077"/>
              </a:xfrm>
              <a:custGeom>
                <a:avLst/>
                <a:gdLst>
                  <a:gd name="connsiteX0" fmla="*/ 344614 w 344614"/>
                  <a:gd name="connsiteY0" fmla="*/ 239078 h 239077"/>
                  <a:gd name="connsiteX1" fmla="*/ 0 w 344614"/>
                  <a:gd name="connsiteY1" fmla="*/ 239078 h 239077"/>
                  <a:gd name="connsiteX2" fmla="*/ 0 w 344614"/>
                  <a:gd name="connsiteY2" fmla="*/ 0 h 239077"/>
                  <a:gd name="connsiteX3" fmla="*/ 9334 w 344614"/>
                  <a:gd name="connsiteY3" fmla="*/ 0 h 239077"/>
                  <a:gd name="connsiteX4" fmla="*/ 9334 w 344614"/>
                  <a:gd name="connsiteY4" fmla="*/ 229743 h 239077"/>
                  <a:gd name="connsiteX5" fmla="*/ 344614 w 344614"/>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0" y="239078"/>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7" name="任意多边形: 形状 466">
                <a:extLst>
                  <a:ext uri="{FF2B5EF4-FFF2-40B4-BE49-F238E27FC236}">
                    <a16:creationId xmlns:a16="http://schemas.microsoft.com/office/drawing/2014/main" id="{89CA3511-EA31-708F-462A-3045F5D7A157}"/>
                  </a:ext>
                </a:extLst>
              </p:cNvPr>
              <p:cNvSpPr/>
              <p:nvPr/>
            </p:nvSpPr>
            <p:spPr>
              <a:xfrm>
                <a:off x="5509672" y="2090482"/>
                <a:ext cx="337851" cy="239172"/>
              </a:xfrm>
              <a:custGeom>
                <a:avLst/>
                <a:gdLst>
                  <a:gd name="connsiteX0" fmla="*/ 337852 w 337851"/>
                  <a:gd name="connsiteY0" fmla="*/ 239173 h 239172"/>
                  <a:gd name="connsiteX1" fmla="*/ 328422 w 337851"/>
                  <a:gd name="connsiteY1" fmla="*/ 239173 h 239172"/>
                  <a:gd name="connsiteX2" fmla="*/ 328422 w 337851"/>
                  <a:gd name="connsiteY2" fmla="*/ 9430 h 239172"/>
                  <a:gd name="connsiteX3" fmla="*/ 0 w 337851"/>
                  <a:gd name="connsiteY3" fmla="*/ 9430 h 239172"/>
                  <a:gd name="connsiteX4" fmla="*/ 0 w 337851"/>
                  <a:gd name="connsiteY4" fmla="*/ 0 h 239172"/>
                  <a:gd name="connsiteX5" fmla="*/ 337852 w 337851"/>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328422" y="239173"/>
                    </a:lnTo>
                    <a:lnTo>
                      <a:pt x="328422" y="9430"/>
                    </a:lnTo>
                    <a:lnTo>
                      <a:pt x="0" y="9430"/>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8" name="任意多边形: 形状 467">
                <a:extLst>
                  <a:ext uri="{FF2B5EF4-FFF2-40B4-BE49-F238E27FC236}">
                    <a16:creationId xmlns:a16="http://schemas.microsoft.com/office/drawing/2014/main" id="{5BC5E33C-C4B3-0919-8FC5-F726EE6C52B2}"/>
                  </a:ext>
                </a:extLst>
              </p:cNvPr>
              <p:cNvSpPr/>
              <p:nvPr/>
            </p:nvSpPr>
            <p:spPr>
              <a:xfrm>
                <a:off x="5509672" y="2025236"/>
                <a:ext cx="406908" cy="304418"/>
              </a:xfrm>
              <a:custGeom>
                <a:avLst/>
                <a:gdLst>
                  <a:gd name="connsiteX0" fmla="*/ 406908 w 406908"/>
                  <a:gd name="connsiteY0" fmla="*/ 304419 h 304418"/>
                  <a:gd name="connsiteX1" fmla="*/ 397574 w 406908"/>
                  <a:gd name="connsiteY1" fmla="*/ 304419 h 304418"/>
                  <a:gd name="connsiteX2" fmla="*/ 397574 w 406908"/>
                  <a:gd name="connsiteY2" fmla="*/ 9430 h 304418"/>
                  <a:gd name="connsiteX3" fmla="*/ 0 w 406908"/>
                  <a:gd name="connsiteY3" fmla="*/ 9430 h 304418"/>
                  <a:gd name="connsiteX4" fmla="*/ 0 w 406908"/>
                  <a:gd name="connsiteY4" fmla="*/ 0 h 304418"/>
                  <a:gd name="connsiteX5" fmla="*/ 406908 w 406908"/>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418">
                    <a:moveTo>
                      <a:pt x="406908" y="304419"/>
                    </a:moveTo>
                    <a:lnTo>
                      <a:pt x="397574" y="304419"/>
                    </a:lnTo>
                    <a:lnTo>
                      <a:pt x="397574" y="9430"/>
                    </a:lnTo>
                    <a:lnTo>
                      <a:pt x="0" y="9430"/>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9" name="任意多边形: 形状 468">
                <a:extLst>
                  <a:ext uri="{FF2B5EF4-FFF2-40B4-BE49-F238E27FC236}">
                    <a16:creationId xmlns:a16="http://schemas.microsoft.com/office/drawing/2014/main" id="{1A9D1CE7-345D-2893-3BC0-4CA78FA46748}"/>
                  </a:ext>
                </a:extLst>
              </p:cNvPr>
              <p:cNvSpPr/>
              <p:nvPr/>
            </p:nvSpPr>
            <p:spPr>
              <a:xfrm>
                <a:off x="5243067" y="1963133"/>
                <a:ext cx="271272" cy="437864"/>
              </a:xfrm>
              <a:custGeom>
                <a:avLst/>
                <a:gdLst>
                  <a:gd name="connsiteX0" fmla="*/ 271272 w 271272"/>
                  <a:gd name="connsiteY0" fmla="*/ 437864 h 437864"/>
                  <a:gd name="connsiteX1" fmla="*/ 0 w 271272"/>
                  <a:gd name="connsiteY1" fmla="*/ 437864 h 437864"/>
                  <a:gd name="connsiteX2" fmla="*/ 0 w 271272"/>
                  <a:gd name="connsiteY2" fmla="*/ 428435 h 437864"/>
                  <a:gd name="connsiteX3" fmla="*/ 261842 w 271272"/>
                  <a:gd name="connsiteY3" fmla="*/ 428435 h 437864"/>
                  <a:gd name="connsiteX4" fmla="*/ 261842 w 271272"/>
                  <a:gd name="connsiteY4" fmla="*/ 0 h 437864"/>
                  <a:gd name="connsiteX5" fmla="*/ 271272 w 271272"/>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271272" y="437864"/>
                    </a:moveTo>
                    <a:lnTo>
                      <a:pt x="0" y="437864"/>
                    </a:lnTo>
                    <a:lnTo>
                      <a:pt x="0" y="428435"/>
                    </a:lnTo>
                    <a:lnTo>
                      <a:pt x="261842" y="428435"/>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0" name="任意多边形: 形状 469">
                <a:extLst>
                  <a:ext uri="{FF2B5EF4-FFF2-40B4-BE49-F238E27FC236}">
                    <a16:creationId xmlns:a16="http://schemas.microsoft.com/office/drawing/2014/main" id="{C5538ED7-5EE5-F58C-E3D6-890E0556C05E}"/>
                  </a:ext>
                </a:extLst>
              </p:cNvPr>
              <p:cNvSpPr/>
              <p:nvPr/>
            </p:nvSpPr>
            <p:spPr>
              <a:xfrm>
                <a:off x="5238400" y="2090482"/>
                <a:ext cx="204596" cy="374332"/>
              </a:xfrm>
              <a:custGeom>
                <a:avLst/>
                <a:gdLst>
                  <a:gd name="connsiteX0" fmla="*/ 9430 w 204596"/>
                  <a:gd name="connsiteY0" fmla="*/ 374333 h 374332"/>
                  <a:gd name="connsiteX1" fmla="*/ 0 w 204596"/>
                  <a:gd name="connsiteY1" fmla="*/ 374333 h 374332"/>
                  <a:gd name="connsiteX2" fmla="*/ 0 w 204596"/>
                  <a:gd name="connsiteY2" fmla="*/ 0 h 374332"/>
                  <a:gd name="connsiteX3" fmla="*/ 204597 w 204596"/>
                  <a:gd name="connsiteY3" fmla="*/ 0 h 374332"/>
                  <a:gd name="connsiteX4" fmla="*/ 204597 w 204596"/>
                  <a:gd name="connsiteY4" fmla="*/ 9430 h 374332"/>
                  <a:gd name="connsiteX5" fmla="*/ 9430 w 204596"/>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1" name="任意多边形: 形状 470">
                <a:extLst>
                  <a:ext uri="{FF2B5EF4-FFF2-40B4-BE49-F238E27FC236}">
                    <a16:creationId xmlns:a16="http://schemas.microsoft.com/office/drawing/2014/main" id="{0FFFFF05-6F84-AAD7-61A4-1E0A470867FC}"/>
                  </a:ext>
                </a:extLst>
              </p:cNvPr>
              <p:cNvSpPr/>
              <p:nvPr/>
            </p:nvSpPr>
            <p:spPr>
              <a:xfrm>
                <a:off x="5171725" y="2025236"/>
                <a:ext cx="271272" cy="439578"/>
              </a:xfrm>
              <a:custGeom>
                <a:avLst/>
                <a:gdLst>
                  <a:gd name="connsiteX0" fmla="*/ 9430 w 271272"/>
                  <a:gd name="connsiteY0" fmla="*/ 439579 h 439578"/>
                  <a:gd name="connsiteX1" fmla="*/ 0 w 271272"/>
                  <a:gd name="connsiteY1" fmla="*/ 439579 h 439578"/>
                  <a:gd name="connsiteX2" fmla="*/ 0 w 271272"/>
                  <a:gd name="connsiteY2" fmla="*/ 0 h 439578"/>
                  <a:gd name="connsiteX3" fmla="*/ 271272 w 271272"/>
                  <a:gd name="connsiteY3" fmla="*/ 0 h 439578"/>
                  <a:gd name="connsiteX4" fmla="*/ 271272 w 271272"/>
                  <a:gd name="connsiteY4" fmla="*/ 9430 h 439578"/>
                  <a:gd name="connsiteX5" fmla="*/ 9430 w 271272"/>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578">
                    <a:moveTo>
                      <a:pt x="9430" y="439579"/>
                    </a:moveTo>
                    <a:lnTo>
                      <a:pt x="0" y="439579"/>
                    </a:lnTo>
                    <a:lnTo>
                      <a:pt x="0" y="0"/>
                    </a:lnTo>
                    <a:lnTo>
                      <a:pt x="271272" y="0"/>
                    </a:lnTo>
                    <a:lnTo>
                      <a:pt x="271272"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2" name="任意多边形: 形状 471">
                <a:extLst>
                  <a:ext uri="{FF2B5EF4-FFF2-40B4-BE49-F238E27FC236}">
                    <a16:creationId xmlns:a16="http://schemas.microsoft.com/office/drawing/2014/main" id="{1C798D71-7093-0019-2AE0-E77BFAAAFD60}"/>
                  </a:ext>
                </a:extLst>
              </p:cNvPr>
              <p:cNvSpPr/>
              <p:nvPr/>
            </p:nvSpPr>
            <p:spPr>
              <a:xfrm>
                <a:off x="4971795" y="2034666"/>
                <a:ext cx="204692" cy="299656"/>
              </a:xfrm>
              <a:custGeom>
                <a:avLst/>
                <a:gdLst>
                  <a:gd name="connsiteX0" fmla="*/ 204692 w 204692"/>
                  <a:gd name="connsiteY0" fmla="*/ 299657 h 299656"/>
                  <a:gd name="connsiteX1" fmla="*/ 0 w 204692"/>
                  <a:gd name="connsiteY1" fmla="*/ 299657 h 299656"/>
                  <a:gd name="connsiteX2" fmla="*/ 0 w 204692"/>
                  <a:gd name="connsiteY2" fmla="*/ 26479 h 299656"/>
                  <a:gd name="connsiteX3" fmla="*/ 28480 w 204692"/>
                  <a:gd name="connsiteY3" fmla="*/ 0 h 299656"/>
                  <a:gd name="connsiteX4" fmla="*/ 34862 w 204692"/>
                  <a:gd name="connsiteY4" fmla="*/ 6858 h 299656"/>
                  <a:gd name="connsiteX5" fmla="*/ 9335 w 204692"/>
                  <a:gd name="connsiteY5" fmla="*/ 30575 h 299656"/>
                  <a:gd name="connsiteX6" fmla="*/ 9335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7"/>
                    </a:moveTo>
                    <a:lnTo>
                      <a:pt x="0" y="299657"/>
                    </a:lnTo>
                    <a:lnTo>
                      <a:pt x="0" y="26479"/>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3" name="任意多边形: 形状 472">
                <a:extLst>
                  <a:ext uri="{FF2B5EF4-FFF2-40B4-BE49-F238E27FC236}">
                    <a16:creationId xmlns:a16="http://schemas.microsoft.com/office/drawing/2014/main" id="{5818271B-2A72-D0B5-5B44-35825D5C409A}"/>
                  </a:ext>
                </a:extLst>
              </p:cNvPr>
              <p:cNvSpPr/>
              <p:nvPr/>
            </p:nvSpPr>
            <p:spPr>
              <a:xfrm>
                <a:off x="5243067" y="1963133"/>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263 w 204597"/>
                  <a:gd name="connsiteY3" fmla="*/ 361855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263" y="361855"/>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4" name="任意多边形: 形状 473">
                <a:extLst>
                  <a:ext uri="{FF2B5EF4-FFF2-40B4-BE49-F238E27FC236}">
                    <a16:creationId xmlns:a16="http://schemas.microsoft.com/office/drawing/2014/main" id="{D5A255AD-0DB0-3679-6682-D8209C2A26E5}"/>
                  </a:ext>
                </a:extLst>
              </p:cNvPr>
              <p:cNvSpPr/>
              <p:nvPr/>
            </p:nvSpPr>
            <p:spPr>
              <a:xfrm>
                <a:off x="4907120" y="1959609"/>
                <a:ext cx="140779" cy="370046"/>
              </a:xfrm>
              <a:custGeom>
                <a:avLst/>
                <a:gdLst>
                  <a:gd name="connsiteX0" fmla="*/ 140779 w 140779"/>
                  <a:gd name="connsiteY0" fmla="*/ 370046 h 370046"/>
                  <a:gd name="connsiteX1" fmla="*/ 131350 w 140779"/>
                  <a:gd name="connsiteY1" fmla="*/ 370046 h 370046"/>
                  <a:gd name="connsiteX2" fmla="*/ 131350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350" y="370046"/>
                    </a:lnTo>
                    <a:lnTo>
                      <a:pt x="131350"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5" name="任意多边形: 形状 474">
                <a:extLst>
                  <a:ext uri="{FF2B5EF4-FFF2-40B4-BE49-F238E27FC236}">
                    <a16:creationId xmlns:a16="http://schemas.microsoft.com/office/drawing/2014/main" id="{58883E65-5E3D-4A5E-B826-2DDC0DA8159A}"/>
                  </a:ext>
                </a:extLst>
              </p:cNvPr>
              <p:cNvSpPr/>
              <p:nvPr/>
            </p:nvSpPr>
            <p:spPr>
              <a:xfrm>
                <a:off x="5008466" y="1959133"/>
                <a:ext cx="104203" cy="370522"/>
              </a:xfrm>
              <a:custGeom>
                <a:avLst/>
                <a:gdLst>
                  <a:gd name="connsiteX0" fmla="*/ 0 w 104203"/>
                  <a:gd name="connsiteY0" fmla="*/ 0 h 370522"/>
                  <a:gd name="connsiteX1" fmla="*/ 94774 w 104203"/>
                  <a:gd name="connsiteY1" fmla="*/ 73152 h 370522"/>
                  <a:gd name="connsiteX2" fmla="*/ 94774 w 104203"/>
                  <a:gd name="connsiteY2" fmla="*/ 370523 h 370522"/>
                  <a:gd name="connsiteX3" fmla="*/ 104204 w 104203"/>
                  <a:gd name="connsiteY3" fmla="*/ 370523 h 370522"/>
                  <a:gd name="connsiteX4" fmla="*/ 104204 w 104203"/>
                  <a:gd name="connsiteY4" fmla="*/ 68485 h 370522"/>
                  <a:gd name="connsiteX5" fmla="*/ 15335 w 104203"/>
                  <a:gd name="connsiteY5" fmla="*/ 0 h 37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203" h="370522">
                    <a:moveTo>
                      <a:pt x="0" y="0"/>
                    </a:moveTo>
                    <a:lnTo>
                      <a:pt x="94774" y="73152"/>
                    </a:lnTo>
                    <a:lnTo>
                      <a:pt x="94774" y="370523"/>
                    </a:lnTo>
                    <a:lnTo>
                      <a:pt x="104204" y="370523"/>
                    </a:lnTo>
                    <a:lnTo>
                      <a:pt x="104204" y="68485"/>
                    </a:lnTo>
                    <a:lnTo>
                      <a:pt x="15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6" name="任意多边形: 形状 475">
                <a:extLst>
                  <a:ext uri="{FF2B5EF4-FFF2-40B4-BE49-F238E27FC236}">
                    <a16:creationId xmlns:a16="http://schemas.microsoft.com/office/drawing/2014/main" id="{6B61931C-3794-9072-B4DB-ECDED5CF6542}"/>
                  </a:ext>
                </a:extLst>
              </p:cNvPr>
              <p:cNvSpPr/>
              <p:nvPr/>
            </p:nvSpPr>
            <p:spPr>
              <a:xfrm>
                <a:off x="5061520" y="1959133"/>
                <a:ext cx="51149" cy="40957"/>
              </a:xfrm>
              <a:custGeom>
                <a:avLst/>
                <a:gdLst>
                  <a:gd name="connsiteX0" fmla="*/ 41720 w 51149"/>
                  <a:gd name="connsiteY0" fmla="*/ 0 h 40957"/>
                  <a:gd name="connsiteX1" fmla="*/ 41720 w 51149"/>
                  <a:gd name="connsiteY1" fmla="*/ 1714 h 40957"/>
                  <a:gd name="connsiteX2" fmla="*/ 0 w 51149"/>
                  <a:gd name="connsiteY2" fmla="*/ 33433 h 40957"/>
                  <a:gd name="connsiteX3" fmla="*/ 5715 w 51149"/>
                  <a:gd name="connsiteY3" fmla="*/ 40957 h 40957"/>
                  <a:gd name="connsiteX4" fmla="*/ 51149 w 51149"/>
                  <a:gd name="connsiteY4" fmla="*/ 6382 h 40957"/>
                  <a:gd name="connsiteX5" fmla="*/ 51149 w 51149"/>
                  <a:gd name="connsiteY5" fmla="*/ 0 h 4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0957">
                    <a:moveTo>
                      <a:pt x="41720" y="0"/>
                    </a:moveTo>
                    <a:lnTo>
                      <a:pt x="41720" y="1714"/>
                    </a:lnTo>
                    <a:lnTo>
                      <a:pt x="0" y="33433"/>
                    </a:lnTo>
                    <a:lnTo>
                      <a:pt x="5715" y="40957"/>
                    </a:lnTo>
                    <a:lnTo>
                      <a:pt x="51149" y="6382"/>
                    </a:lnTo>
                    <a:lnTo>
                      <a:pt x="5114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7" name="任意多边形: 形状 476">
                <a:extLst>
                  <a:ext uri="{FF2B5EF4-FFF2-40B4-BE49-F238E27FC236}">
                    <a16:creationId xmlns:a16="http://schemas.microsoft.com/office/drawing/2014/main" id="{7B962DF0-7008-9478-F84F-62C64F275069}"/>
                  </a:ext>
                </a:extLst>
              </p:cNvPr>
              <p:cNvSpPr/>
              <p:nvPr/>
            </p:nvSpPr>
            <p:spPr>
              <a:xfrm>
                <a:off x="4905215" y="1959133"/>
                <a:ext cx="140779" cy="107727"/>
              </a:xfrm>
              <a:custGeom>
                <a:avLst/>
                <a:gdLst>
                  <a:gd name="connsiteX0" fmla="*/ 0 w 140779"/>
                  <a:gd name="connsiteY0" fmla="*/ 0 h 107727"/>
                  <a:gd name="connsiteX1" fmla="*/ 0 w 140779"/>
                  <a:gd name="connsiteY1" fmla="*/ 6382 h 107727"/>
                  <a:gd name="connsiteX2" fmla="*/ 135160 w 140779"/>
                  <a:gd name="connsiteY2" fmla="*/ 107728 h 107727"/>
                  <a:gd name="connsiteX3" fmla="*/ 140779 w 140779"/>
                  <a:gd name="connsiteY3" fmla="*/ 100203 h 107727"/>
                  <a:gd name="connsiteX4" fmla="*/ 9430 w 140779"/>
                  <a:gd name="connsiteY4" fmla="*/ 1714 h 107727"/>
                  <a:gd name="connsiteX5" fmla="*/ 9430 w 14077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107727">
                    <a:moveTo>
                      <a:pt x="0" y="0"/>
                    </a:moveTo>
                    <a:lnTo>
                      <a:pt x="0" y="6382"/>
                    </a:lnTo>
                    <a:lnTo>
                      <a:pt x="135160" y="107728"/>
                    </a:lnTo>
                    <a:lnTo>
                      <a:pt x="140779" y="100203"/>
                    </a:lnTo>
                    <a:lnTo>
                      <a:pt x="9430" y="171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8" name="任意多边形: 形状 477">
                <a:extLst>
                  <a:ext uri="{FF2B5EF4-FFF2-40B4-BE49-F238E27FC236}">
                    <a16:creationId xmlns:a16="http://schemas.microsoft.com/office/drawing/2014/main" id="{0855C74A-BC98-EAC3-102D-0AD4FEA8DCFB}"/>
                  </a:ext>
                </a:extLst>
              </p:cNvPr>
              <p:cNvSpPr/>
              <p:nvPr/>
            </p:nvSpPr>
            <p:spPr>
              <a:xfrm>
                <a:off x="5007895" y="1959133"/>
                <a:ext cx="102870" cy="72961"/>
              </a:xfrm>
              <a:custGeom>
                <a:avLst/>
                <a:gdLst>
                  <a:gd name="connsiteX0" fmla="*/ 0 w 102870"/>
                  <a:gd name="connsiteY0" fmla="*/ 0 h 72961"/>
                  <a:gd name="connsiteX1" fmla="*/ 97250 w 102870"/>
                  <a:gd name="connsiteY1" fmla="*/ 72962 h 72961"/>
                  <a:gd name="connsiteX2" fmla="*/ 102870 w 102870"/>
                  <a:gd name="connsiteY2" fmla="*/ 65532 h 72961"/>
                  <a:gd name="connsiteX3" fmla="*/ 15621 w 102870"/>
                  <a:gd name="connsiteY3" fmla="*/ 0 h 72961"/>
                </a:gdLst>
                <a:ahLst/>
                <a:cxnLst>
                  <a:cxn ang="0">
                    <a:pos x="connsiteX0" y="connsiteY0"/>
                  </a:cxn>
                  <a:cxn ang="0">
                    <a:pos x="connsiteX1" y="connsiteY1"/>
                  </a:cxn>
                  <a:cxn ang="0">
                    <a:pos x="connsiteX2" y="connsiteY2"/>
                  </a:cxn>
                  <a:cxn ang="0">
                    <a:pos x="connsiteX3" y="connsiteY3"/>
                  </a:cxn>
                </a:cxnLst>
                <a:rect l="l" t="t" r="r" b="b"/>
                <a:pathLst>
                  <a:path w="102870" h="72961">
                    <a:moveTo>
                      <a:pt x="0" y="0"/>
                    </a:moveTo>
                    <a:lnTo>
                      <a:pt x="97250" y="72962"/>
                    </a:lnTo>
                    <a:lnTo>
                      <a:pt x="10287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9" name="任意多边形: 形状 478">
                <a:extLst>
                  <a:ext uri="{FF2B5EF4-FFF2-40B4-BE49-F238E27FC236}">
                    <a16:creationId xmlns:a16="http://schemas.microsoft.com/office/drawing/2014/main" id="{DBA4101B-2F64-B5D5-FCC2-3EB8891870A9}"/>
                  </a:ext>
                </a:extLst>
              </p:cNvPr>
              <p:cNvSpPr/>
              <p:nvPr/>
            </p:nvSpPr>
            <p:spPr>
              <a:xfrm>
                <a:off x="6140036" y="1959133"/>
                <a:ext cx="43148" cy="40576"/>
              </a:xfrm>
              <a:custGeom>
                <a:avLst/>
                <a:gdLst>
                  <a:gd name="connsiteX0" fmla="*/ 33719 w 43148"/>
                  <a:gd name="connsiteY0" fmla="*/ 0 h 40576"/>
                  <a:gd name="connsiteX1" fmla="*/ 33719 w 43148"/>
                  <a:gd name="connsiteY1" fmla="*/ 762 h 40576"/>
                  <a:gd name="connsiteX2" fmla="*/ 0 w 43148"/>
                  <a:gd name="connsiteY2" fmla="*/ 33814 h 40576"/>
                  <a:gd name="connsiteX3" fmla="*/ 6572 w 43148"/>
                  <a:gd name="connsiteY3" fmla="*/ 40577 h 40576"/>
                  <a:gd name="connsiteX4" fmla="*/ 43148 w 43148"/>
                  <a:gd name="connsiteY4" fmla="*/ 4667 h 40576"/>
                  <a:gd name="connsiteX5" fmla="*/ 43148 w 43148"/>
                  <a:gd name="connsiteY5" fmla="*/ 0 h 4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48" h="40576">
                    <a:moveTo>
                      <a:pt x="33719" y="0"/>
                    </a:moveTo>
                    <a:lnTo>
                      <a:pt x="33719" y="762"/>
                    </a:lnTo>
                    <a:lnTo>
                      <a:pt x="0" y="33814"/>
                    </a:lnTo>
                    <a:lnTo>
                      <a:pt x="6572" y="40577"/>
                    </a:lnTo>
                    <a:lnTo>
                      <a:pt x="43148" y="4667"/>
                    </a:lnTo>
                    <a:lnTo>
                      <a:pt x="431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0" name="任意多边形: 形状 479">
                <a:extLst>
                  <a:ext uri="{FF2B5EF4-FFF2-40B4-BE49-F238E27FC236}">
                    <a16:creationId xmlns:a16="http://schemas.microsoft.com/office/drawing/2014/main" id="{8505B46C-0BB7-B58B-BB56-A8D0F9D84F1D}"/>
                  </a:ext>
                </a:extLst>
              </p:cNvPr>
              <p:cNvSpPr/>
              <p:nvPr/>
            </p:nvSpPr>
            <p:spPr>
              <a:xfrm>
                <a:off x="5171820" y="1959133"/>
                <a:ext cx="407003" cy="7334"/>
              </a:xfrm>
              <a:custGeom>
                <a:avLst/>
                <a:gdLst>
                  <a:gd name="connsiteX0" fmla="*/ 0 w 407003"/>
                  <a:gd name="connsiteY0" fmla="*/ 0 h 7334"/>
                  <a:gd name="connsiteX1" fmla="*/ 407003 w 407003"/>
                  <a:gd name="connsiteY1" fmla="*/ 0 h 7334"/>
                  <a:gd name="connsiteX2" fmla="*/ 407003 w 407003"/>
                  <a:gd name="connsiteY2" fmla="*/ 7334 h 7334"/>
                  <a:gd name="connsiteX3" fmla="*/ 0 w 407003"/>
                  <a:gd name="connsiteY3" fmla="*/ 7334 h 7334"/>
                </a:gdLst>
                <a:ahLst/>
                <a:cxnLst>
                  <a:cxn ang="0">
                    <a:pos x="connsiteX0" y="connsiteY0"/>
                  </a:cxn>
                  <a:cxn ang="0">
                    <a:pos x="connsiteX1" y="connsiteY1"/>
                  </a:cxn>
                  <a:cxn ang="0">
                    <a:pos x="connsiteX2" y="connsiteY2"/>
                  </a:cxn>
                  <a:cxn ang="0">
                    <a:pos x="connsiteX3" y="connsiteY3"/>
                  </a:cxn>
                </a:cxnLst>
                <a:rect l="l" t="t" r="r" b="b"/>
                <a:pathLst>
                  <a:path w="407003" h="7334">
                    <a:moveTo>
                      <a:pt x="0" y="0"/>
                    </a:moveTo>
                    <a:lnTo>
                      <a:pt x="407003" y="0"/>
                    </a:lnTo>
                    <a:lnTo>
                      <a:pt x="407003"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1" name="任意多边形: 形状 480">
                <a:extLst>
                  <a:ext uri="{FF2B5EF4-FFF2-40B4-BE49-F238E27FC236}">
                    <a16:creationId xmlns:a16="http://schemas.microsoft.com/office/drawing/2014/main" id="{94211AFB-6640-23D4-B039-01518E1494E6}"/>
                  </a:ext>
                </a:extLst>
              </p:cNvPr>
              <p:cNvSpPr/>
              <p:nvPr/>
            </p:nvSpPr>
            <p:spPr>
              <a:xfrm>
                <a:off x="5574061"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2" name="任意多边形: 形状 481">
                <a:extLst>
                  <a:ext uri="{FF2B5EF4-FFF2-40B4-BE49-F238E27FC236}">
                    <a16:creationId xmlns:a16="http://schemas.microsoft.com/office/drawing/2014/main" id="{9438C539-6705-830F-A742-83AA95D46E3A}"/>
                  </a:ext>
                </a:extLst>
              </p:cNvPr>
              <p:cNvSpPr/>
              <p:nvPr/>
            </p:nvSpPr>
            <p:spPr>
              <a:xfrm>
                <a:off x="5645403" y="1959133"/>
                <a:ext cx="271271" cy="7334"/>
              </a:xfrm>
              <a:custGeom>
                <a:avLst/>
                <a:gdLst>
                  <a:gd name="connsiteX0" fmla="*/ 0 w 271271"/>
                  <a:gd name="connsiteY0" fmla="*/ 0 h 7334"/>
                  <a:gd name="connsiteX1" fmla="*/ 271272 w 271271"/>
                  <a:gd name="connsiteY1" fmla="*/ 0 h 7334"/>
                  <a:gd name="connsiteX2" fmla="*/ 271272 w 271271"/>
                  <a:gd name="connsiteY2" fmla="*/ 7334 h 7334"/>
                  <a:gd name="connsiteX3" fmla="*/ 0 w 271271"/>
                  <a:gd name="connsiteY3" fmla="*/ 7334 h 7334"/>
                </a:gdLst>
                <a:ahLst/>
                <a:cxnLst>
                  <a:cxn ang="0">
                    <a:pos x="connsiteX0" y="connsiteY0"/>
                  </a:cxn>
                  <a:cxn ang="0">
                    <a:pos x="connsiteX1" y="connsiteY1"/>
                  </a:cxn>
                  <a:cxn ang="0">
                    <a:pos x="connsiteX2" y="connsiteY2"/>
                  </a:cxn>
                  <a:cxn ang="0">
                    <a:pos x="connsiteX3" y="connsiteY3"/>
                  </a:cxn>
                </a:cxnLst>
                <a:rect l="l" t="t" r="r" b="b"/>
                <a:pathLst>
                  <a:path w="271271" h="7334">
                    <a:moveTo>
                      <a:pt x="0" y="0"/>
                    </a:moveTo>
                    <a:lnTo>
                      <a:pt x="271272" y="0"/>
                    </a:lnTo>
                    <a:lnTo>
                      <a:pt x="271272"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3" name="任意多边形: 形状 482">
                <a:extLst>
                  <a:ext uri="{FF2B5EF4-FFF2-40B4-BE49-F238E27FC236}">
                    <a16:creationId xmlns:a16="http://schemas.microsoft.com/office/drawing/2014/main" id="{A12FC5F2-F797-B710-4AF9-4926C1D4FB9D}"/>
                  </a:ext>
                </a:extLst>
              </p:cNvPr>
              <p:cNvSpPr/>
              <p:nvPr/>
            </p:nvSpPr>
            <p:spPr>
              <a:xfrm>
                <a:off x="5640736"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4" name="任意多边形: 形状 483">
                <a:extLst>
                  <a:ext uri="{FF2B5EF4-FFF2-40B4-BE49-F238E27FC236}">
                    <a16:creationId xmlns:a16="http://schemas.microsoft.com/office/drawing/2014/main" id="{73EDA26D-4993-6463-800C-5AE041179843}"/>
                  </a:ext>
                </a:extLst>
              </p:cNvPr>
              <p:cNvSpPr/>
              <p:nvPr/>
            </p:nvSpPr>
            <p:spPr>
              <a:xfrm>
                <a:off x="6078219" y="1959133"/>
                <a:ext cx="103060" cy="73056"/>
              </a:xfrm>
              <a:custGeom>
                <a:avLst/>
                <a:gdLst>
                  <a:gd name="connsiteX0" fmla="*/ 0 w 103060"/>
                  <a:gd name="connsiteY0" fmla="*/ 0 h 73056"/>
                  <a:gd name="connsiteX1" fmla="*/ 97441 w 103060"/>
                  <a:gd name="connsiteY1" fmla="*/ 73057 h 73056"/>
                  <a:gd name="connsiteX2" fmla="*/ 103060 w 103060"/>
                  <a:gd name="connsiteY2" fmla="*/ 65532 h 73056"/>
                  <a:gd name="connsiteX3" fmla="*/ 15621 w 103060"/>
                  <a:gd name="connsiteY3" fmla="*/ 0 h 73056"/>
                </a:gdLst>
                <a:ahLst/>
                <a:cxnLst>
                  <a:cxn ang="0">
                    <a:pos x="connsiteX0" y="connsiteY0"/>
                  </a:cxn>
                  <a:cxn ang="0">
                    <a:pos x="connsiteX1" y="connsiteY1"/>
                  </a:cxn>
                  <a:cxn ang="0">
                    <a:pos x="connsiteX2" y="connsiteY2"/>
                  </a:cxn>
                  <a:cxn ang="0">
                    <a:pos x="connsiteX3" y="connsiteY3"/>
                  </a:cxn>
                </a:cxnLst>
                <a:rect l="l" t="t" r="r" b="b"/>
                <a:pathLst>
                  <a:path w="103060" h="73056">
                    <a:moveTo>
                      <a:pt x="0" y="0"/>
                    </a:moveTo>
                    <a:lnTo>
                      <a:pt x="97441" y="73057"/>
                    </a:lnTo>
                    <a:lnTo>
                      <a:pt x="10306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5" name="任意多边形: 形状 484">
                <a:extLst>
                  <a:ext uri="{FF2B5EF4-FFF2-40B4-BE49-F238E27FC236}">
                    <a16:creationId xmlns:a16="http://schemas.microsoft.com/office/drawing/2014/main" id="{C4E5FE17-5126-2627-C5F9-18C14B6E0F06}"/>
                  </a:ext>
                </a:extLst>
              </p:cNvPr>
              <p:cNvSpPr/>
              <p:nvPr/>
            </p:nvSpPr>
            <p:spPr>
              <a:xfrm>
                <a:off x="5975730" y="1959133"/>
                <a:ext cx="138969" cy="107727"/>
              </a:xfrm>
              <a:custGeom>
                <a:avLst/>
                <a:gdLst>
                  <a:gd name="connsiteX0" fmla="*/ 0 w 138969"/>
                  <a:gd name="connsiteY0" fmla="*/ 0 h 107727"/>
                  <a:gd name="connsiteX1" fmla="*/ 0 w 138969"/>
                  <a:gd name="connsiteY1" fmla="*/ 4953 h 107727"/>
                  <a:gd name="connsiteX2" fmla="*/ 133255 w 138969"/>
                  <a:gd name="connsiteY2" fmla="*/ 107728 h 107727"/>
                  <a:gd name="connsiteX3" fmla="*/ 138970 w 138969"/>
                  <a:gd name="connsiteY3" fmla="*/ 100298 h 107727"/>
                  <a:gd name="connsiteX4" fmla="*/ 9335 w 138969"/>
                  <a:gd name="connsiteY4" fmla="*/ 381 h 107727"/>
                  <a:gd name="connsiteX5" fmla="*/ 9335 w 13896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107727">
                    <a:moveTo>
                      <a:pt x="0" y="0"/>
                    </a:moveTo>
                    <a:lnTo>
                      <a:pt x="0" y="4953"/>
                    </a:lnTo>
                    <a:lnTo>
                      <a:pt x="133255" y="107728"/>
                    </a:lnTo>
                    <a:lnTo>
                      <a:pt x="138970" y="100298"/>
                    </a:lnTo>
                    <a:lnTo>
                      <a:pt x="9335" y="381"/>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6" name="任意多边形: 形状 485">
                <a:extLst>
                  <a:ext uri="{FF2B5EF4-FFF2-40B4-BE49-F238E27FC236}">
                    <a16:creationId xmlns:a16="http://schemas.microsoft.com/office/drawing/2014/main" id="{EAC94ED1-F544-44F9-5D80-CD39A349E144}"/>
                  </a:ext>
                </a:extLst>
              </p:cNvPr>
              <p:cNvSpPr/>
              <p:nvPr/>
            </p:nvSpPr>
            <p:spPr>
              <a:xfrm>
                <a:off x="4627562" y="1959133"/>
                <a:ext cx="205549" cy="4667"/>
              </a:xfrm>
              <a:custGeom>
                <a:avLst/>
                <a:gdLst>
                  <a:gd name="connsiteX0" fmla="*/ 0 w 205549"/>
                  <a:gd name="connsiteY0" fmla="*/ 0 h 4667"/>
                  <a:gd name="connsiteX1" fmla="*/ 205550 w 205549"/>
                  <a:gd name="connsiteY1" fmla="*/ 0 h 4667"/>
                  <a:gd name="connsiteX2" fmla="*/ 205550 w 205549"/>
                  <a:gd name="connsiteY2" fmla="*/ 4667 h 4667"/>
                  <a:gd name="connsiteX3" fmla="*/ 0 w 205549"/>
                  <a:gd name="connsiteY3" fmla="*/ 4667 h 4667"/>
                </a:gdLst>
                <a:ahLst/>
                <a:cxnLst>
                  <a:cxn ang="0">
                    <a:pos x="connsiteX0" y="connsiteY0"/>
                  </a:cxn>
                  <a:cxn ang="0">
                    <a:pos x="connsiteX1" y="connsiteY1"/>
                  </a:cxn>
                  <a:cxn ang="0">
                    <a:pos x="connsiteX2" y="connsiteY2"/>
                  </a:cxn>
                  <a:cxn ang="0">
                    <a:pos x="connsiteX3" y="connsiteY3"/>
                  </a:cxn>
                </a:cxnLst>
                <a:rect l="l" t="t" r="r" b="b"/>
                <a:pathLst>
                  <a:path w="205549" h="4667">
                    <a:moveTo>
                      <a:pt x="0" y="0"/>
                    </a:moveTo>
                    <a:lnTo>
                      <a:pt x="205550" y="0"/>
                    </a:lnTo>
                    <a:lnTo>
                      <a:pt x="20555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7" name="任意多边形: 形状 486">
                <a:extLst>
                  <a:ext uri="{FF2B5EF4-FFF2-40B4-BE49-F238E27FC236}">
                    <a16:creationId xmlns:a16="http://schemas.microsoft.com/office/drawing/2014/main" id="{69BD2DC8-D07E-F127-66F6-AE220C539C21}"/>
                  </a:ext>
                </a:extLst>
              </p:cNvPr>
              <p:cNvSpPr/>
              <p:nvPr/>
            </p:nvSpPr>
            <p:spPr>
              <a:xfrm>
                <a:off x="4227512" y="1959133"/>
                <a:ext cx="339090" cy="4667"/>
              </a:xfrm>
              <a:custGeom>
                <a:avLst/>
                <a:gdLst>
                  <a:gd name="connsiteX0" fmla="*/ 0 w 339090"/>
                  <a:gd name="connsiteY0" fmla="*/ 0 h 4667"/>
                  <a:gd name="connsiteX1" fmla="*/ 339090 w 339090"/>
                  <a:gd name="connsiteY1" fmla="*/ 0 h 4667"/>
                  <a:gd name="connsiteX2" fmla="*/ 339090 w 339090"/>
                  <a:gd name="connsiteY2" fmla="*/ 4667 h 4667"/>
                  <a:gd name="connsiteX3" fmla="*/ 0 w 339090"/>
                  <a:gd name="connsiteY3" fmla="*/ 4667 h 4667"/>
                </a:gdLst>
                <a:ahLst/>
                <a:cxnLst>
                  <a:cxn ang="0">
                    <a:pos x="connsiteX0" y="connsiteY0"/>
                  </a:cxn>
                  <a:cxn ang="0">
                    <a:pos x="connsiteX1" y="connsiteY1"/>
                  </a:cxn>
                  <a:cxn ang="0">
                    <a:pos x="connsiteX2" y="connsiteY2"/>
                  </a:cxn>
                  <a:cxn ang="0">
                    <a:pos x="connsiteX3" y="connsiteY3"/>
                  </a:cxn>
                </a:cxnLst>
                <a:rect l="l" t="t" r="r" b="b"/>
                <a:pathLst>
                  <a:path w="339090" h="4667">
                    <a:moveTo>
                      <a:pt x="0" y="0"/>
                    </a:moveTo>
                    <a:lnTo>
                      <a:pt x="339090" y="0"/>
                    </a:lnTo>
                    <a:lnTo>
                      <a:pt x="33909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grpSp>
        <p:grpSp>
          <p:nvGrpSpPr>
            <p:cNvPr id="8" name="组合 7">
              <a:extLst>
                <a:ext uri="{FF2B5EF4-FFF2-40B4-BE49-F238E27FC236}">
                  <a16:creationId xmlns:a16="http://schemas.microsoft.com/office/drawing/2014/main" id="{82BE5C9A-E667-2CAA-A225-E292D1919DEE}"/>
                </a:ext>
              </a:extLst>
            </p:cNvPr>
            <p:cNvGrpSpPr/>
            <p:nvPr userDrawn="1"/>
          </p:nvGrpSpPr>
          <p:grpSpPr>
            <a:xfrm>
              <a:off x="6329571" y="10954"/>
              <a:ext cx="6351210" cy="6224746"/>
              <a:chOff x="4227512" y="1959133"/>
              <a:chExt cx="2700051" cy="2814827"/>
            </a:xfrm>
            <a:grpFill/>
          </p:grpSpPr>
          <p:sp>
            <p:nvSpPr>
              <p:cNvPr id="10" name="任意多边形: 形状 9">
                <a:extLst>
                  <a:ext uri="{FF2B5EF4-FFF2-40B4-BE49-F238E27FC236}">
                    <a16:creationId xmlns:a16="http://schemas.microsoft.com/office/drawing/2014/main" id="{6CD2A719-32EF-FAD5-75B4-20EEEA19FCFE}"/>
                  </a:ext>
                </a:extLst>
              </p:cNvPr>
              <p:cNvSpPr/>
              <p:nvPr/>
            </p:nvSpPr>
            <p:spPr>
              <a:xfrm>
                <a:off x="6255289" y="4507356"/>
                <a:ext cx="207454" cy="266604"/>
              </a:xfrm>
              <a:custGeom>
                <a:avLst/>
                <a:gdLst>
                  <a:gd name="connsiteX0" fmla="*/ 75914 w 207454"/>
                  <a:gd name="connsiteY0" fmla="*/ 137922 h 266604"/>
                  <a:gd name="connsiteX1" fmla="*/ 133255 w 207454"/>
                  <a:gd name="connsiteY1" fmla="*/ 137922 h 266604"/>
                  <a:gd name="connsiteX2" fmla="*/ 133255 w 207454"/>
                  <a:gd name="connsiteY2" fmla="*/ 196977 h 266604"/>
                  <a:gd name="connsiteX3" fmla="*/ 75914 w 207454"/>
                  <a:gd name="connsiteY3" fmla="*/ 196977 h 266604"/>
                  <a:gd name="connsiteX4" fmla="*/ 75914 w 207454"/>
                  <a:gd name="connsiteY4" fmla="*/ 137922 h 266604"/>
                  <a:gd name="connsiteX5" fmla="*/ 198025 w 207454"/>
                  <a:gd name="connsiteY5" fmla="*/ 0 h 266604"/>
                  <a:gd name="connsiteX6" fmla="*/ 198025 w 207454"/>
                  <a:gd name="connsiteY6" fmla="*/ 261842 h 266604"/>
                  <a:gd name="connsiteX7" fmla="*/ 9334 w 207454"/>
                  <a:gd name="connsiteY7" fmla="*/ 261842 h 266604"/>
                  <a:gd name="connsiteX8" fmla="*/ 9334 w 207454"/>
                  <a:gd name="connsiteY8" fmla="*/ 75057 h 266604"/>
                  <a:gd name="connsiteX9" fmla="*/ 133255 w 207454"/>
                  <a:gd name="connsiteY9" fmla="*/ 75057 h 266604"/>
                  <a:gd name="connsiteX10" fmla="*/ 133255 w 207454"/>
                  <a:gd name="connsiteY10" fmla="*/ 128588 h 266604"/>
                  <a:gd name="connsiteX11" fmla="*/ 66580 w 207454"/>
                  <a:gd name="connsiteY11" fmla="*/ 128588 h 266604"/>
                  <a:gd name="connsiteX12" fmla="*/ 66580 w 207454"/>
                  <a:gd name="connsiteY12" fmla="*/ 206502 h 266604"/>
                  <a:gd name="connsiteX13" fmla="*/ 142684 w 207454"/>
                  <a:gd name="connsiteY13" fmla="*/ 206502 h 266604"/>
                  <a:gd name="connsiteX14" fmla="*/ 142684 w 207454"/>
                  <a:gd name="connsiteY14" fmla="*/ 95 h 266604"/>
                  <a:gd name="connsiteX15" fmla="*/ 133255 w 207454"/>
                  <a:gd name="connsiteY15" fmla="*/ 95 h 266604"/>
                  <a:gd name="connsiteX16" fmla="*/ 133255 w 207454"/>
                  <a:gd name="connsiteY16" fmla="*/ 65722 h 266604"/>
                  <a:gd name="connsiteX17" fmla="*/ 0 w 207454"/>
                  <a:gd name="connsiteY17" fmla="*/ 65722 h 266604"/>
                  <a:gd name="connsiteX18" fmla="*/ 0 w 207454"/>
                  <a:gd name="connsiteY18" fmla="*/ 266605 h 266604"/>
                  <a:gd name="connsiteX19" fmla="*/ 207455 w 207454"/>
                  <a:gd name="connsiteY19" fmla="*/ 266605 h 266604"/>
                  <a:gd name="connsiteX20" fmla="*/ 207455 w 207454"/>
                  <a:gd name="connsiteY20" fmla="*/ 95 h 266604"/>
                  <a:gd name="connsiteX21" fmla="*/ 198025 w 207454"/>
                  <a:gd name="connsiteY21" fmla="*/ 95 h 26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66604">
                    <a:moveTo>
                      <a:pt x="75914" y="137922"/>
                    </a:moveTo>
                    <a:lnTo>
                      <a:pt x="133255" y="137922"/>
                    </a:lnTo>
                    <a:lnTo>
                      <a:pt x="133255" y="196977"/>
                    </a:lnTo>
                    <a:lnTo>
                      <a:pt x="75914" y="196977"/>
                    </a:lnTo>
                    <a:lnTo>
                      <a:pt x="75914" y="137922"/>
                    </a:lnTo>
                    <a:close/>
                    <a:moveTo>
                      <a:pt x="198025" y="0"/>
                    </a:moveTo>
                    <a:lnTo>
                      <a:pt x="198025" y="261842"/>
                    </a:lnTo>
                    <a:lnTo>
                      <a:pt x="9334" y="261842"/>
                    </a:lnTo>
                    <a:lnTo>
                      <a:pt x="9334" y="75057"/>
                    </a:lnTo>
                    <a:lnTo>
                      <a:pt x="133255" y="75057"/>
                    </a:lnTo>
                    <a:lnTo>
                      <a:pt x="133255" y="128588"/>
                    </a:lnTo>
                    <a:lnTo>
                      <a:pt x="66580" y="128588"/>
                    </a:lnTo>
                    <a:lnTo>
                      <a:pt x="66580" y="206502"/>
                    </a:lnTo>
                    <a:lnTo>
                      <a:pt x="142684" y="206502"/>
                    </a:lnTo>
                    <a:lnTo>
                      <a:pt x="142684" y="95"/>
                    </a:lnTo>
                    <a:lnTo>
                      <a:pt x="133255" y="95"/>
                    </a:lnTo>
                    <a:lnTo>
                      <a:pt x="133255" y="65722"/>
                    </a:lnTo>
                    <a:lnTo>
                      <a:pt x="0" y="65722"/>
                    </a:lnTo>
                    <a:lnTo>
                      <a:pt x="0" y="266605"/>
                    </a:lnTo>
                    <a:lnTo>
                      <a:pt x="207455" y="266605"/>
                    </a:lnTo>
                    <a:lnTo>
                      <a:pt x="207455" y="95"/>
                    </a:lnTo>
                    <a:lnTo>
                      <a:pt x="198025" y="9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 name="任意多边形: 形状 10">
                <a:extLst>
                  <a:ext uri="{FF2B5EF4-FFF2-40B4-BE49-F238E27FC236}">
                    <a16:creationId xmlns:a16="http://schemas.microsoft.com/office/drawing/2014/main" id="{4137BCC7-CE3C-DB07-A146-E5B87B4DB334}"/>
                  </a:ext>
                </a:extLst>
              </p:cNvPr>
              <p:cNvSpPr/>
              <p:nvPr/>
            </p:nvSpPr>
            <p:spPr>
              <a:xfrm>
                <a:off x="6457981" y="4571173"/>
                <a:ext cx="438530" cy="51054"/>
              </a:xfrm>
              <a:custGeom>
                <a:avLst/>
                <a:gdLst>
                  <a:gd name="connsiteX0" fmla="*/ 431101 w 438530"/>
                  <a:gd name="connsiteY0" fmla="*/ 51054 h 51054"/>
                  <a:gd name="connsiteX1" fmla="*/ 399288 w 438530"/>
                  <a:gd name="connsiteY1" fmla="*/ 9335 h 51054"/>
                  <a:gd name="connsiteX2" fmla="*/ 0 w 438530"/>
                  <a:gd name="connsiteY2" fmla="*/ 9335 h 51054"/>
                  <a:gd name="connsiteX3" fmla="*/ 0 w 438530"/>
                  <a:gd name="connsiteY3" fmla="*/ 0 h 51054"/>
                  <a:gd name="connsiteX4" fmla="*/ 403955 w 438530"/>
                  <a:gd name="connsiteY4" fmla="*/ 0 h 51054"/>
                  <a:gd name="connsiteX5" fmla="*/ 438531 w 438530"/>
                  <a:gd name="connsiteY5" fmla="*/ 45339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5"/>
                    </a:lnTo>
                    <a:lnTo>
                      <a:pt x="0" y="9335"/>
                    </a:lnTo>
                    <a:lnTo>
                      <a:pt x="0" y="0"/>
                    </a:lnTo>
                    <a:lnTo>
                      <a:pt x="403955" y="0"/>
                    </a:lnTo>
                    <a:lnTo>
                      <a:pt x="438531" y="4533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 name="任意多边形: 形状 11">
                <a:extLst>
                  <a:ext uri="{FF2B5EF4-FFF2-40B4-BE49-F238E27FC236}">
                    <a16:creationId xmlns:a16="http://schemas.microsoft.com/office/drawing/2014/main" id="{C5DFDA53-F77C-85E5-7382-F196C2C64E91}"/>
                  </a:ext>
                </a:extLst>
              </p:cNvPr>
              <p:cNvSpPr/>
              <p:nvPr/>
            </p:nvSpPr>
            <p:spPr>
              <a:xfrm>
                <a:off x="6457981" y="4635944"/>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808 w 396049"/>
                  <a:gd name="connsiteY4" fmla="*/ 0 h 42100"/>
                  <a:gd name="connsiteX5" fmla="*/ 396049 w 396049"/>
                  <a:gd name="connsiteY5" fmla="*/ 36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808" y="0"/>
                    </a:lnTo>
                    <a:lnTo>
                      <a:pt x="396049" y="36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 name="任意多边形: 形状 12">
                <a:extLst>
                  <a:ext uri="{FF2B5EF4-FFF2-40B4-BE49-F238E27FC236}">
                    <a16:creationId xmlns:a16="http://schemas.microsoft.com/office/drawing/2014/main" id="{7627CDEE-9E64-3E0B-4AAF-4EC5B4133FFC}"/>
                  </a:ext>
                </a:extLst>
              </p:cNvPr>
              <p:cNvSpPr/>
              <p:nvPr/>
            </p:nvSpPr>
            <p:spPr>
              <a:xfrm>
                <a:off x="6521798" y="4640611"/>
                <a:ext cx="405669" cy="133254"/>
              </a:xfrm>
              <a:custGeom>
                <a:avLst/>
                <a:gdLst>
                  <a:gd name="connsiteX0" fmla="*/ 0 w 405669"/>
                  <a:gd name="connsiteY0" fmla="*/ 0 h 133254"/>
                  <a:gd name="connsiteX1" fmla="*/ 0 w 405669"/>
                  <a:gd name="connsiteY1" fmla="*/ 133255 h 133254"/>
                  <a:gd name="connsiteX2" fmla="*/ 343662 w 405669"/>
                  <a:gd name="connsiteY2" fmla="*/ 133255 h 133254"/>
                  <a:gd name="connsiteX3" fmla="*/ 405670 w 405669"/>
                  <a:gd name="connsiteY3" fmla="*/ 50578 h 133254"/>
                  <a:gd name="connsiteX4" fmla="*/ 405670 w 405669"/>
                  <a:gd name="connsiteY4" fmla="*/ 34957 h 133254"/>
                  <a:gd name="connsiteX5" fmla="*/ 335471 w 405669"/>
                  <a:gd name="connsiteY5" fmla="*/ 128588 h 133254"/>
                  <a:gd name="connsiteX6" fmla="*/ 9335 w 405669"/>
                  <a:gd name="connsiteY6" fmla="*/ 128588 h 133254"/>
                  <a:gd name="connsiteX7" fmla="*/ 9335 w 405669"/>
                  <a:gd name="connsiteY7" fmla="*/ 0 h 13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3254">
                    <a:moveTo>
                      <a:pt x="0" y="0"/>
                    </a:moveTo>
                    <a:lnTo>
                      <a:pt x="0" y="133255"/>
                    </a:lnTo>
                    <a:lnTo>
                      <a:pt x="343662" y="133255"/>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 name="任意多边形: 形状 13">
                <a:extLst>
                  <a:ext uri="{FF2B5EF4-FFF2-40B4-BE49-F238E27FC236}">
                    <a16:creationId xmlns:a16="http://schemas.microsoft.com/office/drawing/2014/main" id="{BA969374-4655-7730-CDFC-B469E5B8A7F3}"/>
                  </a:ext>
                </a:extLst>
              </p:cNvPr>
              <p:cNvSpPr/>
              <p:nvPr/>
            </p:nvSpPr>
            <p:spPr>
              <a:xfrm>
                <a:off x="6588378" y="4571078"/>
                <a:ext cx="339185" cy="140874"/>
              </a:xfrm>
              <a:custGeom>
                <a:avLst/>
                <a:gdLst>
                  <a:gd name="connsiteX0" fmla="*/ 334137 w 339185"/>
                  <a:gd name="connsiteY0" fmla="*/ 0 h 140874"/>
                  <a:gd name="connsiteX1" fmla="*/ 235553 w 339185"/>
                  <a:gd name="connsiteY1" fmla="*/ 131445 h 140874"/>
                  <a:gd name="connsiteX2" fmla="*/ 9430 w 339185"/>
                  <a:gd name="connsiteY2" fmla="*/ 131445 h 140874"/>
                  <a:gd name="connsiteX3" fmla="*/ 9430 w 339185"/>
                  <a:gd name="connsiteY3" fmla="*/ 69532 h 140874"/>
                  <a:gd name="connsiteX4" fmla="*/ 0 w 339185"/>
                  <a:gd name="connsiteY4" fmla="*/ 69532 h 140874"/>
                  <a:gd name="connsiteX5" fmla="*/ 0 w 339185"/>
                  <a:gd name="connsiteY5" fmla="*/ 140875 h 140874"/>
                  <a:gd name="connsiteX6" fmla="*/ 240221 w 339185"/>
                  <a:gd name="connsiteY6" fmla="*/ 140875 h 140874"/>
                  <a:gd name="connsiteX7" fmla="*/ 338804 w 339185"/>
                  <a:gd name="connsiteY7" fmla="*/ 9430 h 140874"/>
                  <a:gd name="connsiteX8" fmla="*/ 339185 w 339185"/>
                  <a:gd name="connsiteY8" fmla="*/ 9430 h 140874"/>
                  <a:gd name="connsiteX9" fmla="*/ 339185 w 339185"/>
                  <a:gd name="connsiteY9" fmla="*/ 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874">
                    <a:moveTo>
                      <a:pt x="334137" y="0"/>
                    </a:moveTo>
                    <a:lnTo>
                      <a:pt x="235553" y="131445"/>
                    </a:lnTo>
                    <a:lnTo>
                      <a:pt x="9430" y="131445"/>
                    </a:lnTo>
                    <a:lnTo>
                      <a:pt x="9430" y="69532"/>
                    </a:lnTo>
                    <a:lnTo>
                      <a:pt x="0" y="69532"/>
                    </a:lnTo>
                    <a:lnTo>
                      <a:pt x="0" y="140875"/>
                    </a:lnTo>
                    <a:lnTo>
                      <a:pt x="240221" y="140875"/>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 name="任意多边形: 形状 14">
                <a:extLst>
                  <a:ext uri="{FF2B5EF4-FFF2-40B4-BE49-F238E27FC236}">
                    <a16:creationId xmlns:a16="http://schemas.microsoft.com/office/drawing/2014/main" id="{69477D43-607A-56F7-ED45-F951563760E5}"/>
                  </a:ext>
                </a:extLst>
              </p:cNvPr>
              <p:cNvSpPr/>
              <p:nvPr/>
            </p:nvSpPr>
            <p:spPr>
              <a:xfrm>
                <a:off x="6255194" y="4103115"/>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4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4"/>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 name="任意多边形: 形状 15">
                <a:extLst>
                  <a:ext uri="{FF2B5EF4-FFF2-40B4-BE49-F238E27FC236}">
                    <a16:creationId xmlns:a16="http://schemas.microsoft.com/office/drawing/2014/main" id="{5A155FD4-2660-4542-6E27-29D1D61D4097}"/>
                  </a:ext>
                </a:extLst>
              </p:cNvPr>
              <p:cNvSpPr/>
              <p:nvPr/>
            </p:nvSpPr>
            <p:spPr>
              <a:xfrm>
                <a:off x="6822503" y="4637848"/>
                <a:ext cx="104965" cy="136016"/>
              </a:xfrm>
              <a:custGeom>
                <a:avLst/>
                <a:gdLst>
                  <a:gd name="connsiteX0" fmla="*/ 0 w 104965"/>
                  <a:gd name="connsiteY0" fmla="*/ 5525 h 136016"/>
                  <a:gd name="connsiteX1" fmla="*/ 96488 w 104965"/>
                  <a:gd name="connsiteY1" fmla="*/ 136017 h 136016"/>
                  <a:gd name="connsiteX2" fmla="*/ 104965 w 104965"/>
                  <a:gd name="connsiteY2" fmla="*/ 136017 h 136016"/>
                  <a:gd name="connsiteX3" fmla="*/ 104965 w 104965"/>
                  <a:gd name="connsiteY3" fmla="*/ 131350 h 136016"/>
                  <a:gd name="connsiteX4" fmla="*/ 104680 w 104965"/>
                  <a:gd name="connsiteY4" fmla="*/ 131350 h 136016"/>
                  <a:gd name="connsiteX5" fmla="*/ 7525 w 104965"/>
                  <a:gd name="connsiteY5" fmla="*/ 0 h 13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36016">
                    <a:moveTo>
                      <a:pt x="0" y="5525"/>
                    </a:moveTo>
                    <a:lnTo>
                      <a:pt x="96488" y="136017"/>
                    </a:lnTo>
                    <a:lnTo>
                      <a:pt x="104965" y="136017"/>
                    </a:lnTo>
                    <a:lnTo>
                      <a:pt x="104965" y="131350"/>
                    </a:lnTo>
                    <a:lnTo>
                      <a:pt x="104680" y="131350"/>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 name="任意多边形: 形状 16">
                <a:extLst>
                  <a:ext uri="{FF2B5EF4-FFF2-40B4-BE49-F238E27FC236}">
                    <a16:creationId xmlns:a16="http://schemas.microsoft.com/office/drawing/2014/main" id="{45442A07-E21F-FC1D-E29C-D089B29E55BF}"/>
                  </a:ext>
                </a:extLst>
              </p:cNvPr>
              <p:cNvSpPr/>
              <p:nvPr/>
            </p:nvSpPr>
            <p:spPr>
              <a:xfrm>
                <a:off x="6855935" y="4572983"/>
                <a:ext cx="71627" cy="99822"/>
              </a:xfrm>
              <a:custGeom>
                <a:avLst/>
                <a:gdLst>
                  <a:gd name="connsiteX0" fmla="*/ 0 w 71627"/>
                  <a:gd name="connsiteY0" fmla="*/ 5620 h 99822"/>
                  <a:gd name="connsiteX1" fmla="*/ 71628 w 71627"/>
                  <a:gd name="connsiteY1" fmla="*/ 99822 h 99822"/>
                  <a:gd name="connsiteX2" fmla="*/ 71628 w 71627"/>
                  <a:gd name="connsiteY2" fmla="*/ 84296 h 99822"/>
                  <a:gd name="connsiteX3" fmla="*/ 7429 w 71627"/>
                  <a:gd name="connsiteY3" fmla="*/ 0 h 99822"/>
                </a:gdLst>
                <a:ahLst/>
                <a:cxnLst>
                  <a:cxn ang="0">
                    <a:pos x="connsiteX0" y="connsiteY0"/>
                  </a:cxn>
                  <a:cxn ang="0">
                    <a:pos x="connsiteX1" y="connsiteY1"/>
                  </a:cxn>
                  <a:cxn ang="0">
                    <a:pos x="connsiteX2" y="connsiteY2"/>
                  </a:cxn>
                  <a:cxn ang="0">
                    <a:pos x="connsiteX3" y="connsiteY3"/>
                  </a:cxn>
                </a:cxnLst>
                <a:rect l="l" t="t" r="r" b="b"/>
                <a:pathLst>
                  <a:path w="71627" h="99822">
                    <a:moveTo>
                      <a:pt x="0" y="5620"/>
                    </a:moveTo>
                    <a:lnTo>
                      <a:pt x="71628" y="99822"/>
                    </a:lnTo>
                    <a:lnTo>
                      <a:pt x="71628" y="84296"/>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 name="任意多边形: 形状 17">
                <a:extLst>
                  <a:ext uri="{FF2B5EF4-FFF2-40B4-BE49-F238E27FC236}">
                    <a16:creationId xmlns:a16="http://schemas.microsoft.com/office/drawing/2014/main" id="{B14BD9C4-C3FD-9AF0-6365-266797196CC4}"/>
                  </a:ext>
                </a:extLst>
              </p:cNvPr>
              <p:cNvSpPr/>
              <p:nvPr/>
            </p:nvSpPr>
            <p:spPr>
              <a:xfrm>
                <a:off x="6920134" y="4206271"/>
                <a:ext cx="7334" cy="305752"/>
              </a:xfrm>
              <a:custGeom>
                <a:avLst/>
                <a:gdLst>
                  <a:gd name="connsiteX0" fmla="*/ 0 w 7334"/>
                  <a:gd name="connsiteY0" fmla="*/ 0 h 305752"/>
                  <a:gd name="connsiteX1" fmla="*/ 7334 w 7334"/>
                  <a:gd name="connsiteY1" fmla="*/ 0 h 305752"/>
                  <a:gd name="connsiteX2" fmla="*/ 7334 w 7334"/>
                  <a:gd name="connsiteY2" fmla="*/ 305752 h 305752"/>
                  <a:gd name="connsiteX3" fmla="*/ 0 w 7334"/>
                  <a:gd name="connsiteY3" fmla="*/ 305752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2"/>
                    </a:lnTo>
                    <a:lnTo>
                      <a:pt x="0" y="30575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 name="任意多边形: 形状 18">
                <a:extLst>
                  <a:ext uri="{FF2B5EF4-FFF2-40B4-BE49-F238E27FC236}">
                    <a16:creationId xmlns:a16="http://schemas.microsoft.com/office/drawing/2014/main" id="{E10BF8A8-3E28-76B5-1AA4-5B8AB92F32AF}"/>
                  </a:ext>
                </a:extLst>
              </p:cNvPr>
              <p:cNvSpPr/>
              <p:nvPr/>
            </p:nvSpPr>
            <p:spPr>
              <a:xfrm>
                <a:off x="6859650" y="4201508"/>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 name="任意多边形: 形状 19">
                <a:extLst>
                  <a:ext uri="{FF2B5EF4-FFF2-40B4-BE49-F238E27FC236}">
                    <a16:creationId xmlns:a16="http://schemas.microsoft.com/office/drawing/2014/main" id="{7B0245E4-DBFC-3B34-35E2-D5059ABE2C18}"/>
                  </a:ext>
                </a:extLst>
              </p:cNvPr>
              <p:cNvSpPr/>
              <p:nvPr/>
            </p:nvSpPr>
            <p:spPr>
              <a:xfrm>
                <a:off x="6859650" y="4136262"/>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 name="任意多边形: 形状 20">
                <a:extLst>
                  <a:ext uri="{FF2B5EF4-FFF2-40B4-BE49-F238E27FC236}">
                    <a16:creationId xmlns:a16="http://schemas.microsoft.com/office/drawing/2014/main" id="{3BFD443A-2225-4FD4-D92E-09A76E8B01B5}"/>
                  </a:ext>
                </a:extLst>
              </p:cNvPr>
              <p:cNvSpPr/>
              <p:nvPr/>
            </p:nvSpPr>
            <p:spPr>
              <a:xfrm>
                <a:off x="6593140" y="4074159"/>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 name="任意多边形: 形状 21">
                <a:extLst>
                  <a:ext uri="{FF2B5EF4-FFF2-40B4-BE49-F238E27FC236}">
                    <a16:creationId xmlns:a16="http://schemas.microsoft.com/office/drawing/2014/main" id="{F687AFE6-B137-2F59-7940-5E0E0E614E9A}"/>
                  </a:ext>
                </a:extLst>
              </p:cNvPr>
              <p:cNvSpPr/>
              <p:nvPr/>
            </p:nvSpPr>
            <p:spPr>
              <a:xfrm>
                <a:off x="6588378" y="4201508"/>
                <a:ext cx="204597" cy="374332"/>
              </a:xfrm>
              <a:custGeom>
                <a:avLst/>
                <a:gdLst>
                  <a:gd name="connsiteX0" fmla="*/ 9430 w 204597"/>
                  <a:gd name="connsiteY0" fmla="*/ 374333 h 374332"/>
                  <a:gd name="connsiteX1" fmla="*/ 0 w 204597"/>
                  <a:gd name="connsiteY1" fmla="*/ 374333 h 374332"/>
                  <a:gd name="connsiteX2" fmla="*/ 0 w 204597"/>
                  <a:gd name="connsiteY2" fmla="*/ 0 h 374332"/>
                  <a:gd name="connsiteX3" fmla="*/ 204597 w 204597"/>
                  <a:gd name="connsiteY3" fmla="*/ 0 h 374332"/>
                  <a:gd name="connsiteX4" fmla="*/ 204597 w 204597"/>
                  <a:gd name="connsiteY4" fmla="*/ 9430 h 374332"/>
                  <a:gd name="connsiteX5" fmla="*/ 9430 w 204597"/>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 name="任意多边形: 形状 22">
                <a:extLst>
                  <a:ext uri="{FF2B5EF4-FFF2-40B4-BE49-F238E27FC236}">
                    <a16:creationId xmlns:a16="http://schemas.microsoft.com/office/drawing/2014/main" id="{AD2F8669-8C55-3D6C-CA99-830A9BCA1DD0}"/>
                  </a:ext>
                </a:extLst>
              </p:cNvPr>
              <p:cNvSpPr/>
              <p:nvPr/>
            </p:nvSpPr>
            <p:spPr>
              <a:xfrm>
                <a:off x="6521798" y="4136262"/>
                <a:ext cx="271176" cy="439578"/>
              </a:xfrm>
              <a:custGeom>
                <a:avLst/>
                <a:gdLst>
                  <a:gd name="connsiteX0" fmla="*/ 9335 w 271176"/>
                  <a:gd name="connsiteY0" fmla="*/ 439579 h 439578"/>
                  <a:gd name="connsiteX1" fmla="*/ 0 w 271176"/>
                  <a:gd name="connsiteY1" fmla="*/ 439579 h 439578"/>
                  <a:gd name="connsiteX2" fmla="*/ 0 w 271176"/>
                  <a:gd name="connsiteY2" fmla="*/ 0 h 439578"/>
                  <a:gd name="connsiteX3" fmla="*/ 271177 w 271176"/>
                  <a:gd name="connsiteY3" fmla="*/ 0 h 439578"/>
                  <a:gd name="connsiteX4" fmla="*/ 271177 w 271176"/>
                  <a:gd name="connsiteY4" fmla="*/ 9430 h 439578"/>
                  <a:gd name="connsiteX5" fmla="*/ 9335 w 271176"/>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9335" y="439579"/>
                    </a:moveTo>
                    <a:lnTo>
                      <a:pt x="0" y="439579"/>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 name="任意多边形: 形状 23">
                <a:extLst>
                  <a:ext uri="{FF2B5EF4-FFF2-40B4-BE49-F238E27FC236}">
                    <a16:creationId xmlns:a16="http://schemas.microsoft.com/office/drawing/2014/main" id="{13A1D40C-14E0-7092-4995-A7451F3727FF}"/>
                  </a:ext>
                </a:extLst>
              </p:cNvPr>
              <p:cNvSpPr/>
              <p:nvPr/>
            </p:nvSpPr>
            <p:spPr>
              <a:xfrm>
                <a:off x="6321773" y="4145692"/>
                <a:ext cx="204692" cy="299656"/>
              </a:xfrm>
              <a:custGeom>
                <a:avLst/>
                <a:gdLst>
                  <a:gd name="connsiteX0" fmla="*/ 204692 w 204692"/>
                  <a:gd name="connsiteY0" fmla="*/ 299656 h 299656"/>
                  <a:gd name="connsiteX1" fmla="*/ 0 w 204692"/>
                  <a:gd name="connsiteY1" fmla="*/ 299656 h 299656"/>
                  <a:gd name="connsiteX2" fmla="*/ 0 w 204692"/>
                  <a:gd name="connsiteY2" fmla="*/ 26479 h 299656"/>
                  <a:gd name="connsiteX3" fmla="*/ 28480 w 204692"/>
                  <a:gd name="connsiteY3" fmla="*/ 0 h 299656"/>
                  <a:gd name="connsiteX4" fmla="*/ 34862 w 204692"/>
                  <a:gd name="connsiteY4" fmla="*/ 6858 h 299656"/>
                  <a:gd name="connsiteX5" fmla="*/ 9430 w 204692"/>
                  <a:gd name="connsiteY5" fmla="*/ 30575 h 299656"/>
                  <a:gd name="connsiteX6" fmla="*/ 9430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6"/>
                    </a:moveTo>
                    <a:lnTo>
                      <a:pt x="0" y="299656"/>
                    </a:lnTo>
                    <a:lnTo>
                      <a:pt x="0" y="26479"/>
                    </a:lnTo>
                    <a:lnTo>
                      <a:pt x="28480" y="0"/>
                    </a:lnTo>
                    <a:lnTo>
                      <a:pt x="34862" y="6858"/>
                    </a:lnTo>
                    <a:lnTo>
                      <a:pt x="9430" y="30575"/>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 name="任意多边形: 形状 24">
                <a:extLst>
                  <a:ext uri="{FF2B5EF4-FFF2-40B4-BE49-F238E27FC236}">
                    <a16:creationId xmlns:a16="http://schemas.microsoft.com/office/drawing/2014/main" id="{195F3B33-B7E9-1DD3-295B-5B97A277316F}"/>
                  </a:ext>
                </a:extLst>
              </p:cNvPr>
              <p:cNvSpPr/>
              <p:nvPr/>
            </p:nvSpPr>
            <p:spPr>
              <a:xfrm>
                <a:off x="6593140" y="4074159"/>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167 w 204597"/>
                  <a:gd name="connsiteY3" fmla="*/ 361855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167" y="361855"/>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 name="任意多边形: 形状 25">
                <a:extLst>
                  <a:ext uri="{FF2B5EF4-FFF2-40B4-BE49-F238E27FC236}">
                    <a16:creationId xmlns:a16="http://schemas.microsoft.com/office/drawing/2014/main" id="{1E1FACBC-E08E-31CF-0CBC-F82F401ACBFA}"/>
                  </a:ext>
                </a:extLst>
              </p:cNvPr>
              <p:cNvSpPr/>
              <p:nvPr/>
            </p:nvSpPr>
            <p:spPr>
              <a:xfrm>
                <a:off x="6257099" y="4070635"/>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 name="任意多边形: 形状 26">
                <a:extLst>
                  <a:ext uri="{FF2B5EF4-FFF2-40B4-BE49-F238E27FC236}">
                    <a16:creationId xmlns:a16="http://schemas.microsoft.com/office/drawing/2014/main" id="{F3E0D60A-5471-20F2-999E-6AA8469CABAB}"/>
                  </a:ext>
                </a:extLst>
              </p:cNvPr>
              <p:cNvSpPr/>
              <p:nvPr/>
            </p:nvSpPr>
            <p:spPr>
              <a:xfrm>
                <a:off x="6323678" y="4035964"/>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 name="任意多边形: 形状 27">
                <a:extLst>
                  <a:ext uri="{FF2B5EF4-FFF2-40B4-BE49-F238E27FC236}">
                    <a16:creationId xmlns:a16="http://schemas.microsoft.com/office/drawing/2014/main" id="{2EE35473-3DE2-8D61-0A99-29F42220667A}"/>
                  </a:ext>
                </a:extLst>
              </p:cNvPr>
              <p:cNvSpPr/>
              <p:nvPr/>
            </p:nvSpPr>
            <p:spPr>
              <a:xfrm>
                <a:off x="6891845" y="3591623"/>
                <a:ext cx="35623" cy="51054"/>
              </a:xfrm>
              <a:custGeom>
                <a:avLst/>
                <a:gdLst>
                  <a:gd name="connsiteX0" fmla="*/ 0 w 35623"/>
                  <a:gd name="connsiteY0" fmla="*/ 5620 h 51054"/>
                  <a:gd name="connsiteX1" fmla="*/ 34576 w 35623"/>
                  <a:gd name="connsiteY1" fmla="*/ 51054 h 51054"/>
                  <a:gd name="connsiteX2" fmla="*/ 35623 w 35623"/>
                  <a:gd name="connsiteY2" fmla="*/ 51054 h 51054"/>
                  <a:gd name="connsiteX3" fmla="*/ 35623 w 35623"/>
                  <a:gd name="connsiteY3" fmla="*/ 37052 h 51054"/>
                  <a:gd name="connsiteX4" fmla="*/ 7525 w 35623"/>
                  <a:gd name="connsiteY4" fmla="*/ 0 h 5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054">
                    <a:moveTo>
                      <a:pt x="0" y="5620"/>
                    </a:moveTo>
                    <a:lnTo>
                      <a:pt x="34576" y="51054"/>
                    </a:lnTo>
                    <a:lnTo>
                      <a:pt x="35623" y="51054"/>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 name="任意多边形: 形状 28">
                <a:extLst>
                  <a:ext uri="{FF2B5EF4-FFF2-40B4-BE49-F238E27FC236}">
                    <a16:creationId xmlns:a16="http://schemas.microsoft.com/office/drawing/2014/main" id="{9A0E4ACC-8642-A257-B592-8495515B0BCC}"/>
                  </a:ext>
                </a:extLst>
              </p:cNvPr>
              <p:cNvSpPr/>
              <p:nvPr/>
            </p:nvSpPr>
            <p:spPr>
              <a:xfrm>
                <a:off x="6595522" y="3435317"/>
                <a:ext cx="331946" cy="142589"/>
              </a:xfrm>
              <a:custGeom>
                <a:avLst/>
                <a:gdLst>
                  <a:gd name="connsiteX0" fmla="*/ 330899 w 331946"/>
                  <a:gd name="connsiteY0" fmla="*/ 0 h 142589"/>
                  <a:gd name="connsiteX1" fmla="*/ 230886 w 331946"/>
                  <a:gd name="connsiteY1" fmla="*/ 133255 h 142589"/>
                  <a:gd name="connsiteX2" fmla="*/ 0 w 331946"/>
                  <a:gd name="connsiteY2" fmla="*/ 133255 h 142589"/>
                  <a:gd name="connsiteX3" fmla="*/ 0 w 331946"/>
                  <a:gd name="connsiteY3" fmla="*/ 142589 h 142589"/>
                  <a:gd name="connsiteX4" fmla="*/ 235649 w 331946"/>
                  <a:gd name="connsiteY4" fmla="*/ 142589 h 142589"/>
                  <a:gd name="connsiteX5" fmla="*/ 331946 w 331946"/>
                  <a:gd name="connsiteY5" fmla="*/ 14097 h 142589"/>
                  <a:gd name="connsiteX6" fmla="*/ 331946 w 331946"/>
                  <a:gd name="connsiteY6" fmla="*/ 0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589">
                    <a:moveTo>
                      <a:pt x="330899" y="0"/>
                    </a:moveTo>
                    <a:lnTo>
                      <a:pt x="230886" y="133255"/>
                    </a:lnTo>
                    <a:lnTo>
                      <a:pt x="0" y="133255"/>
                    </a:lnTo>
                    <a:lnTo>
                      <a:pt x="0" y="142589"/>
                    </a:lnTo>
                    <a:lnTo>
                      <a:pt x="235649" y="142589"/>
                    </a:lnTo>
                    <a:lnTo>
                      <a:pt x="331946" y="14097"/>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 name="任意多边形: 形状 29">
                <a:extLst>
                  <a:ext uri="{FF2B5EF4-FFF2-40B4-BE49-F238E27FC236}">
                    <a16:creationId xmlns:a16="http://schemas.microsoft.com/office/drawing/2014/main" id="{8F0142B9-44F9-FECC-21E0-EAD1C9F25144}"/>
                  </a:ext>
                </a:extLst>
              </p:cNvPr>
              <p:cNvSpPr/>
              <p:nvPr/>
            </p:nvSpPr>
            <p:spPr>
              <a:xfrm>
                <a:off x="6595522" y="3544855"/>
                <a:ext cx="331946" cy="97916"/>
              </a:xfrm>
              <a:custGeom>
                <a:avLst/>
                <a:gdLst>
                  <a:gd name="connsiteX0" fmla="*/ 265652 w 331946"/>
                  <a:gd name="connsiteY0" fmla="*/ 88487 h 97916"/>
                  <a:gd name="connsiteX1" fmla="*/ 0 w 331946"/>
                  <a:gd name="connsiteY1" fmla="*/ 88487 h 97916"/>
                  <a:gd name="connsiteX2" fmla="*/ 0 w 331946"/>
                  <a:gd name="connsiteY2" fmla="*/ 97917 h 97916"/>
                  <a:gd name="connsiteX3" fmla="*/ 270320 w 331946"/>
                  <a:gd name="connsiteY3" fmla="*/ 97917 h 97916"/>
                  <a:gd name="connsiteX4" fmla="*/ 331946 w 331946"/>
                  <a:gd name="connsiteY4" fmla="*/ 15716 h 97916"/>
                  <a:gd name="connsiteX5" fmla="*/ 331946 w 331946"/>
                  <a:gd name="connsiteY5" fmla="*/ 0 h 9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916">
                    <a:moveTo>
                      <a:pt x="265652" y="88487"/>
                    </a:moveTo>
                    <a:lnTo>
                      <a:pt x="0" y="88487"/>
                    </a:lnTo>
                    <a:lnTo>
                      <a:pt x="0" y="97917"/>
                    </a:lnTo>
                    <a:lnTo>
                      <a:pt x="270320" y="97917"/>
                    </a:lnTo>
                    <a:lnTo>
                      <a:pt x="331946" y="15716"/>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 name="任意多边形: 形状 30">
                <a:extLst>
                  <a:ext uri="{FF2B5EF4-FFF2-40B4-BE49-F238E27FC236}">
                    <a16:creationId xmlns:a16="http://schemas.microsoft.com/office/drawing/2014/main" id="{49C77149-ED8F-9681-276E-A4F51CADAA13}"/>
                  </a:ext>
                </a:extLst>
              </p:cNvPr>
              <p:cNvSpPr/>
              <p:nvPr/>
            </p:nvSpPr>
            <p:spPr>
              <a:xfrm>
                <a:off x="6255194" y="3435222"/>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684 w 271271"/>
                  <a:gd name="connsiteY9" fmla="*/ 66580 h 207454"/>
                  <a:gd name="connsiteX10" fmla="*/ 142684 w 271271"/>
                  <a:gd name="connsiteY10" fmla="*/ 133255 h 207454"/>
                  <a:gd name="connsiteX11" fmla="*/ 196215 w 271271"/>
                  <a:gd name="connsiteY11" fmla="*/ 133255 h 207454"/>
                  <a:gd name="connsiteX12" fmla="*/ 196215 w 271271"/>
                  <a:gd name="connsiteY12" fmla="*/ 9334 h 207454"/>
                  <a:gd name="connsiteX13" fmla="*/ 9430 w 271271"/>
                  <a:gd name="connsiteY13" fmla="*/ 9334 h 207454"/>
                  <a:gd name="connsiteX14" fmla="*/ 9430 w 271271"/>
                  <a:gd name="connsiteY14" fmla="*/ 198025 h 207454"/>
                  <a:gd name="connsiteX15" fmla="*/ 271272 w 271271"/>
                  <a:gd name="connsiteY15" fmla="*/ 198025 h 207454"/>
                  <a:gd name="connsiteX16" fmla="*/ 271272 w 271271"/>
                  <a:gd name="connsiteY16" fmla="*/ 207454 h 207454"/>
                  <a:gd name="connsiteX17" fmla="*/ 74200 w 271271"/>
                  <a:gd name="connsiteY17" fmla="*/ 133350 h 207454"/>
                  <a:gd name="connsiteX18" fmla="*/ 133350 w 271271"/>
                  <a:gd name="connsiteY18" fmla="*/ 133350 h 207454"/>
                  <a:gd name="connsiteX19" fmla="*/ 133350 w 271271"/>
                  <a:gd name="connsiteY19" fmla="*/ 76009 h 207454"/>
                  <a:gd name="connsiteX20" fmla="*/ 74200 w 271271"/>
                  <a:gd name="connsiteY20" fmla="*/ 76009 h 207454"/>
                  <a:gd name="connsiteX21" fmla="*/ 74200 w 271271"/>
                  <a:gd name="connsiteY21" fmla="*/ 13335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684"/>
                    </a:lnTo>
                    <a:lnTo>
                      <a:pt x="64770" y="142684"/>
                    </a:lnTo>
                    <a:lnTo>
                      <a:pt x="64770" y="66580"/>
                    </a:lnTo>
                    <a:lnTo>
                      <a:pt x="142684" y="66580"/>
                    </a:lnTo>
                    <a:lnTo>
                      <a:pt x="142684" y="133255"/>
                    </a:lnTo>
                    <a:lnTo>
                      <a:pt x="196215" y="133255"/>
                    </a:lnTo>
                    <a:lnTo>
                      <a:pt x="196215" y="9334"/>
                    </a:lnTo>
                    <a:lnTo>
                      <a:pt x="9430" y="9334"/>
                    </a:lnTo>
                    <a:lnTo>
                      <a:pt x="9430" y="198025"/>
                    </a:lnTo>
                    <a:lnTo>
                      <a:pt x="271272" y="198025"/>
                    </a:lnTo>
                    <a:lnTo>
                      <a:pt x="271272" y="207454"/>
                    </a:lnTo>
                    <a:close/>
                    <a:moveTo>
                      <a:pt x="74200" y="133350"/>
                    </a:moveTo>
                    <a:lnTo>
                      <a:pt x="133350" y="133350"/>
                    </a:lnTo>
                    <a:lnTo>
                      <a:pt x="133350" y="76009"/>
                    </a:lnTo>
                    <a:lnTo>
                      <a:pt x="74200" y="76009"/>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 name="任意多边形: 形状 31">
                <a:extLst>
                  <a:ext uri="{FF2B5EF4-FFF2-40B4-BE49-F238E27FC236}">
                    <a16:creationId xmlns:a16="http://schemas.microsoft.com/office/drawing/2014/main" id="{78A2BC16-0ED8-A3D2-8D4C-A89CB8072C3C}"/>
                  </a:ext>
                </a:extLst>
              </p:cNvPr>
              <p:cNvSpPr/>
              <p:nvPr/>
            </p:nvSpPr>
            <p:spPr>
              <a:xfrm>
                <a:off x="6411499" y="3638009"/>
                <a:ext cx="51149" cy="473106"/>
              </a:xfrm>
              <a:custGeom>
                <a:avLst/>
                <a:gdLst>
                  <a:gd name="connsiteX0" fmla="*/ 5715 w 51149"/>
                  <a:gd name="connsiteY0" fmla="*/ 473107 h 473106"/>
                  <a:gd name="connsiteX1" fmla="*/ 0 w 51149"/>
                  <a:gd name="connsiteY1" fmla="*/ 465582 h 473106"/>
                  <a:gd name="connsiteX2" fmla="*/ 41815 w 51149"/>
                  <a:gd name="connsiteY2" fmla="*/ 433864 h 473106"/>
                  <a:gd name="connsiteX3" fmla="*/ 41815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815" y="433864"/>
                    </a:lnTo>
                    <a:lnTo>
                      <a:pt x="41815"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 name="任意多边形: 形状 32">
                <a:extLst>
                  <a:ext uri="{FF2B5EF4-FFF2-40B4-BE49-F238E27FC236}">
                    <a16:creationId xmlns:a16="http://schemas.microsoft.com/office/drawing/2014/main" id="{7F48751B-2A77-CEEA-7E50-A1EC22BF1BBF}"/>
                  </a:ext>
                </a:extLst>
              </p:cNvPr>
              <p:cNvSpPr/>
              <p:nvPr/>
            </p:nvSpPr>
            <p:spPr>
              <a:xfrm>
                <a:off x="6355778" y="3638009"/>
                <a:ext cx="42100" cy="430625"/>
              </a:xfrm>
              <a:custGeom>
                <a:avLst/>
                <a:gdLst>
                  <a:gd name="connsiteX0" fmla="*/ 5334 w 42100"/>
                  <a:gd name="connsiteY0" fmla="*/ 430625 h 430625"/>
                  <a:gd name="connsiteX1" fmla="*/ 0 w 42100"/>
                  <a:gd name="connsiteY1" fmla="*/ 422910 h 430625"/>
                  <a:gd name="connsiteX2" fmla="*/ 32766 w 42100"/>
                  <a:gd name="connsiteY2" fmla="*/ 400336 h 430625"/>
                  <a:gd name="connsiteX3" fmla="*/ 32766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334" y="430625"/>
                    </a:moveTo>
                    <a:lnTo>
                      <a:pt x="0" y="422910"/>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 name="任意多边形: 形状 33">
                <a:extLst>
                  <a:ext uri="{FF2B5EF4-FFF2-40B4-BE49-F238E27FC236}">
                    <a16:creationId xmlns:a16="http://schemas.microsoft.com/office/drawing/2014/main" id="{989A210D-A38E-8482-8E34-54A302F60827}"/>
                  </a:ext>
                </a:extLst>
              </p:cNvPr>
              <p:cNvSpPr/>
              <p:nvPr/>
            </p:nvSpPr>
            <p:spPr>
              <a:xfrm>
                <a:off x="6255194" y="3701827"/>
                <a:ext cx="140779" cy="476059"/>
              </a:xfrm>
              <a:custGeom>
                <a:avLst/>
                <a:gdLst>
                  <a:gd name="connsiteX0" fmla="*/ 135160 w 140779"/>
                  <a:gd name="connsiteY0" fmla="*/ 476059 h 476059"/>
                  <a:gd name="connsiteX1" fmla="*/ 0 w 140779"/>
                  <a:gd name="connsiteY1" fmla="*/ 374713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70046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59"/>
                    </a:moveTo>
                    <a:lnTo>
                      <a:pt x="0" y="374713"/>
                    </a:lnTo>
                    <a:lnTo>
                      <a:pt x="0" y="0"/>
                    </a:lnTo>
                    <a:lnTo>
                      <a:pt x="138017" y="0"/>
                    </a:lnTo>
                    <a:lnTo>
                      <a:pt x="138017" y="9334"/>
                    </a:lnTo>
                    <a:lnTo>
                      <a:pt x="9430" y="9334"/>
                    </a:lnTo>
                    <a:lnTo>
                      <a:pt x="9430" y="370046"/>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 name="任意多边形: 形状 34">
                <a:extLst>
                  <a:ext uri="{FF2B5EF4-FFF2-40B4-BE49-F238E27FC236}">
                    <a16:creationId xmlns:a16="http://schemas.microsoft.com/office/drawing/2014/main" id="{8138D8A1-CD62-8373-5F68-5A2998BCFEE4}"/>
                  </a:ext>
                </a:extLst>
              </p:cNvPr>
              <p:cNvSpPr/>
              <p:nvPr/>
            </p:nvSpPr>
            <p:spPr>
              <a:xfrm>
                <a:off x="6321869" y="3768502"/>
                <a:ext cx="138874" cy="374713"/>
              </a:xfrm>
              <a:custGeom>
                <a:avLst/>
                <a:gdLst>
                  <a:gd name="connsiteX0" fmla="*/ 133255 w 138874"/>
                  <a:gd name="connsiteY0" fmla="*/ 374713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4 h 374713"/>
                  <a:gd name="connsiteX5" fmla="*/ 9334 w 138874"/>
                  <a:gd name="connsiteY5" fmla="*/ 9334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3"/>
                    </a:moveTo>
                    <a:lnTo>
                      <a:pt x="0" y="274701"/>
                    </a:lnTo>
                    <a:lnTo>
                      <a:pt x="0" y="0"/>
                    </a:lnTo>
                    <a:lnTo>
                      <a:pt x="71342" y="0"/>
                    </a:lnTo>
                    <a:lnTo>
                      <a:pt x="71342" y="9334"/>
                    </a:lnTo>
                    <a:lnTo>
                      <a:pt x="9334" y="9334"/>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 name="任意多边形: 形状 35">
                <a:extLst>
                  <a:ext uri="{FF2B5EF4-FFF2-40B4-BE49-F238E27FC236}">
                    <a16:creationId xmlns:a16="http://schemas.microsoft.com/office/drawing/2014/main" id="{4D653662-28ED-0EAB-F9E7-98FDC2F7D10C}"/>
                  </a:ext>
                </a:extLst>
              </p:cNvPr>
              <p:cNvSpPr/>
              <p:nvPr/>
            </p:nvSpPr>
            <p:spPr>
              <a:xfrm>
                <a:off x="6521798" y="3435317"/>
                <a:ext cx="405669" cy="271176"/>
              </a:xfrm>
              <a:custGeom>
                <a:avLst/>
                <a:gdLst>
                  <a:gd name="connsiteX0" fmla="*/ 0 w 405669"/>
                  <a:gd name="connsiteY0" fmla="*/ 0 h 271176"/>
                  <a:gd name="connsiteX1" fmla="*/ 0 w 405669"/>
                  <a:gd name="connsiteY1" fmla="*/ 271177 h 271176"/>
                  <a:gd name="connsiteX2" fmla="*/ 9335 w 405669"/>
                  <a:gd name="connsiteY2" fmla="*/ 271177 h 271176"/>
                  <a:gd name="connsiteX3" fmla="*/ 9335 w 405669"/>
                  <a:gd name="connsiteY3" fmla="*/ 9334 h 271176"/>
                  <a:gd name="connsiteX4" fmla="*/ 339376 w 405669"/>
                  <a:gd name="connsiteY4" fmla="*/ 9334 h 271176"/>
                  <a:gd name="connsiteX5" fmla="*/ 405670 w 405669"/>
                  <a:gd name="connsiteY5" fmla="*/ 99060 h 271176"/>
                  <a:gd name="connsiteX6" fmla="*/ 405670 w 405669"/>
                  <a:gd name="connsiteY6" fmla="*/ 83249 h 271176"/>
                  <a:gd name="connsiteX7" fmla="*/ 344138 w 405669"/>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176">
                    <a:moveTo>
                      <a:pt x="0" y="0"/>
                    </a:moveTo>
                    <a:lnTo>
                      <a:pt x="0" y="271177"/>
                    </a:lnTo>
                    <a:lnTo>
                      <a:pt x="9335" y="271177"/>
                    </a:lnTo>
                    <a:lnTo>
                      <a:pt x="9335" y="9334"/>
                    </a:lnTo>
                    <a:lnTo>
                      <a:pt x="339376" y="9334"/>
                    </a:lnTo>
                    <a:lnTo>
                      <a:pt x="405670" y="99060"/>
                    </a:lnTo>
                    <a:lnTo>
                      <a:pt x="405670" y="83249"/>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 name="任意多边形: 形状 36">
                <a:extLst>
                  <a:ext uri="{FF2B5EF4-FFF2-40B4-BE49-F238E27FC236}">
                    <a16:creationId xmlns:a16="http://schemas.microsoft.com/office/drawing/2014/main" id="{C53BBD74-2C0A-3587-B466-2266EDD36E58}"/>
                  </a:ext>
                </a:extLst>
              </p:cNvPr>
              <p:cNvSpPr/>
              <p:nvPr/>
            </p:nvSpPr>
            <p:spPr>
              <a:xfrm>
                <a:off x="6590854" y="3501897"/>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430 h 204596"/>
                  <a:gd name="connsiteX4" fmla="*/ 235648 w 336613"/>
                  <a:gd name="connsiteY4" fmla="*/ 9430 h 204596"/>
                  <a:gd name="connsiteX5" fmla="*/ 334137 w 336613"/>
                  <a:gd name="connsiteY5" fmla="*/ 138970 h 204596"/>
                  <a:gd name="connsiteX6" fmla="*/ 336613 w 336613"/>
                  <a:gd name="connsiteY6" fmla="*/ 137065 h 204596"/>
                  <a:gd name="connsiteX7" fmla="*/ 336613 w 336613"/>
                  <a:gd name="connsiteY7" fmla="*/ 126778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430"/>
                    </a:lnTo>
                    <a:lnTo>
                      <a:pt x="235648" y="9430"/>
                    </a:lnTo>
                    <a:lnTo>
                      <a:pt x="334137" y="138970"/>
                    </a:lnTo>
                    <a:lnTo>
                      <a:pt x="336613" y="137065"/>
                    </a:lnTo>
                    <a:lnTo>
                      <a:pt x="336613" y="126778"/>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 name="任意多边形: 形状 37">
                <a:extLst>
                  <a:ext uri="{FF2B5EF4-FFF2-40B4-BE49-F238E27FC236}">
                    <a16:creationId xmlns:a16="http://schemas.microsoft.com/office/drawing/2014/main" id="{4C24C50F-03CB-4FB7-94B3-803C6B491424}"/>
                  </a:ext>
                </a:extLst>
              </p:cNvPr>
              <p:cNvSpPr/>
              <p:nvPr/>
            </p:nvSpPr>
            <p:spPr>
              <a:xfrm>
                <a:off x="6457981" y="3701827"/>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 name="任意多边形: 形状 38">
                <a:extLst>
                  <a:ext uri="{FF2B5EF4-FFF2-40B4-BE49-F238E27FC236}">
                    <a16:creationId xmlns:a16="http://schemas.microsoft.com/office/drawing/2014/main" id="{B9A08AB2-85E9-8AE0-631F-2AACACCE4DA6}"/>
                  </a:ext>
                </a:extLst>
              </p:cNvPr>
              <p:cNvSpPr/>
              <p:nvPr/>
            </p:nvSpPr>
            <p:spPr>
              <a:xfrm>
                <a:off x="6457981" y="3768502"/>
                <a:ext cx="344614" cy="239077"/>
              </a:xfrm>
              <a:custGeom>
                <a:avLst/>
                <a:gdLst>
                  <a:gd name="connsiteX0" fmla="*/ 344614 w 344614"/>
                  <a:gd name="connsiteY0" fmla="*/ 239078 h 239077"/>
                  <a:gd name="connsiteX1" fmla="*/ 335280 w 344614"/>
                  <a:gd name="connsiteY1" fmla="*/ 239078 h 239077"/>
                  <a:gd name="connsiteX2" fmla="*/ 335280 w 344614"/>
                  <a:gd name="connsiteY2" fmla="*/ 9334 h 239077"/>
                  <a:gd name="connsiteX3" fmla="*/ 0 w 344614"/>
                  <a:gd name="connsiteY3" fmla="*/ 9334 h 239077"/>
                  <a:gd name="connsiteX4" fmla="*/ 0 w 344614"/>
                  <a:gd name="connsiteY4" fmla="*/ 0 h 239077"/>
                  <a:gd name="connsiteX5" fmla="*/ 344614 w 344614"/>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335280" y="239078"/>
                    </a:lnTo>
                    <a:lnTo>
                      <a:pt x="335280" y="9334"/>
                    </a:lnTo>
                    <a:lnTo>
                      <a:pt x="0" y="9334"/>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 name="任意多边形: 形状 39">
                <a:extLst>
                  <a:ext uri="{FF2B5EF4-FFF2-40B4-BE49-F238E27FC236}">
                    <a16:creationId xmlns:a16="http://schemas.microsoft.com/office/drawing/2014/main" id="{3AA15F4B-D2AF-7DAD-1F80-C82266B9E7BB}"/>
                  </a:ext>
                </a:extLst>
              </p:cNvPr>
              <p:cNvSpPr/>
              <p:nvPr/>
            </p:nvSpPr>
            <p:spPr>
              <a:xfrm>
                <a:off x="6590854" y="3773169"/>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743 h 239172"/>
                  <a:gd name="connsiteX4" fmla="*/ 9430 w 336613"/>
                  <a:gd name="connsiteY4" fmla="*/ 229743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743"/>
                    </a:lnTo>
                    <a:lnTo>
                      <a:pt x="9430" y="229743"/>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 name="任意多边形: 形状 40">
                <a:extLst>
                  <a:ext uri="{FF2B5EF4-FFF2-40B4-BE49-F238E27FC236}">
                    <a16:creationId xmlns:a16="http://schemas.microsoft.com/office/drawing/2014/main" id="{F265D354-1F33-2532-3565-B1AD4BE3861C}"/>
                  </a:ext>
                </a:extLst>
              </p:cNvPr>
              <p:cNvSpPr/>
              <p:nvPr/>
            </p:nvSpPr>
            <p:spPr>
              <a:xfrm>
                <a:off x="6521798" y="3773169"/>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4989 h 304418"/>
                  <a:gd name="connsiteX4" fmla="*/ 9335 w 405669"/>
                  <a:gd name="connsiteY4" fmla="*/ 294989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4989"/>
                    </a:lnTo>
                    <a:lnTo>
                      <a:pt x="9335" y="294989"/>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 name="任意多边形: 形状 41">
                <a:extLst>
                  <a:ext uri="{FF2B5EF4-FFF2-40B4-BE49-F238E27FC236}">
                    <a16:creationId xmlns:a16="http://schemas.microsoft.com/office/drawing/2014/main" id="{54C2DA05-835E-55FC-85CD-F4E24C69B832}"/>
                  </a:ext>
                </a:extLst>
              </p:cNvPr>
              <p:cNvSpPr/>
              <p:nvPr/>
            </p:nvSpPr>
            <p:spPr>
              <a:xfrm>
                <a:off x="6924039" y="3701827"/>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 name="任意多边形: 形状 42">
                <a:extLst>
                  <a:ext uri="{FF2B5EF4-FFF2-40B4-BE49-F238E27FC236}">
                    <a16:creationId xmlns:a16="http://schemas.microsoft.com/office/drawing/2014/main" id="{0FEFFB0F-7B04-E6CA-89C3-BAD67D2B57A6}"/>
                  </a:ext>
                </a:extLst>
              </p:cNvPr>
              <p:cNvSpPr/>
              <p:nvPr/>
            </p:nvSpPr>
            <p:spPr>
              <a:xfrm>
                <a:off x="6042405" y="4739576"/>
                <a:ext cx="51339" cy="34289"/>
              </a:xfrm>
              <a:custGeom>
                <a:avLst/>
                <a:gdLst>
                  <a:gd name="connsiteX0" fmla="*/ 0 w 51339"/>
                  <a:gd name="connsiteY0" fmla="*/ 7525 h 34289"/>
                  <a:gd name="connsiteX1" fmla="*/ 35624 w 51339"/>
                  <a:gd name="connsiteY1" fmla="*/ 34290 h 34289"/>
                  <a:gd name="connsiteX2" fmla="*/ 51340 w 51339"/>
                  <a:gd name="connsiteY2" fmla="*/ 34290 h 34289"/>
                  <a:gd name="connsiteX3" fmla="*/ 5620 w 51339"/>
                  <a:gd name="connsiteY3" fmla="*/ 0 h 34289"/>
                </a:gdLst>
                <a:ahLst/>
                <a:cxnLst>
                  <a:cxn ang="0">
                    <a:pos x="connsiteX0" y="connsiteY0"/>
                  </a:cxn>
                  <a:cxn ang="0">
                    <a:pos x="connsiteX1" y="connsiteY1"/>
                  </a:cxn>
                  <a:cxn ang="0">
                    <a:pos x="connsiteX2" y="connsiteY2"/>
                  </a:cxn>
                  <a:cxn ang="0">
                    <a:pos x="connsiteX3" y="connsiteY3"/>
                  </a:cxn>
                </a:cxnLst>
                <a:rect l="l" t="t" r="r" b="b"/>
                <a:pathLst>
                  <a:path w="51339" h="34289">
                    <a:moveTo>
                      <a:pt x="0" y="7525"/>
                    </a:moveTo>
                    <a:lnTo>
                      <a:pt x="35624" y="34290"/>
                    </a:lnTo>
                    <a:lnTo>
                      <a:pt x="51340" y="34290"/>
                    </a:lnTo>
                    <a:lnTo>
                      <a:pt x="562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 name="任意多边形: 形状 43">
                <a:extLst>
                  <a:ext uri="{FF2B5EF4-FFF2-40B4-BE49-F238E27FC236}">
                    <a16:creationId xmlns:a16="http://schemas.microsoft.com/office/drawing/2014/main" id="{293A487F-27B1-7528-895D-996251D9E8D0}"/>
                  </a:ext>
                </a:extLst>
              </p:cNvPr>
              <p:cNvSpPr/>
              <p:nvPr/>
            </p:nvSpPr>
            <p:spPr>
              <a:xfrm>
                <a:off x="4973700" y="4739671"/>
                <a:ext cx="50101" cy="34194"/>
              </a:xfrm>
              <a:custGeom>
                <a:avLst/>
                <a:gdLst>
                  <a:gd name="connsiteX0" fmla="*/ 0 w 50101"/>
                  <a:gd name="connsiteY0" fmla="*/ 7429 h 34194"/>
                  <a:gd name="connsiteX1" fmla="*/ 34766 w 50101"/>
                  <a:gd name="connsiteY1" fmla="*/ 34195 h 34194"/>
                  <a:gd name="connsiteX2" fmla="*/ 50102 w 50101"/>
                  <a:gd name="connsiteY2" fmla="*/ 34195 h 34194"/>
                  <a:gd name="connsiteX3" fmla="*/ 5715 w 50101"/>
                  <a:gd name="connsiteY3" fmla="*/ 0 h 34194"/>
                </a:gdLst>
                <a:ahLst/>
                <a:cxnLst>
                  <a:cxn ang="0">
                    <a:pos x="connsiteX0" y="connsiteY0"/>
                  </a:cxn>
                  <a:cxn ang="0">
                    <a:pos x="connsiteX1" y="connsiteY1"/>
                  </a:cxn>
                  <a:cxn ang="0">
                    <a:pos x="connsiteX2" y="connsiteY2"/>
                  </a:cxn>
                  <a:cxn ang="0">
                    <a:pos x="connsiteX3" y="connsiteY3"/>
                  </a:cxn>
                </a:cxnLst>
                <a:rect l="l" t="t" r="r" b="b"/>
                <a:pathLst>
                  <a:path w="50101" h="34194">
                    <a:moveTo>
                      <a:pt x="0" y="7429"/>
                    </a:moveTo>
                    <a:lnTo>
                      <a:pt x="34766" y="34195"/>
                    </a:lnTo>
                    <a:lnTo>
                      <a:pt x="50102" y="34195"/>
                    </a:lnTo>
                    <a:lnTo>
                      <a:pt x="571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 name="任意多边形: 形状 44">
                <a:extLst>
                  <a:ext uri="{FF2B5EF4-FFF2-40B4-BE49-F238E27FC236}">
                    <a16:creationId xmlns:a16="http://schemas.microsoft.com/office/drawing/2014/main" id="{C534EB29-7B79-71F5-0DAC-1AE2B7C5E523}"/>
                  </a:ext>
                </a:extLst>
              </p:cNvPr>
              <p:cNvSpPr/>
              <p:nvPr/>
            </p:nvSpPr>
            <p:spPr>
              <a:xfrm>
                <a:off x="5975730" y="4138929"/>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5 w 207454"/>
                  <a:gd name="connsiteY13" fmla="*/ 0 h 271271"/>
                  <a:gd name="connsiteX14" fmla="*/ 207455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4 h 271271"/>
                  <a:gd name="connsiteX20" fmla="*/ 74200 w 207454"/>
                  <a:gd name="connsiteY20" fmla="*/ 74104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5" y="0"/>
                    </a:lnTo>
                    <a:lnTo>
                      <a:pt x="207455" y="205550"/>
                    </a:lnTo>
                    <a:lnTo>
                      <a:pt x="74200" y="205550"/>
                    </a:lnTo>
                    <a:lnTo>
                      <a:pt x="74200" y="271272"/>
                    </a:lnTo>
                    <a:close/>
                    <a:moveTo>
                      <a:pt x="74200" y="133255"/>
                    </a:moveTo>
                    <a:lnTo>
                      <a:pt x="131540" y="133255"/>
                    </a:lnTo>
                    <a:lnTo>
                      <a:pt x="131540" y="74104"/>
                    </a:lnTo>
                    <a:lnTo>
                      <a:pt x="74200" y="7410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 name="任意多边形: 形状 45">
                <a:extLst>
                  <a:ext uri="{FF2B5EF4-FFF2-40B4-BE49-F238E27FC236}">
                    <a16:creationId xmlns:a16="http://schemas.microsoft.com/office/drawing/2014/main" id="{3C7CFA0A-D125-F075-2817-FCFC04471564}"/>
                  </a:ext>
                </a:extLst>
              </p:cNvPr>
              <p:cNvSpPr/>
              <p:nvPr/>
            </p:nvSpPr>
            <p:spPr>
              <a:xfrm>
                <a:off x="5541866" y="4295234"/>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815 h 51149"/>
                  <a:gd name="connsiteX5" fmla="*/ 438531 w 438530"/>
                  <a:gd name="connsiteY5" fmla="*/ 41815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815"/>
                    </a:lnTo>
                    <a:lnTo>
                      <a:pt x="438531" y="4181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 name="任意多边形: 形状 46">
                <a:extLst>
                  <a:ext uri="{FF2B5EF4-FFF2-40B4-BE49-F238E27FC236}">
                    <a16:creationId xmlns:a16="http://schemas.microsoft.com/office/drawing/2014/main" id="{92653A06-609A-7A1B-5DA6-6DD0A3F0C57A}"/>
                  </a:ext>
                </a:extLst>
              </p:cNvPr>
              <p:cNvSpPr/>
              <p:nvPr/>
            </p:nvSpPr>
            <p:spPr>
              <a:xfrm>
                <a:off x="5584348" y="4239513"/>
                <a:ext cx="396049" cy="42100"/>
              </a:xfrm>
              <a:custGeom>
                <a:avLst/>
                <a:gdLst>
                  <a:gd name="connsiteX0" fmla="*/ 396050 w 396049"/>
                  <a:gd name="connsiteY0" fmla="*/ 42100 h 42100"/>
                  <a:gd name="connsiteX1" fmla="*/ 25337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337"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 name="任意多边形: 形状 47">
                <a:extLst>
                  <a:ext uri="{FF2B5EF4-FFF2-40B4-BE49-F238E27FC236}">
                    <a16:creationId xmlns:a16="http://schemas.microsoft.com/office/drawing/2014/main" id="{EA7E8596-5D72-14C8-0EBB-E8B49E82146D}"/>
                  </a:ext>
                </a:extLst>
              </p:cNvPr>
              <p:cNvSpPr/>
              <p:nvPr/>
            </p:nvSpPr>
            <p:spPr>
              <a:xfrm>
                <a:off x="5245544" y="4138929"/>
                <a:ext cx="671036" cy="142684"/>
              </a:xfrm>
              <a:custGeom>
                <a:avLst/>
                <a:gdLst>
                  <a:gd name="connsiteX0" fmla="*/ 235553 w 671036"/>
                  <a:gd name="connsiteY0" fmla="*/ 142684 h 142684"/>
                  <a:gd name="connsiteX1" fmla="*/ 0 w 671036"/>
                  <a:gd name="connsiteY1" fmla="*/ 142684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8017 h 142684"/>
                  <a:gd name="connsiteX7" fmla="*/ 661702 w 671036"/>
                  <a:gd name="connsiteY7" fmla="*/ 138017 h 142684"/>
                  <a:gd name="connsiteX8" fmla="*/ 661702 w 671036"/>
                  <a:gd name="connsiteY8" fmla="*/ 9430 h 142684"/>
                  <a:gd name="connsiteX9" fmla="*/ 335566 w 671036"/>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4"/>
                    </a:moveTo>
                    <a:lnTo>
                      <a:pt x="0" y="142684"/>
                    </a:lnTo>
                    <a:lnTo>
                      <a:pt x="0" y="133255"/>
                    </a:lnTo>
                    <a:lnTo>
                      <a:pt x="230886" y="133255"/>
                    </a:lnTo>
                    <a:lnTo>
                      <a:pt x="330898" y="0"/>
                    </a:lnTo>
                    <a:lnTo>
                      <a:pt x="671036" y="0"/>
                    </a:lnTo>
                    <a:lnTo>
                      <a:pt x="671036" y="138017"/>
                    </a:lnTo>
                    <a:lnTo>
                      <a:pt x="661702" y="138017"/>
                    </a:lnTo>
                    <a:lnTo>
                      <a:pt x="661702" y="9430"/>
                    </a:lnTo>
                    <a:lnTo>
                      <a:pt x="33556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 name="任意多边形: 形状 48">
                <a:extLst>
                  <a:ext uri="{FF2B5EF4-FFF2-40B4-BE49-F238E27FC236}">
                    <a16:creationId xmlns:a16="http://schemas.microsoft.com/office/drawing/2014/main" id="{B98A50C1-5447-707D-6069-92B128548F17}"/>
                  </a:ext>
                </a:extLst>
              </p:cNvPr>
              <p:cNvSpPr/>
              <p:nvPr/>
            </p:nvSpPr>
            <p:spPr>
              <a:xfrm>
                <a:off x="5245544" y="4205604"/>
                <a:ext cx="604456" cy="140779"/>
              </a:xfrm>
              <a:custGeom>
                <a:avLst/>
                <a:gdLst>
                  <a:gd name="connsiteX0" fmla="*/ 270319 w 604456"/>
                  <a:gd name="connsiteY0" fmla="*/ 140780 h 140779"/>
                  <a:gd name="connsiteX1" fmla="*/ 0 w 604456"/>
                  <a:gd name="connsiteY1" fmla="*/ 140780 h 140779"/>
                  <a:gd name="connsiteX2" fmla="*/ 0 w 604456"/>
                  <a:gd name="connsiteY2" fmla="*/ 131445 h 140779"/>
                  <a:gd name="connsiteX3" fmla="*/ 265652 w 604456"/>
                  <a:gd name="connsiteY3" fmla="*/ 131445 h 140779"/>
                  <a:gd name="connsiteX4" fmla="*/ 364236 w 604456"/>
                  <a:gd name="connsiteY4" fmla="*/ 0 h 140779"/>
                  <a:gd name="connsiteX5" fmla="*/ 604456 w 604456"/>
                  <a:gd name="connsiteY5" fmla="*/ 0 h 140779"/>
                  <a:gd name="connsiteX6" fmla="*/ 604456 w 604456"/>
                  <a:gd name="connsiteY6" fmla="*/ 71342 h 140779"/>
                  <a:gd name="connsiteX7" fmla="*/ 595027 w 604456"/>
                  <a:gd name="connsiteY7" fmla="*/ 71342 h 140779"/>
                  <a:gd name="connsiteX8" fmla="*/ 595027 w 604456"/>
                  <a:gd name="connsiteY8" fmla="*/ 9334 h 140779"/>
                  <a:gd name="connsiteX9" fmla="*/ 368903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70319" y="140780"/>
                    </a:moveTo>
                    <a:lnTo>
                      <a:pt x="0" y="140780"/>
                    </a:lnTo>
                    <a:lnTo>
                      <a:pt x="0" y="131445"/>
                    </a:lnTo>
                    <a:lnTo>
                      <a:pt x="265652" y="131445"/>
                    </a:lnTo>
                    <a:lnTo>
                      <a:pt x="364236" y="0"/>
                    </a:lnTo>
                    <a:lnTo>
                      <a:pt x="604456" y="0"/>
                    </a:lnTo>
                    <a:lnTo>
                      <a:pt x="604456" y="71342"/>
                    </a:lnTo>
                    <a:lnTo>
                      <a:pt x="595027" y="71342"/>
                    </a:lnTo>
                    <a:lnTo>
                      <a:pt x="595027" y="9334"/>
                    </a:lnTo>
                    <a:lnTo>
                      <a:pt x="368903"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 name="任意多边形: 形状 49">
                <a:extLst>
                  <a:ext uri="{FF2B5EF4-FFF2-40B4-BE49-F238E27FC236}">
                    <a16:creationId xmlns:a16="http://schemas.microsoft.com/office/drawing/2014/main" id="{15C606E2-9648-3756-59A6-886ED0BAE3FF}"/>
                  </a:ext>
                </a:extLst>
              </p:cNvPr>
              <p:cNvSpPr/>
              <p:nvPr/>
            </p:nvSpPr>
            <p:spPr>
              <a:xfrm>
                <a:off x="4905215" y="4138929"/>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4 h 207454"/>
                  <a:gd name="connsiteX13" fmla="*/ 9334 w 271271"/>
                  <a:gd name="connsiteY13" fmla="*/ 9334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4"/>
                    </a:lnTo>
                    <a:lnTo>
                      <a:pt x="64770" y="142684"/>
                    </a:lnTo>
                    <a:lnTo>
                      <a:pt x="64770" y="66580"/>
                    </a:lnTo>
                    <a:lnTo>
                      <a:pt x="142589" y="66580"/>
                    </a:lnTo>
                    <a:lnTo>
                      <a:pt x="142589" y="133255"/>
                    </a:lnTo>
                    <a:lnTo>
                      <a:pt x="196120" y="133255"/>
                    </a:lnTo>
                    <a:lnTo>
                      <a:pt x="196120" y="9334"/>
                    </a:lnTo>
                    <a:lnTo>
                      <a:pt x="9334" y="9334"/>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 name="任意多边形: 形状 50">
                <a:extLst>
                  <a:ext uri="{FF2B5EF4-FFF2-40B4-BE49-F238E27FC236}">
                    <a16:creationId xmlns:a16="http://schemas.microsoft.com/office/drawing/2014/main" id="{20AE22EA-BAA6-1D7F-5F35-8AE478DA0110}"/>
                  </a:ext>
                </a:extLst>
              </p:cNvPr>
              <p:cNvSpPr/>
              <p:nvPr/>
            </p:nvSpPr>
            <p:spPr>
              <a:xfrm>
                <a:off x="5103240" y="4341716"/>
                <a:ext cx="9429" cy="432149"/>
              </a:xfrm>
              <a:custGeom>
                <a:avLst/>
                <a:gdLst>
                  <a:gd name="connsiteX0" fmla="*/ 0 w 9429"/>
                  <a:gd name="connsiteY0" fmla="*/ 0 h 432149"/>
                  <a:gd name="connsiteX1" fmla="*/ 9430 w 9429"/>
                  <a:gd name="connsiteY1" fmla="*/ 0 h 432149"/>
                  <a:gd name="connsiteX2" fmla="*/ 9430 w 9429"/>
                  <a:gd name="connsiteY2" fmla="*/ 432149 h 432149"/>
                  <a:gd name="connsiteX3" fmla="*/ 0 w 9429"/>
                  <a:gd name="connsiteY3" fmla="*/ 432149 h 432149"/>
                </a:gdLst>
                <a:ahLst/>
                <a:cxnLst>
                  <a:cxn ang="0">
                    <a:pos x="connsiteX0" y="connsiteY0"/>
                  </a:cxn>
                  <a:cxn ang="0">
                    <a:pos x="connsiteX1" y="connsiteY1"/>
                  </a:cxn>
                  <a:cxn ang="0">
                    <a:pos x="connsiteX2" y="connsiteY2"/>
                  </a:cxn>
                  <a:cxn ang="0">
                    <a:pos x="connsiteX3" y="connsiteY3"/>
                  </a:cxn>
                </a:cxnLst>
                <a:rect l="l" t="t" r="r" b="b"/>
                <a:pathLst>
                  <a:path w="9429" h="432149">
                    <a:moveTo>
                      <a:pt x="0" y="0"/>
                    </a:moveTo>
                    <a:lnTo>
                      <a:pt x="9430" y="0"/>
                    </a:lnTo>
                    <a:lnTo>
                      <a:pt x="9430" y="432149"/>
                    </a:lnTo>
                    <a:lnTo>
                      <a:pt x="0" y="43214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 name="任意多边形: 形状 51">
                <a:extLst>
                  <a:ext uri="{FF2B5EF4-FFF2-40B4-BE49-F238E27FC236}">
                    <a16:creationId xmlns:a16="http://schemas.microsoft.com/office/drawing/2014/main" id="{2AD73DAE-B486-0599-45F0-53F0615518F1}"/>
                  </a:ext>
                </a:extLst>
              </p:cNvPr>
              <p:cNvSpPr/>
              <p:nvPr/>
            </p:nvSpPr>
            <p:spPr>
              <a:xfrm>
                <a:off x="5005799" y="4341716"/>
                <a:ext cx="42100" cy="430530"/>
              </a:xfrm>
              <a:custGeom>
                <a:avLst/>
                <a:gdLst>
                  <a:gd name="connsiteX0" fmla="*/ 32671 w 42100"/>
                  <a:gd name="connsiteY0" fmla="*/ 0 h 430530"/>
                  <a:gd name="connsiteX1" fmla="*/ 32671 w 42100"/>
                  <a:gd name="connsiteY1" fmla="*/ 400336 h 430530"/>
                  <a:gd name="connsiteX2" fmla="*/ 0 w 42100"/>
                  <a:gd name="connsiteY2" fmla="*/ 422815 h 430530"/>
                  <a:gd name="connsiteX3" fmla="*/ 5239 w 42100"/>
                  <a:gd name="connsiteY3" fmla="*/ 430530 h 430530"/>
                  <a:gd name="connsiteX4" fmla="*/ 42100 w 42100"/>
                  <a:gd name="connsiteY4" fmla="*/ 405289 h 430530"/>
                  <a:gd name="connsiteX5" fmla="*/ 42100 w 42100"/>
                  <a:gd name="connsiteY5" fmla="*/ 0 h 43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30">
                    <a:moveTo>
                      <a:pt x="32671" y="0"/>
                    </a:moveTo>
                    <a:lnTo>
                      <a:pt x="32671" y="400336"/>
                    </a:lnTo>
                    <a:lnTo>
                      <a:pt x="0" y="422815"/>
                    </a:lnTo>
                    <a:lnTo>
                      <a:pt x="5239" y="430530"/>
                    </a:lnTo>
                    <a:lnTo>
                      <a:pt x="42100" y="405289"/>
                    </a:lnTo>
                    <a:lnTo>
                      <a:pt x="421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 name="任意多边形: 形状 52">
                <a:extLst>
                  <a:ext uri="{FF2B5EF4-FFF2-40B4-BE49-F238E27FC236}">
                    <a16:creationId xmlns:a16="http://schemas.microsoft.com/office/drawing/2014/main" id="{AF3F503F-4959-0127-90EE-2680BC55563A}"/>
                  </a:ext>
                </a:extLst>
              </p:cNvPr>
              <p:cNvSpPr/>
              <p:nvPr/>
            </p:nvSpPr>
            <p:spPr>
              <a:xfrm>
                <a:off x="4905215" y="4405534"/>
                <a:ext cx="138017" cy="368331"/>
              </a:xfrm>
              <a:custGeom>
                <a:avLst/>
                <a:gdLst>
                  <a:gd name="connsiteX0" fmla="*/ 0 w 138017"/>
                  <a:gd name="connsiteY0" fmla="*/ 0 h 368331"/>
                  <a:gd name="connsiteX1" fmla="*/ 0 w 138017"/>
                  <a:gd name="connsiteY1" fmla="*/ 368332 h 368331"/>
                  <a:gd name="connsiteX2" fmla="*/ 9430 w 138017"/>
                  <a:gd name="connsiteY2" fmla="*/ 368332 h 368331"/>
                  <a:gd name="connsiteX3" fmla="*/ 9430 w 138017"/>
                  <a:gd name="connsiteY3" fmla="*/ 9335 h 368331"/>
                  <a:gd name="connsiteX4" fmla="*/ 138017 w 138017"/>
                  <a:gd name="connsiteY4" fmla="*/ 9335 h 368331"/>
                  <a:gd name="connsiteX5" fmla="*/ 138017 w 138017"/>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17" h="368331">
                    <a:moveTo>
                      <a:pt x="0" y="0"/>
                    </a:moveTo>
                    <a:lnTo>
                      <a:pt x="0" y="368332"/>
                    </a:lnTo>
                    <a:lnTo>
                      <a:pt x="9430" y="368332"/>
                    </a:lnTo>
                    <a:lnTo>
                      <a:pt x="9430" y="9335"/>
                    </a:lnTo>
                    <a:lnTo>
                      <a:pt x="138017" y="9335"/>
                    </a:lnTo>
                    <a:lnTo>
                      <a:pt x="13801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 name="任意多边形: 形状 53">
                <a:extLst>
                  <a:ext uri="{FF2B5EF4-FFF2-40B4-BE49-F238E27FC236}">
                    <a16:creationId xmlns:a16="http://schemas.microsoft.com/office/drawing/2014/main" id="{E9A6B007-18E7-E6E5-2FB2-9CAB25C931FD}"/>
                  </a:ext>
                </a:extLst>
              </p:cNvPr>
              <p:cNvSpPr/>
              <p:nvPr/>
            </p:nvSpPr>
            <p:spPr>
              <a:xfrm>
                <a:off x="4971890" y="4472113"/>
                <a:ext cx="71246" cy="301751"/>
              </a:xfrm>
              <a:custGeom>
                <a:avLst/>
                <a:gdLst>
                  <a:gd name="connsiteX0" fmla="*/ 0 w 71246"/>
                  <a:gd name="connsiteY0" fmla="*/ 0 h 301751"/>
                  <a:gd name="connsiteX1" fmla="*/ 0 w 71246"/>
                  <a:gd name="connsiteY1" fmla="*/ 274701 h 301751"/>
                  <a:gd name="connsiteX2" fmla="*/ 36004 w 71246"/>
                  <a:gd name="connsiteY2" fmla="*/ 301752 h 301751"/>
                  <a:gd name="connsiteX3" fmla="*/ 51625 w 71246"/>
                  <a:gd name="connsiteY3" fmla="*/ 301752 h 301751"/>
                  <a:gd name="connsiteX4" fmla="*/ 9334 w 71246"/>
                  <a:gd name="connsiteY4" fmla="*/ 270034 h 301751"/>
                  <a:gd name="connsiteX5" fmla="*/ 9334 w 71246"/>
                  <a:gd name="connsiteY5" fmla="*/ 9430 h 301751"/>
                  <a:gd name="connsiteX6" fmla="*/ 71247 w 71246"/>
                  <a:gd name="connsiteY6" fmla="*/ 9430 h 301751"/>
                  <a:gd name="connsiteX7" fmla="*/ 71247 w 71246"/>
                  <a:gd name="connsiteY7"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46" h="301751">
                    <a:moveTo>
                      <a:pt x="0" y="0"/>
                    </a:moveTo>
                    <a:lnTo>
                      <a:pt x="0" y="274701"/>
                    </a:lnTo>
                    <a:lnTo>
                      <a:pt x="36004" y="301752"/>
                    </a:lnTo>
                    <a:lnTo>
                      <a:pt x="51625" y="301752"/>
                    </a:lnTo>
                    <a:lnTo>
                      <a:pt x="9334" y="270034"/>
                    </a:lnTo>
                    <a:lnTo>
                      <a:pt x="9334" y="9430"/>
                    </a:lnTo>
                    <a:lnTo>
                      <a:pt x="71247" y="9430"/>
                    </a:lnTo>
                    <a:lnTo>
                      <a:pt x="7124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 name="任意多边形: 形状 54">
                <a:extLst>
                  <a:ext uri="{FF2B5EF4-FFF2-40B4-BE49-F238E27FC236}">
                    <a16:creationId xmlns:a16="http://schemas.microsoft.com/office/drawing/2014/main" id="{47543079-E5D4-EF72-7301-B409F5051AD1}"/>
                  </a:ext>
                </a:extLst>
              </p:cNvPr>
              <p:cNvSpPr/>
              <p:nvPr/>
            </p:nvSpPr>
            <p:spPr>
              <a:xfrm>
                <a:off x="5911912" y="4405534"/>
                <a:ext cx="271272" cy="368331"/>
              </a:xfrm>
              <a:custGeom>
                <a:avLst/>
                <a:gdLst>
                  <a:gd name="connsiteX0" fmla="*/ 0 w 271272"/>
                  <a:gd name="connsiteY0" fmla="*/ 0 h 368331"/>
                  <a:gd name="connsiteX1" fmla="*/ 0 w 271272"/>
                  <a:gd name="connsiteY1" fmla="*/ 9335 h 368331"/>
                  <a:gd name="connsiteX2" fmla="*/ 261842 w 271272"/>
                  <a:gd name="connsiteY2" fmla="*/ 9335 h 368331"/>
                  <a:gd name="connsiteX3" fmla="*/ 261842 w 271272"/>
                  <a:gd name="connsiteY3" fmla="*/ 368332 h 368331"/>
                  <a:gd name="connsiteX4" fmla="*/ 271272 w 271272"/>
                  <a:gd name="connsiteY4" fmla="*/ 368332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9335"/>
                    </a:lnTo>
                    <a:lnTo>
                      <a:pt x="261842" y="9335"/>
                    </a:lnTo>
                    <a:lnTo>
                      <a:pt x="261842" y="368332"/>
                    </a:lnTo>
                    <a:lnTo>
                      <a:pt x="271272" y="368332"/>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 name="任意多边形: 形状 55">
                <a:extLst>
                  <a:ext uri="{FF2B5EF4-FFF2-40B4-BE49-F238E27FC236}">
                    <a16:creationId xmlns:a16="http://schemas.microsoft.com/office/drawing/2014/main" id="{C06FAE1E-27ED-EDB2-C933-6CE2F0581CF8}"/>
                  </a:ext>
                </a:extLst>
              </p:cNvPr>
              <p:cNvSpPr/>
              <p:nvPr/>
            </p:nvSpPr>
            <p:spPr>
              <a:xfrm>
                <a:off x="5171725" y="4138929"/>
                <a:ext cx="444150" cy="271271"/>
              </a:xfrm>
              <a:custGeom>
                <a:avLst/>
                <a:gdLst>
                  <a:gd name="connsiteX0" fmla="*/ 9430 w 444150"/>
                  <a:gd name="connsiteY0" fmla="*/ 271272 h 271271"/>
                  <a:gd name="connsiteX1" fmla="*/ 0 w 444150"/>
                  <a:gd name="connsiteY1" fmla="*/ 271272 h 271271"/>
                  <a:gd name="connsiteX2" fmla="*/ 0 w 444150"/>
                  <a:gd name="connsiteY2" fmla="*/ 0 h 271271"/>
                  <a:gd name="connsiteX3" fmla="*/ 344138 w 444150"/>
                  <a:gd name="connsiteY3" fmla="*/ 0 h 271271"/>
                  <a:gd name="connsiteX4" fmla="*/ 444151 w 444150"/>
                  <a:gd name="connsiteY4" fmla="*/ 135160 h 271271"/>
                  <a:gd name="connsiteX5" fmla="*/ 436626 w 444150"/>
                  <a:gd name="connsiteY5" fmla="*/ 140780 h 271271"/>
                  <a:gd name="connsiteX6" fmla="*/ 339471 w 444150"/>
                  <a:gd name="connsiteY6" fmla="*/ 9430 h 271271"/>
                  <a:gd name="connsiteX7" fmla="*/ 9430 w 444150"/>
                  <a:gd name="connsiteY7" fmla="*/ 943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1">
                    <a:moveTo>
                      <a:pt x="9430" y="271272"/>
                    </a:moveTo>
                    <a:lnTo>
                      <a:pt x="0" y="271272"/>
                    </a:lnTo>
                    <a:lnTo>
                      <a:pt x="0" y="0"/>
                    </a:lnTo>
                    <a:lnTo>
                      <a:pt x="344138" y="0"/>
                    </a:lnTo>
                    <a:lnTo>
                      <a:pt x="444151" y="135160"/>
                    </a:lnTo>
                    <a:lnTo>
                      <a:pt x="436626" y="140780"/>
                    </a:lnTo>
                    <a:lnTo>
                      <a:pt x="339471"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 name="任意多边形: 形状 56">
                <a:extLst>
                  <a:ext uri="{FF2B5EF4-FFF2-40B4-BE49-F238E27FC236}">
                    <a16:creationId xmlns:a16="http://schemas.microsoft.com/office/drawing/2014/main" id="{4C3EEB86-EA06-1F60-3580-1335815DF875}"/>
                  </a:ext>
                </a:extLst>
              </p:cNvPr>
              <p:cNvSpPr/>
              <p:nvPr/>
            </p:nvSpPr>
            <p:spPr>
              <a:xfrm>
                <a:off x="5240876" y="4205604"/>
                <a:ext cx="341566" cy="204596"/>
              </a:xfrm>
              <a:custGeom>
                <a:avLst/>
                <a:gdLst>
                  <a:gd name="connsiteX0" fmla="*/ 9430 w 341566"/>
                  <a:gd name="connsiteY0" fmla="*/ 204597 h 204596"/>
                  <a:gd name="connsiteX1" fmla="*/ 0 w 341566"/>
                  <a:gd name="connsiteY1" fmla="*/ 204597 h 204596"/>
                  <a:gd name="connsiteX2" fmla="*/ 0 w 341566"/>
                  <a:gd name="connsiteY2" fmla="*/ 0 h 204596"/>
                  <a:gd name="connsiteX3" fmla="*/ 240221 w 341566"/>
                  <a:gd name="connsiteY3" fmla="*/ 0 h 204596"/>
                  <a:gd name="connsiteX4" fmla="*/ 341567 w 341566"/>
                  <a:gd name="connsiteY4" fmla="*/ 133255 h 204596"/>
                  <a:gd name="connsiteX5" fmla="*/ 334137 w 341566"/>
                  <a:gd name="connsiteY5" fmla="*/ 138970 h 204596"/>
                  <a:gd name="connsiteX6" fmla="*/ 235553 w 341566"/>
                  <a:gd name="connsiteY6" fmla="*/ 9334 h 204596"/>
                  <a:gd name="connsiteX7" fmla="*/ 9430 w 341566"/>
                  <a:gd name="connsiteY7" fmla="*/ 9334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9430" y="204597"/>
                    </a:moveTo>
                    <a:lnTo>
                      <a:pt x="0" y="204597"/>
                    </a:lnTo>
                    <a:lnTo>
                      <a:pt x="0" y="0"/>
                    </a:lnTo>
                    <a:lnTo>
                      <a:pt x="240221" y="0"/>
                    </a:lnTo>
                    <a:lnTo>
                      <a:pt x="341567" y="133255"/>
                    </a:lnTo>
                    <a:lnTo>
                      <a:pt x="334137" y="138970"/>
                    </a:lnTo>
                    <a:lnTo>
                      <a:pt x="235553"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 name="任意多边形: 形状 57">
                <a:extLst>
                  <a:ext uri="{FF2B5EF4-FFF2-40B4-BE49-F238E27FC236}">
                    <a16:creationId xmlns:a16="http://schemas.microsoft.com/office/drawing/2014/main" id="{D0CD8B84-9156-CC45-F258-69802B7FA406}"/>
                  </a:ext>
                </a:extLst>
              </p:cNvPr>
              <p:cNvSpPr/>
              <p:nvPr/>
            </p:nvSpPr>
            <p:spPr>
              <a:xfrm>
                <a:off x="5108003" y="4405534"/>
                <a:ext cx="410241" cy="305752"/>
              </a:xfrm>
              <a:custGeom>
                <a:avLst/>
                <a:gdLst>
                  <a:gd name="connsiteX0" fmla="*/ 410242 w 410241"/>
                  <a:gd name="connsiteY0" fmla="*/ 305753 h 305752"/>
                  <a:gd name="connsiteX1" fmla="*/ 400812 w 410241"/>
                  <a:gd name="connsiteY1" fmla="*/ 305753 h 305752"/>
                  <a:gd name="connsiteX2" fmla="*/ 400812 w 410241"/>
                  <a:gd name="connsiteY2" fmla="*/ 9335 h 305752"/>
                  <a:gd name="connsiteX3" fmla="*/ 0 w 410241"/>
                  <a:gd name="connsiteY3" fmla="*/ 9335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812" y="305753"/>
                    </a:lnTo>
                    <a:lnTo>
                      <a:pt x="400812" y="9335"/>
                    </a:lnTo>
                    <a:lnTo>
                      <a:pt x="0" y="9335"/>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 name="任意多边形: 形状 58">
                <a:extLst>
                  <a:ext uri="{FF2B5EF4-FFF2-40B4-BE49-F238E27FC236}">
                    <a16:creationId xmlns:a16="http://schemas.microsoft.com/office/drawing/2014/main" id="{A8B622E6-FAFD-6178-6A28-73763152DABE}"/>
                  </a:ext>
                </a:extLst>
              </p:cNvPr>
              <p:cNvSpPr/>
              <p:nvPr/>
            </p:nvSpPr>
            <p:spPr>
              <a:xfrm>
                <a:off x="5108003" y="4472113"/>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 name="任意多边形: 形状 59">
                <a:extLst>
                  <a:ext uri="{FF2B5EF4-FFF2-40B4-BE49-F238E27FC236}">
                    <a16:creationId xmlns:a16="http://schemas.microsoft.com/office/drawing/2014/main" id="{1E1A47C2-98D3-5998-4F76-ADE9C0EE5F82}"/>
                  </a:ext>
                </a:extLst>
              </p:cNvPr>
              <p:cNvSpPr/>
              <p:nvPr/>
            </p:nvSpPr>
            <p:spPr>
              <a:xfrm>
                <a:off x="5240876" y="4476876"/>
                <a:ext cx="337851" cy="239077"/>
              </a:xfrm>
              <a:custGeom>
                <a:avLst/>
                <a:gdLst>
                  <a:gd name="connsiteX0" fmla="*/ 337852 w 337851"/>
                  <a:gd name="connsiteY0" fmla="*/ 239078 h 239077"/>
                  <a:gd name="connsiteX1" fmla="*/ 0 w 337851"/>
                  <a:gd name="connsiteY1" fmla="*/ 239078 h 239077"/>
                  <a:gd name="connsiteX2" fmla="*/ 0 w 337851"/>
                  <a:gd name="connsiteY2" fmla="*/ 0 h 239077"/>
                  <a:gd name="connsiteX3" fmla="*/ 9430 w 337851"/>
                  <a:gd name="connsiteY3" fmla="*/ 0 h 239077"/>
                  <a:gd name="connsiteX4" fmla="*/ 9430 w 337851"/>
                  <a:gd name="connsiteY4" fmla="*/ 229743 h 239077"/>
                  <a:gd name="connsiteX5" fmla="*/ 337852 w 337851"/>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0" y="239078"/>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 name="任意多边形: 形状 60">
                <a:extLst>
                  <a:ext uri="{FF2B5EF4-FFF2-40B4-BE49-F238E27FC236}">
                    <a16:creationId xmlns:a16="http://schemas.microsoft.com/office/drawing/2014/main" id="{6152AED1-BEDF-78DD-CDBA-67B7034904C2}"/>
                  </a:ext>
                </a:extLst>
              </p:cNvPr>
              <p:cNvSpPr/>
              <p:nvPr/>
            </p:nvSpPr>
            <p:spPr>
              <a:xfrm>
                <a:off x="5171725" y="4476781"/>
                <a:ext cx="407003" cy="297084"/>
              </a:xfrm>
              <a:custGeom>
                <a:avLst/>
                <a:gdLst>
                  <a:gd name="connsiteX0" fmla="*/ 0 w 407003"/>
                  <a:gd name="connsiteY0" fmla="*/ 0 h 297084"/>
                  <a:gd name="connsiteX1" fmla="*/ 0 w 407003"/>
                  <a:gd name="connsiteY1" fmla="*/ 297084 h 297084"/>
                  <a:gd name="connsiteX2" fmla="*/ 407003 w 407003"/>
                  <a:gd name="connsiteY2" fmla="*/ 297084 h 297084"/>
                  <a:gd name="connsiteX3" fmla="*/ 407003 w 407003"/>
                  <a:gd name="connsiteY3" fmla="*/ 295084 h 297084"/>
                  <a:gd name="connsiteX4" fmla="*/ 9430 w 407003"/>
                  <a:gd name="connsiteY4" fmla="*/ 295084 h 297084"/>
                  <a:gd name="connsiteX5" fmla="*/ 9430 w 407003"/>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297084">
                    <a:moveTo>
                      <a:pt x="0" y="0"/>
                    </a:moveTo>
                    <a:lnTo>
                      <a:pt x="0" y="297084"/>
                    </a:lnTo>
                    <a:lnTo>
                      <a:pt x="407003" y="297084"/>
                    </a:lnTo>
                    <a:lnTo>
                      <a:pt x="407003" y="295084"/>
                    </a:lnTo>
                    <a:lnTo>
                      <a:pt x="9430" y="29508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 name="任意多边形: 形状 61">
                <a:extLst>
                  <a:ext uri="{FF2B5EF4-FFF2-40B4-BE49-F238E27FC236}">
                    <a16:creationId xmlns:a16="http://schemas.microsoft.com/office/drawing/2014/main" id="{8ACF1A16-D399-FDEB-91D4-420E0E1CCE14}"/>
                  </a:ext>
                </a:extLst>
              </p:cNvPr>
              <p:cNvSpPr/>
              <p:nvPr/>
            </p:nvSpPr>
            <p:spPr>
              <a:xfrm>
                <a:off x="5574061" y="4405534"/>
                <a:ext cx="271272" cy="368331"/>
              </a:xfrm>
              <a:custGeom>
                <a:avLst/>
                <a:gdLst>
                  <a:gd name="connsiteX0" fmla="*/ 0 w 271272"/>
                  <a:gd name="connsiteY0" fmla="*/ 0 h 368331"/>
                  <a:gd name="connsiteX1" fmla="*/ 0 w 271272"/>
                  <a:gd name="connsiteY1" fmla="*/ 368332 h 368331"/>
                  <a:gd name="connsiteX2" fmla="*/ 9335 w 271272"/>
                  <a:gd name="connsiteY2" fmla="*/ 368332 h 368331"/>
                  <a:gd name="connsiteX3" fmla="*/ 9335 w 271272"/>
                  <a:gd name="connsiteY3" fmla="*/ 9335 h 368331"/>
                  <a:gd name="connsiteX4" fmla="*/ 271272 w 271272"/>
                  <a:gd name="connsiteY4" fmla="*/ 9335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368332"/>
                    </a:lnTo>
                    <a:lnTo>
                      <a:pt x="9335" y="368332"/>
                    </a:lnTo>
                    <a:lnTo>
                      <a:pt x="9335" y="9335"/>
                    </a:lnTo>
                    <a:lnTo>
                      <a:pt x="271272" y="9335"/>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 name="任意多边形: 形状 62">
                <a:extLst>
                  <a:ext uri="{FF2B5EF4-FFF2-40B4-BE49-F238E27FC236}">
                    <a16:creationId xmlns:a16="http://schemas.microsoft.com/office/drawing/2014/main" id="{D0234C0B-E13F-0EC4-CEC0-13B89A8A0CF9}"/>
                  </a:ext>
                </a:extLst>
              </p:cNvPr>
              <p:cNvSpPr/>
              <p:nvPr/>
            </p:nvSpPr>
            <p:spPr>
              <a:xfrm>
                <a:off x="5645403" y="4341716"/>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 name="任意多边形: 形状 63">
                <a:extLst>
                  <a:ext uri="{FF2B5EF4-FFF2-40B4-BE49-F238E27FC236}">
                    <a16:creationId xmlns:a16="http://schemas.microsoft.com/office/drawing/2014/main" id="{657DAA77-F2BB-8468-7F01-59094AFBD245}"/>
                  </a:ext>
                </a:extLst>
              </p:cNvPr>
              <p:cNvSpPr/>
              <p:nvPr/>
            </p:nvSpPr>
            <p:spPr>
              <a:xfrm>
                <a:off x="5645403" y="4341716"/>
                <a:ext cx="271176" cy="432149"/>
              </a:xfrm>
              <a:custGeom>
                <a:avLst/>
                <a:gdLst>
                  <a:gd name="connsiteX0" fmla="*/ 261842 w 271176"/>
                  <a:gd name="connsiteY0" fmla="*/ 0 h 432149"/>
                  <a:gd name="connsiteX1" fmla="*/ 261842 w 271176"/>
                  <a:gd name="connsiteY1" fmla="*/ 430149 h 432149"/>
                  <a:gd name="connsiteX2" fmla="*/ 0 w 271176"/>
                  <a:gd name="connsiteY2" fmla="*/ 430149 h 432149"/>
                  <a:gd name="connsiteX3" fmla="*/ 0 w 271176"/>
                  <a:gd name="connsiteY3" fmla="*/ 432149 h 432149"/>
                  <a:gd name="connsiteX4" fmla="*/ 271177 w 271176"/>
                  <a:gd name="connsiteY4" fmla="*/ 432149 h 432149"/>
                  <a:gd name="connsiteX5" fmla="*/ 271177 w 271176"/>
                  <a:gd name="connsiteY5" fmla="*/ 0 h 43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2149">
                    <a:moveTo>
                      <a:pt x="261842" y="0"/>
                    </a:moveTo>
                    <a:lnTo>
                      <a:pt x="261842" y="430149"/>
                    </a:lnTo>
                    <a:lnTo>
                      <a:pt x="0" y="430149"/>
                    </a:lnTo>
                    <a:lnTo>
                      <a:pt x="0" y="432149"/>
                    </a:lnTo>
                    <a:lnTo>
                      <a:pt x="271177" y="432149"/>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 name="任意多边形: 形状 64">
                <a:extLst>
                  <a:ext uri="{FF2B5EF4-FFF2-40B4-BE49-F238E27FC236}">
                    <a16:creationId xmlns:a16="http://schemas.microsoft.com/office/drawing/2014/main" id="{110342BB-F79D-FF73-81B1-D9442D5E6418}"/>
                  </a:ext>
                </a:extLst>
              </p:cNvPr>
              <p:cNvSpPr/>
              <p:nvPr/>
            </p:nvSpPr>
            <p:spPr>
              <a:xfrm>
                <a:off x="5911912" y="4472113"/>
                <a:ext cx="204692" cy="299751"/>
              </a:xfrm>
              <a:custGeom>
                <a:avLst/>
                <a:gdLst>
                  <a:gd name="connsiteX0" fmla="*/ 0 w 204692"/>
                  <a:gd name="connsiteY0" fmla="*/ 0 h 299751"/>
                  <a:gd name="connsiteX1" fmla="*/ 0 w 204692"/>
                  <a:gd name="connsiteY1" fmla="*/ 9430 h 299751"/>
                  <a:gd name="connsiteX2" fmla="*/ 195263 w 204692"/>
                  <a:gd name="connsiteY2" fmla="*/ 9430 h 299751"/>
                  <a:gd name="connsiteX3" fmla="*/ 195263 w 204692"/>
                  <a:gd name="connsiteY3" fmla="*/ 269177 h 299751"/>
                  <a:gd name="connsiteX4" fmla="*/ 169831 w 204692"/>
                  <a:gd name="connsiteY4" fmla="*/ 292894 h 299751"/>
                  <a:gd name="connsiteX5" fmla="*/ 176213 w 204692"/>
                  <a:gd name="connsiteY5" fmla="*/ 299752 h 299751"/>
                  <a:gd name="connsiteX6" fmla="*/ 204692 w 204692"/>
                  <a:gd name="connsiteY6" fmla="*/ 273177 h 299751"/>
                  <a:gd name="connsiteX7" fmla="*/ 204692 w 204692"/>
                  <a:gd name="connsiteY7" fmla="*/ 0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0" y="0"/>
                    </a:moveTo>
                    <a:lnTo>
                      <a:pt x="0" y="9430"/>
                    </a:lnTo>
                    <a:lnTo>
                      <a:pt x="195263" y="9430"/>
                    </a:lnTo>
                    <a:lnTo>
                      <a:pt x="195263" y="269177"/>
                    </a:lnTo>
                    <a:lnTo>
                      <a:pt x="169831" y="292894"/>
                    </a:lnTo>
                    <a:lnTo>
                      <a:pt x="176213" y="299752"/>
                    </a:lnTo>
                    <a:lnTo>
                      <a:pt x="204692" y="273177"/>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 name="任意多边形: 形状 65">
                <a:extLst>
                  <a:ext uri="{FF2B5EF4-FFF2-40B4-BE49-F238E27FC236}">
                    <a16:creationId xmlns:a16="http://schemas.microsoft.com/office/drawing/2014/main" id="{B3348AEE-D1F0-0671-6EA8-7819C391EF0F}"/>
                  </a:ext>
                </a:extLst>
              </p:cNvPr>
              <p:cNvSpPr/>
              <p:nvPr/>
            </p:nvSpPr>
            <p:spPr>
              <a:xfrm>
                <a:off x="5640641" y="4472113"/>
                <a:ext cx="204692" cy="301751"/>
              </a:xfrm>
              <a:custGeom>
                <a:avLst/>
                <a:gdLst>
                  <a:gd name="connsiteX0" fmla="*/ 0 w 204692"/>
                  <a:gd name="connsiteY0" fmla="*/ 0 h 301751"/>
                  <a:gd name="connsiteX1" fmla="*/ 0 w 204692"/>
                  <a:gd name="connsiteY1" fmla="*/ 301752 h 301751"/>
                  <a:gd name="connsiteX2" fmla="*/ 9430 w 204692"/>
                  <a:gd name="connsiteY2" fmla="*/ 301752 h 301751"/>
                  <a:gd name="connsiteX3" fmla="*/ 9430 w 204692"/>
                  <a:gd name="connsiteY3" fmla="*/ 9430 h 301751"/>
                  <a:gd name="connsiteX4" fmla="*/ 204692 w 204692"/>
                  <a:gd name="connsiteY4" fmla="*/ 9430 h 301751"/>
                  <a:gd name="connsiteX5" fmla="*/ 204692 w 204692"/>
                  <a:gd name="connsiteY5"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692" h="301751">
                    <a:moveTo>
                      <a:pt x="0" y="0"/>
                    </a:moveTo>
                    <a:lnTo>
                      <a:pt x="0" y="301752"/>
                    </a:lnTo>
                    <a:lnTo>
                      <a:pt x="9430" y="301752"/>
                    </a:lnTo>
                    <a:lnTo>
                      <a:pt x="9430" y="9430"/>
                    </a:lnTo>
                    <a:lnTo>
                      <a:pt x="204692" y="9430"/>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 name="任意多边形: 形状 66">
                <a:extLst>
                  <a:ext uri="{FF2B5EF4-FFF2-40B4-BE49-F238E27FC236}">
                    <a16:creationId xmlns:a16="http://schemas.microsoft.com/office/drawing/2014/main" id="{EF0F0AF1-5211-972B-CE4A-360C8634422C}"/>
                  </a:ext>
                </a:extLst>
              </p:cNvPr>
              <p:cNvSpPr/>
              <p:nvPr/>
            </p:nvSpPr>
            <p:spPr>
              <a:xfrm>
                <a:off x="6040500" y="4476781"/>
                <a:ext cx="53340" cy="297084"/>
              </a:xfrm>
              <a:custGeom>
                <a:avLst/>
                <a:gdLst>
                  <a:gd name="connsiteX0" fmla="*/ 0 w 53340"/>
                  <a:gd name="connsiteY0" fmla="*/ 0 h 297084"/>
                  <a:gd name="connsiteX1" fmla="*/ 0 w 53340"/>
                  <a:gd name="connsiteY1" fmla="*/ 268796 h 297084"/>
                  <a:gd name="connsiteX2" fmla="*/ 37719 w 53340"/>
                  <a:gd name="connsiteY2" fmla="*/ 297084 h 297084"/>
                  <a:gd name="connsiteX3" fmla="*/ 53340 w 53340"/>
                  <a:gd name="connsiteY3" fmla="*/ 297084 h 297084"/>
                  <a:gd name="connsiteX4" fmla="*/ 9430 w 53340"/>
                  <a:gd name="connsiteY4" fmla="*/ 264128 h 297084"/>
                  <a:gd name="connsiteX5" fmla="*/ 9430 w 53340"/>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297084">
                    <a:moveTo>
                      <a:pt x="0" y="0"/>
                    </a:moveTo>
                    <a:lnTo>
                      <a:pt x="0" y="268796"/>
                    </a:lnTo>
                    <a:lnTo>
                      <a:pt x="37719" y="297084"/>
                    </a:lnTo>
                    <a:lnTo>
                      <a:pt x="53340" y="297084"/>
                    </a:lnTo>
                    <a:lnTo>
                      <a:pt x="9430" y="26412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 name="任意多边形: 形状 67">
                <a:extLst>
                  <a:ext uri="{FF2B5EF4-FFF2-40B4-BE49-F238E27FC236}">
                    <a16:creationId xmlns:a16="http://schemas.microsoft.com/office/drawing/2014/main" id="{C82FD81B-C22A-1032-80F8-C3174C4685A8}"/>
                  </a:ext>
                </a:extLst>
              </p:cNvPr>
              <p:cNvSpPr/>
              <p:nvPr/>
            </p:nvSpPr>
            <p:spPr>
              <a:xfrm>
                <a:off x="5975730" y="4476781"/>
                <a:ext cx="9429" cy="297084"/>
              </a:xfrm>
              <a:custGeom>
                <a:avLst/>
                <a:gdLst>
                  <a:gd name="connsiteX0" fmla="*/ 0 w 9429"/>
                  <a:gd name="connsiteY0" fmla="*/ 0 h 297084"/>
                  <a:gd name="connsiteX1" fmla="*/ 9430 w 9429"/>
                  <a:gd name="connsiteY1" fmla="*/ 0 h 297084"/>
                  <a:gd name="connsiteX2" fmla="*/ 9430 w 9429"/>
                  <a:gd name="connsiteY2" fmla="*/ 297085 h 297084"/>
                  <a:gd name="connsiteX3" fmla="*/ 0 w 9429"/>
                  <a:gd name="connsiteY3" fmla="*/ 297085 h 297084"/>
                </a:gdLst>
                <a:ahLst/>
                <a:cxnLst>
                  <a:cxn ang="0">
                    <a:pos x="connsiteX0" y="connsiteY0"/>
                  </a:cxn>
                  <a:cxn ang="0">
                    <a:pos x="connsiteX1" y="connsiteY1"/>
                  </a:cxn>
                  <a:cxn ang="0">
                    <a:pos x="connsiteX2" y="connsiteY2"/>
                  </a:cxn>
                  <a:cxn ang="0">
                    <a:pos x="connsiteX3" y="connsiteY3"/>
                  </a:cxn>
                </a:cxnLst>
                <a:rect l="l" t="t" r="r" b="b"/>
                <a:pathLst>
                  <a:path w="9429" h="297084">
                    <a:moveTo>
                      <a:pt x="0" y="0"/>
                    </a:moveTo>
                    <a:lnTo>
                      <a:pt x="9430" y="0"/>
                    </a:lnTo>
                    <a:lnTo>
                      <a:pt x="9430" y="297085"/>
                    </a:lnTo>
                    <a:lnTo>
                      <a:pt x="0" y="29708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 name="任意多边形: 形状 68">
                <a:extLst>
                  <a:ext uri="{FF2B5EF4-FFF2-40B4-BE49-F238E27FC236}">
                    <a16:creationId xmlns:a16="http://schemas.microsoft.com/office/drawing/2014/main" id="{21F1D2C9-D4A3-3E37-0146-6A073C210161}"/>
                  </a:ext>
                </a:extLst>
              </p:cNvPr>
              <p:cNvSpPr/>
              <p:nvPr/>
            </p:nvSpPr>
            <p:spPr>
              <a:xfrm>
                <a:off x="4227512" y="4635944"/>
                <a:ext cx="265271" cy="55244"/>
              </a:xfrm>
              <a:custGeom>
                <a:avLst/>
                <a:gdLst>
                  <a:gd name="connsiteX0" fmla="*/ 29718 w 265271"/>
                  <a:gd name="connsiteY0" fmla="*/ 0 h 55244"/>
                  <a:gd name="connsiteX1" fmla="*/ 0 w 265271"/>
                  <a:gd name="connsiteY1" fmla="*/ 39624 h 55244"/>
                  <a:gd name="connsiteX2" fmla="*/ 0 w 265271"/>
                  <a:gd name="connsiteY2" fmla="*/ 55245 h 55244"/>
                  <a:gd name="connsiteX3" fmla="*/ 34385 w 265271"/>
                  <a:gd name="connsiteY3" fmla="*/ 9334 h 55244"/>
                  <a:gd name="connsiteX4" fmla="*/ 265271 w 265271"/>
                  <a:gd name="connsiteY4" fmla="*/ 9334 h 55244"/>
                  <a:gd name="connsiteX5" fmla="*/ 265271 w 265271"/>
                  <a:gd name="connsiteY5" fmla="*/ 0 h 5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244">
                    <a:moveTo>
                      <a:pt x="29718" y="0"/>
                    </a:moveTo>
                    <a:lnTo>
                      <a:pt x="0" y="39624"/>
                    </a:lnTo>
                    <a:lnTo>
                      <a:pt x="0" y="55245"/>
                    </a:lnTo>
                    <a:lnTo>
                      <a:pt x="34385" y="9334"/>
                    </a:lnTo>
                    <a:lnTo>
                      <a:pt x="265271" y="9334"/>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 name="任意多边形: 形状 69">
                <a:extLst>
                  <a:ext uri="{FF2B5EF4-FFF2-40B4-BE49-F238E27FC236}">
                    <a16:creationId xmlns:a16="http://schemas.microsoft.com/office/drawing/2014/main" id="{83F35AA1-0E53-6628-53FE-AB130A75AAFF}"/>
                  </a:ext>
                </a:extLst>
              </p:cNvPr>
              <p:cNvSpPr/>
              <p:nvPr/>
            </p:nvSpPr>
            <p:spPr>
              <a:xfrm>
                <a:off x="4227512" y="4571078"/>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 name="任意多边形: 形状 70">
                <a:extLst>
                  <a:ext uri="{FF2B5EF4-FFF2-40B4-BE49-F238E27FC236}">
                    <a16:creationId xmlns:a16="http://schemas.microsoft.com/office/drawing/2014/main" id="{40E2CC49-58B1-2C4E-556B-06128C0D4320}"/>
                  </a:ext>
                </a:extLst>
              </p:cNvPr>
              <p:cNvSpPr/>
              <p:nvPr/>
            </p:nvSpPr>
            <p:spPr>
              <a:xfrm>
                <a:off x="4561934" y="4571078"/>
                <a:ext cx="271176" cy="202787"/>
              </a:xfrm>
              <a:custGeom>
                <a:avLst/>
                <a:gdLst>
                  <a:gd name="connsiteX0" fmla="*/ 137922 w 271176"/>
                  <a:gd name="connsiteY0" fmla="*/ 74200 h 202787"/>
                  <a:gd name="connsiteX1" fmla="*/ 197072 w 271176"/>
                  <a:gd name="connsiteY1" fmla="*/ 74200 h 202787"/>
                  <a:gd name="connsiteX2" fmla="*/ 197072 w 271176"/>
                  <a:gd name="connsiteY2" fmla="*/ 131540 h 202787"/>
                  <a:gd name="connsiteX3" fmla="*/ 137922 w 271176"/>
                  <a:gd name="connsiteY3" fmla="*/ 131540 h 202787"/>
                  <a:gd name="connsiteX4" fmla="*/ 137922 w 271176"/>
                  <a:gd name="connsiteY4" fmla="*/ 74200 h 202787"/>
                  <a:gd name="connsiteX5" fmla="*/ 0 w 271176"/>
                  <a:gd name="connsiteY5" fmla="*/ 0 h 202787"/>
                  <a:gd name="connsiteX6" fmla="*/ 0 w 271176"/>
                  <a:gd name="connsiteY6" fmla="*/ 9430 h 202787"/>
                  <a:gd name="connsiteX7" fmla="*/ 261842 w 271176"/>
                  <a:gd name="connsiteY7" fmla="*/ 9430 h 202787"/>
                  <a:gd name="connsiteX8" fmla="*/ 261842 w 271176"/>
                  <a:gd name="connsiteY8" fmla="*/ 198120 h 202787"/>
                  <a:gd name="connsiteX9" fmla="*/ 75057 w 271176"/>
                  <a:gd name="connsiteY9" fmla="*/ 198120 h 202787"/>
                  <a:gd name="connsiteX10" fmla="*/ 75057 w 271176"/>
                  <a:gd name="connsiteY10" fmla="*/ 74200 h 202787"/>
                  <a:gd name="connsiteX11" fmla="*/ 128588 w 271176"/>
                  <a:gd name="connsiteY11" fmla="*/ 74200 h 202787"/>
                  <a:gd name="connsiteX12" fmla="*/ 128588 w 271176"/>
                  <a:gd name="connsiteY12" fmla="*/ 140875 h 202787"/>
                  <a:gd name="connsiteX13" fmla="*/ 206502 w 271176"/>
                  <a:gd name="connsiteY13" fmla="*/ 140875 h 202787"/>
                  <a:gd name="connsiteX14" fmla="*/ 206502 w 271176"/>
                  <a:gd name="connsiteY14" fmla="*/ 64770 h 202787"/>
                  <a:gd name="connsiteX15" fmla="*/ 0 w 271176"/>
                  <a:gd name="connsiteY15" fmla="*/ 64770 h 202787"/>
                  <a:gd name="connsiteX16" fmla="*/ 0 w 271176"/>
                  <a:gd name="connsiteY16" fmla="*/ 74200 h 202787"/>
                  <a:gd name="connsiteX17" fmla="*/ 65627 w 271176"/>
                  <a:gd name="connsiteY17" fmla="*/ 74200 h 202787"/>
                  <a:gd name="connsiteX18" fmla="*/ 65627 w 271176"/>
                  <a:gd name="connsiteY18" fmla="*/ 202787 h 202787"/>
                  <a:gd name="connsiteX19" fmla="*/ 271177 w 271176"/>
                  <a:gd name="connsiteY19" fmla="*/ 202787 h 202787"/>
                  <a:gd name="connsiteX20" fmla="*/ 271177 w 271176"/>
                  <a:gd name="connsiteY20" fmla="*/ 0 h 202787"/>
                  <a:gd name="connsiteX21" fmla="*/ 0 w 271176"/>
                  <a:gd name="connsiteY21" fmla="*/ 0 h 20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176" h="202787">
                    <a:moveTo>
                      <a:pt x="137922" y="74200"/>
                    </a:moveTo>
                    <a:lnTo>
                      <a:pt x="197072" y="74200"/>
                    </a:lnTo>
                    <a:lnTo>
                      <a:pt x="197072" y="131540"/>
                    </a:lnTo>
                    <a:lnTo>
                      <a:pt x="137922" y="131540"/>
                    </a:lnTo>
                    <a:lnTo>
                      <a:pt x="137922" y="74200"/>
                    </a:lnTo>
                    <a:close/>
                    <a:moveTo>
                      <a:pt x="0" y="0"/>
                    </a:moveTo>
                    <a:lnTo>
                      <a:pt x="0" y="9430"/>
                    </a:lnTo>
                    <a:lnTo>
                      <a:pt x="261842" y="9430"/>
                    </a:lnTo>
                    <a:lnTo>
                      <a:pt x="261842" y="198120"/>
                    </a:lnTo>
                    <a:lnTo>
                      <a:pt x="75057" y="198120"/>
                    </a:lnTo>
                    <a:lnTo>
                      <a:pt x="75057" y="74200"/>
                    </a:lnTo>
                    <a:lnTo>
                      <a:pt x="128588" y="74200"/>
                    </a:lnTo>
                    <a:lnTo>
                      <a:pt x="128588" y="140875"/>
                    </a:lnTo>
                    <a:lnTo>
                      <a:pt x="206502" y="140875"/>
                    </a:lnTo>
                    <a:lnTo>
                      <a:pt x="206502" y="64770"/>
                    </a:lnTo>
                    <a:lnTo>
                      <a:pt x="0" y="64770"/>
                    </a:lnTo>
                    <a:lnTo>
                      <a:pt x="0" y="74200"/>
                    </a:lnTo>
                    <a:lnTo>
                      <a:pt x="65627" y="74200"/>
                    </a:lnTo>
                    <a:lnTo>
                      <a:pt x="65627" y="202787"/>
                    </a:lnTo>
                    <a:lnTo>
                      <a:pt x="271177" y="202787"/>
                    </a:lnTo>
                    <a:lnTo>
                      <a:pt x="271177" y="0"/>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 name="任意多边形: 形状 71">
                <a:extLst>
                  <a:ext uri="{FF2B5EF4-FFF2-40B4-BE49-F238E27FC236}">
                    <a16:creationId xmlns:a16="http://schemas.microsoft.com/office/drawing/2014/main" id="{4B78390E-54FF-16F7-9777-52EEA75B7E5B}"/>
                  </a:ext>
                </a:extLst>
              </p:cNvPr>
              <p:cNvSpPr/>
              <p:nvPr/>
            </p:nvSpPr>
            <p:spPr>
              <a:xfrm>
                <a:off x="4625752" y="4102734"/>
                <a:ext cx="51054" cy="473106"/>
              </a:xfrm>
              <a:custGeom>
                <a:avLst/>
                <a:gdLst>
                  <a:gd name="connsiteX0" fmla="*/ 9335 w 51054"/>
                  <a:gd name="connsiteY0" fmla="*/ 473107 h 473106"/>
                  <a:gd name="connsiteX1" fmla="*/ 0 w 51054"/>
                  <a:gd name="connsiteY1" fmla="*/ 473107 h 473106"/>
                  <a:gd name="connsiteX2" fmla="*/ 0 w 51054"/>
                  <a:gd name="connsiteY2" fmla="*/ 34576 h 473106"/>
                  <a:gd name="connsiteX3" fmla="*/ 45434 w 51054"/>
                  <a:gd name="connsiteY3" fmla="*/ 0 h 473106"/>
                  <a:gd name="connsiteX4" fmla="*/ 51054 w 51054"/>
                  <a:gd name="connsiteY4" fmla="*/ 7525 h 473106"/>
                  <a:gd name="connsiteX5" fmla="*/ 9335 w 51054"/>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106">
                    <a:moveTo>
                      <a:pt x="9335" y="473107"/>
                    </a:moveTo>
                    <a:lnTo>
                      <a:pt x="0" y="473107"/>
                    </a:lnTo>
                    <a:lnTo>
                      <a:pt x="0" y="34576"/>
                    </a:lnTo>
                    <a:lnTo>
                      <a:pt x="45434" y="0"/>
                    </a:lnTo>
                    <a:lnTo>
                      <a:pt x="51054"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 name="任意多边形: 形状 72">
                <a:extLst>
                  <a:ext uri="{FF2B5EF4-FFF2-40B4-BE49-F238E27FC236}">
                    <a16:creationId xmlns:a16="http://schemas.microsoft.com/office/drawing/2014/main" id="{4170EC08-DE6C-641D-DBCB-79C021303F59}"/>
                  </a:ext>
                </a:extLst>
              </p:cNvPr>
              <p:cNvSpPr/>
              <p:nvPr/>
            </p:nvSpPr>
            <p:spPr>
              <a:xfrm>
                <a:off x="4690522" y="4145216"/>
                <a:ext cx="42100" cy="430625"/>
              </a:xfrm>
              <a:custGeom>
                <a:avLst/>
                <a:gdLst>
                  <a:gd name="connsiteX0" fmla="*/ 9334 w 42100"/>
                  <a:gd name="connsiteY0" fmla="*/ 430625 h 430625"/>
                  <a:gd name="connsiteX1" fmla="*/ 0 w 42100"/>
                  <a:gd name="connsiteY1" fmla="*/ 430625 h 430625"/>
                  <a:gd name="connsiteX2" fmla="*/ 0 w 42100"/>
                  <a:gd name="connsiteY2" fmla="*/ 25337 h 430625"/>
                  <a:gd name="connsiteX3" fmla="*/ 36767 w 42100"/>
                  <a:gd name="connsiteY3" fmla="*/ 0 h 430625"/>
                  <a:gd name="connsiteX4" fmla="*/ 42100 w 42100"/>
                  <a:gd name="connsiteY4" fmla="*/ 7715 h 430625"/>
                  <a:gd name="connsiteX5" fmla="*/ 9334 w 42100"/>
                  <a:gd name="connsiteY5" fmla="*/ 30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334" y="430625"/>
                    </a:moveTo>
                    <a:lnTo>
                      <a:pt x="0" y="430625"/>
                    </a:lnTo>
                    <a:lnTo>
                      <a:pt x="0" y="25337"/>
                    </a:lnTo>
                    <a:lnTo>
                      <a:pt x="36767" y="0"/>
                    </a:lnTo>
                    <a:lnTo>
                      <a:pt x="42100" y="7715"/>
                    </a:lnTo>
                    <a:lnTo>
                      <a:pt x="9334" y="30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 name="任意多边形: 形状 73">
                <a:extLst>
                  <a:ext uri="{FF2B5EF4-FFF2-40B4-BE49-F238E27FC236}">
                    <a16:creationId xmlns:a16="http://schemas.microsoft.com/office/drawing/2014/main" id="{DDA40591-32C1-D71F-E646-7751C211C3E8}"/>
                  </a:ext>
                </a:extLst>
              </p:cNvPr>
              <p:cNvSpPr/>
              <p:nvPr/>
            </p:nvSpPr>
            <p:spPr>
              <a:xfrm>
                <a:off x="4692427" y="4035964"/>
                <a:ext cx="140779" cy="476059"/>
              </a:xfrm>
              <a:custGeom>
                <a:avLst/>
                <a:gdLst>
                  <a:gd name="connsiteX0" fmla="*/ 140779 w 140779"/>
                  <a:gd name="connsiteY0" fmla="*/ 476059 h 476059"/>
                  <a:gd name="connsiteX1" fmla="*/ 2762 w 140779"/>
                  <a:gd name="connsiteY1" fmla="*/ 476059 h 476059"/>
                  <a:gd name="connsiteX2" fmla="*/ 2762 w 140779"/>
                  <a:gd name="connsiteY2" fmla="*/ 466630 h 476059"/>
                  <a:gd name="connsiteX3" fmla="*/ 131350 w 140779"/>
                  <a:gd name="connsiteY3" fmla="*/ 466630 h 476059"/>
                  <a:gd name="connsiteX4" fmla="*/ 131350 w 140779"/>
                  <a:gd name="connsiteY4" fmla="*/ 106013 h 476059"/>
                  <a:gd name="connsiteX5" fmla="*/ 0 w 140779"/>
                  <a:gd name="connsiteY5" fmla="*/ 7525 h 476059"/>
                  <a:gd name="connsiteX6" fmla="*/ 5620 w 140779"/>
                  <a:gd name="connsiteY6" fmla="*/ 0 h 476059"/>
                  <a:gd name="connsiteX7" fmla="*/ 140779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79" y="476059"/>
                    </a:moveTo>
                    <a:lnTo>
                      <a:pt x="2762" y="476059"/>
                    </a:lnTo>
                    <a:lnTo>
                      <a:pt x="2762" y="466630"/>
                    </a:lnTo>
                    <a:lnTo>
                      <a:pt x="131350" y="466630"/>
                    </a:lnTo>
                    <a:lnTo>
                      <a:pt x="131350" y="106013"/>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5" name="任意多边形: 形状 74">
                <a:extLst>
                  <a:ext uri="{FF2B5EF4-FFF2-40B4-BE49-F238E27FC236}">
                    <a16:creationId xmlns:a16="http://schemas.microsoft.com/office/drawing/2014/main" id="{063DFD96-EDF9-79DA-6003-36E1EB319617}"/>
                  </a:ext>
                </a:extLst>
              </p:cNvPr>
              <p:cNvSpPr/>
              <p:nvPr/>
            </p:nvSpPr>
            <p:spPr>
              <a:xfrm>
                <a:off x="4627562" y="4070635"/>
                <a:ext cx="138969" cy="374713"/>
              </a:xfrm>
              <a:custGeom>
                <a:avLst/>
                <a:gdLst>
                  <a:gd name="connsiteX0" fmla="*/ 138970 w 138969"/>
                  <a:gd name="connsiteY0" fmla="*/ 374713 h 374713"/>
                  <a:gd name="connsiteX1" fmla="*/ 67627 w 138969"/>
                  <a:gd name="connsiteY1" fmla="*/ 374713 h 374713"/>
                  <a:gd name="connsiteX2" fmla="*/ 67627 w 138969"/>
                  <a:gd name="connsiteY2" fmla="*/ 365379 h 374713"/>
                  <a:gd name="connsiteX3" fmla="*/ 129540 w 138969"/>
                  <a:gd name="connsiteY3" fmla="*/ 365379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379"/>
                    </a:lnTo>
                    <a:lnTo>
                      <a:pt x="129540" y="365379"/>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6" name="任意多边形: 形状 75">
                <a:extLst>
                  <a:ext uri="{FF2B5EF4-FFF2-40B4-BE49-F238E27FC236}">
                    <a16:creationId xmlns:a16="http://schemas.microsoft.com/office/drawing/2014/main" id="{B5367618-B37E-D099-0117-5605471DADDB}"/>
                  </a:ext>
                </a:extLst>
              </p:cNvPr>
              <p:cNvSpPr/>
              <p:nvPr/>
            </p:nvSpPr>
            <p:spPr>
              <a:xfrm>
                <a:off x="4227512" y="4507356"/>
                <a:ext cx="339089" cy="266509"/>
              </a:xfrm>
              <a:custGeom>
                <a:avLst/>
                <a:gdLst>
                  <a:gd name="connsiteX0" fmla="*/ 329756 w 339089"/>
                  <a:gd name="connsiteY0" fmla="*/ 0 h 266509"/>
                  <a:gd name="connsiteX1" fmla="*/ 329756 w 339089"/>
                  <a:gd name="connsiteY1" fmla="*/ 261842 h 266509"/>
                  <a:gd name="connsiteX2" fmla="*/ 0 w 339089"/>
                  <a:gd name="connsiteY2" fmla="*/ 261842 h 266509"/>
                  <a:gd name="connsiteX3" fmla="*/ 0 w 339089"/>
                  <a:gd name="connsiteY3" fmla="*/ 266509 h 266509"/>
                  <a:gd name="connsiteX4" fmla="*/ 339090 w 339089"/>
                  <a:gd name="connsiteY4" fmla="*/ 266509 h 266509"/>
                  <a:gd name="connsiteX5" fmla="*/ 339090 w 339089"/>
                  <a:gd name="connsiteY5" fmla="*/ 0 h 26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66509">
                    <a:moveTo>
                      <a:pt x="329756" y="0"/>
                    </a:moveTo>
                    <a:lnTo>
                      <a:pt x="329756" y="261842"/>
                    </a:lnTo>
                    <a:lnTo>
                      <a:pt x="0" y="261842"/>
                    </a:lnTo>
                    <a:lnTo>
                      <a:pt x="0" y="266509"/>
                    </a:lnTo>
                    <a:lnTo>
                      <a:pt x="339090" y="26650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7" name="任意多边形: 形状 76">
                <a:extLst>
                  <a:ext uri="{FF2B5EF4-FFF2-40B4-BE49-F238E27FC236}">
                    <a16:creationId xmlns:a16="http://schemas.microsoft.com/office/drawing/2014/main" id="{FB0B774A-3ED6-36EC-E175-FAEF5C608E19}"/>
                  </a:ext>
                </a:extLst>
              </p:cNvPr>
              <p:cNvSpPr/>
              <p:nvPr/>
            </p:nvSpPr>
            <p:spPr>
              <a:xfrm>
                <a:off x="4227512" y="4507356"/>
                <a:ext cx="270033" cy="204596"/>
              </a:xfrm>
              <a:custGeom>
                <a:avLst/>
                <a:gdLst>
                  <a:gd name="connsiteX0" fmla="*/ 260604 w 270033"/>
                  <a:gd name="connsiteY0" fmla="*/ 0 h 204596"/>
                  <a:gd name="connsiteX1" fmla="*/ 260604 w 270033"/>
                  <a:gd name="connsiteY1" fmla="*/ 195167 h 204596"/>
                  <a:gd name="connsiteX2" fmla="*/ 34385 w 270033"/>
                  <a:gd name="connsiteY2" fmla="*/ 195167 h 204596"/>
                  <a:gd name="connsiteX3" fmla="*/ 0 w 270033"/>
                  <a:gd name="connsiteY3" fmla="*/ 149923 h 204596"/>
                  <a:gd name="connsiteX4" fmla="*/ 0 w 270033"/>
                  <a:gd name="connsiteY4" fmla="*/ 165449 h 204596"/>
                  <a:gd name="connsiteX5" fmla="*/ 29718 w 270033"/>
                  <a:gd name="connsiteY5" fmla="*/ 204597 h 204596"/>
                  <a:gd name="connsiteX6" fmla="*/ 270034 w 270033"/>
                  <a:gd name="connsiteY6" fmla="*/ 204597 h 204596"/>
                  <a:gd name="connsiteX7" fmla="*/ 270034 w 270033"/>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6">
                    <a:moveTo>
                      <a:pt x="260604" y="0"/>
                    </a:moveTo>
                    <a:lnTo>
                      <a:pt x="260604" y="195167"/>
                    </a:lnTo>
                    <a:lnTo>
                      <a:pt x="34385" y="195167"/>
                    </a:lnTo>
                    <a:lnTo>
                      <a:pt x="0" y="149923"/>
                    </a:lnTo>
                    <a:lnTo>
                      <a:pt x="0" y="165449"/>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8" name="任意多边形: 形状 77">
                <a:extLst>
                  <a:ext uri="{FF2B5EF4-FFF2-40B4-BE49-F238E27FC236}">
                    <a16:creationId xmlns:a16="http://schemas.microsoft.com/office/drawing/2014/main" id="{2D169474-8053-4561-A6D8-A27824439D67}"/>
                  </a:ext>
                </a:extLst>
              </p:cNvPr>
              <p:cNvSpPr/>
              <p:nvPr/>
            </p:nvSpPr>
            <p:spPr>
              <a:xfrm>
                <a:off x="4227512" y="4206271"/>
                <a:ext cx="402907" cy="305752"/>
              </a:xfrm>
              <a:custGeom>
                <a:avLst/>
                <a:gdLst>
                  <a:gd name="connsiteX0" fmla="*/ 0 w 402907"/>
                  <a:gd name="connsiteY0" fmla="*/ 0 h 305752"/>
                  <a:gd name="connsiteX1" fmla="*/ 0 w 402907"/>
                  <a:gd name="connsiteY1" fmla="*/ 305752 h 305752"/>
                  <a:gd name="connsiteX2" fmla="*/ 402908 w 402907"/>
                  <a:gd name="connsiteY2" fmla="*/ 305752 h 305752"/>
                  <a:gd name="connsiteX3" fmla="*/ 402908 w 402907"/>
                  <a:gd name="connsiteY3" fmla="*/ 296323 h 305752"/>
                  <a:gd name="connsiteX4" fmla="*/ 2000 w 402907"/>
                  <a:gd name="connsiteY4" fmla="*/ 296323 h 305752"/>
                  <a:gd name="connsiteX5" fmla="*/ 2000 w 402907"/>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752">
                    <a:moveTo>
                      <a:pt x="0" y="0"/>
                    </a:moveTo>
                    <a:lnTo>
                      <a:pt x="0" y="305752"/>
                    </a:lnTo>
                    <a:lnTo>
                      <a:pt x="402908" y="305752"/>
                    </a:lnTo>
                    <a:lnTo>
                      <a:pt x="402908" y="296323"/>
                    </a:lnTo>
                    <a:lnTo>
                      <a:pt x="2000" y="296323"/>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9" name="任意多边形: 形状 78">
                <a:extLst>
                  <a:ext uri="{FF2B5EF4-FFF2-40B4-BE49-F238E27FC236}">
                    <a16:creationId xmlns:a16="http://schemas.microsoft.com/office/drawing/2014/main" id="{655E5512-7952-3429-9976-A6A97FF33942}"/>
                  </a:ext>
                </a:extLst>
              </p:cNvPr>
              <p:cNvSpPr/>
              <p:nvPr/>
            </p:nvSpPr>
            <p:spPr>
              <a:xfrm>
                <a:off x="4285709" y="4206271"/>
                <a:ext cx="344709" cy="239077"/>
              </a:xfrm>
              <a:custGeom>
                <a:avLst/>
                <a:gdLst>
                  <a:gd name="connsiteX0" fmla="*/ 344710 w 344709"/>
                  <a:gd name="connsiteY0" fmla="*/ 239077 h 239077"/>
                  <a:gd name="connsiteX1" fmla="*/ 0 w 344709"/>
                  <a:gd name="connsiteY1" fmla="*/ 239077 h 239077"/>
                  <a:gd name="connsiteX2" fmla="*/ 0 w 344709"/>
                  <a:gd name="connsiteY2" fmla="*/ 0 h 239077"/>
                  <a:gd name="connsiteX3" fmla="*/ 9430 w 344709"/>
                  <a:gd name="connsiteY3" fmla="*/ 0 h 239077"/>
                  <a:gd name="connsiteX4" fmla="*/ 9430 w 344709"/>
                  <a:gd name="connsiteY4" fmla="*/ 229743 h 239077"/>
                  <a:gd name="connsiteX5" fmla="*/ 344710 w 344709"/>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077">
                    <a:moveTo>
                      <a:pt x="344710" y="239077"/>
                    </a:moveTo>
                    <a:lnTo>
                      <a:pt x="0" y="239077"/>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0" name="任意多边形: 形状 79">
                <a:extLst>
                  <a:ext uri="{FF2B5EF4-FFF2-40B4-BE49-F238E27FC236}">
                    <a16:creationId xmlns:a16="http://schemas.microsoft.com/office/drawing/2014/main" id="{AA406125-98E9-CBD6-2286-27D60CE9FBFF}"/>
                  </a:ext>
                </a:extLst>
              </p:cNvPr>
              <p:cNvSpPr/>
              <p:nvPr/>
            </p:nvSpPr>
            <p:spPr>
              <a:xfrm>
                <a:off x="4227512" y="4201508"/>
                <a:ext cx="270033" cy="239172"/>
              </a:xfrm>
              <a:custGeom>
                <a:avLst/>
                <a:gdLst>
                  <a:gd name="connsiteX0" fmla="*/ 0 w 270033"/>
                  <a:gd name="connsiteY0" fmla="*/ 0 h 239172"/>
                  <a:gd name="connsiteX1" fmla="*/ 0 w 270033"/>
                  <a:gd name="connsiteY1" fmla="*/ 9430 h 239172"/>
                  <a:gd name="connsiteX2" fmla="*/ 260604 w 270033"/>
                  <a:gd name="connsiteY2" fmla="*/ 9430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430"/>
                    </a:lnTo>
                    <a:lnTo>
                      <a:pt x="260604" y="9430"/>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1" name="任意多边形: 形状 80">
                <a:extLst>
                  <a:ext uri="{FF2B5EF4-FFF2-40B4-BE49-F238E27FC236}">
                    <a16:creationId xmlns:a16="http://schemas.microsoft.com/office/drawing/2014/main" id="{FE92847F-3089-A663-F1FF-5CDC9A703472}"/>
                  </a:ext>
                </a:extLst>
              </p:cNvPr>
              <p:cNvSpPr/>
              <p:nvPr/>
            </p:nvSpPr>
            <p:spPr>
              <a:xfrm>
                <a:off x="4227512" y="4136262"/>
                <a:ext cx="339089" cy="304419"/>
              </a:xfrm>
              <a:custGeom>
                <a:avLst/>
                <a:gdLst>
                  <a:gd name="connsiteX0" fmla="*/ 0 w 339089"/>
                  <a:gd name="connsiteY0" fmla="*/ 0 h 304419"/>
                  <a:gd name="connsiteX1" fmla="*/ 0 w 339089"/>
                  <a:gd name="connsiteY1" fmla="*/ 9430 h 304419"/>
                  <a:gd name="connsiteX2" fmla="*/ 329756 w 339089"/>
                  <a:gd name="connsiteY2" fmla="*/ 9430 h 304419"/>
                  <a:gd name="connsiteX3" fmla="*/ 329756 w 339089"/>
                  <a:gd name="connsiteY3" fmla="*/ 304419 h 304419"/>
                  <a:gd name="connsiteX4" fmla="*/ 339090 w 339089"/>
                  <a:gd name="connsiteY4" fmla="*/ 304419 h 304419"/>
                  <a:gd name="connsiteX5" fmla="*/ 339090 w 339089"/>
                  <a:gd name="connsiteY5" fmla="*/ 0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9">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2" name="任意多边形: 形状 81">
                <a:extLst>
                  <a:ext uri="{FF2B5EF4-FFF2-40B4-BE49-F238E27FC236}">
                    <a16:creationId xmlns:a16="http://schemas.microsoft.com/office/drawing/2014/main" id="{FF8F19D6-2A80-EE5D-7B03-61D7113E27CD}"/>
                  </a:ext>
                </a:extLst>
              </p:cNvPr>
              <p:cNvSpPr/>
              <p:nvPr/>
            </p:nvSpPr>
            <p:spPr>
              <a:xfrm>
                <a:off x="4625657" y="3435222"/>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49 h 271271"/>
                  <a:gd name="connsiteX15" fmla="*/ 74200 w 207454"/>
                  <a:gd name="connsiteY15" fmla="*/ 205549 h 271271"/>
                  <a:gd name="connsiteX16" fmla="*/ 74200 w 207454"/>
                  <a:gd name="connsiteY16" fmla="*/ 271272 h 271271"/>
                  <a:gd name="connsiteX17" fmla="*/ 74200 w 207454"/>
                  <a:gd name="connsiteY17" fmla="*/ 133350 h 271271"/>
                  <a:gd name="connsiteX18" fmla="*/ 131540 w 207454"/>
                  <a:gd name="connsiteY18" fmla="*/ 133350 h 271271"/>
                  <a:gd name="connsiteX19" fmla="*/ 131540 w 207454"/>
                  <a:gd name="connsiteY19" fmla="*/ 74200 h 271271"/>
                  <a:gd name="connsiteX20" fmla="*/ 74200 w 207454"/>
                  <a:gd name="connsiteY20" fmla="*/ 74200 h 271271"/>
                  <a:gd name="connsiteX21" fmla="*/ 74200 w 207454"/>
                  <a:gd name="connsiteY21" fmla="*/ 13335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4" y="0"/>
                    </a:lnTo>
                    <a:lnTo>
                      <a:pt x="207454" y="205549"/>
                    </a:lnTo>
                    <a:lnTo>
                      <a:pt x="74200" y="205549"/>
                    </a:lnTo>
                    <a:lnTo>
                      <a:pt x="74200" y="271272"/>
                    </a:lnTo>
                    <a:close/>
                    <a:moveTo>
                      <a:pt x="74200" y="133350"/>
                    </a:moveTo>
                    <a:lnTo>
                      <a:pt x="131540" y="133350"/>
                    </a:lnTo>
                    <a:lnTo>
                      <a:pt x="131540" y="74200"/>
                    </a:lnTo>
                    <a:lnTo>
                      <a:pt x="74200" y="74200"/>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3" name="任意多边形: 形状 82">
                <a:extLst>
                  <a:ext uri="{FF2B5EF4-FFF2-40B4-BE49-F238E27FC236}">
                    <a16:creationId xmlns:a16="http://schemas.microsoft.com/office/drawing/2014/main" id="{0D917796-93C7-58AA-50AE-7D9C378E0D5F}"/>
                  </a:ext>
                </a:extLst>
              </p:cNvPr>
              <p:cNvSpPr/>
              <p:nvPr/>
            </p:nvSpPr>
            <p:spPr>
              <a:xfrm>
                <a:off x="4227512" y="3628675"/>
                <a:ext cx="402907" cy="14001"/>
              </a:xfrm>
              <a:custGeom>
                <a:avLst/>
                <a:gdLst>
                  <a:gd name="connsiteX0" fmla="*/ 0 w 402907"/>
                  <a:gd name="connsiteY0" fmla="*/ 14002 h 14001"/>
                  <a:gd name="connsiteX1" fmla="*/ 402908 w 402907"/>
                  <a:gd name="connsiteY1" fmla="*/ 14002 h 14001"/>
                  <a:gd name="connsiteX2" fmla="*/ 402908 w 402907"/>
                  <a:gd name="connsiteY2" fmla="*/ 4667 h 14001"/>
                  <a:gd name="connsiteX3" fmla="*/ 3524 w 402907"/>
                  <a:gd name="connsiteY3" fmla="*/ 4667 h 14001"/>
                  <a:gd name="connsiteX4" fmla="*/ 0 w 402907"/>
                  <a:gd name="connsiteY4" fmla="*/ 0 h 14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01">
                    <a:moveTo>
                      <a:pt x="0" y="14002"/>
                    </a:moveTo>
                    <a:lnTo>
                      <a:pt x="402908" y="14002"/>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4" name="任意多边形: 形状 83">
                <a:extLst>
                  <a:ext uri="{FF2B5EF4-FFF2-40B4-BE49-F238E27FC236}">
                    <a16:creationId xmlns:a16="http://schemas.microsoft.com/office/drawing/2014/main" id="{E0B54E99-BE46-E81A-B9F5-A7195121AA40}"/>
                  </a:ext>
                </a:extLst>
              </p:cNvPr>
              <p:cNvSpPr/>
              <p:nvPr/>
            </p:nvSpPr>
            <p:spPr>
              <a:xfrm>
                <a:off x="4234369" y="3535806"/>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766 h 42100"/>
                  <a:gd name="connsiteX5" fmla="*/ 396050 w 396049"/>
                  <a:gd name="connsiteY5" fmla="*/ 32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5" name="任意多边形: 形状 84">
                <a:extLst>
                  <a:ext uri="{FF2B5EF4-FFF2-40B4-BE49-F238E27FC236}">
                    <a16:creationId xmlns:a16="http://schemas.microsoft.com/office/drawing/2014/main" id="{F5B62A01-2943-4C12-54BB-EE4E010E724B}"/>
                  </a:ext>
                </a:extLst>
              </p:cNvPr>
              <p:cNvSpPr/>
              <p:nvPr/>
            </p:nvSpPr>
            <p:spPr>
              <a:xfrm>
                <a:off x="4227512" y="3435317"/>
                <a:ext cx="339089" cy="137921"/>
              </a:xfrm>
              <a:custGeom>
                <a:avLst/>
                <a:gdLst>
                  <a:gd name="connsiteX0" fmla="*/ 0 w 339089"/>
                  <a:gd name="connsiteY0" fmla="*/ 0 h 137921"/>
                  <a:gd name="connsiteX1" fmla="*/ 0 w 339089"/>
                  <a:gd name="connsiteY1" fmla="*/ 14097 h 137921"/>
                  <a:gd name="connsiteX2" fmla="*/ 3619 w 339089"/>
                  <a:gd name="connsiteY2" fmla="*/ 9334 h 137921"/>
                  <a:gd name="connsiteX3" fmla="*/ 329756 w 339089"/>
                  <a:gd name="connsiteY3" fmla="*/ 9334 h 137921"/>
                  <a:gd name="connsiteX4" fmla="*/ 329756 w 339089"/>
                  <a:gd name="connsiteY4" fmla="*/ 137922 h 137921"/>
                  <a:gd name="connsiteX5" fmla="*/ 339090 w 339089"/>
                  <a:gd name="connsiteY5" fmla="*/ 137922 h 137921"/>
                  <a:gd name="connsiteX6" fmla="*/ 339090 w 339089"/>
                  <a:gd name="connsiteY6" fmla="*/ 0 h 1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7921">
                    <a:moveTo>
                      <a:pt x="0" y="0"/>
                    </a:moveTo>
                    <a:lnTo>
                      <a:pt x="0" y="14097"/>
                    </a:lnTo>
                    <a:lnTo>
                      <a:pt x="3619" y="9334"/>
                    </a:lnTo>
                    <a:lnTo>
                      <a:pt x="329756" y="9334"/>
                    </a:lnTo>
                    <a:lnTo>
                      <a:pt x="329756" y="137922"/>
                    </a:lnTo>
                    <a:lnTo>
                      <a:pt x="339090" y="13792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6" name="任意多边形: 形状 85">
                <a:extLst>
                  <a:ext uri="{FF2B5EF4-FFF2-40B4-BE49-F238E27FC236}">
                    <a16:creationId xmlns:a16="http://schemas.microsoft.com/office/drawing/2014/main" id="{7EEFD4F4-8ED0-B96B-30BE-0E68FAABDA6D}"/>
                  </a:ext>
                </a:extLst>
              </p:cNvPr>
              <p:cNvSpPr/>
              <p:nvPr/>
            </p:nvSpPr>
            <p:spPr>
              <a:xfrm>
                <a:off x="4227512" y="3501897"/>
                <a:ext cx="272510" cy="71342"/>
              </a:xfrm>
              <a:custGeom>
                <a:avLst/>
                <a:gdLst>
                  <a:gd name="connsiteX0" fmla="*/ 32290 w 272510"/>
                  <a:gd name="connsiteY0" fmla="*/ 0 h 71342"/>
                  <a:gd name="connsiteX1" fmla="*/ 0 w 272510"/>
                  <a:gd name="connsiteY1" fmla="*/ 43053 h 71342"/>
                  <a:gd name="connsiteX2" fmla="*/ 0 w 272510"/>
                  <a:gd name="connsiteY2" fmla="*/ 58674 h 71342"/>
                  <a:gd name="connsiteX3" fmla="*/ 36957 w 272510"/>
                  <a:gd name="connsiteY3" fmla="*/ 9430 h 71342"/>
                  <a:gd name="connsiteX4" fmla="*/ 263081 w 272510"/>
                  <a:gd name="connsiteY4" fmla="*/ 9430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3053"/>
                    </a:lnTo>
                    <a:lnTo>
                      <a:pt x="0" y="58674"/>
                    </a:lnTo>
                    <a:lnTo>
                      <a:pt x="36957" y="9430"/>
                    </a:lnTo>
                    <a:lnTo>
                      <a:pt x="263081" y="9430"/>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7" name="任意多边形: 形状 86">
                <a:extLst>
                  <a:ext uri="{FF2B5EF4-FFF2-40B4-BE49-F238E27FC236}">
                    <a16:creationId xmlns:a16="http://schemas.microsoft.com/office/drawing/2014/main" id="{11450EA7-1D5F-11C1-E644-88039D07EEBB}"/>
                  </a:ext>
                </a:extLst>
              </p:cNvPr>
              <p:cNvSpPr/>
              <p:nvPr/>
            </p:nvSpPr>
            <p:spPr>
              <a:xfrm>
                <a:off x="4561934" y="3701827"/>
                <a:ext cx="271271" cy="408908"/>
              </a:xfrm>
              <a:custGeom>
                <a:avLst/>
                <a:gdLst>
                  <a:gd name="connsiteX0" fmla="*/ 234696 w 271271"/>
                  <a:gd name="connsiteY0" fmla="*/ 408908 h 408908"/>
                  <a:gd name="connsiteX1" fmla="*/ 228124 w 271271"/>
                  <a:gd name="connsiteY1" fmla="*/ 402146 h 408908"/>
                  <a:gd name="connsiteX2" fmla="*/ 261842 w 271271"/>
                  <a:gd name="connsiteY2" fmla="*/ 369094 h 408908"/>
                  <a:gd name="connsiteX3" fmla="*/ 261842 w 271271"/>
                  <a:gd name="connsiteY3" fmla="*/ 9430 h 408908"/>
                  <a:gd name="connsiteX4" fmla="*/ 0 w 271271"/>
                  <a:gd name="connsiteY4" fmla="*/ 9430 h 408908"/>
                  <a:gd name="connsiteX5" fmla="*/ 0 w 271271"/>
                  <a:gd name="connsiteY5" fmla="*/ 0 h 408908"/>
                  <a:gd name="connsiteX6" fmla="*/ 271272 w 271271"/>
                  <a:gd name="connsiteY6" fmla="*/ 0 h 408908"/>
                  <a:gd name="connsiteX7" fmla="*/ 271272 w 271271"/>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34696" y="408908"/>
                    </a:moveTo>
                    <a:lnTo>
                      <a:pt x="228124" y="402146"/>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8" name="任意多边形: 形状 87">
                <a:extLst>
                  <a:ext uri="{FF2B5EF4-FFF2-40B4-BE49-F238E27FC236}">
                    <a16:creationId xmlns:a16="http://schemas.microsoft.com/office/drawing/2014/main" id="{7FAAD7A4-F17B-AF45-E2B5-C2A6EF2E96F3}"/>
                  </a:ext>
                </a:extLst>
              </p:cNvPr>
              <p:cNvSpPr/>
              <p:nvPr/>
            </p:nvSpPr>
            <p:spPr>
              <a:xfrm>
                <a:off x="4227512" y="3518566"/>
                <a:ext cx="38385" cy="57435"/>
              </a:xfrm>
              <a:custGeom>
                <a:avLst/>
                <a:gdLst>
                  <a:gd name="connsiteX0" fmla="*/ 0 w 38385"/>
                  <a:gd name="connsiteY0" fmla="*/ 15811 h 57435"/>
                  <a:gd name="connsiteX1" fmla="*/ 30861 w 38385"/>
                  <a:gd name="connsiteY1" fmla="*/ 57436 h 57435"/>
                  <a:gd name="connsiteX2" fmla="*/ 38386 w 38385"/>
                  <a:gd name="connsiteY2" fmla="*/ 51911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911"/>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9" name="任意多边形: 形状 88">
                <a:extLst>
                  <a:ext uri="{FF2B5EF4-FFF2-40B4-BE49-F238E27FC236}">
                    <a16:creationId xmlns:a16="http://schemas.microsoft.com/office/drawing/2014/main" id="{E38B66D3-802D-C27F-5748-0832934E6771}"/>
                  </a:ext>
                </a:extLst>
              </p:cNvPr>
              <p:cNvSpPr/>
              <p:nvPr/>
            </p:nvSpPr>
            <p:spPr>
              <a:xfrm>
                <a:off x="4227512" y="3628675"/>
                <a:ext cx="4953" cy="10287"/>
              </a:xfrm>
              <a:custGeom>
                <a:avLst/>
                <a:gdLst>
                  <a:gd name="connsiteX0" fmla="*/ 0 w 4953"/>
                  <a:gd name="connsiteY0" fmla="*/ 10287 h 10287"/>
                  <a:gd name="connsiteX1" fmla="*/ 4953 w 4953"/>
                  <a:gd name="connsiteY1" fmla="*/ 6477 h 10287"/>
                  <a:gd name="connsiteX2" fmla="*/ 0 w 4953"/>
                  <a:gd name="connsiteY2" fmla="*/ 0 h 10287"/>
                </a:gdLst>
                <a:ahLst/>
                <a:cxnLst>
                  <a:cxn ang="0">
                    <a:pos x="connsiteX0" y="connsiteY0"/>
                  </a:cxn>
                  <a:cxn ang="0">
                    <a:pos x="connsiteX1" y="connsiteY1"/>
                  </a:cxn>
                  <a:cxn ang="0">
                    <a:pos x="connsiteX2" y="connsiteY2"/>
                  </a:cxn>
                </a:cxnLst>
                <a:rect l="l" t="t" r="r" b="b"/>
                <a:pathLst>
                  <a:path w="4953" h="10287">
                    <a:moveTo>
                      <a:pt x="0" y="10287"/>
                    </a:moveTo>
                    <a:lnTo>
                      <a:pt x="4953" y="647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0" name="任意多边形: 形状 89">
                <a:extLst>
                  <a:ext uri="{FF2B5EF4-FFF2-40B4-BE49-F238E27FC236}">
                    <a16:creationId xmlns:a16="http://schemas.microsoft.com/office/drawing/2014/main" id="{11C26D72-D8FC-C988-30C8-CE58EF3B2132}"/>
                  </a:ext>
                </a:extLst>
              </p:cNvPr>
              <p:cNvSpPr/>
              <p:nvPr/>
            </p:nvSpPr>
            <p:spPr>
              <a:xfrm>
                <a:off x="4227512" y="4002912"/>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1" name="任意多边形: 形状 90">
                <a:extLst>
                  <a:ext uri="{FF2B5EF4-FFF2-40B4-BE49-F238E27FC236}">
                    <a16:creationId xmlns:a16="http://schemas.microsoft.com/office/drawing/2014/main" id="{7EC07F44-A448-268D-4698-89BD5BD2BD69}"/>
                  </a:ext>
                </a:extLst>
              </p:cNvPr>
              <p:cNvSpPr/>
              <p:nvPr/>
            </p:nvSpPr>
            <p:spPr>
              <a:xfrm>
                <a:off x="4227512" y="4068158"/>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2" name="任意多边形: 形状 91">
                <a:extLst>
                  <a:ext uri="{FF2B5EF4-FFF2-40B4-BE49-F238E27FC236}">
                    <a16:creationId xmlns:a16="http://schemas.microsoft.com/office/drawing/2014/main" id="{11FF4693-2566-2C81-7809-DD773826C0F6}"/>
                  </a:ext>
                </a:extLst>
              </p:cNvPr>
              <p:cNvSpPr/>
              <p:nvPr/>
            </p:nvSpPr>
            <p:spPr>
              <a:xfrm>
                <a:off x="4227512" y="3701827"/>
                <a:ext cx="267747" cy="437864"/>
              </a:xfrm>
              <a:custGeom>
                <a:avLst/>
                <a:gdLst>
                  <a:gd name="connsiteX0" fmla="*/ 0 w 267747"/>
                  <a:gd name="connsiteY0" fmla="*/ 0 h 437864"/>
                  <a:gd name="connsiteX1" fmla="*/ 0 w 267747"/>
                  <a:gd name="connsiteY1" fmla="*/ 437864 h 437864"/>
                  <a:gd name="connsiteX2" fmla="*/ 5906 w 267747"/>
                  <a:gd name="connsiteY2" fmla="*/ 437864 h 437864"/>
                  <a:gd name="connsiteX3" fmla="*/ 5906 w 267747"/>
                  <a:gd name="connsiteY3" fmla="*/ 9430 h 437864"/>
                  <a:gd name="connsiteX4" fmla="*/ 267748 w 267747"/>
                  <a:gd name="connsiteY4" fmla="*/ 9430 h 437864"/>
                  <a:gd name="connsiteX5" fmla="*/ 267748 w 267747"/>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864">
                    <a:moveTo>
                      <a:pt x="0" y="0"/>
                    </a:moveTo>
                    <a:lnTo>
                      <a:pt x="0" y="437864"/>
                    </a:lnTo>
                    <a:lnTo>
                      <a:pt x="5906" y="437864"/>
                    </a:lnTo>
                    <a:lnTo>
                      <a:pt x="5906" y="9430"/>
                    </a:lnTo>
                    <a:lnTo>
                      <a:pt x="267748" y="9430"/>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3" name="任意多边形: 形状 92">
                <a:extLst>
                  <a:ext uri="{FF2B5EF4-FFF2-40B4-BE49-F238E27FC236}">
                    <a16:creationId xmlns:a16="http://schemas.microsoft.com/office/drawing/2014/main" id="{50609FE9-56A7-D196-21A4-760AABDD8D5F}"/>
                  </a:ext>
                </a:extLst>
              </p:cNvPr>
              <p:cNvSpPr/>
              <p:nvPr/>
            </p:nvSpPr>
            <p:spPr>
              <a:xfrm>
                <a:off x="4295425" y="3638009"/>
                <a:ext cx="204596" cy="374332"/>
              </a:xfrm>
              <a:custGeom>
                <a:avLst/>
                <a:gdLst>
                  <a:gd name="connsiteX0" fmla="*/ 204597 w 204596"/>
                  <a:gd name="connsiteY0" fmla="*/ 374333 h 374332"/>
                  <a:gd name="connsiteX1" fmla="*/ 0 w 204596"/>
                  <a:gd name="connsiteY1" fmla="*/ 374333 h 374332"/>
                  <a:gd name="connsiteX2" fmla="*/ 0 w 204596"/>
                  <a:gd name="connsiteY2" fmla="*/ 364903 h 374332"/>
                  <a:gd name="connsiteX3" fmla="*/ 195167 w 204596"/>
                  <a:gd name="connsiteY3" fmla="*/ 364903 h 374332"/>
                  <a:gd name="connsiteX4" fmla="*/ 195167 w 204596"/>
                  <a:gd name="connsiteY4" fmla="*/ 0 h 374332"/>
                  <a:gd name="connsiteX5" fmla="*/ 204597 w 204596"/>
                  <a:gd name="connsiteY5" fmla="*/ 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204597" y="374333"/>
                    </a:moveTo>
                    <a:lnTo>
                      <a:pt x="0" y="374333"/>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4" name="任意多边形: 形状 93">
                <a:extLst>
                  <a:ext uri="{FF2B5EF4-FFF2-40B4-BE49-F238E27FC236}">
                    <a16:creationId xmlns:a16="http://schemas.microsoft.com/office/drawing/2014/main" id="{D3F2BC75-9CDA-5118-9EE5-3D6CBA801CB0}"/>
                  </a:ext>
                </a:extLst>
              </p:cNvPr>
              <p:cNvSpPr/>
              <p:nvPr/>
            </p:nvSpPr>
            <p:spPr>
              <a:xfrm>
                <a:off x="4295425" y="3638009"/>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5" name="任意多边形: 形状 94">
                <a:extLst>
                  <a:ext uri="{FF2B5EF4-FFF2-40B4-BE49-F238E27FC236}">
                    <a16:creationId xmlns:a16="http://schemas.microsoft.com/office/drawing/2014/main" id="{9E5F2C6E-C19A-0B48-14AC-75EB5645D6EE}"/>
                  </a:ext>
                </a:extLst>
              </p:cNvPr>
              <p:cNvSpPr/>
              <p:nvPr/>
            </p:nvSpPr>
            <p:spPr>
              <a:xfrm>
                <a:off x="4561934" y="3768502"/>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4 h 299656"/>
                  <a:gd name="connsiteX4" fmla="*/ 0 w 204692"/>
                  <a:gd name="connsiteY4" fmla="*/ 9334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4"/>
                    </a:lnTo>
                    <a:lnTo>
                      <a:pt x="0" y="9334"/>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6" name="任意多边形: 形状 95">
                <a:extLst>
                  <a:ext uri="{FF2B5EF4-FFF2-40B4-BE49-F238E27FC236}">
                    <a16:creationId xmlns:a16="http://schemas.microsoft.com/office/drawing/2014/main" id="{BE554863-0A89-5B9D-A20C-6BA1B6ED4AB3}"/>
                  </a:ext>
                </a:extLst>
              </p:cNvPr>
              <p:cNvSpPr/>
              <p:nvPr/>
            </p:nvSpPr>
            <p:spPr>
              <a:xfrm>
                <a:off x="4290662" y="3768502"/>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334 h 371189"/>
                  <a:gd name="connsiteX5" fmla="*/ 9430 w 204596"/>
                  <a:gd name="connsiteY5" fmla="*/ 9334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7" name="任意多边形: 形状 96">
                <a:extLst>
                  <a:ext uri="{FF2B5EF4-FFF2-40B4-BE49-F238E27FC236}">
                    <a16:creationId xmlns:a16="http://schemas.microsoft.com/office/drawing/2014/main" id="{DF4F02E1-960D-956A-8D8C-C89A00C758FB}"/>
                  </a:ext>
                </a:extLst>
              </p:cNvPr>
              <p:cNvSpPr/>
              <p:nvPr/>
            </p:nvSpPr>
            <p:spPr>
              <a:xfrm>
                <a:off x="4690522" y="3773169"/>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8" name="任意多边形: 形状 97">
                <a:extLst>
                  <a:ext uri="{FF2B5EF4-FFF2-40B4-BE49-F238E27FC236}">
                    <a16:creationId xmlns:a16="http://schemas.microsoft.com/office/drawing/2014/main" id="{20EC1798-D221-D170-8571-0B9E63F5D196}"/>
                  </a:ext>
                </a:extLst>
              </p:cNvPr>
              <p:cNvSpPr/>
              <p:nvPr/>
            </p:nvSpPr>
            <p:spPr>
              <a:xfrm>
                <a:off x="4625752" y="3773169"/>
                <a:ext cx="138969" cy="404717"/>
              </a:xfrm>
              <a:custGeom>
                <a:avLst/>
                <a:gdLst>
                  <a:gd name="connsiteX0" fmla="*/ 133255 w 138969"/>
                  <a:gd name="connsiteY0" fmla="*/ 404717 h 404717"/>
                  <a:gd name="connsiteX1" fmla="*/ 0 w 138969"/>
                  <a:gd name="connsiteY1" fmla="*/ 301942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1942"/>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9" name="任意多边形: 形状 98">
                <a:extLst>
                  <a:ext uri="{FF2B5EF4-FFF2-40B4-BE49-F238E27FC236}">
                    <a16:creationId xmlns:a16="http://schemas.microsoft.com/office/drawing/2014/main" id="{99462759-4FE3-7594-0BE2-B321135D48D5}"/>
                  </a:ext>
                </a:extLst>
              </p:cNvPr>
              <p:cNvSpPr/>
              <p:nvPr/>
            </p:nvSpPr>
            <p:spPr>
              <a:xfrm>
                <a:off x="6255194" y="3099942"/>
                <a:ext cx="207454" cy="271272"/>
              </a:xfrm>
              <a:custGeom>
                <a:avLst/>
                <a:gdLst>
                  <a:gd name="connsiteX0" fmla="*/ 207454 w 207454"/>
                  <a:gd name="connsiteY0" fmla="*/ 271272 h 271272"/>
                  <a:gd name="connsiteX1" fmla="*/ 0 w 207454"/>
                  <a:gd name="connsiteY1" fmla="*/ 271272 h 271272"/>
                  <a:gd name="connsiteX2" fmla="*/ 0 w 207454"/>
                  <a:gd name="connsiteY2" fmla="*/ 65627 h 271272"/>
                  <a:gd name="connsiteX3" fmla="*/ 133255 w 207454"/>
                  <a:gd name="connsiteY3" fmla="*/ 65627 h 271272"/>
                  <a:gd name="connsiteX4" fmla="*/ 133255 w 207454"/>
                  <a:gd name="connsiteY4" fmla="*/ 0 h 271272"/>
                  <a:gd name="connsiteX5" fmla="*/ 142684 w 207454"/>
                  <a:gd name="connsiteY5" fmla="*/ 0 h 271272"/>
                  <a:gd name="connsiteX6" fmla="*/ 142684 w 207454"/>
                  <a:gd name="connsiteY6" fmla="*/ 206407 h 271272"/>
                  <a:gd name="connsiteX7" fmla="*/ 66580 w 207454"/>
                  <a:gd name="connsiteY7" fmla="*/ 206407 h 271272"/>
                  <a:gd name="connsiteX8" fmla="*/ 66580 w 207454"/>
                  <a:gd name="connsiteY8" fmla="*/ 128492 h 271272"/>
                  <a:gd name="connsiteX9" fmla="*/ 133255 w 207454"/>
                  <a:gd name="connsiteY9" fmla="*/ 128492 h 271272"/>
                  <a:gd name="connsiteX10" fmla="*/ 133255 w 207454"/>
                  <a:gd name="connsiteY10" fmla="*/ 74962 h 271272"/>
                  <a:gd name="connsiteX11" fmla="*/ 9334 w 207454"/>
                  <a:gd name="connsiteY11" fmla="*/ 74962 h 271272"/>
                  <a:gd name="connsiteX12" fmla="*/ 9334 w 207454"/>
                  <a:gd name="connsiteY12" fmla="*/ 261842 h 271272"/>
                  <a:gd name="connsiteX13" fmla="*/ 198025 w 207454"/>
                  <a:gd name="connsiteY13" fmla="*/ 261842 h 271272"/>
                  <a:gd name="connsiteX14" fmla="*/ 198025 w 207454"/>
                  <a:gd name="connsiteY14" fmla="*/ 0 h 271272"/>
                  <a:gd name="connsiteX15" fmla="*/ 207359 w 207454"/>
                  <a:gd name="connsiteY15" fmla="*/ 0 h 271272"/>
                  <a:gd name="connsiteX16" fmla="*/ 207359 w 207454"/>
                  <a:gd name="connsiteY16" fmla="*/ 271272 h 271272"/>
                  <a:gd name="connsiteX17" fmla="*/ 76009 w 207454"/>
                  <a:gd name="connsiteY17" fmla="*/ 197072 h 271272"/>
                  <a:gd name="connsiteX18" fmla="*/ 133350 w 207454"/>
                  <a:gd name="connsiteY18" fmla="*/ 197072 h 271272"/>
                  <a:gd name="connsiteX19" fmla="*/ 133350 w 207454"/>
                  <a:gd name="connsiteY19" fmla="*/ 137922 h 271272"/>
                  <a:gd name="connsiteX20" fmla="*/ 76009 w 207454"/>
                  <a:gd name="connsiteY20" fmla="*/ 137922 h 271272"/>
                  <a:gd name="connsiteX21" fmla="*/ 76009 w 207454"/>
                  <a:gd name="connsiteY21" fmla="*/ 197072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2">
                    <a:moveTo>
                      <a:pt x="207454" y="271272"/>
                    </a:moveTo>
                    <a:lnTo>
                      <a:pt x="0" y="271272"/>
                    </a:lnTo>
                    <a:lnTo>
                      <a:pt x="0" y="65627"/>
                    </a:lnTo>
                    <a:lnTo>
                      <a:pt x="133255" y="65627"/>
                    </a:lnTo>
                    <a:lnTo>
                      <a:pt x="133255" y="0"/>
                    </a:lnTo>
                    <a:lnTo>
                      <a:pt x="142684" y="0"/>
                    </a:lnTo>
                    <a:lnTo>
                      <a:pt x="142684" y="206407"/>
                    </a:lnTo>
                    <a:lnTo>
                      <a:pt x="66580" y="206407"/>
                    </a:lnTo>
                    <a:lnTo>
                      <a:pt x="66580" y="128492"/>
                    </a:lnTo>
                    <a:lnTo>
                      <a:pt x="133255" y="128492"/>
                    </a:lnTo>
                    <a:lnTo>
                      <a:pt x="133255" y="74962"/>
                    </a:lnTo>
                    <a:lnTo>
                      <a:pt x="9334" y="74962"/>
                    </a:lnTo>
                    <a:lnTo>
                      <a:pt x="9334" y="261842"/>
                    </a:lnTo>
                    <a:lnTo>
                      <a:pt x="198025" y="261842"/>
                    </a:lnTo>
                    <a:lnTo>
                      <a:pt x="198025" y="0"/>
                    </a:lnTo>
                    <a:lnTo>
                      <a:pt x="207359" y="0"/>
                    </a:lnTo>
                    <a:lnTo>
                      <a:pt x="207359" y="271272"/>
                    </a:lnTo>
                    <a:close/>
                    <a:moveTo>
                      <a:pt x="76009" y="197072"/>
                    </a:moveTo>
                    <a:lnTo>
                      <a:pt x="133350" y="197072"/>
                    </a:lnTo>
                    <a:lnTo>
                      <a:pt x="133350" y="137922"/>
                    </a:lnTo>
                    <a:lnTo>
                      <a:pt x="76009" y="137922"/>
                    </a:lnTo>
                    <a:lnTo>
                      <a:pt x="76009"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0" name="任意多边形: 形状 99">
                <a:extLst>
                  <a:ext uri="{FF2B5EF4-FFF2-40B4-BE49-F238E27FC236}">
                    <a16:creationId xmlns:a16="http://schemas.microsoft.com/office/drawing/2014/main" id="{D8DC1B17-F9B8-E83E-E006-A578C7457DF5}"/>
                  </a:ext>
                </a:extLst>
              </p:cNvPr>
              <p:cNvSpPr/>
              <p:nvPr/>
            </p:nvSpPr>
            <p:spPr>
              <a:xfrm>
                <a:off x="6457981" y="3163760"/>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1" name="任意多边形: 形状 100">
                <a:extLst>
                  <a:ext uri="{FF2B5EF4-FFF2-40B4-BE49-F238E27FC236}">
                    <a16:creationId xmlns:a16="http://schemas.microsoft.com/office/drawing/2014/main" id="{08F48ACA-46EE-94F1-D19E-A2EA524EB3DA}"/>
                  </a:ext>
                </a:extLst>
              </p:cNvPr>
              <p:cNvSpPr/>
              <p:nvPr/>
            </p:nvSpPr>
            <p:spPr>
              <a:xfrm>
                <a:off x="6457981" y="3228529"/>
                <a:ext cx="396049" cy="42100"/>
              </a:xfrm>
              <a:custGeom>
                <a:avLst/>
                <a:gdLst>
                  <a:gd name="connsiteX0" fmla="*/ 388334 w 396049"/>
                  <a:gd name="connsiteY0" fmla="*/ 42100 h 42100"/>
                  <a:gd name="connsiteX1" fmla="*/ 365855 w 396049"/>
                  <a:gd name="connsiteY1" fmla="*/ 9430 h 42100"/>
                  <a:gd name="connsiteX2" fmla="*/ 0 w 396049"/>
                  <a:gd name="connsiteY2" fmla="*/ 9430 h 42100"/>
                  <a:gd name="connsiteX3" fmla="*/ 0 w 396049"/>
                  <a:gd name="connsiteY3" fmla="*/ 0 h 42100"/>
                  <a:gd name="connsiteX4" fmla="*/ 370808 w 396049"/>
                  <a:gd name="connsiteY4" fmla="*/ 0 h 42100"/>
                  <a:gd name="connsiteX5" fmla="*/ 396049 w 396049"/>
                  <a:gd name="connsiteY5" fmla="*/ 36862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430"/>
                    </a:lnTo>
                    <a:lnTo>
                      <a:pt x="0" y="9430"/>
                    </a:lnTo>
                    <a:lnTo>
                      <a:pt x="0" y="0"/>
                    </a:lnTo>
                    <a:lnTo>
                      <a:pt x="370808" y="0"/>
                    </a:lnTo>
                    <a:lnTo>
                      <a:pt x="396049" y="3686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2" name="任意多边形: 形状 101">
                <a:extLst>
                  <a:ext uri="{FF2B5EF4-FFF2-40B4-BE49-F238E27FC236}">
                    <a16:creationId xmlns:a16="http://schemas.microsoft.com/office/drawing/2014/main" id="{6A4E8E6E-4B0D-AB3E-E55A-7C0061EA2622}"/>
                  </a:ext>
                </a:extLst>
              </p:cNvPr>
              <p:cNvSpPr/>
              <p:nvPr/>
            </p:nvSpPr>
            <p:spPr>
              <a:xfrm>
                <a:off x="6521798" y="3233292"/>
                <a:ext cx="405669" cy="137922"/>
              </a:xfrm>
              <a:custGeom>
                <a:avLst/>
                <a:gdLst>
                  <a:gd name="connsiteX0" fmla="*/ 0 w 405669"/>
                  <a:gd name="connsiteY0" fmla="*/ 0 h 137922"/>
                  <a:gd name="connsiteX1" fmla="*/ 0 w 405669"/>
                  <a:gd name="connsiteY1" fmla="*/ 137922 h 137922"/>
                  <a:gd name="connsiteX2" fmla="*/ 340138 w 405669"/>
                  <a:gd name="connsiteY2" fmla="*/ 137922 h 137922"/>
                  <a:gd name="connsiteX3" fmla="*/ 405670 w 405669"/>
                  <a:gd name="connsiteY3" fmla="*/ 50578 h 137922"/>
                  <a:gd name="connsiteX4" fmla="*/ 405670 w 405669"/>
                  <a:gd name="connsiteY4" fmla="*/ 34957 h 137922"/>
                  <a:gd name="connsiteX5" fmla="*/ 335471 w 405669"/>
                  <a:gd name="connsiteY5" fmla="*/ 128588 h 137922"/>
                  <a:gd name="connsiteX6" fmla="*/ 9335 w 405669"/>
                  <a:gd name="connsiteY6" fmla="*/ 128588 h 137922"/>
                  <a:gd name="connsiteX7" fmla="*/ 9335 w 405669"/>
                  <a:gd name="connsiteY7" fmla="*/ 0 h 13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7922">
                    <a:moveTo>
                      <a:pt x="0" y="0"/>
                    </a:moveTo>
                    <a:lnTo>
                      <a:pt x="0" y="137922"/>
                    </a:lnTo>
                    <a:lnTo>
                      <a:pt x="340138" y="137922"/>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3" name="任意多边形: 形状 102">
                <a:extLst>
                  <a:ext uri="{FF2B5EF4-FFF2-40B4-BE49-F238E27FC236}">
                    <a16:creationId xmlns:a16="http://schemas.microsoft.com/office/drawing/2014/main" id="{6C007502-8DAB-9248-270A-1A7DDE992E30}"/>
                  </a:ext>
                </a:extLst>
              </p:cNvPr>
              <p:cNvSpPr/>
              <p:nvPr/>
            </p:nvSpPr>
            <p:spPr>
              <a:xfrm>
                <a:off x="6588378" y="3163760"/>
                <a:ext cx="339185" cy="140779"/>
              </a:xfrm>
              <a:custGeom>
                <a:avLst/>
                <a:gdLst>
                  <a:gd name="connsiteX0" fmla="*/ 334137 w 339185"/>
                  <a:gd name="connsiteY0" fmla="*/ 0 h 140779"/>
                  <a:gd name="connsiteX1" fmla="*/ 235553 w 339185"/>
                  <a:gd name="connsiteY1" fmla="*/ 131445 h 140779"/>
                  <a:gd name="connsiteX2" fmla="*/ 9430 w 339185"/>
                  <a:gd name="connsiteY2" fmla="*/ 131445 h 140779"/>
                  <a:gd name="connsiteX3" fmla="*/ 9430 w 339185"/>
                  <a:gd name="connsiteY3" fmla="*/ 69437 h 140779"/>
                  <a:gd name="connsiteX4" fmla="*/ 0 w 339185"/>
                  <a:gd name="connsiteY4" fmla="*/ 69437 h 140779"/>
                  <a:gd name="connsiteX5" fmla="*/ 0 w 339185"/>
                  <a:gd name="connsiteY5" fmla="*/ 140779 h 140779"/>
                  <a:gd name="connsiteX6" fmla="*/ 240221 w 339185"/>
                  <a:gd name="connsiteY6" fmla="*/ 140779 h 140779"/>
                  <a:gd name="connsiteX7" fmla="*/ 338804 w 339185"/>
                  <a:gd name="connsiteY7" fmla="*/ 9430 h 140779"/>
                  <a:gd name="connsiteX8" fmla="*/ 339185 w 339185"/>
                  <a:gd name="connsiteY8" fmla="*/ 9430 h 140779"/>
                  <a:gd name="connsiteX9" fmla="*/ 339185 w 339185"/>
                  <a:gd name="connsiteY9"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779">
                    <a:moveTo>
                      <a:pt x="334137" y="0"/>
                    </a:moveTo>
                    <a:lnTo>
                      <a:pt x="235553" y="131445"/>
                    </a:lnTo>
                    <a:lnTo>
                      <a:pt x="9430" y="131445"/>
                    </a:lnTo>
                    <a:lnTo>
                      <a:pt x="9430" y="69437"/>
                    </a:lnTo>
                    <a:lnTo>
                      <a:pt x="0" y="69437"/>
                    </a:lnTo>
                    <a:lnTo>
                      <a:pt x="0" y="140779"/>
                    </a:lnTo>
                    <a:lnTo>
                      <a:pt x="240221" y="140779"/>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4" name="任意多边形: 形状 103">
                <a:extLst>
                  <a:ext uri="{FF2B5EF4-FFF2-40B4-BE49-F238E27FC236}">
                    <a16:creationId xmlns:a16="http://schemas.microsoft.com/office/drawing/2014/main" id="{5C5DBE4A-0A4A-BFFC-809D-D1B190F31B71}"/>
                  </a:ext>
                </a:extLst>
              </p:cNvPr>
              <p:cNvSpPr/>
              <p:nvPr/>
            </p:nvSpPr>
            <p:spPr>
              <a:xfrm>
                <a:off x="6255194" y="2695796"/>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667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667"/>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5" name="任意多边形: 形状 104">
                <a:extLst>
                  <a:ext uri="{FF2B5EF4-FFF2-40B4-BE49-F238E27FC236}">
                    <a16:creationId xmlns:a16="http://schemas.microsoft.com/office/drawing/2014/main" id="{F3ED9677-7028-E0B8-DCBB-F01D70FC5787}"/>
                  </a:ext>
                </a:extLst>
              </p:cNvPr>
              <p:cNvSpPr/>
              <p:nvPr/>
            </p:nvSpPr>
            <p:spPr>
              <a:xfrm>
                <a:off x="6822503" y="3230435"/>
                <a:ext cx="104965" cy="140779"/>
              </a:xfrm>
              <a:custGeom>
                <a:avLst/>
                <a:gdLst>
                  <a:gd name="connsiteX0" fmla="*/ 0 w 104965"/>
                  <a:gd name="connsiteY0" fmla="*/ 5620 h 140779"/>
                  <a:gd name="connsiteX1" fmla="*/ 100013 w 104965"/>
                  <a:gd name="connsiteY1" fmla="*/ 140779 h 140779"/>
                  <a:gd name="connsiteX2" fmla="*/ 104965 w 104965"/>
                  <a:gd name="connsiteY2" fmla="*/ 140779 h 140779"/>
                  <a:gd name="connsiteX3" fmla="*/ 104965 w 104965"/>
                  <a:gd name="connsiteY3" fmla="*/ 131445 h 140779"/>
                  <a:gd name="connsiteX4" fmla="*/ 104680 w 104965"/>
                  <a:gd name="connsiteY4" fmla="*/ 131445 h 140779"/>
                  <a:gd name="connsiteX5" fmla="*/ 7525 w 104965"/>
                  <a:gd name="connsiteY5"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40779">
                    <a:moveTo>
                      <a:pt x="0" y="5620"/>
                    </a:moveTo>
                    <a:lnTo>
                      <a:pt x="100013" y="140779"/>
                    </a:lnTo>
                    <a:lnTo>
                      <a:pt x="104965" y="140779"/>
                    </a:lnTo>
                    <a:lnTo>
                      <a:pt x="104965" y="131445"/>
                    </a:lnTo>
                    <a:lnTo>
                      <a:pt x="104680" y="131445"/>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6" name="任意多边形: 形状 105">
                <a:extLst>
                  <a:ext uri="{FF2B5EF4-FFF2-40B4-BE49-F238E27FC236}">
                    <a16:creationId xmlns:a16="http://schemas.microsoft.com/office/drawing/2014/main" id="{76B9DC14-248B-AC6C-E0D9-118F7A3976DF}"/>
                  </a:ext>
                </a:extLst>
              </p:cNvPr>
              <p:cNvSpPr/>
              <p:nvPr/>
            </p:nvSpPr>
            <p:spPr>
              <a:xfrm>
                <a:off x="6855935" y="3165569"/>
                <a:ext cx="71627" cy="99917"/>
              </a:xfrm>
              <a:custGeom>
                <a:avLst/>
                <a:gdLst>
                  <a:gd name="connsiteX0" fmla="*/ 0 w 71627"/>
                  <a:gd name="connsiteY0" fmla="*/ 5715 h 99917"/>
                  <a:gd name="connsiteX1" fmla="*/ 71628 w 71627"/>
                  <a:gd name="connsiteY1" fmla="*/ 99917 h 99917"/>
                  <a:gd name="connsiteX2" fmla="*/ 71628 w 71627"/>
                  <a:gd name="connsiteY2" fmla="*/ 84392 h 99917"/>
                  <a:gd name="connsiteX3" fmla="*/ 7429 w 71627"/>
                  <a:gd name="connsiteY3" fmla="*/ 0 h 99917"/>
                </a:gdLst>
                <a:ahLst/>
                <a:cxnLst>
                  <a:cxn ang="0">
                    <a:pos x="connsiteX0" y="connsiteY0"/>
                  </a:cxn>
                  <a:cxn ang="0">
                    <a:pos x="connsiteX1" y="connsiteY1"/>
                  </a:cxn>
                  <a:cxn ang="0">
                    <a:pos x="connsiteX2" y="connsiteY2"/>
                  </a:cxn>
                  <a:cxn ang="0">
                    <a:pos x="connsiteX3" y="connsiteY3"/>
                  </a:cxn>
                </a:cxnLst>
                <a:rect l="l" t="t" r="r" b="b"/>
                <a:pathLst>
                  <a:path w="71627" h="99917">
                    <a:moveTo>
                      <a:pt x="0" y="5715"/>
                    </a:moveTo>
                    <a:lnTo>
                      <a:pt x="71628" y="99917"/>
                    </a:lnTo>
                    <a:lnTo>
                      <a:pt x="71628" y="84392"/>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7" name="任意多边形: 形状 106">
                <a:extLst>
                  <a:ext uri="{FF2B5EF4-FFF2-40B4-BE49-F238E27FC236}">
                    <a16:creationId xmlns:a16="http://schemas.microsoft.com/office/drawing/2014/main" id="{217A1B76-1D23-DC80-0EA2-4F6386C8BFCB}"/>
                  </a:ext>
                </a:extLst>
              </p:cNvPr>
              <p:cNvSpPr/>
              <p:nvPr/>
            </p:nvSpPr>
            <p:spPr>
              <a:xfrm>
                <a:off x="6920134" y="2798857"/>
                <a:ext cx="7334" cy="305752"/>
              </a:xfrm>
              <a:custGeom>
                <a:avLst/>
                <a:gdLst>
                  <a:gd name="connsiteX0" fmla="*/ 0 w 7334"/>
                  <a:gd name="connsiteY0" fmla="*/ 0 h 305752"/>
                  <a:gd name="connsiteX1" fmla="*/ 7334 w 7334"/>
                  <a:gd name="connsiteY1" fmla="*/ 0 h 305752"/>
                  <a:gd name="connsiteX2" fmla="*/ 7334 w 7334"/>
                  <a:gd name="connsiteY2" fmla="*/ 305753 h 305752"/>
                  <a:gd name="connsiteX3" fmla="*/ 0 w 7334"/>
                  <a:gd name="connsiteY3" fmla="*/ 305753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3"/>
                    </a:lnTo>
                    <a:lnTo>
                      <a:pt x="0" y="30575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8" name="任意多边形: 形状 107">
                <a:extLst>
                  <a:ext uri="{FF2B5EF4-FFF2-40B4-BE49-F238E27FC236}">
                    <a16:creationId xmlns:a16="http://schemas.microsoft.com/office/drawing/2014/main" id="{3303825B-8D5A-8C57-CC87-39BAA2FA5CDD}"/>
                  </a:ext>
                </a:extLst>
              </p:cNvPr>
              <p:cNvSpPr/>
              <p:nvPr/>
            </p:nvSpPr>
            <p:spPr>
              <a:xfrm>
                <a:off x="6859650" y="2794190"/>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9" name="任意多边形: 形状 108">
                <a:extLst>
                  <a:ext uri="{FF2B5EF4-FFF2-40B4-BE49-F238E27FC236}">
                    <a16:creationId xmlns:a16="http://schemas.microsoft.com/office/drawing/2014/main" id="{BD16A5B1-35B9-EF18-BB3A-63B781E0F260}"/>
                  </a:ext>
                </a:extLst>
              </p:cNvPr>
              <p:cNvSpPr/>
              <p:nvPr/>
            </p:nvSpPr>
            <p:spPr>
              <a:xfrm>
                <a:off x="6859650" y="2728943"/>
                <a:ext cx="67913" cy="9334"/>
              </a:xfrm>
              <a:custGeom>
                <a:avLst/>
                <a:gdLst>
                  <a:gd name="connsiteX0" fmla="*/ 0 w 67913"/>
                  <a:gd name="connsiteY0" fmla="*/ 0 h 9334"/>
                  <a:gd name="connsiteX1" fmla="*/ 67913 w 67913"/>
                  <a:gd name="connsiteY1" fmla="*/ 0 h 9334"/>
                  <a:gd name="connsiteX2" fmla="*/ 67913 w 67913"/>
                  <a:gd name="connsiteY2" fmla="*/ 9335 h 9334"/>
                  <a:gd name="connsiteX3" fmla="*/ 0 w 67913"/>
                  <a:gd name="connsiteY3" fmla="*/ 9335 h 9334"/>
                </a:gdLst>
                <a:ahLst/>
                <a:cxnLst>
                  <a:cxn ang="0">
                    <a:pos x="connsiteX0" y="connsiteY0"/>
                  </a:cxn>
                  <a:cxn ang="0">
                    <a:pos x="connsiteX1" y="connsiteY1"/>
                  </a:cxn>
                  <a:cxn ang="0">
                    <a:pos x="connsiteX2" y="connsiteY2"/>
                  </a:cxn>
                  <a:cxn ang="0">
                    <a:pos x="connsiteX3" y="connsiteY3"/>
                  </a:cxn>
                </a:cxnLst>
                <a:rect l="l" t="t" r="r" b="b"/>
                <a:pathLst>
                  <a:path w="67913" h="9334">
                    <a:moveTo>
                      <a:pt x="0" y="0"/>
                    </a:moveTo>
                    <a:lnTo>
                      <a:pt x="67913" y="0"/>
                    </a:lnTo>
                    <a:lnTo>
                      <a:pt x="67913"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0" name="任意多边形: 形状 109">
                <a:extLst>
                  <a:ext uri="{FF2B5EF4-FFF2-40B4-BE49-F238E27FC236}">
                    <a16:creationId xmlns:a16="http://schemas.microsoft.com/office/drawing/2014/main" id="{4CAADB70-312A-20A8-617C-CE7DD2A67256}"/>
                  </a:ext>
                </a:extLst>
              </p:cNvPr>
              <p:cNvSpPr/>
              <p:nvPr/>
            </p:nvSpPr>
            <p:spPr>
              <a:xfrm>
                <a:off x="6593140" y="2666840"/>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1" name="任意多边形: 形状 110">
                <a:extLst>
                  <a:ext uri="{FF2B5EF4-FFF2-40B4-BE49-F238E27FC236}">
                    <a16:creationId xmlns:a16="http://schemas.microsoft.com/office/drawing/2014/main" id="{64056E82-32D9-185C-AD30-EC4C5756DBEB}"/>
                  </a:ext>
                </a:extLst>
              </p:cNvPr>
              <p:cNvSpPr/>
              <p:nvPr/>
            </p:nvSpPr>
            <p:spPr>
              <a:xfrm>
                <a:off x="6588378" y="2794189"/>
                <a:ext cx="204597" cy="374237"/>
              </a:xfrm>
              <a:custGeom>
                <a:avLst/>
                <a:gdLst>
                  <a:gd name="connsiteX0" fmla="*/ 9430 w 204597"/>
                  <a:gd name="connsiteY0" fmla="*/ 374237 h 374237"/>
                  <a:gd name="connsiteX1" fmla="*/ 0 w 204597"/>
                  <a:gd name="connsiteY1" fmla="*/ 374237 h 374237"/>
                  <a:gd name="connsiteX2" fmla="*/ 0 w 204597"/>
                  <a:gd name="connsiteY2" fmla="*/ 0 h 374237"/>
                  <a:gd name="connsiteX3" fmla="*/ 204597 w 204597"/>
                  <a:gd name="connsiteY3" fmla="*/ 0 h 374237"/>
                  <a:gd name="connsiteX4" fmla="*/ 204597 w 204597"/>
                  <a:gd name="connsiteY4" fmla="*/ 9430 h 374237"/>
                  <a:gd name="connsiteX5" fmla="*/ 9430 w 204597"/>
                  <a:gd name="connsiteY5" fmla="*/ 943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237">
                    <a:moveTo>
                      <a:pt x="9430" y="374237"/>
                    </a:moveTo>
                    <a:lnTo>
                      <a:pt x="0" y="374237"/>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2" name="任意多边形: 形状 111">
                <a:extLst>
                  <a:ext uri="{FF2B5EF4-FFF2-40B4-BE49-F238E27FC236}">
                    <a16:creationId xmlns:a16="http://schemas.microsoft.com/office/drawing/2014/main" id="{5237AA64-055D-054F-57A9-E8AF915FA64B}"/>
                  </a:ext>
                </a:extLst>
              </p:cNvPr>
              <p:cNvSpPr/>
              <p:nvPr/>
            </p:nvSpPr>
            <p:spPr>
              <a:xfrm>
                <a:off x="6521798" y="2728943"/>
                <a:ext cx="271176" cy="439483"/>
              </a:xfrm>
              <a:custGeom>
                <a:avLst/>
                <a:gdLst>
                  <a:gd name="connsiteX0" fmla="*/ 9335 w 271176"/>
                  <a:gd name="connsiteY0" fmla="*/ 439484 h 439483"/>
                  <a:gd name="connsiteX1" fmla="*/ 0 w 271176"/>
                  <a:gd name="connsiteY1" fmla="*/ 439484 h 439483"/>
                  <a:gd name="connsiteX2" fmla="*/ 0 w 271176"/>
                  <a:gd name="connsiteY2" fmla="*/ 0 h 439483"/>
                  <a:gd name="connsiteX3" fmla="*/ 271177 w 271176"/>
                  <a:gd name="connsiteY3" fmla="*/ 0 h 439483"/>
                  <a:gd name="connsiteX4" fmla="*/ 271177 w 271176"/>
                  <a:gd name="connsiteY4" fmla="*/ 9430 h 439483"/>
                  <a:gd name="connsiteX5" fmla="*/ 9335 w 271176"/>
                  <a:gd name="connsiteY5" fmla="*/ 943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9335" y="439484"/>
                    </a:moveTo>
                    <a:lnTo>
                      <a:pt x="0" y="439484"/>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3" name="任意多边形: 形状 112">
                <a:extLst>
                  <a:ext uri="{FF2B5EF4-FFF2-40B4-BE49-F238E27FC236}">
                    <a16:creationId xmlns:a16="http://schemas.microsoft.com/office/drawing/2014/main" id="{D15C36D8-73CA-41D7-8AEB-C9DD1E5B7BC6}"/>
                  </a:ext>
                </a:extLst>
              </p:cNvPr>
              <p:cNvSpPr/>
              <p:nvPr/>
            </p:nvSpPr>
            <p:spPr>
              <a:xfrm>
                <a:off x="6321773" y="2738278"/>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430 w 204692"/>
                  <a:gd name="connsiteY5" fmla="*/ 30671 h 299751"/>
                  <a:gd name="connsiteX6" fmla="*/ 9430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430" y="30671"/>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4" name="任意多边形: 形状 113">
                <a:extLst>
                  <a:ext uri="{FF2B5EF4-FFF2-40B4-BE49-F238E27FC236}">
                    <a16:creationId xmlns:a16="http://schemas.microsoft.com/office/drawing/2014/main" id="{6718CE92-31C9-5B75-83C5-CE49527B41BA}"/>
                  </a:ext>
                </a:extLst>
              </p:cNvPr>
              <p:cNvSpPr/>
              <p:nvPr/>
            </p:nvSpPr>
            <p:spPr>
              <a:xfrm>
                <a:off x="6593140" y="2666840"/>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167 w 204597"/>
                  <a:gd name="connsiteY3" fmla="*/ 361759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167" y="361759"/>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5" name="任意多边形: 形状 114">
                <a:extLst>
                  <a:ext uri="{FF2B5EF4-FFF2-40B4-BE49-F238E27FC236}">
                    <a16:creationId xmlns:a16="http://schemas.microsoft.com/office/drawing/2014/main" id="{A2FDE9BA-0372-7C60-9F4D-938F5C387295}"/>
                  </a:ext>
                </a:extLst>
              </p:cNvPr>
              <p:cNvSpPr/>
              <p:nvPr/>
            </p:nvSpPr>
            <p:spPr>
              <a:xfrm>
                <a:off x="6257099" y="2663316"/>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6" name="任意多边形: 形状 115">
                <a:extLst>
                  <a:ext uri="{FF2B5EF4-FFF2-40B4-BE49-F238E27FC236}">
                    <a16:creationId xmlns:a16="http://schemas.microsoft.com/office/drawing/2014/main" id="{131B4756-6A1A-5ED0-83A6-6371D2A605BD}"/>
                  </a:ext>
                </a:extLst>
              </p:cNvPr>
              <p:cNvSpPr/>
              <p:nvPr/>
            </p:nvSpPr>
            <p:spPr>
              <a:xfrm>
                <a:off x="6323678" y="2628645"/>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7" name="任意多边形: 形状 116">
                <a:extLst>
                  <a:ext uri="{FF2B5EF4-FFF2-40B4-BE49-F238E27FC236}">
                    <a16:creationId xmlns:a16="http://schemas.microsoft.com/office/drawing/2014/main" id="{6A9A3773-EEF9-C34C-9B2E-8BFEE1CE71CB}"/>
                  </a:ext>
                </a:extLst>
              </p:cNvPr>
              <p:cNvSpPr/>
              <p:nvPr/>
            </p:nvSpPr>
            <p:spPr>
              <a:xfrm>
                <a:off x="6891845" y="2184208"/>
                <a:ext cx="35623" cy="51149"/>
              </a:xfrm>
              <a:custGeom>
                <a:avLst/>
                <a:gdLst>
                  <a:gd name="connsiteX0" fmla="*/ 0 w 35623"/>
                  <a:gd name="connsiteY0" fmla="*/ 5715 h 51149"/>
                  <a:gd name="connsiteX1" fmla="*/ 34576 w 35623"/>
                  <a:gd name="connsiteY1" fmla="*/ 51149 h 51149"/>
                  <a:gd name="connsiteX2" fmla="*/ 35623 w 35623"/>
                  <a:gd name="connsiteY2" fmla="*/ 51149 h 51149"/>
                  <a:gd name="connsiteX3" fmla="*/ 35623 w 35623"/>
                  <a:gd name="connsiteY3" fmla="*/ 37052 h 51149"/>
                  <a:gd name="connsiteX4" fmla="*/ 7525 w 35623"/>
                  <a:gd name="connsiteY4" fmla="*/ 0 h 5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149">
                    <a:moveTo>
                      <a:pt x="0" y="5715"/>
                    </a:moveTo>
                    <a:lnTo>
                      <a:pt x="34576" y="51149"/>
                    </a:lnTo>
                    <a:lnTo>
                      <a:pt x="35623" y="51149"/>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8" name="任意多边形: 形状 117">
                <a:extLst>
                  <a:ext uri="{FF2B5EF4-FFF2-40B4-BE49-F238E27FC236}">
                    <a16:creationId xmlns:a16="http://schemas.microsoft.com/office/drawing/2014/main" id="{C2EA9718-1B86-5ED2-3FFF-72B11A1C4733}"/>
                  </a:ext>
                </a:extLst>
              </p:cNvPr>
              <p:cNvSpPr/>
              <p:nvPr/>
            </p:nvSpPr>
            <p:spPr>
              <a:xfrm>
                <a:off x="6595522" y="2027903"/>
                <a:ext cx="331946" cy="142684"/>
              </a:xfrm>
              <a:custGeom>
                <a:avLst/>
                <a:gdLst>
                  <a:gd name="connsiteX0" fmla="*/ 330899 w 331946"/>
                  <a:gd name="connsiteY0" fmla="*/ 0 h 142684"/>
                  <a:gd name="connsiteX1" fmla="*/ 230886 w 331946"/>
                  <a:gd name="connsiteY1" fmla="*/ 133255 h 142684"/>
                  <a:gd name="connsiteX2" fmla="*/ 0 w 331946"/>
                  <a:gd name="connsiteY2" fmla="*/ 133255 h 142684"/>
                  <a:gd name="connsiteX3" fmla="*/ 0 w 331946"/>
                  <a:gd name="connsiteY3" fmla="*/ 142685 h 142684"/>
                  <a:gd name="connsiteX4" fmla="*/ 235649 w 331946"/>
                  <a:gd name="connsiteY4" fmla="*/ 142685 h 142684"/>
                  <a:gd name="connsiteX5" fmla="*/ 331946 w 331946"/>
                  <a:gd name="connsiteY5" fmla="*/ 14192 h 142684"/>
                  <a:gd name="connsiteX6" fmla="*/ 331946 w 331946"/>
                  <a:gd name="connsiteY6" fmla="*/ 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684">
                    <a:moveTo>
                      <a:pt x="330899" y="0"/>
                    </a:moveTo>
                    <a:lnTo>
                      <a:pt x="230886" y="133255"/>
                    </a:lnTo>
                    <a:lnTo>
                      <a:pt x="0" y="133255"/>
                    </a:lnTo>
                    <a:lnTo>
                      <a:pt x="0" y="142685"/>
                    </a:lnTo>
                    <a:lnTo>
                      <a:pt x="235649" y="142685"/>
                    </a:lnTo>
                    <a:lnTo>
                      <a:pt x="331946" y="14192"/>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9" name="任意多边形: 形状 118">
                <a:extLst>
                  <a:ext uri="{FF2B5EF4-FFF2-40B4-BE49-F238E27FC236}">
                    <a16:creationId xmlns:a16="http://schemas.microsoft.com/office/drawing/2014/main" id="{1262BA16-3103-42BF-83EF-5F5E2F2CCC9C}"/>
                  </a:ext>
                </a:extLst>
              </p:cNvPr>
              <p:cNvSpPr/>
              <p:nvPr/>
            </p:nvSpPr>
            <p:spPr>
              <a:xfrm>
                <a:off x="6595522" y="2137536"/>
                <a:ext cx="331946" cy="97821"/>
              </a:xfrm>
              <a:custGeom>
                <a:avLst/>
                <a:gdLst>
                  <a:gd name="connsiteX0" fmla="*/ 265652 w 331946"/>
                  <a:gd name="connsiteY0" fmla="*/ 88487 h 97821"/>
                  <a:gd name="connsiteX1" fmla="*/ 0 w 331946"/>
                  <a:gd name="connsiteY1" fmla="*/ 88487 h 97821"/>
                  <a:gd name="connsiteX2" fmla="*/ 0 w 331946"/>
                  <a:gd name="connsiteY2" fmla="*/ 97822 h 97821"/>
                  <a:gd name="connsiteX3" fmla="*/ 270320 w 331946"/>
                  <a:gd name="connsiteY3" fmla="*/ 97822 h 97821"/>
                  <a:gd name="connsiteX4" fmla="*/ 331946 w 331946"/>
                  <a:gd name="connsiteY4" fmla="*/ 15621 h 97821"/>
                  <a:gd name="connsiteX5" fmla="*/ 331946 w 331946"/>
                  <a:gd name="connsiteY5" fmla="*/ 0 h 9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821">
                    <a:moveTo>
                      <a:pt x="265652" y="88487"/>
                    </a:moveTo>
                    <a:lnTo>
                      <a:pt x="0" y="88487"/>
                    </a:lnTo>
                    <a:lnTo>
                      <a:pt x="0" y="97822"/>
                    </a:lnTo>
                    <a:lnTo>
                      <a:pt x="270320" y="97822"/>
                    </a:lnTo>
                    <a:lnTo>
                      <a:pt x="331946" y="15621"/>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0" name="任意多边形: 形状 119">
                <a:extLst>
                  <a:ext uri="{FF2B5EF4-FFF2-40B4-BE49-F238E27FC236}">
                    <a16:creationId xmlns:a16="http://schemas.microsoft.com/office/drawing/2014/main" id="{7A022677-001C-9456-0665-45CD61CF4F9D}"/>
                  </a:ext>
                </a:extLst>
              </p:cNvPr>
              <p:cNvSpPr/>
              <p:nvPr/>
            </p:nvSpPr>
            <p:spPr>
              <a:xfrm>
                <a:off x="6255194" y="2027903"/>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589 h 207454"/>
                  <a:gd name="connsiteX7" fmla="*/ 64770 w 271271"/>
                  <a:gd name="connsiteY7" fmla="*/ 142589 h 207454"/>
                  <a:gd name="connsiteX8" fmla="*/ 64770 w 271271"/>
                  <a:gd name="connsiteY8" fmla="*/ 66484 h 207454"/>
                  <a:gd name="connsiteX9" fmla="*/ 142684 w 271271"/>
                  <a:gd name="connsiteY9" fmla="*/ 66484 h 207454"/>
                  <a:gd name="connsiteX10" fmla="*/ 142684 w 271271"/>
                  <a:gd name="connsiteY10" fmla="*/ 133160 h 207454"/>
                  <a:gd name="connsiteX11" fmla="*/ 196215 w 271271"/>
                  <a:gd name="connsiteY11" fmla="*/ 133160 h 207454"/>
                  <a:gd name="connsiteX12" fmla="*/ 196215 w 271271"/>
                  <a:gd name="connsiteY12" fmla="*/ 9430 h 207454"/>
                  <a:gd name="connsiteX13" fmla="*/ 9430 w 271271"/>
                  <a:gd name="connsiteY13" fmla="*/ 9430 h 207454"/>
                  <a:gd name="connsiteX14" fmla="*/ 9430 w 271271"/>
                  <a:gd name="connsiteY14" fmla="*/ 198120 h 207454"/>
                  <a:gd name="connsiteX15" fmla="*/ 271272 w 271271"/>
                  <a:gd name="connsiteY15" fmla="*/ 198120 h 207454"/>
                  <a:gd name="connsiteX16" fmla="*/ 271272 w 271271"/>
                  <a:gd name="connsiteY16" fmla="*/ 207454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589"/>
                    </a:lnTo>
                    <a:lnTo>
                      <a:pt x="64770" y="142589"/>
                    </a:lnTo>
                    <a:lnTo>
                      <a:pt x="64770" y="66484"/>
                    </a:lnTo>
                    <a:lnTo>
                      <a:pt x="142684" y="66484"/>
                    </a:lnTo>
                    <a:lnTo>
                      <a:pt x="142684" y="133160"/>
                    </a:lnTo>
                    <a:lnTo>
                      <a:pt x="196215" y="133160"/>
                    </a:lnTo>
                    <a:lnTo>
                      <a:pt x="196215" y="9430"/>
                    </a:lnTo>
                    <a:lnTo>
                      <a:pt x="9430" y="9430"/>
                    </a:lnTo>
                    <a:lnTo>
                      <a:pt x="9430" y="198120"/>
                    </a:lnTo>
                    <a:lnTo>
                      <a:pt x="271272" y="198120"/>
                    </a:lnTo>
                    <a:lnTo>
                      <a:pt x="271272" y="207454"/>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1" name="任意多边形: 形状 120">
                <a:extLst>
                  <a:ext uri="{FF2B5EF4-FFF2-40B4-BE49-F238E27FC236}">
                    <a16:creationId xmlns:a16="http://schemas.microsoft.com/office/drawing/2014/main" id="{759332D6-8184-A09E-D492-622234E6B68C}"/>
                  </a:ext>
                </a:extLst>
              </p:cNvPr>
              <p:cNvSpPr/>
              <p:nvPr/>
            </p:nvSpPr>
            <p:spPr>
              <a:xfrm>
                <a:off x="6411499" y="2230691"/>
                <a:ext cx="51149" cy="473011"/>
              </a:xfrm>
              <a:custGeom>
                <a:avLst/>
                <a:gdLst>
                  <a:gd name="connsiteX0" fmla="*/ 5715 w 51149"/>
                  <a:gd name="connsiteY0" fmla="*/ 473011 h 473011"/>
                  <a:gd name="connsiteX1" fmla="*/ 0 w 51149"/>
                  <a:gd name="connsiteY1" fmla="*/ 465582 h 473011"/>
                  <a:gd name="connsiteX2" fmla="*/ 41815 w 51149"/>
                  <a:gd name="connsiteY2" fmla="*/ 433864 h 473011"/>
                  <a:gd name="connsiteX3" fmla="*/ 41815 w 51149"/>
                  <a:gd name="connsiteY3" fmla="*/ 0 h 473011"/>
                  <a:gd name="connsiteX4" fmla="*/ 51149 w 51149"/>
                  <a:gd name="connsiteY4" fmla="*/ 0 h 473011"/>
                  <a:gd name="connsiteX5" fmla="*/ 51149 w 51149"/>
                  <a:gd name="connsiteY5" fmla="*/ 438436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5715" y="473011"/>
                    </a:moveTo>
                    <a:lnTo>
                      <a:pt x="0" y="465582"/>
                    </a:lnTo>
                    <a:lnTo>
                      <a:pt x="41815" y="433864"/>
                    </a:lnTo>
                    <a:lnTo>
                      <a:pt x="41815" y="0"/>
                    </a:lnTo>
                    <a:lnTo>
                      <a:pt x="51149" y="0"/>
                    </a:lnTo>
                    <a:lnTo>
                      <a:pt x="51149" y="43843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2" name="任意多边形: 形状 121">
                <a:extLst>
                  <a:ext uri="{FF2B5EF4-FFF2-40B4-BE49-F238E27FC236}">
                    <a16:creationId xmlns:a16="http://schemas.microsoft.com/office/drawing/2014/main" id="{039508F0-4B14-BDAA-53C5-EB9F7AA356A6}"/>
                  </a:ext>
                </a:extLst>
              </p:cNvPr>
              <p:cNvSpPr/>
              <p:nvPr/>
            </p:nvSpPr>
            <p:spPr>
              <a:xfrm>
                <a:off x="6355778" y="2230691"/>
                <a:ext cx="42100" cy="430529"/>
              </a:xfrm>
              <a:custGeom>
                <a:avLst/>
                <a:gdLst>
                  <a:gd name="connsiteX0" fmla="*/ 5334 w 42100"/>
                  <a:gd name="connsiteY0" fmla="*/ 430530 h 430529"/>
                  <a:gd name="connsiteX1" fmla="*/ 0 w 42100"/>
                  <a:gd name="connsiteY1" fmla="*/ 422815 h 430529"/>
                  <a:gd name="connsiteX2" fmla="*/ 32766 w 42100"/>
                  <a:gd name="connsiteY2" fmla="*/ 400336 h 430529"/>
                  <a:gd name="connsiteX3" fmla="*/ 32766 w 42100"/>
                  <a:gd name="connsiteY3" fmla="*/ 0 h 430529"/>
                  <a:gd name="connsiteX4" fmla="*/ 42100 w 42100"/>
                  <a:gd name="connsiteY4" fmla="*/ 0 h 430529"/>
                  <a:gd name="connsiteX5" fmla="*/ 42100 w 42100"/>
                  <a:gd name="connsiteY5" fmla="*/ 405289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5334" y="430530"/>
                    </a:moveTo>
                    <a:lnTo>
                      <a:pt x="0" y="422815"/>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3" name="任意多边形: 形状 122">
                <a:extLst>
                  <a:ext uri="{FF2B5EF4-FFF2-40B4-BE49-F238E27FC236}">
                    <a16:creationId xmlns:a16="http://schemas.microsoft.com/office/drawing/2014/main" id="{D42261E8-7F13-F798-FC92-4A93F83495EC}"/>
                  </a:ext>
                </a:extLst>
              </p:cNvPr>
              <p:cNvSpPr/>
              <p:nvPr/>
            </p:nvSpPr>
            <p:spPr>
              <a:xfrm>
                <a:off x="6255194" y="2294508"/>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69951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8017" y="0"/>
                    </a:lnTo>
                    <a:lnTo>
                      <a:pt x="138017" y="9334"/>
                    </a:lnTo>
                    <a:lnTo>
                      <a:pt x="9430" y="9334"/>
                    </a:lnTo>
                    <a:lnTo>
                      <a:pt x="9430" y="369951"/>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4" name="任意多边形: 形状 123">
                <a:extLst>
                  <a:ext uri="{FF2B5EF4-FFF2-40B4-BE49-F238E27FC236}">
                    <a16:creationId xmlns:a16="http://schemas.microsoft.com/office/drawing/2014/main" id="{192BC515-E6E1-9E29-7146-F64AD115AA4A}"/>
                  </a:ext>
                </a:extLst>
              </p:cNvPr>
              <p:cNvSpPr/>
              <p:nvPr/>
            </p:nvSpPr>
            <p:spPr>
              <a:xfrm>
                <a:off x="6321869" y="2361088"/>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430 h 374713"/>
                  <a:gd name="connsiteX5" fmla="*/ 9334 w 138874"/>
                  <a:gd name="connsiteY5" fmla="*/ 9430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430"/>
                    </a:lnTo>
                    <a:lnTo>
                      <a:pt x="9334" y="9430"/>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5" name="任意多边形: 形状 124">
                <a:extLst>
                  <a:ext uri="{FF2B5EF4-FFF2-40B4-BE49-F238E27FC236}">
                    <a16:creationId xmlns:a16="http://schemas.microsoft.com/office/drawing/2014/main" id="{958039A9-EE9D-7FBB-EE7E-CA0A6800694A}"/>
                  </a:ext>
                </a:extLst>
              </p:cNvPr>
              <p:cNvSpPr/>
              <p:nvPr/>
            </p:nvSpPr>
            <p:spPr>
              <a:xfrm>
                <a:off x="6521798" y="2027903"/>
                <a:ext cx="405669" cy="271271"/>
              </a:xfrm>
              <a:custGeom>
                <a:avLst/>
                <a:gdLst>
                  <a:gd name="connsiteX0" fmla="*/ 0 w 405669"/>
                  <a:gd name="connsiteY0" fmla="*/ 0 h 271271"/>
                  <a:gd name="connsiteX1" fmla="*/ 0 w 405669"/>
                  <a:gd name="connsiteY1" fmla="*/ 271272 h 271271"/>
                  <a:gd name="connsiteX2" fmla="*/ 9335 w 405669"/>
                  <a:gd name="connsiteY2" fmla="*/ 271272 h 271271"/>
                  <a:gd name="connsiteX3" fmla="*/ 9335 w 405669"/>
                  <a:gd name="connsiteY3" fmla="*/ 9430 h 271271"/>
                  <a:gd name="connsiteX4" fmla="*/ 339376 w 405669"/>
                  <a:gd name="connsiteY4" fmla="*/ 9430 h 271271"/>
                  <a:gd name="connsiteX5" fmla="*/ 405670 w 405669"/>
                  <a:gd name="connsiteY5" fmla="*/ 99155 h 271271"/>
                  <a:gd name="connsiteX6" fmla="*/ 405670 w 405669"/>
                  <a:gd name="connsiteY6" fmla="*/ 83344 h 271271"/>
                  <a:gd name="connsiteX7" fmla="*/ 344138 w 405669"/>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271">
                    <a:moveTo>
                      <a:pt x="0" y="0"/>
                    </a:moveTo>
                    <a:lnTo>
                      <a:pt x="0" y="271272"/>
                    </a:lnTo>
                    <a:lnTo>
                      <a:pt x="9335" y="271272"/>
                    </a:lnTo>
                    <a:lnTo>
                      <a:pt x="9335" y="9430"/>
                    </a:lnTo>
                    <a:lnTo>
                      <a:pt x="339376" y="9430"/>
                    </a:lnTo>
                    <a:lnTo>
                      <a:pt x="405670" y="99155"/>
                    </a:lnTo>
                    <a:lnTo>
                      <a:pt x="405670" y="83344"/>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6" name="任意多边形: 形状 125">
                <a:extLst>
                  <a:ext uri="{FF2B5EF4-FFF2-40B4-BE49-F238E27FC236}">
                    <a16:creationId xmlns:a16="http://schemas.microsoft.com/office/drawing/2014/main" id="{CE3D6A77-EAED-A88B-3EAE-CC6EB01B7720}"/>
                  </a:ext>
                </a:extLst>
              </p:cNvPr>
              <p:cNvSpPr/>
              <p:nvPr/>
            </p:nvSpPr>
            <p:spPr>
              <a:xfrm>
                <a:off x="6590854" y="2094578"/>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334 h 204596"/>
                  <a:gd name="connsiteX4" fmla="*/ 235648 w 336613"/>
                  <a:gd name="connsiteY4" fmla="*/ 9334 h 204596"/>
                  <a:gd name="connsiteX5" fmla="*/ 334137 w 336613"/>
                  <a:gd name="connsiteY5" fmla="*/ 138970 h 204596"/>
                  <a:gd name="connsiteX6" fmla="*/ 336613 w 336613"/>
                  <a:gd name="connsiteY6" fmla="*/ 137065 h 204596"/>
                  <a:gd name="connsiteX7" fmla="*/ 336613 w 336613"/>
                  <a:gd name="connsiteY7" fmla="*/ 126682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334"/>
                    </a:lnTo>
                    <a:lnTo>
                      <a:pt x="235648" y="9334"/>
                    </a:lnTo>
                    <a:lnTo>
                      <a:pt x="334137" y="138970"/>
                    </a:lnTo>
                    <a:lnTo>
                      <a:pt x="336613" y="137065"/>
                    </a:lnTo>
                    <a:lnTo>
                      <a:pt x="336613" y="126682"/>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7" name="任意多边形: 形状 126">
                <a:extLst>
                  <a:ext uri="{FF2B5EF4-FFF2-40B4-BE49-F238E27FC236}">
                    <a16:creationId xmlns:a16="http://schemas.microsoft.com/office/drawing/2014/main" id="{74B5488A-B4EF-BF9D-3374-B6143236B8E2}"/>
                  </a:ext>
                </a:extLst>
              </p:cNvPr>
              <p:cNvSpPr/>
              <p:nvPr/>
            </p:nvSpPr>
            <p:spPr>
              <a:xfrm>
                <a:off x="6457981" y="2294508"/>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8" name="任意多边形: 形状 127">
                <a:extLst>
                  <a:ext uri="{FF2B5EF4-FFF2-40B4-BE49-F238E27FC236}">
                    <a16:creationId xmlns:a16="http://schemas.microsoft.com/office/drawing/2014/main" id="{7E467894-BF42-5EE0-AEE4-47CF423FFFDF}"/>
                  </a:ext>
                </a:extLst>
              </p:cNvPr>
              <p:cNvSpPr/>
              <p:nvPr/>
            </p:nvSpPr>
            <p:spPr>
              <a:xfrm>
                <a:off x="6457981" y="2361088"/>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9" name="任意多边形: 形状 128">
                <a:extLst>
                  <a:ext uri="{FF2B5EF4-FFF2-40B4-BE49-F238E27FC236}">
                    <a16:creationId xmlns:a16="http://schemas.microsoft.com/office/drawing/2014/main" id="{BE07706E-7F8B-FE9A-5CA2-8358D4CB56FE}"/>
                  </a:ext>
                </a:extLst>
              </p:cNvPr>
              <p:cNvSpPr/>
              <p:nvPr/>
            </p:nvSpPr>
            <p:spPr>
              <a:xfrm>
                <a:off x="6590854" y="2365755"/>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838 h 239172"/>
                  <a:gd name="connsiteX4" fmla="*/ 9430 w 336613"/>
                  <a:gd name="connsiteY4" fmla="*/ 229838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838"/>
                    </a:lnTo>
                    <a:lnTo>
                      <a:pt x="9430" y="22983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0" name="任意多边形: 形状 129">
                <a:extLst>
                  <a:ext uri="{FF2B5EF4-FFF2-40B4-BE49-F238E27FC236}">
                    <a16:creationId xmlns:a16="http://schemas.microsoft.com/office/drawing/2014/main" id="{159E8CFC-FA60-3431-A2FB-A43F0836D760}"/>
                  </a:ext>
                </a:extLst>
              </p:cNvPr>
              <p:cNvSpPr/>
              <p:nvPr/>
            </p:nvSpPr>
            <p:spPr>
              <a:xfrm>
                <a:off x="6521798" y="2365755"/>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5084 h 304418"/>
                  <a:gd name="connsiteX4" fmla="*/ 9335 w 405669"/>
                  <a:gd name="connsiteY4" fmla="*/ 295084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5084"/>
                    </a:lnTo>
                    <a:lnTo>
                      <a:pt x="9335" y="295084"/>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1" name="任意多边形: 形状 130">
                <a:extLst>
                  <a:ext uri="{FF2B5EF4-FFF2-40B4-BE49-F238E27FC236}">
                    <a16:creationId xmlns:a16="http://schemas.microsoft.com/office/drawing/2014/main" id="{95ED5C4C-A3A4-5146-34DF-A4ACB2474A0F}"/>
                  </a:ext>
                </a:extLst>
              </p:cNvPr>
              <p:cNvSpPr/>
              <p:nvPr/>
            </p:nvSpPr>
            <p:spPr>
              <a:xfrm>
                <a:off x="6924039" y="2294508"/>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2" name="任意多边形: 形状 131">
                <a:extLst>
                  <a:ext uri="{FF2B5EF4-FFF2-40B4-BE49-F238E27FC236}">
                    <a16:creationId xmlns:a16="http://schemas.microsoft.com/office/drawing/2014/main" id="{0CA53CA6-2A33-7191-6DE0-5A3BE6AB071F}"/>
                  </a:ext>
                </a:extLst>
              </p:cNvPr>
              <p:cNvSpPr/>
              <p:nvPr/>
            </p:nvSpPr>
            <p:spPr>
              <a:xfrm>
                <a:off x="4905215" y="3803649"/>
                <a:ext cx="207454" cy="271271"/>
              </a:xfrm>
              <a:custGeom>
                <a:avLst/>
                <a:gdLst>
                  <a:gd name="connsiteX0" fmla="*/ 207454 w 207454"/>
                  <a:gd name="connsiteY0" fmla="*/ 271272 h 271271"/>
                  <a:gd name="connsiteX1" fmla="*/ 0 w 207454"/>
                  <a:gd name="connsiteY1" fmla="*/ 271272 h 271271"/>
                  <a:gd name="connsiteX2" fmla="*/ 0 w 207454"/>
                  <a:gd name="connsiteY2" fmla="*/ 65722 h 271271"/>
                  <a:gd name="connsiteX3" fmla="*/ 133255 w 207454"/>
                  <a:gd name="connsiteY3" fmla="*/ 65722 h 271271"/>
                  <a:gd name="connsiteX4" fmla="*/ 133255 w 207454"/>
                  <a:gd name="connsiteY4" fmla="*/ 95 h 271271"/>
                  <a:gd name="connsiteX5" fmla="*/ 142684 w 207454"/>
                  <a:gd name="connsiteY5" fmla="*/ 95 h 271271"/>
                  <a:gd name="connsiteX6" fmla="*/ 142684 w 207454"/>
                  <a:gd name="connsiteY6" fmla="*/ 206502 h 271271"/>
                  <a:gd name="connsiteX7" fmla="*/ 66580 w 207454"/>
                  <a:gd name="connsiteY7" fmla="*/ 206502 h 271271"/>
                  <a:gd name="connsiteX8" fmla="*/ 66580 w 207454"/>
                  <a:gd name="connsiteY8" fmla="*/ 128588 h 271271"/>
                  <a:gd name="connsiteX9" fmla="*/ 133255 w 207454"/>
                  <a:gd name="connsiteY9" fmla="*/ 128588 h 271271"/>
                  <a:gd name="connsiteX10" fmla="*/ 133255 w 207454"/>
                  <a:gd name="connsiteY10" fmla="*/ 75057 h 271271"/>
                  <a:gd name="connsiteX11" fmla="*/ 9334 w 207454"/>
                  <a:gd name="connsiteY11" fmla="*/ 75057 h 271271"/>
                  <a:gd name="connsiteX12" fmla="*/ 9334 w 207454"/>
                  <a:gd name="connsiteY12" fmla="*/ 261842 h 271271"/>
                  <a:gd name="connsiteX13" fmla="*/ 198025 w 207454"/>
                  <a:gd name="connsiteY13" fmla="*/ 261842 h 271271"/>
                  <a:gd name="connsiteX14" fmla="*/ 198025 w 207454"/>
                  <a:gd name="connsiteY14" fmla="*/ 0 h 271271"/>
                  <a:gd name="connsiteX15" fmla="*/ 207454 w 207454"/>
                  <a:gd name="connsiteY15" fmla="*/ 0 h 271271"/>
                  <a:gd name="connsiteX16" fmla="*/ 207454 w 207454"/>
                  <a:gd name="connsiteY16" fmla="*/ 271272 h 271271"/>
                  <a:gd name="connsiteX17" fmla="*/ 75914 w 207454"/>
                  <a:gd name="connsiteY17" fmla="*/ 197072 h 271271"/>
                  <a:gd name="connsiteX18" fmla="*/ 133255 w 207454"/>
                  <a:gd name="connsiteY18" fmla="*/ 197072 h 271271"/>
                  <a:gd name="connsiteX19" fmla="*/ 133255 w 207454"/>
                  <a:gd name="connsiteY19" fmla="*/ 137922 h 271271"/>
                  <a:gd name="connsiteX20" fmla="*/ 75914 w 207454"/>
                  <a:gd name="connsiteY20" fmla="*/ 137922 h 271271"/>
                  <a:gd name="connsiteX21" fmla="*/ 75914 w 207454"/>
                  <a:gd name="connsiteY21" fmla="*/ 197072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207454" y="271272"/>
                    </a:moveTo>
                    <a:lnTo>
                      <a:pt x="0" y="271272"/>
                    </a:lnTo>
                    <a:lnTo>
                      <a:pt x="0" y="65722"/>
                    </a:lnTo>
                    <a:lnTo>
                      <a:pt x="133255" y="65722"/>
                    </a:lnTo>
                    <a:lnTo>
                      <a:pt x="133255" y="95"/>
                    </a:lnTo>
                    <a:lnTo>
                      <a:pt x="142684" y="95"/>
                    </a:lnTo>
                    <a:lnTo>
                      <a:pt x="142684" y="206502"/>
                    </a:lnTo>
                    <a:lnTo>
                      <a:pt x="66580" y="206502"/>
                    </a:lnTo>
                    <a:lnTo>
                      <a:pt x="66580" y="128588"/>
                    </a:lnTo>
                    <a:lnTo>
                      <a:pt x="133255" y="128588"/>
                    </a:lnTo>
                    <a:lnTo>
                      <a:pt x="133255" y="75057"/>
                    </a:lnTo>
                    <a:lnTo>
                      <a:pt x="9334" y="75057"/>
                    </a:lnTo>
                    <a:lnTo>
                      <a:pt x="9334" y="261842"/>
                    </a:lnTo>
                    <a:lnTo>
                      <a:pt x="198025" y="261842"/>
                    </a:lnTo>
                    <a:lnTo>
                      <a:pt x="198025" y="0"/>
                    </a:lnTo>
                    <a:lnTo>
                      <a:pt x="207454" y="0"/>
                    </a:lnTo>
                    <a:lnTo>
                      <a:pt x="207454" y="271272"/>
                    </a:lnTo>
                    <a:close/>
                    <a:moveTo>
                      <a:pt x="75914" y="197072"/>
                    </a:moveTo>
                    <a:lnTo>
                      <a:pt x="133255" y="197072"/>
                    </a:lnTo>
                    <a:lnTo>
                      <a:pt x="133255" y="137922"/>
                    </a:lnTo>
                    <a:lnTo>
                      <a:pt x="75914" y="137922"/>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3" name="任意多边形: 形状 132">
                <a:extLst>
                  <a:ext uri="{FF2B5EF4-FFF2-40B4-BE49-F238E27FC236}">
                    <a16:creationId xmlns:a16="http://schemas.microsoft.com/office/drawing/2014/main" id="{44D0E856-E2C7-FD45-D0A6-536468ED6297}"/>
                  </a:ext>
                </a:extLst>
              </p:cNvPr>
              <p:cNvSpPr/>
              <p:nvPr/>
            </p:nvSpPr>
            <p:spPr>
              <a:xfrm>
                <a:off x="5108003" y="3867466"/>
                <a:ext cx="438530" cy="51054"/>
              </a:xfrm>
              <a:custGeom>
                <a:avLst/>
                <a:gdLst>
                  <a:gd name="connsiteX0" fmla="*/ 431101 w 438530"/>
                  <a:gd name="connsiteY0" fmla="*/ 51054 h 51054"/>
                  <a:gd name="connsiteX1" fmla="*/ 399288 w 438530"/>
                  <a:gd name="connsiteY1" fmla="*/ 9334 h 51054"/>
                  <a:gd name="connsiteX2" fmla="*/ 0 w 438530"/>
                  <a:gd name="connsiteY2" fmla="*/ 9334 h 51054"/>
                  <a:gd name="connsiteX3" fmla="*/ 0 w 438530"/>
                  <a:gd name="connsiteY3" fmla="*/ 0 h 51054"/>
                  <a:gd name="connsiteX4" fmla="*/ 403955 w 438530"/>
                  <a:gd name="connsiteY4" fmla="*/ 0 h 51054"/>
                  <a:gd name="connsiteX5" fmla="*/ 438531 w 438530"/>
                  <a:gd name="connsiteY5" fmla="*/ 45434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4"/>
                    </a:lnTo>
                    <a:lnTo>
                      <a:pt x="0" y="9334"/>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4" name="任意多边形: 形状 133">
                <a:extLst>
                  <a:ext uri="{FF2B5EF4-FFF2-40B4-BE49-F238E27FC236}">
                    <a16:creationId xmlns:a16="http://schemas.microsoft.com/office/drawing/2014/main" id="{DA7296DA-7FE5-3BEE-ECF3-0743D9DC4060}"/>
                  </a:ext>
                </a:extLst>
              </p:cNvPr>
              <p:cNvSpPr/>
              <p:nvPr/>
            </p:nvSpPr>
            <p:spPr>
              <a:xfrm>
                <a:off x="5108003" y="3932237"/>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5" name="任意多边形: 形状 134">
                <a:extLst>
                  <a:ext uri="{FF2B5EF4-FFF2-40B4-BE49-F238E27FC236}">
                    <a16:creationId xmlns:a16="http://schemas.microsoft.com/office/drawing/2014/main" id="{212E7EF5-279F-0553-DC47-83D6C63005B2}"/>
                  </a:ext>
                </a:extLst>
              </p:cNvPr>
              <p:cNvSpPr/>
              <p:nvPr/>
            </p:nvSpPr>
            <p:spPr>
              <a:xfrm>
                <a:off x="5171725" y="3932237"/>
                <a:ext cx="671131" cy="142684"/>
              </a:xfrm>
              <a:custGeom>
                <a:avLst/>
                <a:gdLst>
                  <a:gd name="connsiteX0" fmla="*/ 340233 w 671131"/>
                  <a:gd name="connsiteY0" fmla="*/ 142684 h 142684"/>
                  <a:gd name="connsiteX1" fmla="*/ 0 w 671131"/>
                  <a:gd name="connsiteY1" fmla="*/ 142684 h 142684"/>
                  <a:gd name="connsiteX2" fmla="*/ 0 w 671131"/>
                  <a:gd name="connsiteY2" fmla="*/ 4667 h 142684"/>
                  <a:gd name="connsiteX3" fmla="*/ 9430 w 671131"/>
                  <a:gd name="connsiteY3" fmla="*/ 4667 h 142684"/>
                  <a:gd name="connsiteX4" fmla="*/ 9430 w 671131"/>
                  <a:gd name="connsiteY4" fmla="*/ 133255 h 142684"/>
                  <a:gd name="connsiteX5" fmla="*/ 335566 w 671131"/>
                  <a:gd name="connsiteY5" fmla="*/ 133255 h 142684"/>
                  <a:gd name="connsiteX6" fmla="*/ 435483 w 671131"/>
                  <a:gd name="connsiteY6" fmla="*/ 0 h 142684"/>
                  <a:gd name="connsiteX7" fmla="*/ 671132 w 671131"/>
                  <a:gd name="connsiteY7" fmla="*/ 0 h 142684"/>
                  <a:gd name="connsiteX8" fmla="*/ 671132 w 671131"/>
                  <a:gd name="connsiteY8" fmla="*/ 9430 h 142684"/>
                  <a:gd name="connsiteX9" fmla="*/ 440246 w 671131"/>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684">
                    <a:moveTo>
                      <a:pt x="340233" y="142684"/>
                    </a:moveTo>
                    <a:lnTo>
                      <a:pt x="0" y="142684"/>
                    </a:lnTo>
                    <a:lnTo>
                      <a:pt x="0" y="4667"/>
                    </a:lnTo>
                    <a:lnTo>
                      <a:pt x="9430" y="4667"/>
                    </a:lnTo>
                    <a:lnTo>
                      <a:pt x="9430" y="133255"/>
                    </a:lnTo>
                    <a:lnTo>
                      <a:pt x="335566" y="133255"/>
                    </a:lnTo>
                    <a:lnTo>
                      <a:pt x="435483" y="0"/>
                    </a:lnTo>
                    <a:lnTo>
                      <a:pt x="671132" y="0"/>
                    </a:lnTo>
                    <a:lnTo>
                      <a:pt x="671132" y="9430"/>
                    </a:lnTo>
                    <a:lnTo>
                      <a:pt x="44024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6" name="任意多边形: 形状 135">
                <a:extLst>
                  <a:ext uri="{FF2B5EF4-FFF2-40B4-BE49-F238E27FC236}">
                    <a16:creationId xmlns:a16="http://schemas.microsoft.com/office/drawing/2014/main" id="{C5C714ED-044A-8FF5-9A1B-01679102D4CA}"/>
                  </a:ext>
                </a:extLst>
              </p:cNvPr>
              <p:cNvSpPr/>
              <p:nvPr/>
            </p:nvSpPr>
            <p:spPr>
              <a:xfrm>
                <a:off x="5238400" y="3867466"/>
                <a:ext cx="604456" cy="140779"/>
              </a:xfrm>
              <a:custGeom>
                <a:avLst/>
                <a:gdLst>
                  <a:gd name="connsiteX0" fmla="*/ 240221 w 604456"/>
                  <a:gd name="connsiteY0" fmla="*/ 140779 h 140779"/>
                  <a:gd name="connsiteX1" fmla="*/ 0 w 604456"/>
                  <a:gd name="connsiteY1" fmla="*/ 140779 h 140779"/>
                  <a:gd name="connsiteX2" fmla="*/ 0 w 604456"/>
                  <a:gd name="connsiteY2" fmla="*/ 69437 h 140779"/>
                  <a:gd name="connsiteX3" fmla="*/ 9430 w 604456"/>
                  <a:gd name="connsiteY3" fmla="*/ 69437 h 140779"/>
                  <a:gd name="connsiteX4" fmla="*/ 9430 w 604456"/>
                  <a:gd name="connsiteY4" fmla="*/ 131445 h 140779"/>
                  <a:gd name="connsiteX5" fmla="*/ 235553 w 604456"/>
                  <a:gd name="connsiteY5" fmla="*/ 131445 h 140779"/>
                  <a:gd name="connsiteX6" fmla="*/ 334137 w 604456"/>
                  <a:gd name="connsiteY6" fmla="*/ 0 h 140779"/>
                  <a:gd name="connsiteX7" fmla="*/ 604456 w 604456"/>
                  <a:gd name="connsiteY7" fmla="*/ 0 h 140779"/>
                  <a:gd name="connsiteX8" fmla="*/ 604456 w 604456"/>
                  <a:gd name="connsiteY8" fmla="*/ 9334 h 140779"/>
                  <a:gd name="connsiteX9" fmla="*/ 338804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40221" y="140779"/>
                    </a:moveTo>
                    <a:lnTo>
                      <a:pt x="0" y="140779"/>
                    </a:lnTo>
                    <a:lnTo>
                      <a:pt x="0" y="69437"/>
                    </a:lnTo>
                    <a:lnTo>
                      <a:pt x="9430" y="69437"/>
                    </a:lnTo>
                    <a:lnTo>
                      <a:pt x="9430" y="131445"/>
                    </a:lnTo>
                    <a:lnTo>
                      <a:pt x="235553" y="131445"/>
                    </a:lnTo>
                    <a:lnTo>
                      <a:pt x="334137" y="0"/>
                    </a:lnTo>
                    <a:lnTo>
                      <a:pt x="604456" y="0"/>
                    </a:lnTo>
                    <a:lnTo>
                      <a:pt x="604456" y="9334"/>
                    </a:lnTo>
                    <a:lnTo>
                      <a:pt x="338804"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7" name="任意多边形: 形状 136">
                <a:extLst>
                  <a:ext uri="{FF2B5EF4-FFF2-40B4-BE49-F238E27FC236}">
                    <a16:creationId xmlns:a16="http://schemas.microsoft.com/office/drawing/2014/main" id="{36628041-498D-CF4F-08DD-E0ED43DDB1CB}"/>
                  </a:ext>
                </a:extLst>
              </p:cNvPr>
              <p:cNvSpPr/>
              <p:nvPr/>
            </p:nvSpPr>
            <p:spPr>
              <a:xfrm>
                <a:off x="5912008" y="3867466"/>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502 w 271271"/>
                  <a:gd name="connsiteY5" fmla="*/ 64770 h 207454"/>
                  <a:gd name="connsiteX6" fmla="*/ 206502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445 h 207454"/>
                  <a:gd name="connsiteX18" fmla="*/ 197072 w 271271"/>
                  <a:gd name="connsiteY18" fmla="*/ 131445 h 207454"/>
                  <a:gd name="connsiteX19" fmla="*/ 197072 w 271271"/>
                  <a:gd name="connsiteY19" fmla="*/ 74104 h 207454"/>
                  <a:gd name="connsiteX20" fmla="*/ 137922 w 271271"/>
                  <a:gd name="connsiteY20" fmla="*/ 74104 h 207454"/>
                  <a:gd name="connsiteX21" fmla="*/ 137922 w 271271"/>
                  <a:gd name="connsiteY21" fmla="*/ 13144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502" y="64770"/>
                    </a:lnTo>
                    <a:lnTo>
                      <a:pt x="206502"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445"/>
                    </a:moveTo>
                    <a:lnTo>
                      <a:pt x="197072" y="131445"/>
                    </a:lnTo>
                    <a:lnTo>
                      <a:pt x="197072" y="74104"/>
                    </a:lnTo>
                    <a:lnTo>
                      <a:pt x="137922" y="74104"/>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8" name="任意多边形: 形状 137">
                <a:extLst>
                  <a:ext uri="{FF2B5EF4-FFF2-40B4-BE49-F238E27FC236}">
                    <a16:creationId xmlns:a16="http://schemas.microsoft.com/office/drawing/2014/main" id="{3D2123CD-BCAA-680F-6F09-7BFABA8781DF}"/>
                  </a:ext>
                </a:extLst>
              </p:cNvPr>
              <p:cNvSpPr/>
              <p:nvPr/>
            </p:nvSpPr>
            <p:spPr>
              <a:xfrm>
                <a:off x="5975730" y="3399122"/>
                <a:ext cx="51149" cy="473011"/>
              </a:xfrm>
              <a:custGeom>
                <a:avLst/>
                <a:gdLst>
                  <a:gd name="connsiteX0" fmla="*/ 9335 w 51149"/>
                  <a:gd name="connsiteY0" fmla="*/ 473012 h 473011"/>
                  <a:gd name="connsiteX1" fmla="*/ 0 w 51149"/>
                  <a:gd name="connsiteY1" fmla="*/ 473012 h 473011"/>
                  <a:gd name="connsiteX2" fmla="*/ 0 w 51149"/>
                  <a:gd name="connsiteY2" fmla="*/ 34480 h 473011"/>
                  <a:gd name="connsiteX3" fmla="*/ 45434 w 51149"/>
                  <a:gd name="connsiteY3" fmla="*/ 0 h 473011"/>
                  <a:gd name="connsiteX4" fmla="*/ 51149 w 51149"/>
                  <a:gd name="connsiteY4" fmla="*/ 7429 h 473011"/>
                  <a:gd name="connsiteX5" fmla="*/ 9335 w 51149"/>
                  <a:gd name="connsiteY5" fmla="*/ 39148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9335" y="473012"/>
                    </a:moveTo>
                    <a:lnTo>
                      <a:pt x="0" y="473012"/>
                    </a:lnTo>
                    <a:lnTo>
                      <a:pt x="0" y="34480"/>
                    </a:lnTo>
                    <a:lnTo>
                      <a:pt x="45434" y="0"/>
                    </a:lnTo>
                    <a:lnTo>
                      <a:pt x="51149" y="7429"/>
                    </a:lnTo>
                    <a:lnTo>
                      <a:pt x="9335" y="3914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9" name="任意多边形: 形状 138">
                <a:extLst>
                  <a:ext uri="{FF2B5EF4-FFF2-40B4-BE49-F238E27FC236}">
                    <a16:creationId xmlns:a16="http://schemas.microsoft.com/office/drawing/2014/main" id="{2C7F2492-6B7C-54E3-A3A1-6E15558B1486}"/>
                  </a:ext>
                </a:extLst>
              </p:cNvPr>
              <p:cNvSpPr/>
              <p:nvPr/>
            </p:nvSpPr>
            <p:spPr>
              <a:xfrm>
                <a:off x="6040500" y="3441604"/>
                <a:ext cx="42100" cy="430529"/>
              </a:xfrm>
              <a:custGeom>
                <a:avLst/>
                <a:gdLst>
                  <a:gd name="connsiteX0" fmla="*/ 9430 w 42100"/>
                  <a:gd name="connsiteY0" fmla="*/ 430530 h 430529"/>
                  <a:gd name="connsiteX1" fmla="*/ 0 w 42100"/>
                  <a:gd name="connsiteY1" fmla="*/ 430530 h 430529"/>
                  <a:gd name="connsiteX2" fmla="*/ 0 w 42100"/>
                  <a:gd name="connsiteY2" fmla="*/ 25241 h 430529"/>
                  <a:gd name="connsiteX3" fmla="*/ 36862 w 42100"/>
                  <a:gd name="connsiteY3" fmla="*/ 0 h 430529"/>
                  <a:gd name="connsiteX4" fmla="*/ 42100 w 42100"/>
                  <a:gd name="connsiteY4" fmla="*/ 7715 h 430529"/>
                  <a:gd name="connsiteX5" fmla="*/ 9430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430" y="430530"/>
                    </a:moveTo>
                    <a:lnTo>
                      <a:pt x="0" y="430530"/>
                    </a:lnTo>
                    <a:lnTo>
                      <a:pt x="0" y="25241"/>
                    </a:lnTo>
                    <a:lnTo>
                      <a:pt x="36862" y="0"/>
                    </a:lnTo>
                    <a:lnTo>
                      <a:pt x="42100" y="7715"/>
                    </a:lnTo>
                    <a:lnTo>
                      <a:pt x="9430"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0" name="任意多边形: 形状 139">
                <a:extLst>
                  <a:ext uri="{FF2B5EF4-FFF2-40B4-BE49-F238E27FC236}">
                    <a16:creationId xmlns:a16="http://schemas.microsoft.com/office/drawing/2014/main" id="{FD8E38FB-8B08-3927-E7FA-9DAA76FBA814}"/>
                  </a:ext>
                </a:extLst>
              </p:cNvPr>
              <p:cNvSpPr/>
              <p:nvPr/>
            </p:nvSpPr>
            <p:spPr>
              <a:xfrm>
                <a:off x="6042405" y="3332257"/>
                <a:ext cx="140779" cy="476059"/>
              </a:xfrm>
              <a:custGeom>
                <a:avLst/>
                <a:gdLst>
                  <a:gd name="connsiteX0" fmla="*/ 140780 w 140779"/>
                  <a:gd name="connsiteY0" fmla="*/ 476060 h 476059"/>
                  <a:gd name="connsiteX1" fmla="*/ 2762 w 140779"/>
                  <a:gd name="connsiteY1" fmla="*/ 476060 h 476059"/>
                  <a:gd name="connsiteX2" fmla="*/ 2762 w 140779"/>
                  <a:gd name="connsiteY2" fmla="*/ 466725 h 476059"/>
                  <a:gd name="connsiteX3" fmla="*/ 131350 w 140779"/>
                  <a:gd name="connsiteY3" fmla="*/ 466725 h 476059"/>
                  <a:gd name="connsiteX4" fmla="*/ 131350 w 140779"/>
                  <a:gd name="connsiteY4" fmla="*/ 106108 h 476059"/>
                  <a:gd name="connsiteX5" fmla="*/ 0 w 140779"/>
                  <a:gd name="connsiteY5" fmla="*/ 7525 h 476059"/>
                  <a:gd name="connsiteX6" fmla="*/ 5620 w 140779"/>
                  <a:gd name="connsiteY6" fmla="*/ 0 h 476059"/>
                  <a:gd name="connsiteX7" fmla="*/ 140780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80" y="476060"/>
                    </a:moveTo>
                    <a:lnTo>
                      <a:pt x="2762" y="476060"/>
                    </a:lnTo>
                    <a:lnTo>
                      <a:pt x="2762" y="466725"/>
                    </a:lnTo>
                    <a:lnTo>
                      <a:pt x="131350" y="466725"/>
                    </a:lnTo>
                    <a:lnTo>
                      <a:pt x="131350" y="106108"/>
                    </a:lnTo>
                    <a:lnTo>
                      <a:pt x="0" y="7525"/>
                    </a:lnTo>
                    <a:lnTo>
                      <a:pt x="5620" y="0"/>
                    </a:lnTo>
                    <a:lnTo>
                      <a:pt x="140780"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1" name="任意多边形: 形状 140">
                <a:extLst>
                  <a:ext uri="{FF2B5EF4-FFF2-40B4-BE49-F238E27FC236}">
                    <a16:creationId xmlns:a16="http://schemas.microsoft.com/office/drawing/2014/main" id="{3DCD7A11-1870-3D5C-DF71-F6C0FC412176}"/>
                  </a:ext>
                </a:extLst>
              </p:cNvPr>
              <p:cNvSpPr/>
              <p:nvPr/>
            </p:nvSpPr>
            <p:spPr>
              <a:xfrm>
                <a:off x="5977635" y="3367023"/>
                <a:ext cx="138874" cy="374713"/>
              </a:xfrm>
              <a:custGeom>
                <a:avLst/>
                <a:gdLst>
                  <a:gd name="connsiteX0" fmla="*/ 138875 w 138874"/>
                  <a:gd name="connsiteY0" fmla="*/ 374713 h 374713"/>
                  <a:gd name="connsiteX1" fmla="*/ 67532 w 138874"/>
                  <a:gd name="connsiteY1" fmla="*/ 374713 h 374713"/>
                  <a:gd name="connsiteX2" fmla="*/ 67532 w 138874"/>
                  <a:gd name="connsiteY2" fmla="*/ 365284 h 374713"/>
                  <a:gd name="connsiteX3" fmla="*/ 129540 w 138874"/>
                  <a:gd name="connsiteY3" fmla="*/ 365284 h 374713"/>
                  <a:gd name="connsiteX4" fmla="*/ 129540 w 138874"/>
                  <a:gd name="connsiteY4" fmla="*/ 104680 h 374713"/>
                  <a:gd name="connsiteX5" fmla="*/ 0 w 138874"/>
                  <a:gd name="connsiteY5" fmla="*/ 7429 h 374713"/>
                  <a:gd name="connsiteX6" fmla="*/ 5620 w 138874"/>
                  <a:gd name="connsiteY6" fmla="*/ 0 h 374713"/>
                  <a:gd name="connsiteX7" fmla="*/ 138875 w 138874"/>
                  <a:gd name="connsiteY7" fmla="*/ 99917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3"/>
                    </a:moveTo>
                    <a:lnTo>
                      <a:pt x="67532" y="374713"/>
                    </a:lnTo>
                    <a:lnTo>
                      <a:pt x="67532" y="365284"/>
                    </a:lnTo>
                    <a:lnTo>
                      <a:pt x="129540" y="365284"/>
                    </a:lnTo>
                    <a:lnTo>
                      <a:pt x="129540" y="104680"/>
                    </a:lnTo>
                    <a:lnTo>
                      <a:pt x="0" y="7429"/>
                    </a:lnTo>
                    <a:lnTo>
                      <a:pt x="5620" y="0"/>
                    </a:lnTo>
                    <a:lnTo>
                      <a:pt x="138875" y="9991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2" name="任意多边形: 形状 141">
                <a:extLst>
                  <a:ext uri="{FF2B5EF4-FFF2-40B4-BE49-F238E27FC236}">
                    <a16:creationId xmlns:a16="http://schemas.microsoft.com/office/drawing/2014/main" id="{D86D9C41-58DA-016A-9F03-884FA82C5AEA}"/>
                  </a:ext>
                </a:extLst>
              </p:cNvPr>
              <p:cNvSpPr/>
              <p:nvPr/>
            </p:nvSpPr>
            <p:spPr>
              <a:xfrm>
                <a:off x="4905215" y="3399503"/>
                <a:ext cx="271271" cy="408812"/>
              </a:xfrm>
              <a:custGeom>
                <a:avLst/>
                <a:gdLst>
                  <a:gd name="connsiteX0" fmla="*/ 271272 w 271271"/>
                  <a:gd name="connsiteY0" fmla="*/ 408813 h 408812"/>
                  <a:gd name="connsiteX1" fmla="*/ 0 w 271271"/>
                  <a:gd name="connsiteY1" fmla="*/ 408813 h 408812"/>
                  <a:gd name="connsiteX2" fmla="*/ 0 w 271271"/>
                  <a:gd name="connsiteY2" fmla="*/ 35814 h 408812"/>
                  <a:gd name="connsiteX3" fmla="*/ 36576 w 271271"/>
                  <a:gd name="connsiteY3" fmla="*/ 0 h 408812"/>
                  <a:gd name="connsiteX4" fmla="*/ 43148 w 271271"/>
                  <a:gd name="connsiteY4" fmla="*/ 6667 h 408812"/>
                  <a:gd name="connsiteX5" fmla="*/ 9430 w 271271"/>
                  <a:gd name="connsiteY5" fmla="*/ 39814 h 408812"/>
                  <a:gd name="connsiteX6" fmla="*/ 9430 w 271271"/>
                  <a:gd name="connsiteY6" fmla="*/ 399478 h 408812"/>
                  <a:gd name="connsiteX7" fmla="*/ 271272 w 271271"/>
                  <a:gd name="connsiteY7" fmla="*/ 399478 h 40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2">
                    <a:moveTo>
                      <a:pt x="271272" y="408813"/>
                    </a:moveTo>
                    <a:lnTo>
                      <a:pt x="0" y="408813"/>
                    </a:lnTo>
                    <a:lnTo>
                      <a:pt x="0" y="35814"/>
                    </a:lnTo>
                    <a:lnTo>
                      <a:pt x="36576" y="0"/>
                    </a:lnTo>
                    <a:lnTo>
                      <a:pt x="43148" y="6667"/>
                    </a:lnTo>
                    <a:lnTo>
                      <a:pt x="9430" y="39814"/>
                    </a:lnTo>
                    <a:lnTo>
                      <a:pt x="9430" y="399478"/>
                    </a:lnTo>
                    <a:lnTo>
                      <a:pt x="271272" y="39947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3" name="任意多边形: 形状 142">
                <a:extLst>
                  <a:ext uri="{FF2B5EF4-FFF2-40B4-BE49-F238E27FC236}">
                    <a16:creationId xmlns:a16="http://schemas.microsoft.com/office/drawing/2014/main" id="{C7AEF1A5-06F7-CA39-36E6-56D851264DC6}"/>
                  </a:ext>
                </a:extLst>
              </p:cNvPr>
              <p:cNvSpPr/>
              <p:nvPr/>
            </p:nvSpPr>
            <p:spPr>
              <a:xfrm>
                <a:off x="5472524" y="3803649"/>
                <a:ext cx="444055" cy="271271"/>
              </a:xfrm>
              <a:custGeom>
                <a:avLst/>
                <a:gdLst>
                  <a:gd name="connsiteX0" fmla="*/ 444055 w 444055"/>
                  <a:gd name="connsiteY0" fmla="*/ 271272 h 271271"/>
                  <a:gd name="connsiteX1" fmla="*/ 99917 w 444055"/>
                  <a:gd name="connsiteY1" fmla="*/ 271272 h 271271"/>
                  <a:gd name="connsiteX2" fmla="*/ 0 w 444055"/>
                  <a:gd name="connsiteY2" fmla="*/ 136112 h 271271"/>
                  <a:gd name="connsiteX3" fmla="*/ 7525 w 444055"/>
                  <a:gd name="connsiteY3" fmla="*/ 130492 h 271271"/>
                  <a:gd name="connsiteX4" fmla="*/ 104680 w 444055"/>
                  <a:gd name="connsiteY4" fmla="*/ 261842 h 271271"/>
                  <a:gd name="connsiteX5" fmla="*/ 434721 w 444055"/>
                  <a:gd name="connsiteY5" fmla="*/ 261842 h 271271"/>
                  <a:gd name="connsiteX6" fmla="*/ 434721 w 444055"/>
                  <a:gd name="connsiteY6" fmla="*/ 0 h 271271"/>
                  <a:gd name="connsiteX7" fmla="*/ 444055 w 444055"/>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271">
                    <a:moveTo>
                      <a:pt x="444055" y="271272"/>
                    </a:moveTo>
                    <a:lnTo>
                      <a:pt x="99917" y="271272"/>
                    </a:lnTo>
                    <a:lnTo>
                      <a:pt x="0" y="136112"/>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4" name="任意多边形: 形状 143">
                <a:extLst>
                  <a:ext uri="{FF2B5EF4-FFF2-40B4-BE49-F238E27FC236}">
                    <a16:creationId xmlns:a16="http://schemas.microsoft.com/office/drawing/2014/main" id="{85CCD2E0-9F85-6E4A-B14E-8AA57BF1EC32}"/>
                  </a:ext>
                </a:extLst>
              </p:cNvPr>
              <p:cNvSpPr/>
              <p:nvPr/>
            </p:nvSpPr>
            <p:spPr>
              <a:xfrm>
                <a:off x="5505957" y="3803649"/>
                <a:ext cx="341566" cy="204596"/>
              </a:xfrm>
              <a:custGeom>
                <a:avLst/>
                <a:gdLst>
                  <a:gd name="connsiteX0" fmla="*/ 341567 w 341566"/>
                  <a:gd name="connsiteY0" fmla="*/ 204597 h 204596"/>
                  <a:gd name="connsiteX1" fmla="*/ 101346 w 341566"/>
                  <a:gd name="connsiteY1" fmla="*/ 204597 h 204596"/>
                  <a:gd name="connsiteX2" fmla="*/ 0 w 341566"/>
                  <a:gd name="connsiteY2" fmla="*/ 71342 h 204596"/>
                  <a:gd name="connsiteX3" fmla="*/ 7429 w 341566"/>
                  <a:gd name="connsiteY3" fmla="*/ 65627 h 204596"/>
                  <a:gd name="connsiteX4" fmla="*/ 106013 w 341566"/>
                  <a:gd name="connsiteY4" fmla="*/ 195263 h 204596"/>
                  <a:gd name="connsiteX5" fmla="*/ 332137 w 341566"/>
                  <a:gd name="connsiteY5" fmla="*/ 195263 h 204596"/>
                  <a:gd name="connsiteX6" fmla="*/ 332137 w 341566"/>
                  <a:gd name="connsiteY6" fmla="*/ 0 h 204596"/>
                  <a:gd name="connsiteX7" fmla="*/ 341567 w 341566"/>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341567" y="204597"/>
                    </a:moveTo>
                    <a:lnTo>
                      <a:pt x="101346" y="204597"/>
                    </a:lnTo>
                    <a:lnTo>
                      <a:pt x="0" y="71342"/>
                    </a:lnTo>
                    <a:lnTo>
                      <a:pt x="7429" y="65627"/>
                    </a:lnTo>
                    <a:lnTo>
                      <a:pt x="106013" y="195263"/>
                    </a:lnTo>
                    <a:lnTo>
                      <a:pt x="332137" y="195263"/>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5" name="任意多边形: 形状 144">
                <a:extLst>
                  <a:ext uri="{FF2B5EF4-FFF2-40B4-BE49-F238E27FC236}">
                    <a16:creationId xmlns:a16="http://schemas.microsoft.com/office/drawing/2014/main" id="{3C6D944C-BA2E-1148-7300-9C9EA893CE4B}"/>
                  </a:ext>
                </a:extLst>
              </p:cNvPr>
              <p:cNvSpPr/>
              <p:nvPr/>
            </p:nvSpPr>
            <p:spPr>
              <a:xfrm>
                <a:off x="5570156" y="3502564"/>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418 h 305752"/>
                  <a:gd name="connsiteX5" fmla="*/ 410242 w 410241"/>
                  <a:gd name="connsiteY5" fmla="*/ 296418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418"/>
                    </a:lnTo>
                    <a:lnTo>
                      <a:pt x="410242" y="29641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6" name="任意多边形: 形状 145">
                <a:extLst>
                  <a:ext uri="{FF2B5EF4-FFF2-40B4-BE49-F238E27FC236}">
                    <a16:creationId xmlns:a16="http://schemas.microsoft.com/office/drawing/2014/main" id="{0C2C8B0E-E8FA-7CD7-563E-8002C0AA0A6C}"/>
                  </a:ext>
                </a:extLst>
              </p:cNvPr>
              <p:cNvSpPr/>
              <p:nvPr/>
            </p:nvSpPr>
            <p:spPr>
              <a:xfrm>
                <a:off x="5635783" y="3502564"/>
                <a:ext cx="344614" cy="239172"/>
              </a:xfrm>
              <a:custGeom>
                <a:avLst/>
                <a:gdLst>
                  <a:gd name="connsiteX0" fmla="*/ 344614 w 344614"/>
                  <a:gd name="connsiteY0" fmla="*/ 239173 h 239172"/>
                  <a:gd name="connsiteX1" fmla="*/ 0 w 344614"/>
                  <a:gd name="connsiteY1" fmla="*/ 239173 h 239172"/>
                  <a:gd name="connsiteX2" fmla="*/ 0 w 344614"/>
                  <a:gd name="connsiteY2" fmla="*/ 0 h 239172"/>
                  <a:gd name="connsiteX3" fmla="*/ 9334 w 344614"/>
                  <a:gd name="connsiteY3" fmla="*/ 0 h 239172"/>
                  <a:gd name="connsiteX4" fmla="*/ 9334 w 344614"/>
                  <a:gd name="connsiteY4" fmla="*/ 229743 h 239172"/>
                  <a:gd name="connsiteX5" fmla="*/ 344614 w 344614"/>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0" y="239173"/>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7" name="任意多边形: 形状 146">
                <a:extLst>
                  <a:ext uri="{FF2B5EF4-FFF2-40B4-BE49-F238E27FC236}">
                    <a16:creationId xmlns:a16="http://schemas.microsoft.com/office/drawing/2014/main" id="{5F3F4F8B-C585-EF71-4898-2AA6146FCBD3}"/>
                  </a:ext>
                </a:extLst>
              </p:cNvPr>
              <p:cNvSpPr/>
              <p:nvPr/>
            </p:nvSpPr>
            <p:spPr>
              <a:xfrm>
                <a:off x="5509672" y="3497896"/>
                <a:ext cx="337851" cy="239077"/>
              </a:xfrm>
              <a:custGeom>
                <a:avLst/>
                <a:gdLst>
                  <a:gd name="connsiteX0" fmla="*/ 337852 w 337851"/>
                  <a:gd name="connsiteY0" fmla="*/ 239078 h 239077"/>
                  <a:gd name="connsiteX1" fmla="*/ 328422 w 337851"/>
                  <a:gd name="connsiteY1" fmla="*/ 239078 h 239077"/>
                  <a:gd name="connsiteX2" fmla="*/ 328422 w 337851"/>
                  <a:gd name="connsiteY2" fmla="*/ 9335 h 239077"/>
                  <a:gd name="connsiteX3" fmla="*/ 0 w 337851"/>
                  <a:gd name="connsiteY3" fmla="*/ 9335 h 239077"/>
                  <a:gd name="connsiteX4" fmla="*/ 0 w 337851"/>
                  <a:gd name="connsiteY4" fmla="*/ 0 h 239077"/>
                  <a:gd name="connsiteX5" fmla="*/ 337852 w 337851"/>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328422" y="239078"/>
                    </a:lnTo>
                    <a:lnTo>
                      <a:pt x="328422" y="9335"/>
                    </a:lnTo>
                    <a:lnTo>
                      <a:pt x="0" y="9335"/>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8" name="任意多边形: 形状 147">
                <a:extLst>
                  <a:ext uri="{FF2B5EF4-FFF2-40B4-BE49-F238E27FC236}">
                    <a16:creationId xmlns:a16="http://schemas.microsoft.com/office/drawing/2014/main" id="{FAAA922E-DDD8-3175-A219-C5F7649FDF44}"/>
                  </a:ext>
                </a:extLst>
              </p:cNvPr>
              <p:cNvSpPr/>
              <p:nvPr/>
            </p:nvSpPr>
            <p:spPr>
              <a:xfrm>
                <a:off x="5509672" y="3432650"/>
                <a:ext cx="406908" cy="304323"/>
              </a:xfrm>
              <a:custGeom>
                <a:avLst/>
                <a:gdLst>
                  <a:gd name="connsiteX0" fmla="*/ 406908 w 406908"/>
                  <a:gd name="connsiteY0" fmla="*/ 304324 h 304323"/>
                  <a:gd name="connsiteX1" fmla="*/ 397574 w 406908"/>
                  <a:gd name="connsiteY1" fmla="*/ 304324 h 304323"/>
                  <a:gd name="connsiteX2" fmla="*/ 397574 w 406908"/>
                  <a:gd name="connsiteY2" fmla="*/ 9334 h 304323"/>
                  <a:gd name="connsiteX3" fmla="*/ 0 w 406908"/>
                  <a:gd name="connsiteY3" fmla="*/ 9334 h 304323"/>
                  <a:gd name="connsiteX4" fmla="*/ 0 w 406908"/>
                  <a:gd name="connsiteY4" fmla="*/ 0 h 304323"/>
                  <a:gd name="connsiteX5" fmla="*/ 406908 w 406908"/>
                  <a:gd name="connsiteY5" fmla="*/ 0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323">
                    <a:moveTo>
                      <a:pt x="406908" y="304324"/>
                    </a:moveTo>
                    <a:lnTo>
                      <a:pt x="397574" y="304324"/>
                    </a:lnTo>
                    <a:lnTo>
                      <a:pt x="397574" y="9334"/>
                    </a:lnTo>
                    <a:lnTo>
                      <a:pt x="0" y="9334"/>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9" name="任意多边形: 形状 148">
                <a:extLst>
                  <a:ext uri="{FF2B5EF4-FFF2-40B4-BE49-F238E27FC236}">
                    <a16:creationId xmlns:a16="http://schemas.microsoft.com/office/drawing/2014/main" id="{57F2D380-8C3E-6059-E508-D5EE8E360EF8}"/>
                  </a:ext>
                </a:extLst>
              </p:cNvPr>
              <p:cNvSpPr/>
              <p:nvPr/>
            </p:nvSpPr>
            <p:spPr>
              <a:xfrm>
                <a:off x="5243067" y="3370547"/>
                <a:ext cx="271272" cy="437769"/>
              </a:xfrm>
              <a:custGeom>
                <a:avLst/>
                <a:gdLst>
                  <a:gd name="connsiteX0" fmla="*/ 271272 w 271272"/>
                  <a:gd name="connsiteY0" fmla="*/ 437769 h 437769"/>
                  <a:gd name="connsiteX1" fmla="*/ 0 w 271272"/>
                  <a:gd name="connsiteY1" fmla="*/ 437769 h 437769"/>
                  <a:gd name="connsiteX2" fmla="*/ 0 w 271272"/>
                  <a:gd name="connsiteY2" fmla="*/ 428434 h 437769"/>
                  <a:gd name="connsiteX3" fmla="*/ 261842 w 271272"/>
                  <a:gd name="connsiteY3" fmla="*/ 428434 h 437769"/>
                  <a:gd name="connsiteX4" fmla="*/ 261842 w 271272"/>
                  <a:gd name="connsiteY4" fmla="*/ 0 h 437769"/>
                  <a:gd name="connsiteX5" fmla="*/ 271272 w 271272"/>
                  <a:gd name="connsiteY5" fmla="*/ 0 h 43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769">
                    <a:moveTo>
                      <a:pt x="271272" y="437769"/>
                    </a:moveTo>
                    <a:lnTo>
                      <a:pt x="0" y="437769"/>
                    </a:lnTo>
                    <a:lnTo>
                      <a:pt x="0" y="428434"/>
                    </a:lnTo>
                    <a:lnTo>
                      <a:pt x="261842" y="428434"/>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0" name="任意多边形: 形状 149">
                <a:extLst>
                  <a:ext uri="{FF2B5EF4-FFF2-40B4-BE49-F238E27FC236}">
                    <a16:creationId xmlns:a16="http://schemas.microsoft.com/office/drawing/2014/main" id="{EF68A21A-241E-FE68-A178-9B1802FD8F69}"/>
                  </a:ext>
                </a:extLst>
              </p:cNvPr>
              <p:cNvSpPr/>
              <p:nvPr/>
            </p:nvSpPr>
            <p:spPr>
              <a:xfrm>
                <a:off x="5238400" y="3497896"/>
                <a:ext cx="204596" cy="374237"/>
              </a:xfrm>
              <a:custGeom>
                <a:avLst/>
                <a:gdLst>
                  <a:gd name="connsiteX0" fmla="*/ 9430 w 204596"/>
                  <a:gd name="connsiteY0" fmla="*/ 374237 h 374237"/>
                  <a:gd name="connsiteX1" fmla="*/ 0 w 204596"/>
                  <a:gd name="connsiteY1" fmla="*/ 374237 h 374237"/>
                  <a:gd name="connsiteX2" fmla="*/ 0 w 204596"/>
                  <a:gd name="connsiteY2" fmla="*/ 0 h 374237"/>
                  <a:gd name="connsiteX3" fmla="*/ 204597 w 204596"/>
                  <a:gd name="connsiteY3" fmla="*/ 0 h 374237"/>
                  <a:gd name="connsiteX4" fmla="*/ 204597 w 204596"/>
                  <a:gd name="connsiteY4" fmla="*/ 9335 h 374237"/>
                  <a:gd name="connsiteX5" fmla="*/ 9430 w 204596"/>
                  <a:gd name="connsiteY5" fmla="*/ 9335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9430" y="374237"/>
                    </a:moveTo>
                    <a:lnTo>
                      <a:pt x="0" y="374237"/>
                    </a:lnTo>
                    <a:lnTo>
                      <a:pt x="0" y="0"/>
                    </a:lnTo>
                    <a:lnTo>
                      <a:pt x="204597" y="0"/>
                    </a:lnTo>
                    <a:lnTo>
                      <a:pt x="204597"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1" name="任意多边形: 形状 150">
                <a:extLst>
                  <a:ext uri="{FF2B5EF4-FFF2-40B4-BE49-F238E27FC236}">
                    <a16:creationId xmlns:a16="http://schemas.microsoft.com/office/drawing/2014/main" id="{CFB77266-E0E1-84A9-4F12-2C96F1F9608F}"/>
                  </a:ext>
                </a:extLst>
              </p:cNvPr>
              <p:cNvSpPr/>
              <p:nvPr/>
            </p:nvSpPr>
            <p:spPr>
              <a:xfrm>
                <a:off x="5171725" y="3432650"/>
                <a:ext cx="271272" cy="439483"/>
              </a:xfrm>
              <a:custGeom>
                <a:avLst/>
                <a:gdLst>
                  <a:gd name="connsiteX0" fmla="*/ 9430 w 271272"/>
                  <a:gd name="connsiteY0" fmla="*/ 439484 h 439483"/>
                  <a:gd name="connsiteX1" fmla="*/ 0 w 271272"/>
                  <a:gd name="connsiteY1" fmla="*/ 439484 h 439483"/>
                  <a:gd name="connsiteX2" fmla="*/ 0 w 271272"/>
                  <a:gd name="connsiteY2" fmla="*/ 0 h 439483"/>
                  <a:gd name="connsiteX3" fmla="*/ 271272 w 271272"/>
                  <a:gd name="connsiteY3" fmla="*/ 0 h 439483"/>
                  <a:gd name="connsiteX4" fmla="*/ 271272 w 271272"/>
                  <a:gd name="connsiteY4" fmla="*/ 9334 h 439483"/>
                  <a:gd name="connsiteX5" fmla="*/ 9430 w 271272"/>
                  <a:gd name="connsiteY5" fmla="*/ 9334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483">
                    <a:moveTo>
                      <a:pt x="9430" y="439484"/>
                    </a:moveTo>
                    <a:lnTo>
                      <a:pt x="0" y="439484"/>
                    </a:lnTo>
                    <a:lnTo>
                      <a:pt x="0" y="0"/>
                    </a:lnTo>
                    <a:lnTo>
                      <a:pt x="271272" y="0"/>
                    </a:lnTo>
                    <a:lnTo>
                      <a:pt x="271272"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2" name="任意多边形: 形状 151">
                <a:extLst>
                  <a:ext uri="{FF2B5EF4-FFF2-40B4-BE49-F238E27FC236}">
                    <a16:creationId xmlns:a16="http://schemas.microsoft.com/office/drawing/2014/main" id="{0F1F8703-3D56-3DCE-2A09-6ED1E4E5BB67}"/>
                  </a:ext>
                </a:extLst>
              </p:cNvPr>
              <p:cNvSpPr/>
              <p:nvPr/>
            </p:nvSpPr>
            <p:spPr>
              <a:xfrm>
                <a:off x="4971795" y="3441985"/>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335 w 204692"/>
                  <a:gd name="connsiteY5" fmla="*/ 30575 h 299751"/>
                  <a:gd name="connsiteX6" fmla="*/ 9335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3" name="任意多边形: 形状 152">
                <a:extLst>
                  <a:ext uri="{FF2B5EF4-FFF2-40B4-BE49-F238E27FC236}">
                    <a16:creationId xmlns:a16="http://schemas.microsoft.com/office/drawing/2014/main" id="{5EE99E92-03C0-3249-B6A8-0F5CD2030F33}"/>
                  </a:ext>
                </a:extLst>
              </p:cNvPr>
              <p:cNvSpPr/>
              <p:nvPr/>
            </p:nvSpPr>
            <p:spPr>
              <a:xfrm>
                <a:off x="5243067" y="3370547"/>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263 w 204597"/>
                  <a:gd name="connsiteY3" fmla="*/ 361759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263" y="361759"/>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4" name="任意多边形: 形状 153">
                <a:extLst>
                  <a:ext uri="{FF2B5EF4-FFF2-40B4-BE49-F238E27FC236}">
                    <a16:creationId xmlns:a16="http://schemas.microsoft.com/office/drawing/2014/main" id="{3329F933-33B7-2CCA-4E7C-08ABBE273C82}"/>
                  </a:ext>
                </a:extLst>
              </p:cNvPr>
              <p:cNvSpPr/>
              <p:nvPr/>
            </p:nvSpPr>
            <p:spPr>
              <a:xfrm>
                <a:off x="4907120" y="3367023"/>
                <a:ext cx="140779" cy="369950"/>
              </a:xfrm>
              <a:custGeom>
                <a:avLst/>
                <a:gdLst>
                  <a:gd name="connsiteX0" fmla="*/ 140779 w 140779"/>
                  <a:gd name="connsiteY0" fmla="*/ 369951 h 369950"/>
                  <a:gd name="connsiteX1" fmla="*/ 131350 w 140779"/>
                  <a:gd name="connsiteY1" fmla="*/ 369951 h 369950"/>
                  <a:gd name="connsiteX2" fmla="*/ 131350 w 140779"/>
                  <a:gd name="connsiteY2" fmla="*/ 105918 h 369950"/>
                  <a:gd name="connsiteX3" fmla="*/ 0 w 140779"/>
                  <a:gd name="connsiteY3" fmla="*/ 7525 h 369950"/>
                  <a:gd name="connsiteX4" fmla="*/ 5620 w 140779"/>
                  <a:gd name="connsiteY4" fmla="*/ 0 h 369950"/>
                  <a:gd name="connsiteX5" fmla="*/ 140779 w 140779"/>
                  <a:gd name="connsiteY5" fmla="*/ 101155 h 36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69950">
                    <a:moveTo>
                      <a:pt x="140779" y="369951"/>
                    </a:moveTo>
                    <a:lnTo>
                      <a:pt x="131350" y="369951"/>
                    </a:lnTo>
                    <a:lnTo>
                      <a:pt x="131350" y="105918"/>
                    </a:lnTo>
                    <a:lnTo>
                      <a:pt x="0" y="7525"/>
                    </a:lnTo>
                    <a:lnTo>
                      <a:pt x="5620" y="0"/>
                    </a:lnTo>
                    <a:lnTo>
                      <a:pt x="140779" y="1011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5" name="任意多边形: 形状 154">
                <a:extLst>
                  <a:ext uri="{FF2B5EF4-FFF2-40B4-BE49-F238E27FC236}">
                    <a16:creationId xmlns:a16="http://schemas.microsoft.com/office/drawing/2014/main" id="{13EFD05C-979B-5D87-CB7A-20DDF3FC08C0}"/>
                  </a:ext>
                </a:extLst>
              </p:cNvPr>
              <p:cNvSpPr/>
              <p:nvPr/>
            </p:nvSpPr>
            <p:spPr>
              <a:xfrm>
                <a:off x="4973700" y="3332257"/>
                <a:ext cx="138969" cy="404717"/>
              </a:xfrm>
              <a:custGeom>
                <a:avLst/>
                <a:gdLst>
                  <a:gd name="connsiteX0" fmla="*/ 138970 w 138969"/>
                  <a:gd name="connsiteY0" fmla="*/ 404717 h 404717"/>
                  <a:gd name="connsiteX1" fmla="*/ 129540 w 138969"/>
                  <a:gd name="connsiteY1" fmla="*/ 404717 h 404717"/>
                  <a:gd name="connsiteX2" fmla="*/ 129540 w 138969"/>
                  <a:gd name="connsiteY2" fmla="*/ 107347 h 404717"/>
                  <a:gd name="connsiteX3" fmla="*/ 0 w 138969"/>
                  <a:gd name="connsiteY3" fmla="*/ 7429 h 404717"/>
                  <a:gd name="connsiteX4" fmla="*/ 5715 w 138969"/>
                  <a:gd name="connsiteY4" fmla="*/ 0 h 404717"/>
                  <a:gd name="connsiteX5" fmla="*/ 138970 w 138969"/>
                  <a:gd name="connsiteY5" fmla="*/ 102775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540" y="404717"/>
                    </a:lnTo>
                    <a:lnTo>
                      <a:pt x="129540" y="107347"/>
                    </a:lnTo>
                    <a:lnTo>
                      <a:pt x="0" y="7429"/>
                    </a:lnTo>
                    <a:lnTo>
                      <a:pt x="5715" y="0"/>
                    </a:lnTo>
                    <a:lnTo>
                      <a:pt x="138970" y="10277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6" name="任意多边形: 形状 155">
                <a:extLst>
                  <a:ext uri="{FF2B5EF4-FFF2-40B4-BE49-F238E27FC236}">
                    <a16:creationId xmlns:a16="http://schemas.microsoft.com/office/drawing/2014/main" id="{2C3D57F8-1761-C8EC-2054-0711B0B5F5C8}"/>
                  </a:ext>
                </a:extLst>
              </p:cNvPr>
              <p:cNvSpPr/>
              <p:nvPr/>
            </p:nvSpPr>
            <p:spPr>
              <a:xfrm>
                <a:off x="5975730" y="2731610"/>
                <a:ext cx="207454" cy="271176"/>
              </a:xfrm>
              <a:custGeom>
                <a:avLst/>
                <a:gdLst>
                  <a:gd name="connsiteX0" fmla="*/ 74200 w 207454"/>
                  <a:gd name="connsiteY0" fmla="*/ 271177 h 271176"/>
                  <a:gd name="connsiteX1" fmla="*/ 64770 w 207454"/>
                  <a:gd name="connsiteY1" fmla="*/ 271177 h 271176"/>
                  <a:gd name="connsiteX2" fmla="*/ 64770 w 207454"/>
                  <a:gd name="connsiteY2" fmla="*/ 64675 h 271176"/>
                  <a:gd name="connsiteX3" fmla="*/ 140875 w 207454"/>
                  <a:gd name="connsiteY3" fmla="*/ 64675 h 271176"/>
                  <a:gd name="connsiteX4" fmla="*/ 140875 w 207454"/>
                  <a:gd name="connsiteY4" fmla="*/ 142589 h 271176"/>
                  <a:gd name="connsiteX5" fmla="*/ 74200 w 207454"/>
                  <a:gd name="connsiteY5" fmla="*/ 142589 h 271176"/>
                  <a:gd name="connsiteX6" fmla="*/ 74200 w 207454"/>
                  <a:gd name="connsiteY6" fmla="*/ 196120 h 271176"/>
                  <a:gd name="connsiteX7" fmla="*/ 198120 w 207454"/>
                  <a:gd name="connsiteY7" fmla="*/ 196120 h 271176"/>
                  <a:gd name="connsiteX8" fmla="*/ 198120 w 207454"/>
                  <a:gd name="connsiteY8" fmla="*/ 9335 h 271176"/>
                  <a:gd name="connsiteX9" fmla="*/ 9430 w 207454"/>
                  <a:gd name="connsiteY9" fmla="*/ 9335 h 271176"/>
                  <a:gd name="connsiteX10" fmla="*/ 9430 w 207454"/>
                  <a:gd name="connsiteY10" fmla="*/ 271177 h 271176"/>
                  <a:gd name="connsiteX11" fmla="*/ 0 w 207454"/>
                  <a:gd name="connsiteY11" fmla="*/ 271177 h 271176"/>
                  <a:gd name="connsiteX12" fmla="*/ 0 w 207454"/>
                  <a:gd name="connsiteY12" fmla="*/ 0 h 271176"/>
                  <a:gd name="connsiteX13" fmla="*/ 207455 w 207454"/>
                  <a:gd name="connsiteY13" fmla="*/ 0 h 271176"/>
                  <a:gd name="connsiteX14" fmla="*/ 207455 w 207454"/>
                  <a:gd name="connsiteY14" fmla="*/ 205550 h 271176"/>
                  <a:gd name="connsiteX15" fmla="*/ 74200 w 207454"/>
                  <a:gd name="connsiteY15" fmla="*/ 205550 h 271176"/>
                  <a:gd name="connsiteX16" fmla="*/ 74200 w 207454"/>
                  <a:gd name="connsiteY16" fmla="*/ 271177 h 271176"/>
                  <a:gd name="connsiteX17" fmla="*/ 74200 w 207454"/>
                  <a:gd name="connsiteY17" fmla="*/ 133255 h 271176"/>
                  <a:gd name="connsiteX18" fmla="*/ 131540 w 207454"/>
                  <a:gd name="connsiteY18" fmla="*/ 133255 h 271176"/>
                  <a:gd name="connsiteX19" fmla="*/ 131540 w 207454"/>
                  <a:gd name="connsiteY19" fmla="*/ 74105 h 271176"/>
                  <a:gd name="connsiteX20" fmla="*/ 74200 w 207454"/>
                  <a:gd name="connsiteY20" fmla="*/ 74105 h 271176"/>
                  <a:gd name="connsiteX21" fmla="*/ 74200 w 207454"/>
                  <a:gd name="connsiteY21" fmla="*/ 133255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74200" y="271177"/>
                    </a:moveTo>
                    <a:lnTo>
                      <a:pt x="64770" y="271177"/>
                    </a:lnTo>
                    <a:lnTo>
                      <a:pt x="64770" y="64675"/>
                    </a:lnTo>
                    <a:lnTo>
                      <a:pt x="140875" y="64675"/>
                    </a:lnTo>
                    <a:lnTo>
                      <a:pt x="140875" y="142589"/>
                    </a:lnTo>
                    <a:lnTo>
                      <a:pt x="74200" y="142589"/>
                    </a:lnTo>
                    <a:lnTo>
                      <a:pt x="74200" y="196120"/>
                    </a:lnTo>
                    <a:lnTo>
                      <a:pt x="198120" y="196120"/>
                    </a:lnTo>
                    <a:lnTo>
                      <a:pt x="198120" y="9335"/>
                    </a:lnTo>
                    <a:lnTo>
                      <a:pt x="9430" y="9335"/>
                    </a:lnTo>
                    <a:lnTo>
                      <a:pt x="9430" y="271177"/>
                    </a:lnTo>
                    <a:lnTo>
                      <a:pt x="0" y="271177"/>
                    </a:lnTo>
                    <a:lnTo>
                      <a:pt x="0" y="0"/>
                    </a:lnTo>
                    <a:lnTo>
                      <a:pt x="207455" y="0"/>
                    </a:lnTo>
                    <a:lnTo>
                      <a:pt x="207455" y="205550"/>
                    </a:lnTo>
                    <a:lnTo>
                      <a:pt x="74200" y="205550"/>
                    </a:lnTo>
                    <a:lnTo>
                      <a:pt x="74200" y="271177"/>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7" name="任意多边形: 形状 156">
                <a:extLst>
                  <a:ext uri="{FF2B5EF4-FFF2-40B4-BE49-F238E27FC236}">
                    <a16:creationId xmlns:a16="http://schemas.microsoft.com/office/drawing/2014/main" id="{72C48482-07A2-26A1-5612-0EFD078709E2}"/>
                  </a:ext>
                </a:extLst>
              </p:cNvPr>
              <p:cNvSpPr/>
              <p:nvPr/>
            </p:nvSpPr>
            <p:spPr>
              <a:xfrm>
                <a:off x="5541866" y="2887916"/>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719 h 51149"/>
                  <a:gd name="connsiteX5" fmla="*/ 438531 w 438530"/>
                  <a:gd name="connsiteY5" fmla="*/ 41719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719"/>
                    </a:lnTo>
                    <a:lnTo>
                      <a:pt x="438531" y="4171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8" name="任意多边形: 形状 157">
                <a:extLst>
                  <a:ext uri="{FF2B5EF4-FFF2-40B4-BE49-F238E27FC236}">
                    <a16:creationId xmlns:a16="http://schemas.microsoft.com/office/drawing/2014/main" id="{4BA3E9E7-2B81-8452-F0CC-2165784EFD57}"/>
                  </a:ext>
                </a:extLst>
              </p:cNvPr>
              <p:cNvSpPr/>
              <p:nvPr/>
            </p:nvSpPr>
            <p:spPr>
              <a:xfrm>
                <a:off x="5584348" y="2832099"/>
                <a:ext cx="396049" cy="42195"/>
              </a:xfrm>
              <a:custGeom>
                <a:avLst/>
                <a:gdLst>
                  <a:gd name="connsiteX0" fmla="*/ 396050 w 396049"/>
                  <a:gd name="connsiteY0" fmla="*/ 42196 h 42195"/>
                  <a:gd name="connsiteX1" fmla="*/ 25337 w 396049"/>
                  <a:gd name="connsiteY1" fmla="*/ 42196 h 42195"/>
                  <a:gd name="connsiteX2" fmla="*/ 0 w 396049"/>
                  <a:gd name="connsiteY2" fmla="*/ 5334 h 42195"/>
                  <a:gd name="connsiteX3" fmla="*/ 7715 w 396049"/>
                  <a:gd name="connsiteY3" fmla="*/ 0 h 42195"/>
                  <a:gd name="connsiteX4" fmla="*/ 30194 w 396049"/>
                  <a:gd name="connsiteY4" fmla="*/ 32766 h 42195"/>
                  <a:gd name="connsiteX5" fmla="*/ 396050 w 396049"/>
                  <a:gd name="connsiteY5" fmla="*/ 32766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95">
                    <a:moveTo>
                      <a:pt x="396050" y="42196"/>
                    </a:moveTo>
                    <a:lnTo>
                      <a:pt x="25337" y="42196"/>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9" name="任意多边形: 形状 158">
                <a:extLst>
                  <a:ext uri="{FF2B5EF4-FFF2-40B4-BE49-F238E27FC236}">
                    <a16:creationId xmlns:a16="http://schemas.microsoft.com/office/drawing/2014/main" id="{2D5CDCE1-32EB-FF5C-BCF9-8BDFF7DBDB7E}"/>
                  </a:ext>
                </a:extLst>
              </p:cNvPr>
              <p:cNvSpPr/>
              <p:nvPr/>
            </p:nvSpPr>
            <p:spPr>
              <a:xfrm>
                <a:off x="5245544" y="2731610"/>
                <a:ext cx="671036" cy="142684"/>
              </a:xfrm>
              <a:custGeom>
                <a:avLst/>
                <a:gdLst>
                  <a:gd name="connsiteX0" fmla="*/ 235553 w 671036"/>
                  <a:gd name="connsiteY0" fmla="*/ 142685 h 142684"/>
                  <a:gd name="connsiteX1" fmla="*/ 0 w 671036"/>
                  <a:gd name="connsiteY1" fmla="*/ 142685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7922 h 142684"/>
                  <a:gd name="connsiteX7" fmla="*/ 661702 w 671036"/>
                  <a:gd name="connsiteY7" fmla="*/ 137922 h 142684"/>
                  <a:gd name="connsiteX8" fmla="*/ 661702 w 671036"/>
                  <a:gd name="connsiteY8" fmla="*/ 9335 h 142684"/>
                  <a:gd name="connsiteX9" fmla="*/ 335566 w 671036"/>
                  <a:gd name="connsiteY9" fmla="*/ 9335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5"/>
                    </a:moveTo>
                    <a:lnTo>
                      <a:pt x="0" y="142685"/>
                    </a:lnTo>
                    <a:lnTo>
                      <a:pt x="0" y="133255"/>
                    </a:lnTo>
                    <a:lnTo>
                      <a:pt x="230886" y="133255"/>
                    </a:lnTo>
                    <a:lnTo>
                      <a:pt x="330898" y="0"/>
                    </a:lnTo>
                    <a:lnTo>
                      <a:pt x="671036" y="0"/>
                    </a:lnTo>
                    <a:lnTo>
                      <a:pt x="671036" y="137922"/>
                    </a:lnTo>
                    <a:lnTo>
                      <a:pt x="661702" y="137922"/>
                    </a:lnTo>
                    <a:lnTo>
                      <a:pt x="661702" y="9335"/>
                    </a:lnTo>
                    <a:lnTo>
                      <a:pt x="33556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0" name="任意多边形: 形状 159">
                <a:extLst>
                  <a:ext uri="{FF2B5EF4-FFF2-40B4-BE49-F238E27FC236}">
                    <a16:creationId xmlns:a16="http://schemas.microsoft.com/office/drawing/2014/main" id="{A4954234-C369-B9E7-365C-1DA0E0762EB2}"/>
                  </a:ext>
                </a:extLst>
              </p:cNvPr>
              <p:cNvSpPr/>
              <p:nvPr/>
            </p:nvSpPr>
            <p:spPr>
              <a:xfrm>
                <a:off x="5245544" y="2798190"/>
                <a:ext cx="604456" cy="140874"/>
              </a:xfrm>
              <a:custGeom>
                <a:avLst/>
                <a:gdLst>
                  <a:gd name="connsiteX0" fmla="*/ 270319 w 604456"/>
                  <a:gd name="connsiteY0" fmla="*/ 140875 h 140874"/>
                  <a:gd name="connsiteX1" fmla="*/ 0 w 604456"/>
                  <a:gd name="connsiteY1" fmla="*/ 140875 h 140874"/>
                  <a:gd name="connsiteX2" fmla="*/ 0 w 604456"/>
                  <a:gd name="connsiteY2" fmla="*/ 131445 h 140874"/>
                  <a:gd name="connsiteX3" fmla="*/ 265652 w 604456"/>
                  <a:gd name="connsiteY3" fmla="*/ 131445 h 140874"/>
                  <a:gd name="connsiteX4" fmla="*/ 364236 w 604456"/>
                  <a:gd name="connsiteY4" fmla="*/ 0 h 140874"/>
                  <a:gd name="connsiteX5" fmla="*/ 604456 w 604456"/>
                  <a:gd name="connsiteY5" fmla="*/ 0 h 140874"/>
                  <a:gd name="connsiteX6" fmla="*/ 604456 w 604456"/>
                  <a:gd name="connsiteY6" fmla="*/ 71342 h 140874"/>
                  <a:gd name="connsiteX7" fmla="*/ 595027 w 604456"/>
                  <a:gd name="connsiteY7" fmla="*/ 71342 h 140874"/>
                  <a:gd name="connsiteX8" fmla="*/ 595027 w 604456"/>
                  <a:gd name="connsiteY8" fmla="*/ 9430 h 140874"/>
                  <a:gd name="connsiteX9" fmla="*/ 368903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70319" y="140875"/>
                    </a:moveTo>
                    <a:lnTo>
                      <a:pt x="0" y="140875"/>
                    </a:lnTo>
                    <a:lnTo>
                      <a:pt x="0" y="131445"/>
                    </a:lnTo>
                    <a:lnTo>
                      <a:pt x="265652" y="131445"/>
                    </a:lnTo>
                    <a:lnTo>
                      <a:pt x="364236" y="0"/>
                    </a:lnTo>
                    <a:lnTo>
                      <a:pt x="604456" y="0"/>
                    </a:lnTo>
                    <a:lnTo>
                      <a:pt x="604456" y="71342"/>
                    </a:lnTo>
                    <a:lnTo>
                      <a:pt x="595027" y="71342"/>
                    </a:lnTo>
                    <a:lnTo>
                      <a:pt x="595027" y="9430"/>
                    </a:lnTo>
                    <a:lnTo>
                      <a:pt x="368903"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1" name="任意多边形: 形状 160">
                <a:extLst>
                  <a:ext uri="{FF2B5EF4-FFF2-40B4-BE49-F238E27FC236}">
                    <a16:creationId xmlns:a16="http://schemas.microsoft.com/office/drawing/2014/main" id="{6E104C8A-6CBF-8C62-9311-FC58E22CE504}"/>
                  </a:ext>
                </a:extLst>
              </p:cNvPr>
              <p:cNvSpPr/>
              <p:nvPr/>
            </p:nvSpPr>
            <p:spPr>
              <a:xfrm>
                <a:off x="4905215" y="2731610"/>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5 h 207454"/>
                  <a:gd name="connsiteX7" fmla="*/ 64770 w 271271"/>
                  <a:gd name="connsiteY7" fmla="*/ 142685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5 h 207454"/>
                  <a:gd name="connsiteX13" fmla="*/ 9334 w 271271"/>
                  <a:gd name="connsiteY13" fmla="*/ 9335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5"/>
                    </a:lnTo>
                    <a:lnTo>
                      <a:pt x="64770" y="142685"/>
                    </a:lnTo>
                    <a:lnTo>
                      <a:pt x="64770" y="66580"/>
                    </a:lnTo>
                    <a:lnTo>
                      <a:pt x="142589" y="66580"/>
                    </a:lnTo>
                    <a:lnTo>
                      <a:pt x="142589" y="133255"/>
                    </a:lnTo>
                    <a:lnTo>
                      <a:pt x="196120" y="133255"/>
                    </a:lnTo>
                    <a:lnTo>
                      <a:pt x="196120" y="9335"/>
                    </a:lnTo>
                    <a:lnTo>
                      <a:pt x="9334" y="9335"/>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2" name="任意多边形: 形状 161">
                <a:extLst>
                  <a:ext uri="{FF2B5EF4-FFF2-40B4-BE49-F238E27FC236}">
                    <a16:creationId xmlns:a16="http://schemas.microsoft.com/office/drawing/2014/main" id="{111C0CD1-F3E6-1820-2565-3709C9552D84}"/>
                  </a:ext>
                </a:extLst>
              </p:cNvPr>
              <p:cNvSpPr/>
              <p:nvPr/>
            </p:nvSpPr>
            <p:spPr>
              <a:xfrm>
                <a:off x="5061520" y="2934302"/>
                <a:ext cx="51149" cy="473106"/>
              </a:xfrm>
              <a:custGeom>
                <a:avLst/>
                <a:gdLst>
                  <a:gd name="connsiteX0" fmla="*/ 5715 w 51149"/>
                  <a:gd name="connsiteY0" fmla="*/ 473107 h 473106"/>
                  <a:gd name="connsiteX1" fmla="*/ 0 w 51149"/>
                  <a:gd name="connsiteY1" fmla="*/ 465582 h 473106"/>
                  <a:gd name="connsiteX2" fmla="*/ 41720 w 51149"/>
                  <a:gd name="connsiteY2" fmla="*/ 433864 h 473106"/>
                  <a:gd name="connsiteX3" fmla="*/ 41720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720" y="433864"/>
                    </a:lnTo>
                    <a:lnTo>
                      <a:pt x="41720"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3" name="任意多边形: 形状 162">
                <a:extLst>
                  <a:ext uri="{FF2B5EF4-FFF2-40B4-BE49-F238E27FC236}">
                    <a16:creationId xmlns:a16="http://schemas.microsoft.com/office/drawing/2014/main" id="{FF44BE79-8C52-40A1-EDA8-66EC279054D0}"/>
                  </a:ext>
                </a:extLst>
              </p:cNvPr>
              <p:cNvSpPr/>
              <p:nvPr/>
            </p:nvSpPr>
            <p:spPr>
              <a:xfrm>
                <a:off x="5005799" y="2934302"/>
                <a:ext cx="42100" cy="430625"/>
              </a:xfrm>
              <a:custGeom>
                <a:avLst/>
                <a:gdLst>
                  <a:gd name="connsiteX0" fmla="*/ 5239 w 42100"/>
                  <a:gd name="connsiteY0" fmla="*/ 430625 h 430625"/>
                  <a:gd name="connsiteX1" fmla="*/ 0 w 42100"/>
                  <a:gd name="connsiteY1" fmla="*/ 422910 h 430625"/>
                  <a:gd name="connsiteX2" fmla="*/ 32671 w 42100"/>
                  <a:gd name="connsiteY2" fmla="*/ 400431 h 430625"/>
                  <a:gd name="connsiteX3" fmla="*/ 32671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239" y="430625"/>
                    </a:moveTo>
                    <a:lnTo>
                      <a:pt x="0" y="422910"/>
                    </a:lnTo>
                    <a:lnTo>
                      <a:pt x="32671" y="400431"/>
                    </a:lnTo>
                    <a:lnTo>
                      <a:pt x="32671"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4" name="任意多边形: 形状 163">
                <a:extLst>
                  <a:ext uri="{FF2B5EF4-FFF2-40B4-BE49-F238E27FC236}">
                    <a16:creationId xmlns:a16="http://schemas.microsoft.com/office/drawing/2014/main" id="{65A74C85-57B5-63E7-92A4-F769E9F3EBB7}"/>
                  </a:ext>
                </a:extLst>
              </p:cNvPr>
              <p:cNvSpPr/>
              <p:nvPr/>
            </p:nvSpPr>
            <p:spPr>
              <a:xfrm>
                <a:off x="4905215" y="2998120"/>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7922 w 140779"/>
                  <a:gd name="connsiteY3" fmla="*/ 0 h 476059"/>
                  <a:gd name="connsiteX4" fmla="*/ 137922 w 140779"/>
                  <a:gd name="connsiteY4" fmla="*/ 9430 h 476059"/>
                  <a:gd name="connsiteX5" fmla="*/ 9430 w 140779"/>
                  <a:gd name="connsiteY5" fmla="*/ 9430 h 476059"/>
                  <a:gd name="connsiteX6" fmla="*/ 9430 w 140779"/>
                  <a:gd name="connsiteY6" fmla="*/ 370046 h 476059"/>
                  <a:gd name="connsiteX7" fmla="*/ 140779 w 140779"/>
                  <a:gd name="connsiteY7" fmla="*/ 468630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7922" y="0"/>
                    </a:lnTo>
                    <a:lnTo>
                      <a:pt x="137922" y="9430"/>
                    </a:lnTo>
                    <a:lnTo>
                      <a:pt x="9430" y="9430"/>
                    </a:lnTo>
                    <a:lnTo>
                      <a:pt x="9430" y="370046"/>
                    </a:lnTo>
                    <a:lnTo>
                      <a:pt x="140779" y="4686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5" name="任意多边形: 形状 164">
                <a:extLst>
                  <a:ext uri="{FF2B5EF4-FFF2-40B4-BE49-F238E27FC236}">
                    <a16:creationId xmlns:a16="http://schemas.microsoft.com/office/drawing/2014/main" id="{2CA2D739-CA9B-469A-CB2E-2563884BE573}"/>
                  </a:ext>
                </a:extLst>
              </p:cNvPr>
              <p:cNvSpPr/>
              <p:nvPr/>
            </p:nvSpPr>
            <p:spPr>
              <a:xfrm>
                <a:off x="4971890" y="3064795"/>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5 h 374713"/>
                  <a:gd name="connsiteX5" fmla="*/ 9334 w 138874"/>
                  <a:gd name="connsiteY5" fmla="*/ 9335 h 374713"/>
                  <a:gd name="connsiteX6" fmla="*/ 9334 w 138874"/>
                  <a:gd name="connsiteY6" fmla="*/ 270034 h 374713"/>
                  <a:gd name="connsiteX7" fmla="*/ 138875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335"/>
                    </a:lnTo>
                    <a:lnTo>
                      <a:pt x="9334" y="9335"/>
                    </a:lnTo>
                    <a:lnTo>
                      <a:pt x="9334" y="270034"/>
                    </a:lnTo>
                    <a:lnTo>
                      <a:pt x="138875"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6" name="任意多边形: 形状 165">
                <a:extLst>
                  <a:ext uri="{FF2B5EF4-FFF2-40B4-BE49-F238E27FC236}">
                    <a16:creationId xmlns:a16="http://schemas.microsoft.com/office/drawing/2014/main" id="{62F22047-3277-3512-59CE-7184A1B3D8EE}"/>
                  </a:ext>
                </a:extLst>
              </p:cNvPr>
              <p:cNvSpPr/>
              <p:nvPr/>
            </p:nvSpPr>
            <p:spPr>
              <a:xfrm>
                <a:off x="5911912" y="2998120"/>
                <a:ext cx="271272" cy="408908"/>
              </a:xfrm>
              <a:custGeom>
                <a:avLst/>
                <a:gdLst>
                  <a:gd name="connsiteX0" fmla="*/ 234696 w 271272"/>
                  <a:gd name="connsiteY0" fmla="*/ 408908 h 408908"/>
                  <a:gd name="connsiteX1" fmla="*/ 228124 w 271272"/>
                  <a:gd name="connsiteY1" fmla="*/ 402241 h 408908"/>
                  <a:gd name="connsiteX2" fmla="*/ 261842 w 271272"/>
                  <a:gd name="connsiteY2" fmla="*/ 369094 h 408908"/>
                  <a:gd name="connsiteX3" fmla="*/ 261842 w 271272"/>
                  <a:gd name="connsiteY3" fmla="*/ 9430 h 408908"/>
                  <a:gd name="connsiteX4" fmla="*/ 0 w 271272"/>
                  <a:gd name="connsiteY4" fmla="*/ 9430 h 408908"/>
                  <a:gd name="connsiteX5" fmla="*/ 0 w 271272"/>
                  <a:gd name="connsiteY5" fmla="*/ 0 h 408908"/>
                  <a:gd name="connsiteX6" fmla="*/ 271272 w 271272"/>
                  <a:gd name="connsiteY6" fmla="*/ 0 h 408908"/>
                  <a:gd name="connsiteX7" fmla="*/ 271272 w 271272"/>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2" h="408908">
                    <a:moveTo>
                      <a:pt x="234696" y="408908"/>
                    </a:moveTo>
                    <a:lnTo>
                      <a:pt x="228124" y="402241"/>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7" name="任意多边形: 形状 166">
                <a:extLst>
                  <a:ext uri="{FF2B5EF4-FFF2-40B4-BE49-F238E27FC236}">
                    <a16:creationId xmlns:a16="http://schemas.microsoft.com/office/drawing/2014/main" id="{AE8F8D74-9DB2-8FE4-B656-D35F4C34C71A}"/>
                  </a:ext>
                </a:extLst>
              </p:cNvPr>
              <p:cNvSpPr/>
              <p:nvPr/>
            </p:nvSpPr>
            <p:spPr>
              <a:xfrm>
                <a:off x="5171725" y="2731610"/>
                <a:ext cx="444150" cy="271272"/>
              </a:xfrm>
              <a:custGeom>
                <a:avLst/>
                <a:gdLst>
                  <a:gd name="connsiteX0" fmla="*/ 9430 w 444150"/>
                  <a:gd name="connsiteY0" fmla="*/ 271272 h 271272"/>
                  <a:gd name="connsiteX1" fmla="*/ 0 w 444150"/>
                  <a:gd name="connsiteY1" fmla="*/ 271272 h 271272"/>
                  <a:gd name="connsiteX2" fmla="*/ 0 w 444150"/>
                  <a:gd name="connsiteY2" fmla="*/ 0 h 271272"/>
                  <a:gd name="connsiteX3" fmla="*/ 344138 w 444150"/>
                  <a:gd name="connsiteY3" fmla="*/ 0 h 271272"/>
                  <a:gd name="connsiteX4" fmla="*/ 444151 w 444150"/>
                  <a:gd name="connsiteY4" fmla="*/ 135160 h 271272"/>
                  <a:gd name="connsiteX5" fmla="*/ 436626 w 444150"/>
                  <a:gd name="connsiteY5" fmla="*/ 140780 h 271272"/>
                  <a:gd name="connsiteX6" fmla="*/ 339471 w 444150"/>
                  <a:gd name="connsiteY6" fmla="*/ 9335 h 271272"/>
                  <a:gd name="connsiteX7" fmla="*/ 9430 w 444150"/>
                  <a:gd name="connsiteY7" fmla="*/ 9335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2">
                    <a:moveTo>
                      <a:pt x="9430" y="271272"/>
                    </a:moveTo>
                    <a:lnTo>
                      <a:pt x="0" y="271272"/>
                    </a:lnTo>
                    <a:lnTo>
                      <a:pt x="0" y="0"/>
                    </a:lnTo>
                    <a:lnTo>
                      <a:pt x="344138" y="0"/>
                    </a:lnTo>
                    <a:lnTo>
                      <a:pt x="444151" y="135160"/>
                    </a:lnTo>
                    <a:lnTo>
                      <a:pt x="436626" y="140780"/>
                    </a:lnTo>
                    <a:lnTo>
                      <a:pt x="339471"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8" name="任意多边形: 形状 167">
                <a:extLst>
                  <a:ext uri="{FF2B5EF4-FFF2-40B4-BE49-F238E27FC236}">
                    <a16:creationId xmlns:a16="http://schemas.microsoft.com/office/drawing/2014/main" id="{106A50C9-FF94-94C4-B187-EEB217D1229A}"/>
                  </a:ext>
                </a:extLst>
              </p:cNvPr>
              <p:cNvSpPr/>
              <p:nvPr/>
            </p:nvSpPr>
            <p:spPr>
              <a:xfrm>
                <a:off x="5240876" y="2798285"/>
                <a:ext cx="341566" cy="204597"/>
              </a:xfrm>
              <a:custGeom>
                <a:avLst/>
                <a:gdLst>
                  <a:gd name="connsiteX0" fmla="*/ 9430 w 341566"/>
                  <a:gd name="connsiteY0" fmla="*/ 204597 h 204597"/>
                  <a:gd name="connsiteX1" fmla="*/ 0 w 341566"/>
                  <a:gd name="connsiteY1" fmla="*/ 204597 h 204597"/>
                  <a:gd name="connsiteX2" fmla="*/ 0 w 341566"/>
                  <a:gd name="connsiteY2" fmla="*/ 0 h 204597"/>
                  <a:gd name="connsiteX3" fmla="*/ 240221 w 341566"/>
                  <a:gd name="connsiteY3" fmla="*/ 0 h 204597"/>
                  <a:gd name="connsiteX4" fmla="*/ 341567 w 341566"/>
                  <a:gd name="connsiteY4" fmla="*/ 133255 h 204597"/>
                  <a:gd name="connsiteX5" fmla="*/ 334137 w 341566"/>
                  <a:gd name="connsiteY5" fmla="*/ 138875 h 204597"/>
                  <a:gd name="connsiteX6" fmla="*/ 235553 w 341566"/>
                  <a:gd name="connsiteY6" fmla="*/ 9335 h 204597"/>
                  <a:gd name="connsiteX7" fmla="*/ 9430 w 341566"/>
                  <a:gd name="connsiteY7" fmla="*/ 9335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9430" y="204597"/>
                    </a:moveTo>
                    <a:lnTo>
                      <a:pt x="0" y="204597"/>
                    </a:lnTo>
                    <a:lnTo>
                      <a:pt x="0" y="0"/>
                    </a:lnTo>
                    <a:lnTo>
                      <a:pt x="240221" y="0"/>
                    </a:lnTo>
                    <a:lnTo>
                      <a:pt x="341567" y="133255"/>
                    </a:lnTo>
                    <a:lnTo>
                      <a:pt x="334137" y="138875"/>
                    </a:lnTo>
                    <a:lnTo>
                      <a:pt x="235553"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9" name="任意多边形: 形状 168">
                <a:extLst>
                  <a:ext uri="{FF2B5EF4-FFF2-40B4-BE49-F238E27FC236}">
                    <a16:creationId xmlns:a16="http://schemas.microsoft.com/office/drawing/2014/main" id="{30820398-1438-4A3F-06CC-238DF143E4CF}"/>
                  </a:ext>
                </a:extLst>
              </p:cNvPr>
              <p:cNvSpPr/>
              <p:nvPr/>
            </p:nvSpPr>
            <p:spPr>
              <a:xfrm>
                <a:off x="5108003" y="2998120"/>
                <a:ext cx="410241" cy="305847"/>
              </a:xfrm>
              <a:custGeom>
                <a:avLst/>
                <a:gdLst>
                  <a:gd name="connsiteX0" fmla="*/ 410242 w 410241"/>
                  <a:gd name="connsiteY0" fmla="*/ 305848 h 305847"/>
                  <a:gd name="connsiteX1" fmla="*/ 400812 w 410241"/>
                  <a:gd name="connsiteY1" fmla="*/ 305848 h 305847"/>
                  <a:gd name="connsiteX2" fmla="*/ 400812 w 410241"/>
                  <a:gd name="connsiteY2" fmla="*/ 9430 h 305847"/>
                  <a:gd name="connsiteX3" fmla="*/ 0 w 410241"/>
                  <a:gd name="connsiteY3" fmla="*/ 9430 h 305847"/>
                  <a:gd name="connsiteX4" fmla="*/ 0 w 410241"/>
                  <a:gd name="connsiteY4" fmla="*/ 0 h 305847"/>
                  <a:gd name="connsiteX5" fmla="*/ 410242 w 410241"/>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847">
                    <a:moveTo>
                      <a:pt x="410242" y="305848"/>
                    </a:moveTo>
                    <a:lnTo>
                      <a:pt x="400812" y="305848"/>
                    </a:lnTo>
                    <a:lnTo>
                      <a:pt x="400812" y="9430"/>
                    </a:lnTo>
                    <a:lnTo>
                      <a:pt x="0" y="9430"/>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0" name="任意多边形: 形状 169">
                <a:extLst>
                  <a:ext uri="{FF2B5EF4-FFF2-40B4-BE49-F238E27FC236}">
                    <a16:creationId xmlns:a16="http://schemas.microsoft.com/office/drawing/2014/main" id="{57A46F6E-A473-B667-2BF0-7C5BA57A08A1}"/>
                  </a:ext>
                </a:extLst>
              </p:cNvPr>
              <p:cNvSpPr/>
              <p:nvPr/>
            </p:nvSpPr>
            <p:spPr>
              <a:xfrm>
                <a:off x="5108003" y="3064795"/>
                <a:ext cx="344614" cy="239172"/>
              </a:xfrm>
              <a:custGeom>
                <a:avLst/>
                <a:gdLst>
                  <a:gd name="connsiteX0" fmla="*/ 344614 w 344614"/>
                  <a:gd name="connsiteY0" fmla="*/ 239173 h 239172"/>
                  <a:gd name="connsiteX1" fmla="*/ 335280 w 344614"/>
                  <a:gd name="connsiteY1" fmla="*/ 239173 h 239172"/>
                  <a:gd name="connsiteX2" fmla="*/ 335280 w 344614"/>
                  <a:gd name="connsiteY2" fmla="*/ 9335 h 239172"/>
                  <a:gd name="connsiteX3" fmla="*/ 0 w 344614"/>
                  <a:gd name="connsiteY3" fmla="*/ 9335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335"/>
                    </a:lnTo>
                    <a:lnTo>
                      <a:pt x="0" y="9335"/>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1" name="任意多边形: 形状 170">
                <a:extLst>
                  <a:ext uri="{FF2B5EF4-FFF2-40B4-BE49-F238E27FC236}">
                    <a16:creationId xmlns:a16="http://schemas.microsoft.com/office/drawing/2014/main" id="{3BEB1AD1-AB79-09EA-44A2-9385D1C903C3}"/>
                  </a:ext>
                </a:extLst>
              </p:cNvPr>
              <p:cNvSpPr/>
              <p:nvPr/>
            </p:nvSpPr>
            <p:spPr>
              <a:xfrm>
                <a:off x="5240876" y="3069462"/>
                <a:ext cx="337851" cy="239172"/>
              </a:xfrm>
              <a:custGeom>
                <a:avLst/>
                <a:gdLst>
                  <a:gd name="connsiteX0" fmla="*/ 337852 w 337851"/>
                  <a:gd name="connsiteY0" fmla="*/ 239173 h 239172"/>
                  <a:gd name="connsiteX1" fmla="*/ 0 w 337851"/>
                  <a:gd name="connsiteY1" fmla="*/ 239173 h 239172"/>
                  <a:gd name="connsiteX2" fmla="*/ 0 w 337851"/>
                  <a:gd name="connsiteY2" fmla="*/ 0 h 239172"/>
                  <a:gd name="connsiteX3" fmla="*/ 9430 w 337851"/>
                  <a:gd name="connsiteY3" fmla="*/ 0 h 239172"/>
                  <a:gd name="connsiteX4" fmla="*/ 9430 w 337851"/>
                  <a:gd name="connsiteY4" fmla="*/ 229743 h 239172"/>
                  <a:gd name="connsiteX5" fmla="*/ 337852 w 337851"/>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0" y="239173"/>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2" name="任意多边形: 形状 171">
                <a:extLst>
                  <a:ext uri="{FF2B5EF4-FFF2-40B4-BE49-F238E27FC236}">
                    <a16:creationId xmlns:a16="http://schemas.microsoft.com/office/drawing/2014/main" id="{7BAE6495-17DB-F803-5957-417DD896FA20}"/>
                  </a:ext>
                </a:extLst>
              </p:cNvPr>
              <p:cNvSpPr/>
              <p:nvPr/>
            </p:nvSpPr>
            <p:spPr>
              <a:xfrm>
                <a:off x="5171725" y="3069462"/>
                <a:ext cx="407003" cy="304419"/>
              </a:xfrm>
              <a:custGeom>
                <a:avLst/>
                <a:gdLst>
                  <a:gd name="connsiteX0" fmla="*/ 407003 w 407003"/>
                  <a:gd name="connsiteY0" fmla="*/ 304419 h 304419"/>
                  <a:gd name="connsiteX1" fmla="*/ 0 w 407003"/>
                  <a:gd name="connsiteY1" fmla="*/ 304419 h 304419"/>
                  <a:gd name="connsiteX2" fmla="*/ 0 w 407003"/>
                  <a:gd name="connsiteY2" fmla="*/ 0 h 304419"/>
                  <a:gd name="connsiteX3" fmla="*/ 9430 w 407003"/>
                  <a:gd name="connsiteY3" fmla="*/ 0 h 304419"/>
                  <a:gd name="connsiteX4" fmla="*/ 9430 w 407003"/>
                  <a:gd name="connsiteY4" fmla="*/ 294989 h 304419"/>
                  <a:gd name="connsiteX5" fmla="*/ 407003 w 407003"/>
                  <a:gd name="connsiteY5" fmla="*/ 294989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304419">
                    <a:moveTo>
                      <a:pt x="407003" y="304419"/>
                    </a:moveTo>
                    <a:lnTo>
                      <a:pt x="0" y="304419"/>
                    </a:lnTo>
                    <a:lnTo>
                      <a:pt x="0" y="0"/>
                    </a:lnTo>
                    <a:lnTo>
                      <a:pt x="9430" y="0"/>
                    </a:lnTo>
                    <a:lnTo>
                      <a:pt x="9430" y="294989"/>
                    </a:lnTo>
                    <a:lnTo>
                      <a:pt x="407003" y="2949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3" name="任意多边形: 形状 172">
                <a:extLst>
                  <a:ext uri="{FF2B5EF4-FFF2-40B4-BE49-F238E27FC236}">
                    <a16:creationId xmlns:a16="http://schemas.microsoft.com/office/drawing/2014/main" id="{384EEAA9-E0F7-2717-812A-01A6E46C9191}"/>
                  </a:ext>
                </a:extLst>
              </p:cNvPr>
              <p:cNvSpPr/>
              <p:nvPr/>
            </p:nvSpPr>
            <p:spPr>
              <a:xfrm>
                <a:off x="5574061" y="2998120"/>
                <a:ext cx="271272" cy="437864"/>
              </a:xfrm>
              <a:custGeom>
                <a:avLst/>
                <a:gdLst>
                  <a:gd name="connsiteX0" fmla="*/ 9335 w 271272"/>
                  <a:gd name="connsiteY0" fmla="*/ 437864 h 437864"/>
                  <a:gd name="connsiteX1" fmla="*/ 0 w 271272"/>
                  <a:gd name="connsiteY1" fmla="*/ 437864 h 437864"/>
                  <a:gd name="connsiteX2" fmla="*/ 0 w 271272"/>
                  <a:gd name="connsiteY2" fmla="*/ 0 h 437864"/>
                  <a:gd name="connsiteX3" fmla="*/ 271272 w 271272"/>
                  <a:gd name="connsiteY3" fmla="*/ 0 h 437864"/>
                  <a:gd name="connsiteX4" fmla="*/ 271272 w 271272"/>
                  <a:gd name="connsiteY4" fmla="*/ 9430 h 437864"/>
                  <a:gd name="connsiteX5" fmla="*/ 9335 w 271272"/>
                  <a:gd name="connsiteY5" fmla="*/ 943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9335" y="437864"/>
                    </a:moveTo>
                    <a:lnTo>
                      <a:pt x="0" y="437864"/>
                    </a:lnTo>
                    <a:lnTo>
                      <a:pt x="0" y="0"/>
                    </a:lnTo>
                    <a:lnTo>
                      <a:pt x="271272" y="0"/>
                    </a:lnTo>
                    <a:lnTo>
                      <a:pt x="271272"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4" name="任意多边形: 形状 173">
                <a:extLst>
                  <a:ext uri="{FF2B5EF4-FFF2-40B4-BE49-F238E27FC236}">
                    <a16:creationId xmlns:a16="http://schemas.microsoft.com/office/drawing/2014/main" id="{7489D19B-E962-7696-AD57-74BAC387DD6A}"/>
                  </a:ext>
                </a:extLst>
              </p:cNvPr>
              <p:cNvSpPr/>
              <p:nvPr/>
            </p:nvSpPr>
            <p:spPr>
              <a:xfrm>
                <a:off x="5645403" y="2934397"/>
                <a:ext cx="204596" cy="374237"/>
              </a:xfrm>
              <a:custGeom>
                <a:avLst/>
                <a:gdLst>
                  <a:gd name="connsiteX0" fmla="*/ 204597 w 204596"/>
                  <a:gd name="connsiteY0" fmla="*/ 374237 h 374237"/>
                  <a:gd name="connsiteX1" fmla="*/ 0 w 204596"/>
                  <a:gd name="connsiteY1" fmla="*/ 374237 h 374237"/>
                  <a:gd name="connsiteX2" fmla="*/ 0 w 204596"/>
                  <a:gd name="connsiteY2" fmla="*/ 364807 h 374237"/>
                  <a:gd name="connsiteX3" fmla="*/ 195167 w 204596"/>
                  <a:gd name="connsiteY3" fmla="*/ 364807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807"/>
                    </a:lnTo>
                    <a:lnTo>
                      <a:pt x="195167" y="364807"/>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5" name="任意多边形: 形状 174">
                <a:extLst>
                  <a:ext uri="{FF2B5EF4-FFF2-40B4-BE49-F238E27FC236}">
                    <a16:creationId xmlns:a16="http://schemas.microsoft.com/office/drawing/2014/main" id="{24500C26-A80E-80D5-0FF9-6AD0C2293F97}"/>
                  </a:ext>
                </a:extLst>
              </p:cNvPr>
              <p:cNvSpPr/>
              <p:nvPr/>
            </p:nvSpPr>
            <p:spPr>
              <a:xfrm>
                <a:off x="5645403" y="2934302"/>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6" name="任意多边形: 形状 175">
                <a:extLst>
                  <a:ext uri="{FF2B5EF4-FFF2-40B4-BE49-F238E27FC236}">
                    <a16:creationId xmlns:a16="http://schemas.microsoft.com/office/drawing/2014/main" id="{DE7E9711-4314-3C1C-03A7-206673F2AF9F}"/>
                  </a:ext>
                </a:extLst>
              </p:cNvPr>
              <p:cNvSpPr/>
              <p:nvPr/>
            </p:nvSpPr>
            <p:spPr>
              <a:xfrm>
                <a:off x="5911912" y="3064795"/>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5 h 299656"/>
                  <a:gd name="connsiteX4" fmla="*/ 0 w 204692"/>
                  <a:gd name="connsiteY4" fmla="*/ 9335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5"/>
                    </a:lnTo>
                    <a:lnTo>
                      <a:pt x="0" y="9335"/>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7" name="任意多边形: 形状 176">
                <a:extLst>
                  <a:ext uri="{FF2B5EF4-FFF2-40B4-BE49-F238E27FC236}">
                    <a16:creationId xmlns:a16="http://schemas.microsoft.com/office/drawing/2014/main" id="{74C0B5CF-34BA-9715-2E99-B8AB59FBEC60}"/>
                  </a:ext>
                </a:extLst>
              </p:cNvPr>
              <p:cNvSpPr/>
              <p:nvPr/>
            </p:nvSpPr>
            <p:spPr>
              <a:xfrm>
                <a:off x="5640736" y="3064795"/>
                <a:ext cx="204597" cy="371189"/>
              </a:xfrm>
              <a:custGeom>
                <a:avLst/>
                <a:gdLst>
                  <a:gd name="connsiteX0" fmla="*/ 9335 w 204597"/>
                  <a:gd name="connsiteY0" fmla="*/ 371189 h 371189"/>
                  <a:gd name="connsiteX1" fmla="*/ 0 w 204597"/>
                  <a:gd name="connsiteY1" fmla="*/ 371189 h 371189"/>
                  <a:gd name="connsiteX2" fmla="*/ 0 w 204597"/>
                  <a:gd name="connsiteY2" fmla="*/ 0 h 371189"/>
                  <a:gd name="connsiteX3" fmla="*/ 204597 w 204597"/>
                  <a:gd name="connsiteY3" fmla="*/ 0 h 371189"/>
                  <a:gd name="connsiteX4" fmla="*/ 204597 w 204597"/>
                  <a:gd name="connsiteY4" fmla="*/ 9335 h 371189"/>
                  <a:gd name="connsiteX5" fmla="*/ 9335 w 204597"/>
                  <a:gd name="connsiteY5" fmla="*/ 9335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9335" y="371189"/>
                    </a:moveTo>
                    <a:lnTo>
                      <a:pt x="0" y="371189"/>
                    </a:lnTo>
                    <a:lnTo>
                      <a:pt x="0" y="0"/>
                    </a:lnTo>
                    <a:lnTo>
                      <a:pt x="204597" y="0"/>
                    </a:lnTo>
                    <a:lnTo>
                      <a:pt x="204597" y="9335"/>
                    </a:lnTo>
                    <a:lnTo>
                      <a:pt x="9335"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8" name="任意多边形: 形状 177">
                <a:extLst>
                  <a:ext uri="{FF2B5EF4-FFF2-40B4-BE49-F238E27FC236}">
                    <a16:creationId xmlns:a16="http://schemas.microsoft.com/office/drawing/2014/main" id="{6084A148-BC29-2F48-93C7-DF36AD9D6E48}"/>
                  </a:ext>
                </a:extLst>
              </p:cNvPr>
              <p:cNvSpPr/>
              <p:nvPr/>
            </p:nvSpPr>
            <p:spPr>
              <a:xfrm>
                <a:off x="6040500" y="3069462"/>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430 w 140779"/>
                  <a:gd name="connsiteY3" fmla="*/ 0 h 370046"/>
                  <a:gd name="connsiteX4" fmla="*/ 9430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430" y="0"/>
                    </a:lnTo>
                    <a:lnTo>
                      <a:pt x="9430"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9" name="任意多边形: 形状 178">
                <a:extLst>
                  <a:ext uri="{FF2B5EF4-FFF2-40B4-BE49-F238E27FC236}">
                    <a16:creationId xmlns:a16="http://schemas.microsoft.com/office/drawing/2014/main" id="{4DF27899-7D2C-A95B-9D0C-16BD563BC6D6}"/>
                  </a:ext>
                </a:extLst>
              </p:cNvPr>
              <p:cNvSpPr/>
              <p:nvPr/>
            </p:nvSpPr>
            <p:spPr>
              <a:xfrm>
                <a:off x="5975730" y="3069462"/>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0" name="任意多边形: 形状 179">
                <a:extLst>
                  <a:ext uri="{FF2B5EF4-FFF2-40B4-BE49-F238E27FC236}">
                    <a16:creationId xmlns:a16="http://schemas.microsoft.com/office/drawing/2014/main" id="{605086D1-0F8E-6D10-DFA3-4ED0CF5A7789}"/>
                  </a:ext>
                </a:extLst>
              </p:cNvPr>
              <p:cNvSpPr/>
              <p:nvPr/>
            </p:nvSpPr>
            <p:spPr>
              <a:xfrm>
                <a:off x="4227512" y="3228529"/>
                <a:ext cx="265271" cy="55340"/>
              </a:xfrm>
              <a:custGeom>
                <a:avLst/>
                <a:gdLst>
                  <a:gd name="connsiteX0" fmla="*/ 29718 w 265271"/>
                  <a:gd name="connsiteY0" fmla="*/ 0 h 55340"/>
                  <a:gd name="connsiteX1" fmla="*/ 0 w 265271"/>
                  <a:gd name="connsiteY1" fmla="*/ 39719 h 55340"/>
                  <a:gd name="connsiteX2" fmla="*/ 0 w 265271"/>
                  <a:gd name="connsiteY2" fmla="*/ 55340 h 55340"/>
                  <a:gd name="connsiteX3" fmla="*/ 34385 w 265271"/>
                  <a:gd name="connsiteY3" fmla="*/ 9430 h 55340"/>
                  <a:gd name="connsiteX4" fmla="*/ 265271 w 265271"/>
                  <a:gd name="connsiteY4" fmla="*/ 9430 h 55340"/>
                  <a:gd name="connsiteX5" fmla="*/ 265271 w 265271"/>
                  <a:gd name="connsiteY5" fmla="*/ 0 h 5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340">
                    <a:moveTo>
                      <a:pt x="29718" y="0"/>
                    </a:moveTo>
                    <a:lnTo>
                      <a:pt x="0" y="39719"/>
                    </a:lnTo>
                    <a:lnTo>
                      <a:pt x="0" y="55340"/>
                    </a:lnTo>
                    <a:lnTo>
                      <a:pt x="34385" y="9430"/>
                    </a:lnTo>
                    <a:lnTo>
                      <a:pt x="265271" y="9430"/>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1" name="任意多边形: 形状 180">
                <a:extLst>
                  <a:ext uri="{FF2B5EF4-FFF2-40B4-BE49-F238E27FC236}">
                    <a16:creationId xmlns:a16="http://schemas.microsoft.com/office/drawing/2014/main" id="{18F12E58-DF8A-3D1C-3763-D8259BCEED1D}"/>
                  </a:ext>
                </a:extLst>
              </p:cNvPr>
              <p:cNvSpPr/>
              <p:nvPr/>
            </p:nvSpPr>
            <p:spPr>
              <a:xfrm>
                <a:off x="4227512" y="3163760"/>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2" name="任意多边形: 形状 181">
                <a:extLst>
                  <a:ext uri="{FF2B5EF4-FFF2-40B4-BE49-F238E27FC236}">
                    <a16:creationId xmlns:a16="http://schemas.microsoft.com/office/drawing/2014/main" id="{B798AD2E-BDF9-F883-30BA-C412BE5A6742}"/>
                  </a:ext>
                </a:extLst>
              </p:cNvPr>
              <p:cNvSpPr/>
              <p:nvPr/>
            </p:nvSpPr>
            <p:spPr>
              <a:xfrm>
                <a:off x="4561934" y="3163760"/>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407 w 271271"/>
                  <a:gd name="connsiteY5" fmla="*/ 64770 h 207454"/>
                  <a:gd name="connsiteX6" fmla="*/ 206407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540 h 207454"/>
                  <a:gd name="connsiteX18" fmla="*/ 197072 w 271271"/>
                  <a:gd name="connsiteY18" fmla="*/ 131540 h 207454"/>
                  <a:gd name="connsiteX19" fmla="*/ 197072 w 271271"/>
                  <a:gd name="connsiteY19" fmla="*/ 74200 h 207454"/>
                  <a:gd name="connsiteX20" fmla="*/ 137922 w 271271"/>
                  <a:gd name="connsiteY20" fmla="*/ 74200 h 207454"/>
                  <a:gd name="connsiteX21" fmla="*/ 137922 w 271271"/>
                  <a:gd name="connsiteY21" fmla="*/ 13154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407" y="64770"/>
                    </a:lnTo>
                    <a:lnTo>
                      <a:pt x="206407"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540"/>
                    </a:moveTo>
                    <a:lnTo>
                      <a:pt x="197072" y="131540"/>
                    </a:lnTo>
                    <a:lnTo>
                      <a:pt x="197072" y="74200"/>
                    </a:lnTo>
                    <a:lnTo>
                      <a:pt x="137922" y="74200"/>
                    </a:lnTo>
                    <a:lnTo>
                      <a:pt x="137922" y="13154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3" name="任意多边形: 形状 182">
                <a:extLst>
                  <a:ext uri="{FF2B5EF4-FFF2-40B4-BE49-F238E27FC236}">
                    <a16:creationId xmlns:a16="http://schemas.microsoft.com/office/drawing/2014/main" id="{17EF83EF-CAC5-1E54-BAD4-1DCBB37ECBB3}"/>
                  </a:ext>
                </a:extLst>
              </p:cNvPr>
              <p:cNvSpPr/>
              <p:nvPr/>
            </p:nvSpPr>
            <p:spPr>
              <a:xfrm>
                <a:off x="4625752" y="2695415"/>
                <a:ext cx="51054" cy="473011"/>
              </a:xfrm>
              <a:custGeom>
                <a:avLst/>
                <a:gdLst>
                  <a:gd name="connsiteX0" fmla="*/ 9335 w 51054"/>
                  <a:gd name="connsiteY0" fmla="*/ 473011 h 473011"/>
                  <a:gd name="connsiteX1" fmla="*/ 0 w 51054"/>
                  <a:gd name="connsiteY1" fmla="*/ 473011 h 473011"/>
                  <a:gd name="connsiteX2" fmla="*/ 0 w 51054"/>
                  <a:gd name="connsiteY2" fmla="*/ 34576 h 473011"/>
                  <a:gd name="connsiteX3" fmla="*/ 45434 w 51054"/>
                  <a:gd name="connsiteY3" fmla="*/ 0 h 473011"/>
                  <a:gd name="connsiteX4" fmla="*/ 51054 w 51054"/>
                  <a:gd name="connsiteY4" fmla="*/ 7429 h 473011"/>
                  <a:gd name="connsiteX5" fmla="*/ 9335 w 51054"/>
                  <a:gd name="connsiteY5" fmla="*/ 3924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011">
                    <a:moveTo>
                      <a:pt x="9335" y="473011"/>
                    </a:moveTo>
                    <a:lnTo>
                      <a:pt x="0" y="473011"/>
                    </a:lnTo>
                    <a:lnTo>
                      <a:pt x="0" y="34576"/>
                    </a:lnTo>
                    <a:lnTo>
                      <a:pt x="45434" y="0"/>
                    </a:lnTo>
                    <a:lnTo>
                      <a:pt x="51054" y="7429"/>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4" name="任意多边形: 形状 183">
                <a:extLst>
                  <a:ext uri="{FF2B5EF4-FFF2-40B4-BE49-F238E27FC236}">
                    <a16:creationId xmlns:a16="http://schemas.microsoft.com/office/drawing/2014/main" id="{34FF8734-BAC4-1609-D908-E768DC9AD084}"/>
                  </a:ext>
                </a:extLst>
              </p:cNvPr>
              <p:cNvSpPr/>
              <p:nvPr/>
            </p:nvSpPr>
            <p:spPr>
              <a:xfrm>
                <a:off x="4690522" y="2737897"/>
                <a:ext cx="42100" cy="430529"/>
              </a:xfrm>
              <a:custGeom>
                <a:avLst/>
                <a:gdLst>
                  <a:gd name="connsiteX0" fmla="*/ 9334 w 42100"/>
                  <a:gd name="connsiteY0" fmla="*/ 430530 h 430529"/>
                  <a:gd name="connsiteX1" fmla="*/ 0 w 42100"/>
                  <a:gd name="connsiteY1" fmla="*/ 430530 h 430529"/>
                  <a:gd name="connsiteX2" fmla="*/ 0 w 42100"/>
                  <a:gd name="connsiteY2" fmla="*/ 25241 h 430529"/>
                  <a:gd name="connsiteX3" fmla="*/ 36767 w 42100"/>
                  <a:gd name="connsiteY3" fmla="*/ 0 h 430529"/>
                  <a:gd name="connsiteX4" fmla="*/ 42100 w 42100"/>
                  <a:gd name="connsiteY4" fmla="*/ 7715 h 430529"/>
                  <a:gd name="connsiteX5" fmla="*/ 9334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334" y="430530"/>
                    </a:moveTo>
                    <a:lnTo>
                      <a:pt x="0" y="430530"/>
                    </a:lnTo>
                    <a:lnTo>
                      <a:pt x="0" y="25241"/>
                    </a:lnTo>
                    <a:lnTo>
                      <a:pt x="36767" y="0"/>
                    </a:lnTo>
                    <a:lnTo>
                      <a:pt x="42100" y="7715"/>
                    </a:lnTo>
                    <a:lnTo>
                      <a:pt x="9334"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5" name="任意多边形: 形状 184">
                <a:extLst>
                  <a:ext uri="{FF2B5EF4-FFF2-40B4-BE49-F238E27FC236}">
                    <a16:creationId xmlns:a16="http://schemas.microsoft.com/office/drawing/2014/main" id="{80EDC3C8-C312-794F-2A29-126E5B80976D}"/>
                  </a:ext>
                </a:extLst>
              </p:cNvPr>
              <p:cNvSpPr/>
              <p:nvPr/>
            </p:nvSpPr>
            <p:spPr>
              <a:xfrm>
                <a:off x="4692427" y="2628550"/>
                <a:ext cx="140779" cy="476154"/>
              </a:xfrm>
              <a:custGeom>
                <a:avLst/>
                <a:gdLst>
                  <a:gd name="connsiteX0" fmla="*/ 140779 w 140779"/>
                  <a:gd name="connsiteY0" fmla="*/ 476155 h 476154"/>
                  <a:gd name="connsiteX1" fmla="*/ 2762 w 140779"/>
                  <a:gd name="connsiteY1" fmla="*/ 476155 h 476154"/>
                  <a:gd name="connsiteX2" fmla="*/ 2762 w 140779"/>
                  <a:gd name="connsiteY2" fmla="*/ 466725 h 476154"/>
                  <a:gd name="connsiteX3" fmla="*/ 131350 w 140779"/>
                  <a:gd name="connsiteY3" fmla="*/ 466725 h 476154"/>
                  <a:gd name="connsiteX4" fmla="*/ 131350 w 140779"/>
                  <a:gd name="connsiteY4" fmla="*/ 106108 h 476154"/>
                  <a:gd name="connsiteX5" fmla="*/ 0 w 140779"/>
                  <a:gd name="connsiteY5" fmla="*/ 7525 h 476154"/>
                  <a:gd name="connsiteX6" fmla="*/ 5620 w 140779"/>
                  <a:gd name="connsiteY6" fmla="*/ 0 h 476154"/>
                  <a:gd name="connsiteX7" fmla="*/ 140779 w 140779"/>
                  <a:gd name="connsiteY7" fmla="*/ 101346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154">
                    <a:moveTo>
                      <a:pt x="140779" y="476155"/>
                    </a:moveTo>
                    <a:lnTo>
                      <a:pt x="2762" y="476155"/>
                    </a:lnTo>
                    <a:lnTo>
                      <a:pt x="2762" y="466725"/>
                    </a:lnTo>
                    <a:lnTo>
                      <a:pt x="131350" y="466725"/>
                    </a:lnTo>
                    <a:lnTo>
                      <a:pt x="131350" y="106108"/>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6" name="任意多边形: 形状 185">
                <a:extLst>
                  <a:ext uri="{FF2B5EF4-FFF2-40B4-BE49-F238E27FC236}">
                    <a16:creationId xmlns:a16="http://schemas.microsoft.com/office/drawing/2014/main" id="{96E28173-6DF8-3EE5-3D15-3AAE3680822D}"/>
                  </a:ext>
                </a:extLst>
              </p:cNvPr>
              <p:cNvSpPr/>
              <p:nvPr/>
            </p:nvSpPr>
            <p:spPr>
              <a:xfrm>
                <a:off x="4627562" y="2663316"/>
                <a:ext cx="138969" cy="374713"/>
              </a:xfrm>
              <a:custGeom>
                <a:avLst/>
                <a:gdLst>
                  <a:gd name="connsiteX0" fmla="*/ 138970 w 138969"/>
                  <a:gd name="connsiteY0" fmla="*/ 374713 h 374713"/>
                  <a:gd name="connsiteX1" fmla="*/ 67627 w 138969"/>
                  <a:gd name="connsiteY1" fmla="*/ 374713 h 374713"/>
                  <a:gd name="connsiteX2" fmla="*/ 67627 w 138969"/>
                  <a:gd name="connsiteY2" fmla="*/ 365284 h 374713"/>
                  <a:gd name="connsiteX3" fmla="*/ 129540 w 138969"/>
                  <a:gd name="connsiteY3" fmla="*/ 365284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284"/>
                    </a:lnTo>
                    <a:lnTo>
                      <a:pt x="129540" y="365284"/>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7" name="任意多边形: 形状 186">
                <a:extLst>
                  <a:ext uri="{FF2B5EF4-FFF2-40B4-BE49-F238E27FC236}">
                    <a16:creationId xmlns:a16="http://schemas.microsoft.com/office/drawing/2014/main" id="{6A87C8B3-0346-DB05-80E4-084C67C9758E}"/>
                  </a:ext>
                </a:extLst>
              </p:cNvPr>
              <p:cNvSpPr/>
              <p:nvPr/>
            </p:nvSpPr>
            <p:spPr>
              <a:xfrm>
                <a:off x="4227512" y="3099942"/>
                <a:ext cx="339089" cy="271272"/>
              </a:xfrm>
              <a:custGeom>
                <a:avLst/>
                <a:gdLst>
                  <a:gd name="connsiteX0" fmla="*/ 329756 w 339089"/>
                  <a:gd name="connsiteY0" fmla="*/ 0 h 271272"/>
                  <a:gd name="connsiteX1" fmla="*/ 329756 w 339089"/>
                  <a:gd name="connsiteY1" fmla="*/ 261842 h 271272"/>
                  <a:gd name="connsiteX2" fmla="*/ 0 w 339089"/>
                  <a:gd name="connsiteY2" fmla="*/ 261842 h 271272"/>
                  <a:gd name="connsiteX3" fmla="*/ 0 w 339089"/>
                  <a:gd name="connsiteY3" fmla="*/ 271272 h 271272"/>
                  <a:gd name="connsiteX4" fmla="*/ 339090 w 339089"/>
                  <a:gd name="connsiteY4" fmla="*/ 271272 h 271272"/>
                  <a:gd name="connsiteX5" fmla="*/ 339090 w 339089"/>
                  <a:gd name="connsiteY5" fmla="*/ 0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71272">
                    <a:moveTo>
                      <a:pt x="329756" y="0"/>
                    </a:moveTo>
                    <a:lnTo>
                      <a:pt x="329756" y="261842"/>
                    </a:lnTo>
                    <a:lnTo>
                      <a:pt x="0" y="261842"/>
                    </a:lnTo>
                    <a:lnTo>
                      <a:pt x="0" y="271272"/>
                    </a:lnTo>
                    <a:lnTo>
                      <a:pt x="339090" y="27127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8" name="任意多边形: 形状 187">
                <a:extLst>
                  <a:ext uri="{FF2B5EF4-FFF2-40B4-BE49-F238E27FC236}">
                    <a16:creationId xmlns:a16="http://schemas.microsoft.com/office/drawing/2014/main" id="{FB5029F4-F03C-7165-7F8F-BAFE56377B8B}"/>
                  </a:ext>
                </a:extLst>
              </p:cNvPr>
              <p:cNvSpPr/>
              <p:nvPr/>
            </p:nvSpPr>
            <p:spPr>
              <a:xfrm>
                <a:off x="4227512" y="3099942"/>
                <a:ext cx="270033" cy="204597"/>
              </a:xfrm>
              <a:custGeom>
                <a:avLst/>
                <a:gdLst>
                  <a:gd name="connsiteX0" fmla="*/ 260604 w 270033"/>
                  <a:gd name="connsiteY0" fmla="*/ 0 h 204597"/>
                  <a:gd name="connsiteX1" fmla="*/ 260604 w 270033"/>
                  <a:gd name="connsiteY1" fmla="*/ 195263 h 204597"/>
                  <a:gd name="connsiteX2" fmla="*/ 34385 w 270033"/>
                  <a:gd name="connsiteY2" fmla="*/ 195263 h 204597"/>
                  <a:gd name="connsiteX3" fmla="*/ 0 w 270033"/>
                  <a:gd name="connsiteY3" fmla="*/ 150019 h 204597"/>
                  <a:gd name="connsiteX4" fmla="*/ 0 w 270033"/>
                  <a:gd name="connsiteY4" fmla="*/ 165545 h 204597"/>
                  <a:gd name="connsiteX5" fmla="*/ 29718 w 270033"/>
                  <a:gd name="connsiteY5" fmla="*/ 204597 h 204597"/>
                  <a:gd name="connsiteX6" fmla="*/ 270034 w 270033"/>
                  <a:gd name="connsiteY6" fmla="*/ 204597 h 204597"/>
                  <a:gd name="connsiteX7" fmla="*/ 270034 w 270033"/>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7">
                    <a:moveTo>
                      <a:pt x="260604" y="0"/>
                    </a:moveTo>
                    <a:lnTo>
                      <a:pt x="260604" y="195263"/>
                    </a:lnTo>
                    <a:lnTo>
                      <a:pt x="34385" y="195263"/>
                    </a:lnTo>
                    <a:lnTo>
                      <a:pt x="0" y="150019"/>
                    </a:lnTo>
                    <a:lnTo>
                      <a:pt x="0" y="165545"/>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9" name="任意多边形: 形状 188">
                <a:extLst>
                  <a:ext uri="{FF2B5EF4-FFF2-40B4-BE49-F238E27FC236}">
                    <a16:creationId xmlns:a16="http://schemas.microsoft.com/office/drawing/2014/main" id="{653DD1C9-866A-CCAF-99C2-B4DBB4F1102F}"/>
                  </a:ext>
                </a:extLst>
              </p:cNvPr>
              <p:cNvSpPr/>
              <p:nvPr/>
            </p:nvSpPr>
            <p:spPr>
              <a:xfrm>
                <a:off x="4227512" y="2798857"/>
                <a:ext cx="402907" cy="305847"/>
              </a:xfrm>
              <a:custGeom>
                <a:avLst/>
                <a:gdLst>
                  <a:gd name="connsiteX0" fmla="*/ 0 w 402907"/>
                  <a:gd name="connsiteY0" fmla="*/ 0 h 305847"/>
                  <a:gd name="connsiteX1" fmla="*/ 0 w 402907"/>
                  <a:gd name="connsiteY1" fmla="*/ 305848 h 305847"/>
                  <a:gd name="connsiteX2" fmla="*/ 402908 w 402907"/>
                  <a:gd name="connsiteY2" fmla="*/ 305848 h 305847"/>
                  <a:gd name="connsiteX3" fmla="*/ 402908 w 402907"/>
                  <a:gd name="connsiteY3" fmla="*/ 296418 h 305847"/>
                  <a:gd name="connsiteX4" fmla="*/ 2000 w 402907"/>
                  <a:gd name="connsiteY4" fmla="*/ 296418 h 305847"/>
                  <a:gd name="connsiteX5" fmla="*/ 2000 w 402907"/>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847">
                    <a:moveTo>
                      <a:pt x="0" y="0"/>
                    </a:moveTo>
                    <a:lnTo>
                      <a:pt x="0" y="305848"/>
                    </a:lnTo>
                    <a:lnTo>
                      <a:pt x="402908" y="305848"/>
                    </a:lnTo>
                    <a:lnTo>
                      <a:pt x="402908" y="296418"/>
                    </a:lnTo>
                    <a:lnTo>
                      <a:pt x="2000" y="296418"/>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0" name="任意多边形: 形状 189">
                <a:extLst>
                  <a:ext uri="{FF2B5EF4-FFF2-40B4-BE49-F238E27FC236}">
                    <a16:creationId xmlns:a16="http://schemas.microsoft.com/office/drawing/2014/main" id="{7287ED59-0C0B-7470-0E25-7FEB0B6F464F}"/>
                  </a:ext>
                </a:extLst>
              </p:cNvPr>
              <p:cNvSpPr/>
              <p:nvPr/>
            </p:nvSpPr>
            <p:spPr>
              <a:xfrm>
                <a:off x="4285709" y="2798857"/>
                <a:ext cx="344709" cy="239172"/>
              </a:xfrm>
              <a:custGeom>
                <a:avLst/>
                <a:gdLst>
                  <a:gd name="connsiteX0" fmla="*/ 344710 w 344709"/>
                  <a:gd name="connsiteY0" fmla="*/ 239173 h 239172"/>
                  <a:gd name="connsiteX1" fmla="*/ 0 w 344709"/>
                  <a:gd name="connsiteY1" fmla="*/ 239173 h 239172"/>
                  <a:gd name="connsiteX2" fmla="*/ 0 w 344709"/>
                  <a:gd name="connsiteY2" fmla="*/ 0 h 239172"/>
                  <a:gd name="connsiteX3" fmla="*/ 9430 w 344709"/>
                  <a:gd name="connsiteY3" fmla="*/ 0 h 239172"/>
                  <a:gd name="connsiteX4" fmla="*/ 9430 w 344709"/>
                  <a:gd name="connsiteY4" fmla="*/ 229743 h 239172"/>
                  <a:gd name="connsiteX5" fmla="*/ 344710 w 344709"/>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172">
                    <a:moveTo>
                      <a:pt x="344710" y="239173"/>
                    </a:moveTo>
                    <a:lnTo>
                      <a:pt x="0" y="239173"/>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1" name="任意多边形: 形状 190">
                <a:extLst>
                  <a:ext uri="{FF2B5EF4-FFF2-40B4-BE49-F238E27FC236}">
                    <a16:creationId xmlns:a16="http://schemas.microsoft.com/office/drawing/2014/main" id="{2CFAA96E-AE86-DDAE-1739-9E6AFE85CDCC}"/>
                  </a:ext>
                </a:extLst>
              </p:cNvPr>
              <p:cNvSpPr/>
              <p:nvPr/>
            </p:nvSpPr>
            <p:spPr>
              <a:xfrm>
                <a:off x="4227512" y="2794189"/>
                <a:ext cx="270033" cy="239172"/>
              </a:xfrm>
              <a:custGeom>
                <a:avLst/>
                <a:gdLst>
                  <a:gd name="connsiteX0" fmla="*/ 0 w 270033"/>
                  <a:gd name="connsiteY0" fmla="*/ 0 h 239172"/>
                  <a:gd name="connsiteX1" fmla="*/ 0 w 270033"/>
                  <a:gd name="connsiteY1" fmla="*/ 9335 h 239172"/>
                  <a:gd name="connsiteX2" fmla="*/ 260604 w 270033"/>
                  <a:gd name="connsiteY2" fmla="*/ 9335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335"/>
                    </a:lnTo>
                    <a:lnTo>
                      <a:pt x="260604" y="9335"/>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2" name="任意多边形: 形状 191">
                <a:extLst>
                  <a:ext uri="{FF2B5EF4-FFF2-40B4-BE49-F238E27FC236}">
                    <a16:creationId xmlns:a16="http://schemas.microsoft.com/office/drawing/2014/main" id="{D133766B-CDEE-BD0B-F8F9-C15CC252ECCF}"/>
                  </a:ext>
                </a:extLst>
              </p:cNvPr>
              <p:cNvSpPr/>
              <p:nvPr/>
            </p:nvSpPr>
            <p:spPr>
              <a:xfrm>
                <a:off x="4227512" y="2728943"/>
                <a:ext cx="339089" cy="304418"/>
              </a:xfrm>
              <a:custGeom>
                <a:avLst/>
                <a:gdLst>
                  <a:gd name="connsiteX0" fmla="*/ 0 w 339089"/>
                  <a:gd name="connsiteY0" fmla="*/ 0 h 304418"/>
                  <a:gd name="connsiteX1" fmla="*/ 0 w 339089"/>
                  <a:gd name="connsiteY1" fmla="*/ 9430 h 304418"/>
                  <a:gd name="connsiteX2" fmla="*/ 329756 w 339089"/>
                  <a:gd name="connsiteY2" fmla="*/ 9430 h 304418"/>
                  <a:gd name="connsiteX3" fmla="*/ 329756 w 339089"/>
                  <a:gd name="connsiteY3" fmla="*/ 304419 h 304418"/>
                  <a:gd name="connsiteX4" fmla="*/ 339090 w 339089"/>
                  <a:gd name="connsiteY4" fmla="*/ 304419 h 304418"/>
                  <a:gd name="connsiteX5" fmla="*/ 339090 w 33908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8">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3" name="任意多边形: 形状 192">
                <a:extLst>
                  <a:ext uri="{FF2B5EF4-FFF2-40B4-BE49-F238E27FC236}">
                    <a16:creationId xmlns:a16="http://schemas.microsoft.com/office/drawing/2014/main" id="{3A6FCE06-1544-2587-EA58-4CDABABFFDDC}"/>
                  </a:ext>
                </a:extLst>
              </p:cNvPr>
              <p:cNvSpPr/>
              <p:nvPr/>
            </p:nvSpPr>
            <p:spPr>
              <a:xfrm>
                <a:off x="4625657" y="2027903"/>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589 h 271271"/>
                  <a:gd name="connsiteX5" fmla="*/ 74200 w 207454"/>
                  <a:gd name="connsiteY5" fmla="*/ 142589 h 271271"/>
                  <a:gd name="connsiteX6" fmla="*/ 74200 w 207454"/>
                  <a:gd name="connsiteY6" fmla="*/ 196120 h 271271"/>
                  <a:gd name="connsiteX7" fmla="*/ 198120 w 207454"/>
                  <a:gd name="connsiteY7" fmla="*/ 196120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5 h 271271"/>
                  <a:gd name="connsiteX20" fmla="*/ 74200 w 207454"/>
                  <a:gd name="connsiteY20" fmla="*/ 74105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589"/>
                    </a:lnTo>
                    <a:lnTo>
                      <a:pt x="74200" y="142589"/>
                    </a:lnTo>
                    <a:lnTo>
                      <a:pt x="74200" y="196120"/>
                    </a:lnTo>
                    <a:lnTo>
                      <a:pt x="198120" y="196120"/>
                    </a:lnTo>
                    <a:lnTo>
                      <a:pt x="198120" y="9430"/>
                    </a:lnTo>
                    <a:lnTo>
                      <a:pt x="9430" y="9430"/>
                    </a:lnTo>
                    <a:lnTo>
                      <a:pt x="9430" y="271272"/>
                    </a:lnTo>
                    <a:lnTo>
                      <a:pt x="0" y="271272"/>
                    </a:lnTo>
                    <a:lnTo>
                      <a:pt x="0" y="0"/>
                    </a:lnTo>
                    <a:lnTo>
                      <a:pt x="207454" y="0"/>
                    </a:lnTo>
                    <a:lnTo>
                      <a:pt x="207454" y="205550"/>
                    </a:lnTo>
                    <a:lnTo>
                      <a:pt x="74200" y="205550"/>
                    </a:lnTo>
                    <a:lnTo>
                      <a:pt x="74200" y="271272"/>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4" name="任意多边形: 形状 193">
                <a:extLst>
                  <a:ext uri="{FF2B5EF4-FFF2-40B4-BE49-F238E27FC236}">
                    <a16:creationId xmlns:a16="http://schemas.microsoft.com/office/drawing/2014/main" id="{F864D286-AAF8-F203-7542-B286C067C43C}"/>
                  </a:ext>
                </a:extLst>
              </p:cNvPr>
              <p:cNvSpPr/>
              <p:nvPr/>
            </p:nvSpPr>
            <p:spPr>
              <a:xfrm>
                <a:off x="4227512" y="2221261"/>
                <a:ext cx="402907" cy="14096"/>
              </a:xfrm>
              <a:custGeom>
                <a:avLst/>
                <a:gdLst>
                  <a:gd name="connsiteX0" fmla="*/ 0 w 402907"/>
                  <a:gd name="connsiteY0" fmla="*/ 14097 h 14096"/>
                  <a:gd name="connsiteX1" fmla="*/ 402908 w 402907"/>
                  <a:gd name="connsiteY1" fmla="*/ 14097 h 14096"/>
                  <a:gd name="connsiteX2" fmla="*/ 402908 w 402907"/>
                  <a:gd name="connsiteY2" fmla="*/ 4667 h 14096"/>
                  <a:gd name="connsiteX3" fmla="*/ 3524 w 402907"/>
                  <a:gd name="connsiteY3" fmla="*/ 4667 h 14096"/>
                  <a:gd name="connsiteX4" fmla="*/ 0 w 402907"/>
                  <a:gd name="connsiteY4" fmla="*/ 0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96">
                    <a:moveTo>
                      <a:pt x="0" y="14097"/>
                    </a:moveTo>
                    <a:lnTo>
                      <a:pt x="402908" y="14097"/>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5" name="任意多边形: 形状 194">
                <a:extLst>
                  <a:ext uri="{FF2B5EF4-FFF2-40B4-BE49-F238E27FC236}">
                    <a16:creationId xmlns:a16="http://schemas.microsoft.com/office/drawing/2014/main" id="{1FAD1423-20F3-3D88-3078-BDE26CB9555E}"/>
                  </a:ext>
                </a:extLst>
              </p:cNvPr>
              <p:cNvSpPr/>
              <p:nvPr/>
            </p:nvSpPr>
            <p:spPr>
              <a:xfrm>
                <a:off x="4234369" y="2128487"/>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6" name="任意多边形: 形状 195">
                <a:extLst>
                  <a:ext uri="{FF2B5EF4-FFF2-40B4-BE49-F238E27FC236}">
                    <a16:creationId xmlns:a16="http://schemas.microsoft.com/office/drawing/2014/main" id="{539C49ED-01C0-500D-D55C-A0002BDD092B}"/>
                  </a:ext>
                </a:extLst>
              </p:cNvPr>
              <p:cNvSpPr/>
              <p:nvPr/>
            </p:nvSpPr>
            <p:spPr>
              <a:xfrm>
                <a:off x="4227512" y="2027903"/>
                <a:ext cx="339089" cy="138017"/>
              </a:xfrm>
              <a:custGeom>
                <a:avLst/>
                <a:gdLst>
                  <a:gd name="connsiteX0" fmla="*/ 0 w 339089"/>
                  <a:gd name="connsiteY0" fmla="*/ 0 h 138017"/>
                  <a:gd name="connsiteX1" fmla="*/ 0 w 339089"/>
                  <a:gd name="connsiteY1" fmla="*/ 14192 h 138017"/>
                  <a:gd name="connsiteX2" fmla="*/ 3619 w 339089"/>
                  <a:gd name="connsiteY2" fmla="*/ 9430 h 138017"/>
                  <a:gd name="connsiteX3" fmla="*/ 329756 w 339089"/>
                  <a:gd name="connsiteY3" fmla="*/ 9430 h 138017"/>
                  <a:gd name="connsiteX4" fmla="*/ 329756 w 339089"/>
                  <a:gd name="connsiteY4" fmla="*/ 138017 h 138017"/>
                  <a:gd name="connsiteX5" fmla="*/ 339090 w 339089"/>
                  <a:gd name="connsiteY5" fmla="*/ 138017 h 138017"/>
                  <a:gd name="connsiteX6" fmla="*/ 339090 w 339089"/>
                  <a:gd name="connsiteY6" fmla="*/ 0 h 1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8017">
                    <a:moveTo>
                      <a:pt x="0" y="0"/>
                    </a:moveTo>
                    <a:lnTo>
                      <a:pt x="0" y="14192"/>
                    </a:lnTo>
                    <a:lnTo>
                      <a:pt x="3619" y="9430"/>
                    </a:lnTo>
                    <a:lnTo>
                      <a:pt x="329756" y="9430"/>
                    </a:lnTo>
                    <a:lnTo>
                      <a:pt x="329756" y="138017"/>
                    </a:lnTo>
                    <a:lnTo>
                      <a:pt x="339090" y="138017"/>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7" name="任意多边形: 形状 196">
                <a:extLst>
                  <a:ext uri="{FF2B5EF4-FFF2-40B4-BE49-F238E27FC236}">
                    <a16:creationId xmlns:a16="http://schemas.microsoft.com/office/drawing/2014/main" id="{41C6EC80-D275-BF58-B4E7-0010761606C7}"/>
                  </a:ext>
                </a:extLst>
              </p:cNvPr>
              <p:cNvSpPr/>
              <p:nvPr/>
            </p:nvSpPr>
            <p:spPr>
              <a:xfrm>
                <a:off x="4227512" y="2094578"/>
                <a:ext cx="272510" cy="71342"/>
              </a:xfrm>
              <a:custGeom>
                <a:avLst/>
                <a:gdLst>
                  <a:gd name="connsiteX0" fmla="*/ 32290 w 272510"/>
                  <a:gd name="connsiteY0" fmla="*/ 0 h 71342"/>
                  <a:gd name="connsiteX1" fmla="*/ 0 w 272510"/>
                  <a:gd name="connsiteY1" fmla="*/ 42958 h 71342"/>
                  <a:gd name="connsiteX2" fmla="*/ 0 w 272510"/>
                  <a:gd name="connsiteY2" fmla="*/ 58579 h 71342"/>
                  <a:gd name="connsiteX3" fmla="*/ 36957 w 272510"/>
                  <a:gd name="connsiteY3" fmla="*/ 9334 h 71342"/>
                  <a:gd name="connsiteX4" fmla="*/ 263081 w 272510"/>
                  <a:gd name="connsiteY4" fmla="*/ 9334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2958"/>
                    </a:lnTo>
                    <a:lnTo>
                      <a:pt x="0" y="58579"/>
                    </a:lnTo>
                    <a:lnTo>
                      <a:pt x="36957" y="9334"/>
                    </a:lnTo>
                    <a:lnTo>
                      <a:pt x="263081" y="9334"/>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8" name="任意多边形: 形状 197">
                <a:extLst>
                  <a:ext uri="{FF2B5EF4-FFF2-40B4-BE49-F238E27FC236}">
                    <a16:creationId xmlns:a16="http://schemas.microsoft.com/office/drawing/2014/main" id="{BE6904FD-5F15-FF55-E62F-505AE8E124A8}"/>
                  </a:ext>
                </a:extLst>
              </p:cNvPr>
              <p:cNvSpPr/>
              <p:nvPr/>
            </p:nvSpPr>
            <p:spPr>
              <a:xfrm>
                <a:off x="4561934" y="2294508"/>
                <a:ext cx="271271" cy="408813"/>
              </a:xfrm>
              <a:custGeom>
                <a:avLst/>
                <a:gdLst>
                  <a:gd name="connsiteX0" fmla="*/ 234696 w 271271"/>
                  <a:gd name="connsiteY0" fmla="*/ 408813 h 408813"/>
                  <a:gd name="connsiteX1" fmla="*/ 228124 w 271271"/>
                  <a:gd name="connsiteY1" fmla="*/ 402145 h 408813"/>
                  <a:gd name="connsiteX2" fmla="*/ 261842 w 271271"/>
                  <a:gd name="connsiteY2" fmla="*/ 368999 h 408813"/>
                  <a:gd name="connsiteX3" fmla="*/ 261842 w 271271"/>
                  <a:gd name="connsiteY3" fmla="*/ 9334 h 408813"/>
                  <a:gd name="connsiteX4" fmla="*/ 0 w 271271"/>
                  <a:gd name="connsiteY4" fmla="*/ 9334 h 408813"/>
                  <a:gd name="connsiteX5" fmla="*/ 0 w 271271"/>
                  <a:gd name="connsiteY5" fmla="*/ 0 h 408813"/>
                  <a:gd name="connsiteX6" fmla="*/ 271272 w 271271"/>
                  <a:gd name="connsiteY6" fmla="*/ 0 h 408813"/>
                  <a:gd name="connsiteX7" fmla="*/ 271272 w 271271"/>
                  <a:gd name="connsiteY7" fmla="*/ 372999 h 40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3">
                    <a:moveTo>
                      <a:pt x="234696" y="408813"/>
                    </a:moveTo>
                    <a:lnTo>
                      <a:pt x="228124" y="402145"/>
                    </a:lnTo>
                    <a:lnTo>
                      <a:pt x="261842" y="368999"/>
                    </a:lnTo>
                    <a:lnTo>
                      <a:pt x="261842" y="9334"/>
                    </a:lnTo>
                    <a:lnTo>
                      <a:pt x="0" y="9334"/>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9" name="任意多边形: 形状 198">
                <a:extLst>
                  <a:ext uri="{FF2B5EF4-FFF2-40B4-BE49-F238E27FC236}">
                    <a16:creationId xmlns:a16="http://schemas.microsoft.com/office/drawing/2014/main" id="{EAF9EA8E-E9A4-6695-5698-62CEA5C804A7}"/>
                  </a:ext>
                </a:extLst>
              </p:cNvPr>
              <p:cNvSpPr/>
              <p:nvPr/>
            </p:nvSpPr>
            <p:spPr>
              <a:xfrm>
                <a:off x="4227512" y="2111247"/>
                <a:ext cx="38385" cy="57435"/>
              </a:xfrm>
              <a:custGeom>
                <a:avLst/>
                <a:gdLst>
                  <a:gd name="connsiteX0" fmla="*/ 0 w 38385"/>
                  <a:gd name="connsiteY0" fmla="*/ 15811 h 57435"/>
                  <a:gd name="connsiteX1" fmla="*/ 30861 w 38385"/>
                  <a:gd name="connsiteY1" fmla="*/ 57436 h 57435"/>
                  <a:gd name="connsiteX2" fmla="*/ 38386 w 38385"/>
                  <a:gd name="connsiteY2" fmla="*/ 51816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816"/>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0" name="任意多边形: 形状 199">
                <a:extLst>
                  <a:ext uri="{FF2B5EF4-FFF2-40B4-BE49-F238E27FC236}">
                    <a16:creationId xmlns:a16="http://schemas.microsoft.com/office/drawing/2014/main" id="{953D08C6-5E1D-5E9D-B3C9-5A87D96E8F5B}"/>
                  </a:ext>
                </a:extLst>
              </p:cNvPr>
              <p:cNvSpPr/>
              <p:nvPr/>
            </p:nvSpPr>
            <p:spPr>
              <a:xfrm>
                <a:off x="4227512" y="2221261"/>
                <a:ext cx="4953" cy="10382"/>
              </a:xfrm>
              <a:custGeom>
                <a:avLst/>
                <a:gdLst>
                  <a:gd name="connsiteX0" fmla="*/ 0 w 4953"/>
                  <a:gd name="connsiteY0" fmla="*/ 10382 h 10382"/>
                  <a:gd name="connsiteX1" fmla="*/ 4953 w 4953"/>
                  <a:gd name="connsiteY1" fmla="*/ 6572 h 10382"/>
                  <a:gd name="connsiteX2" fmla="*/ 0 w 4953"/>
                  <a:gd name="connsiteY2" fmla="*/ 0 h 10382"/>
                </a:gdLst>
                <a:ahLst/>
                <a:cxnLst>
                  <a:cxn ang="0">
                    <a:pos x="connsiteX0" y="connsiteY0"/>
                  </a:cxn>
                  <a:cxn ang="0">
                    <a:pos x="connsiteX1" y="connsiteY1"/>
                  </a:cxn>
                  <a:cxn ang="0">
                    <a:pos x="connsiteX2" y="connsiteY2"/>
                  </a:cxn>
                </a:cxnLst>
                <a:rect l="l" t="t" r="r" b="b"/>
                <a:pathLst>
                  <a:path w="4953" h="10382">
                    <a:moveTo>
                      <a:pt x="0" y="10382"/>
                    </a:moveTo>
                    <a:lnTo>
                      <a:pt x="4953" y="6572"/>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1" name="任意多边形: 形状 200">
                <a:extLst>
                  <a:ext uri="{FF2B5EF4-FFF2-40B4-BE49-F238E27FC236}">
                    <a16:creationId xmlns:a16="http://schemas.microsoft.com/office/drawing/2014/main" id="{304BAEF9-2D25-979D-BF50-01A7D87A71BE}"/>
                  </a:ext>
                </a:extLst>
              </p:cNvPr>
              <p:cNvSpPr/>
              <p:nvPr/>
            </p:nvSpPr>
            <p:spPr>
              <a:xfrm>
                <a:off x="4227512" y="2595593"/>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2" name="任意多边形: 形状 201">
                <a:extLst>
                  <a:ext uri="{FF2B5EF4-FFF2-40B4-BE49-F238E27FC236}">
                    <a16:creationId xmlns:a16="http://schemas.microsoft.com/office/drawing/2014/main" id="{39A187EA-CF7A-ED4B-EA63-2E285E1A3A10}"/>
                  </a:ext>
                </a:extLst>
              </p:cNvPr>
              <p:cNvSpPr/>
              <p:nvPr/>
            </p:nvSpPr>
            <p:spPr>
              <a:xfrm>
                <a:off x="4227512" y="2660840"/>
                <a:ext cx="1238" cy="9334"/>
              </a:xfrm>
              <a:custGeom>
                <a:avLst/>
                <a:gdLst>
                  <a:gd name="connsiteX0" fmla="*/ 0 w 1238"/>
                  <a:gd name="connsiteY0" fmla="*/ 0 h 9334"/>
                  <a:gd name="connsiteX1" fmla="*/ 1238 w 1238"/>
                  <a:gd name="connsiteY1" fmla="*/ 0 h 9334"/>
                  <a:gd name="connsiteX2" fmla="*/ 1238 w 1238"/>
                  <a:gd name="connsiteY2" fmla="*/ 9335 h 9334"/>
                  <a:gd name="connsiteX3" fmla="*/ 0 w 1238"/>
                  <a:gd name="connsiteY3" fmla="*/ 9335 h 9334"/>
                </a:gdLst>
                <a:ahLst/>
                <a:cxnLst>
                  <a:cxn ang="0">
                    <a:pos x="connsiteX0" y="connsiteY0"/>
                  </a:cxn>
                  <a:cxn ang="0">
                    <a:pos x="connsiteX1" y="connsiteY1"/>
                  </a:cxn>
                  <a:cxn ang="0">
                    <a:pos x="connsiteX2" y="connsiteY2"/>
                  </a:cxn>
                  <a:cxn ang="0">
                    <a:pos x="connsiteX3" y="connsiteY3"/>
                  </a:cxn>
                </a:cxnLst>
                <a:rect l="l" t="t" r="r" b="b"/>
                <a:pathLst>
                  <a:path w="1238" h="9334">
                    <a:moveTo>
                      <a:pt x="0" y="0"/>
                    </a:moveTo>
                    <a:lnTo>
                      <a:pt x="1238" y="0"/>
                    </a:lnTo>
                    <a:lnTo>
                      <a:pt x="1238"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3" name="任意多边形: 形状 202">
                <a:extLst>
                  <a:ext uri="{FF2B5EF4-FFF2-40B4-BE49-F238E27FC236}">
                    <a16:creationId xmlns:a16="http://schemas.microsoft.com/office/drawing/2014/main" id="{E108D4D9-F3CB-BBBF-03C7-306D53279CCD}"/>
                  </a:ext>
                </a:extLst>
              </p:cNvPr>
              <p:cNvSpPr/>
              <p:nvPr/>
            </p:nvSpPr>
            <p:spPr>
              <a:xfrm>
                <a:off x="4227512" y="2294508"/>
                <a:ext cx="267747" cy="437768"/>
              </a:xfrm>
              <a:custGeom>
                <a:avLst/>
                <a:gdLst>
                  <a:gd name="connsiteX0" fmla="*/ 0 w 267747"/>
                  <a:gd name="connsiteY0" fmla="*/ 0 h 437768"/>
                  <a:gd name="connsiteX1" fmla="*/ 0 w 267747"/>
                  <a:gd name="connsiteY1" fmla="*/ 437769 h 437768"/>
                  <a:gd name="connsiteX2" fmla="*/ 5906 w 267747"/>
                  <a:gd name="connsiteY2" fmla="*/ 437769 h 437768"/>
                  <a:gd name="connsiteX3" fmla="*/ 5906 w 267747"/>
                  <a:gd name="connsiteY3" fmla="*/ 9334 h 437768"/>
                  <a:gd name="connsiteX4" fmla="*/ 267748 w 267747"/>
                  <a:gd name="connsiteY4" fmla="*/ 9334 h 437768"/>
                  <a:gd name="connsiteX5" fmla="*/ 267748 w 267747"/>
                  <a:gd name="connsiteY5" fmla="*/ 0 h 43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768">
                    <a:moveTo>
                      <a:pt x="0" y="0"/>
                    </a:moveTo>
                    <a:lnTo>
                      <a:pt x="0" y="437769"/>
                    </a:lnTo>
                    <a:lnTo>
                      <a:pt x="5906" y="437769"/>
                    </a:lnTo>
                    <a:lnTo>
                      <a:pt x="5906" y="9334"/>
                    </a:lnTo>
                    <a:lnTo>
                      <a:pt x="267748" y="9334"/>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4" name="任意多边形: 形状 203">
                <a:extLst>
                  <a:ext uri="{FF2B5EF4-FFF2-40B4-BE49-F238E27FC236}">
                    <a16:creationId xmlns:a16="http://schemas.microsoft.com/office/drawing/2014/main" id="{BEFB2053-3197-291E-2E24-75D3F72306D0}"/>
                  </a:ext>
                </a:extLst>
              </p:cNvPr>
              <p:cNvSpPr/>
              <p:nvPr/>
            </p:nvSpPr>
            <p:spPr>
              <a:xfrm>
                <a:off x="4295425" y="2230691"/>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5" name="任意多边形: 形状 204">
                <a:extLst>
                  <a:ext uri="{FF2B5EF4-FFF2-40B4-BE49-F238E27FC236}">
                    <a16:creationId xmlns:a16="http://schemas.microsoft.com/office/drawing/2014/main" id="{1BE228F7-B68F-3545-1FF7-F3E586BDA1FC}"/>
                  </a:ext>
                </a:extLst>
              </p:cNvPr>
              <p:cNvSpPr/>
              <p:nvPr/>
            </p:nvSpPr>
            <p:spPr>
              <a:xfrm>
                <a:off x="4295425" y="2230691"/>
                <a:ext cx="271176" cy="439483"/>
              </a:xfrm>
              <a:custGeom>
                <a:avLst/>
                <a:gdLst>
                  <a:gd name="connsiteX0" fmla="*/ 271177 w 271176"/>
                  <a:gd name="connsiteY0" fmla="*/ 439484 h 439483"/>
                  <a:gd name="connsiteX1" fmla="*/ 0 w 271176"/>
                  <a:gd name="connsiteY1" fmla="*/ 439484 h 439483"/>
                  <a:gd name="connsiteX2" fmla="*/ 0 w 271176"/>
                  <a:gd name="connsiteY2" fmla="*/ 430149 h 439483"/>
                  <a:gd name="connsiteX3" fmla="*/ 261842 w 271176"/>
                  <a:gd name="connsiteY3" fmla="*/ 430149 h 439483"/>
                  <a:gd name="connsiteX4" fmla="*/ 261842 w 271176"/>
                  <a:gd name="connsiteY4" fmla="*/ 0 h 439483"/>
                  <a:gd name="connsiteX5" fmla="*/ 271177 w 271176"/>
                  <a:gd name="connsiteY5" fmla="*/ 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271177" y="439484"/>
                    </a:moveTo>
                    <a:lnTo>
                      <a:pt x="0" y="439484"/>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6" name="任意多边形: 形状 205">
                <a:extLst>
                  <a:ext uri="{FF2B5EF4-FFF2-40B4-BE49-F238E27FC236}">
                    <a16:creationId xmlns:a16="http://schemas.microsoft.com/office/drawing/2014/main" id="{CB3EA472-3F3A-21B3-F1AF-EB84FED8FAFA}"/>
                  </a:ext>
                </a:extLst>
              </p:cNvPr>
              <p:cNvSpPr/>
              <p:nvPr/>
            </p:nvSpPr>
            <p:spPr>
              <a:xfrm>
                <a:off x="4561934" y="2361088"/>
                <a:ext cx="204692" cy="299751"/>
              </a:xfrm>
              <a:custGeom>
                <a:avLst/>
                <a:gdLst>
                  <a:gd name="connsiteX0" fmla="*/ 176213 w 204692"/>
                  <a:gd name="connsiteY0" fmla="*/ 299752 h 299751"/>
                  <a:gd name="connsiteX1" fmla="*/ 169831 w 204692"/>
                  <a:gd name="connsiteY1" fmla="*/ 292894 h 299751"/>
                  <a:gd name="connsiteX2" fmla="*/ 195263 w 204692"/>
                  <a:gd name="connsiteY2" fmla="*/ 269176 h 299751"/>
                  <a:gd name="connsiteX3" fmla="*/ 195263 w 204692"/>
                  <a:gd name="connsiteY3" fmla="*/ 9430 h 299751"/>
                  <a:gd name="connsiteX4" fmla="*/ 0 w 204692"/>
                  <a:gd name="connsiteY4" fmla="*/ 9430 h 299751"/>
                  <a:gd name="connsiteX5" fmla="*/ 0 w 204692"/>
                  <a:gd name="connsiteY5" fmla="*/ 0 h 299751"/>
                  <a:gd name="connsiteX6" fmla="*/ 204692 w 204692"/>
                  <a:gd name="connsiteY6" fmla="*/ 0 h 299751"/>
                  <a:gd name="connsiteX7" fmla="*/ 204692 w 204692"/>
                  <a:gd name="connsiteY7" fmla="*/ 273177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176213" y="299752"/>
                    </a:moveTo>
                    <a:lnTo>
                      <a:pt x="169831" y="292894"/>
                    </a:lnTo>
                    <a:lnTo>
                      <a:pt x="195263" y="269176"/>
                    </a:lnTo>
                    <a:lnTo>
                      <a:pt x="195263" y="9430"/>
                    </a:lnTo>
                    <a:lnTo>
                      <a:pt x="0" y="9430"/>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7" name="任意多边形: 形状 206">
                <a:extLst>
                  <a:ext uri="{FF2B5EF4-FFF2-40B4-BE49-F238E27FC236}">
                    <a16:creationId xmlns:a16="http://schemas.microsoft.com/office/drawing/2014/main" id="{6B7B9F29-DB3B-720C-4CD6-7AF2F96BE878}"/>
                  </a:ext>
                </a:extLst>
              </p:cNvPr>
              <p:cNvSpPr/>
              <p:nvPr/>
            </p:nvSpPr>
            <p:spPr>
              <a:xfrm>
                <a:off x="4290662" y="2361088"/>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430 h 371189"/>
                  <a:gd name="connsiteX5" fmla="*/ 9430 w 204596"/>
                  <a:gd name="connsiteY5" fmla="*/ 943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8" name="任意多边形: 形状 207">
                <a:extLst>
                  <a:ext uri="{FF2B5EF4-FFF2-40B4-BE49-F238E27FC236}">
                    <a16:creationId xmlns:a16="http://schemas.microsoft.com/office/drawing/2014/main" id="{D5AF6FFD-8762-8EB2-7B6D-97F46692656A}"/>
                  </a:ext>
                </a:extLst>
              </p:cNvPr>
              <p:cNvSpPr/>
              <p:nvPr/>
            </p:nvSpPr>
            <p:spPr>
              <a:xfrm>
                <a:off x="4690522" y="2365755"/>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9" name="任意多边形: 形状 208">
                <a:extLst>
                  <a:ext uri="{FF2B5EF4-FFF2-40B4-BE49-F238E27FC236}">
                    <a16:creationId xmlns:a16="http://schemas.microsoft.com/office/drawing/2014/main" id="{5990AF36-04F4-A6F3-D027-4A787E4369F6}"/>
                  </a:ext>
                </a:extLst>
              </p:cNvPr>
              <p:cNvSpPr/>
              <p:nvPr/>
            </p:nvSpPr>
            <p:spPr>
              <a:xfrm>
                <a:off x="4625752" y="2365755"/>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466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466"/>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0" name="任意多边形: 形状 209">
                <a:extLst>
                  <a:ext uri="{FF2B5EF4-FFF2-40B4-BE49-F238E27FC236}">
                    <a16:creationId xmlns:a16="http://schemas.microsoft.com/office/drawing/2014/main" id="{6D09FB85-0107-E5C5-2C7A-AEE1D6CBE300}"/>
                  </a:ext>
                </a:extLst>
              </p:cNvPr>
              <p:cNvSpPr/>
              <p:nvPr/>
            </p:nvSpPr>
            <p:spPr>
              <a:xfrm>
                <a:off x="6255194" y="1959133"/>
                <a:ext cx="207454" cy="4667"/>
              </a:xfrm>
              <a:custGeom>
                <a:avLst/>
                <a:gdLst>
                  <a:gd name="connsiteX0" fmla="*/ 0 w 207454"/>
                  <a:gd name="connsiteY0" fmla="*/ 0 h 4667"/>
                  <a:gd name="connsiteX1" fmla="*/ 207455 w 207454"/>
                  <a:gd name="connsiteY1" fmla="*/ 0 h 4667"/>
                  <a:gd name="connsiteX2" fmla="*/ 207455 w 207454"/>
                  <a:gd name="connsiteY2" fmla="*/ 4667 h 4667"/>
                  <a:gd name="connsiteX3" fmla="*/ 0 w 207454"/>
                  <a:gd name="connsiteY3" fmla="*/ 4667 h 4667"/>
                </a:gdLst>
                <a:ahLst/>
                <a:cxnLst>
                  <a:cxn ang="0">
                    <a:pos x="connsiteX0" y="connsiteY0"/>
                  </a:cxn>
                  <a:cxn ang="0">
                    <a:pos x="connsiteX1" y="connsiteY1"/>
                  </a:cxn>
                  <a:cxn ang="0">
                    <a:pos x="connsiteX2" y="connsiteY2"/>
                  </a:cxn>
                  <a:cxn ang="0">
                    <a:pos x="connsiteX3" y="connsiteY3"/>
                  </a:cxn>
                </a:cxnLst>
                <a:rect l="l" t="t" r="r" b="b"/>
                <a:pathLst>
                  <a:path w="207454" h="4667">
                    <a:moveTo>
                      <a:pt x="0" y="0"/>
                    </a:moveTo>
                    <a:lnTo>
                      <a:pt x="207455" y="0"/>
                    </a:lnTo>
                    <a:lnTo>
                      <a:pt x="207455"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1" name="任意多边形: 形状 210">
                <a:extLst>
                  <a:ext uri="{FF2B5EF4-FFF2-40B4-BE49-F238E27FC236}">
                    <a16:creationId xmlns:a16="http://schemas.microsoft.com/office/drawing/2014/main" id="{41A2CECC-C72E-3CEE-269D-C31404C3A58E}"/>
                  </a:ext>
                </a:extLst>
              </p:cNvPr>
              <p:cNvSpPr/>
              <p:nvPr/>
            </p:nvSpPr>
            <p:spPr>
              <a:xfrm>
                <a:off x="6521798" y="1959133"/>
                <a:ext cx="343662" cy="4762"/>
              </a:xfrm>
              <a:custGeom>
                <a:avLst/>
                <a:gdLst>
                  <a:gd name="connsiteX0" fmla="*/ 0 w 343662"/>
                  <a:gd name="connsiteY0" fmla="*/ 0 h 4762"/>
                  <a:gd name="connsiteX1" fmla="*/ 0 w 343662"/>
                  <a:gd name="connsiteY1" fmla="*/ 4763 h 4762"/>
                  <a:gd name="connsiteX2" fmla="*/ 340138 w 343662"/>
                  <a:gd name="connsiteY2" fmla="*/ 4763 h 4762"/>
                  <a:gd name="connsiteX3" fmla="*/ 343662 w 343662"/>
                  <a:gd name="connsiteY3" fmla="*/ 0 h 4762"/>
                </a:gdLst>
                <a:ahLst/>
                <a:cxnLst>
                  <a:cxn ang="0">
                    <a:pos x="connsiteX0" y="connsiteY0"/>
                  </a:cxn>
                  <a:cxn ang="0">
                    <a:pos x="connsiteX1" y="connsiteY1"/>
                  </a:cxn>
                  <a:cxn ang="0">
                    <a:pos x="connsiteX2" y="connsiteY2"/>
                  </a:cxn>
                  <a:cxn ang="0">
                    <a:pos x="connsiteX3" y="connsiteY3"/>
                  </a:cxn>
                </a:cxnLst>
                <a:rect l="l" t="t" r="r" b="b"/>
                <a:pathLst>
                  <a:path w="343662" h="4762">
                    <a:moveTo>
                      <a:pt x="0" y="0"/>
                    </a:moveTo>
                    <a:lnTo>
                      <a:pt x="0" y="4763"/>
                    </a:lnTo>
                    <a:lnTo>
                      <a:pt x="340138" y="4763"/>
                    </a:lnTo>
                    <a:lnTo>
                      <a:pt x="34366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2" name="任意多边形: 形状 211">
                <a:extLst>
                  <a:ext uri="{FF2B5EF4-FFF2-40B4-BE49-F238E27FC236}">
                    <a16:creationId xmlns:a16="http://schemas.microsoft.com/office/drawing/2014/main" id="{B2B137D4-EF0B-4700-C8C5-6573075E0CA2}"/>
                  </a:ext>
                </a:extLst>
              </p:cNvPr>
              <p:cNvSpPr/>
              <p:nvPr/>
            </p:nvSpPr>
            <p:spPr>
              <a:xfrm>
                <a:off x="6918991" y="1959133"/>
                <a:ext cx="8572" cy="4762"/>
              </a:xfrm>
              <a:custGeom>
                <a:avLst/>
                <a:gdLst>
                  <a:gd name="connsiteX0" fmla="*/ 0 w 8572"/>
                  <a:gd name="connsiteY0" fmla="*/ 0 h 4762"/>
                  <a:gd name="connsiteX1" fmla="*/ 3524 w 8572"/>
                  <a:gd name="connsiteY1" fmla="*/ 4763 h 4762"/>
                  <a:gd name="connsiteX2" fmla="*/ 8572 w 8572"/>
                  <a:gd name="connsiteY2" fmla="*/ 4763 h 4762"/>
                  <a:gd name="connsiteX3" fmla="*/ 8572 w 8572"/>
                  <a:gd name="connsiteY3" fmla="*/ 0 h 4762"/>
                </a:gdLst>
                <a:ahLst/>
                <a:cxnLst>
                  <a:cxn ang="0">
                    <a:pos x="connsiteX0" y="connsiteY0"/>
                  </a:cxn>
                  <a:cxn ang="0">
                    <a:pos x="connsiteX1" y="connsiteY1"/>
                  </a:cxn>
                  <a:cxn ang="0">
                    <a:pos x="connsiteX2" y="connsiteY2"/>
                  </a:cxn>
                  <a:cxn ang="0">
                    <a:pos x="connsiteX3" y="connsiteY3"/>
                  </a:cxn>
                </a:cxnLst>
                <a:rect l="l" t="t" r="r" b="b"/>
                <a:pathLst>
                  <a:path w="8572" h="4762">
                    <a:moveTo>
                      <a:pt x="0" y="0"/>
                    </a:moveTo>
                    <a:lnTo>
                      <a:pt x="3524" y="4763"/>
                    </a:lnTo>
                    <a:lnTo>
                      <a:pt x="8572" y="4763"/>
                    </a:lnTo>
                    <a:lnTo>
                      <a:pt x="85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3" name="任意多边形: 形状 212">
                <a:extLst>
                  <a:ext uri="{FF2B5EF4-FFF2-40B4-BE49-F238E27FC236}">
                    <a16:creationId xmlns:a16="http://schemas.microsoft.com/office/drawing/2014/main" id="{2F97E14C-37C9-9417-2A29-1AC7BEFBC6FC}"/>
                  </a:ext>
                </a:extLst>
              </p:cNvPr>
              <p:cNvSpPr/>
              <p:nvPr/>
            </p:nvSpPr>
            <p:spPr>
              <a:xfrm>
                <a:off x="4905215" y="2396330"/>
                <a:ext cx="207454" cy="271176"/>
              </a:xfrm>
              <a:custGeom>
                <a:avLst/>
                <a:gdLst>
                  <a:gd name="connsiteX0" fmla="*/ 207454 w 207454"/>
                  <a:gd name="connsiteY0" fmla="*/ 271177 h 271176"/>
                  <a:gd name="connsiteX1" fmla="*/ 0 w 207454"/>
                  <a:gd name="connsiteY1" fmla="*/ 271177 h 271176"/>
                  <a:gd name="connsiteX2" fmla="*/ 0 w 207454"/>
                  <a:gd name="connsiteY2" fmla="*/ 65627 h 271176"/>
                  <a:gd name="connsiteX3" fmla="*/ 133255 w 207454"/>
                  <a:gd name="connsiteY3" fmla="*/ 65627 h 271176"/>
                  <a:gd name="connsiteX4" fmla="*/ 133255 w 207454"/>
                  <a:gd name="connsiteY4" fmla="*/ 0 h 271176"/>
                  <a:gd name="connsiteX5" fmla="*/ 142684 w 207454"/>
                  <a:gd name="connsiteY5" fmla="*/ 0 h 271176"/>
                  <a:gd name="connsiteX6" fmla="*/ 142684 w 207454"/>
                  <a:gd name="connsiteY6" fmla="*/ 206407 h 271176"/>
                  <a:gd name="connsiteX7" fmla="*/ 66580 w 207454"/>
                  <a:gd name="connsiteY7" fmla="*/ 206407 h 271176"/>
                  <a:gd name="connsiteX8" fmla="*/ 66580 w 207454"/>
                  <a:gd name="connsiteY8" fmla="*/ 128588 h 271176"/>
                  <a:gd name="connsiteX9" fmla="*/ 133255 w 207454"/>
                  <a:gd name="connsiteY9" fmla="*/ 128588 h 271176"/>
                  <a:gd name="connsiteX10" fmla="*/ 133255 w 207454"/>
                  <a:gd name="connsiteY10" fmla="*/ 75057 h 271176"/>
                  <a:gd name="connsiteX11" fmla="*/ 9334 w 207454"/>
                  <a:gd name="connsiteY11" fmla="*/ 75057 h 271176"/>
                  <a:gd name="connsiteX12" fmla="*/ 9334 w 207454"/>
                  <a:gd name="connsiteY12" fmla="*/ 261842 h 271176"/>
                  <a:gd name="connsiteX13" fmla="*/ 198025 w 207454"/>
                  <a:gd name="connsiteY13" fmla="*/ 261842 h 271176"/>
                  <a:gd name="connsiteX14" fmla="*/ 198025 w 207454"/>
                  <a:gd name="connsiteY14" fmla="*/ 0 h 271176"/>
                  <a:gd name="connsiteX15" fmla="*/ 207454 w 207454"/>
                  <a:gd name="connsiteY15" fmla="*/ 0 h 271176"/>
                  <a:gd name="connsiteX16" fmla="*/ 207454 w 207454"/>
                  <a:gd name="connsiteY16" fmla="*/ 271177 h 271176"/>
                  <a:gd name="connsiteX17" fmla="*/ 75914 w 207454"/>
                  <a:gd name="connsiteY17" fmla="*/ 197072 h 271176"/>
                  <a:gd name="connsiteX18" fmla="*/ 133255 w 207454"/>
                  <a:gd name="connsiteY18" fmla="*/ 197072 h 271176"/>
                  <a:gd name="connsiteX19" fmla="*/ 133255 w 207454"/>
                  <a:gd name="connsiteY19" fmla="*/ 138017 h 271176"/>
                  <a:gd name="connsiteX20" fmla="*/ 75914 w 207454"/>
                  <a:gd name="connsiteY20" fmla="*/ 138017 h 271176"/>
                  <a:gd name="connsiteX21" fmla="*/ 75914 w 207454"/>
                  <a:gd name="connsiteY21" fmla="*/ 197072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207454" y="271177"/>
                    </a:moveTo>
                    <a:lnTo>
                      <a:pt x="0" y="271177"/>
                    </a:lnTo>
                    <a:lnTo>
                      <a:pt x="0" y="65627"/>
                    </a:lnTo>
                    <a:lnTo>
                      <a:pt x="133255" y="65627"/>
                    </a:lnTo>
                    <a:lnTo>
                      <a:pt x="133255" y="0"/>
                    </a:lnTo>
                    <a:lnTo>
                      <a:pt x="142684" y="0"/>
                    </a:lnTo>
                    <a:lnTo>
                      <a:pt x="142684" y="206407"/>
                    </a:lnTo>
                    <a:lnTo>
                      <a:pt x="66580" y="206407"/>
                    </a:lnTo>
                    <a:lnTo>
                      <a:pt x="66580" y="128588"/>
                    </a:lnTo>
                    <a:lnTo>
                      <a:pt x="133255" y="128588"/>
                    </a:lnTo>
                    <a:lnTo>
                      <a:pt x="133255" y="75057"/>
                    </a:lnTo>
                    <a:lnTo>
                      <a:pt x="9334" y="75057"/>
                    </a:lnTo>
                    <a:lnTo>
                      <a:pt x="9334" y="261842"/>
                    </a:lnTo>
                    <a:lnTo>
                      <a:pt x="198025" y="261842"/>
                    </a:lnTo>
                    <a:lnTo>
                      <a:pt x="198025" y="0"/>
                    </a:lnTo>
                    <a:lnTo>
                      <a:pt x="207454" y="0"/>
                    </a:lnTo>
                    <a:lnTo>
                      <a:pt x="207454" y="271177"/>
                    </a:lnTo>
                    <a:close/>
                    <a:moveTo>
                      <a:pt x="75914" y="197072"/>
                    </a:moveTo>
                    <a:lnTo>
                      <a:pt x="133255" y="197072"/>
                    </a:lnTo>
                    <a:lnTo>
                      <a:pt x="133255" y="138017"/>
                    </a:lnTo>
                    <a:lnTo>
                      <a:pt x="75914" y="138017"/>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4" name="任意多边形: 形状 213">
                <a:extLst>
                  <a:ext uri="{FF2B5EF4-FFF2-40B4-BE49-F238E27FC236}">
                    <a16:creationId xmlns:a16="http://schemas.microsoft.com/office/drawing/2014/main" id="{5C87041B-0B07-DB2E-9676-A86706A2EDC3}"/>
                  </a:ext>
                </a:extLst>
              </p:cNvPr>
              <p:cNvSpPr/>
              <p:nvPr/>
            </p:nvSpPr>
            <p:spPr>
              <a:xfrm>
                <a:off x="5108003" y="2460053"/>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5" name="任意多边形: 形状 214">
                <a:extLst>
                  <a:ext uri="{FF2B5EF4-FFF2-40B4-BE49-F238E27FC236}">
                    <a16:creationId xmlns:a16="http://schemas.microsoft.com/office/drawing/2014/main" id="{C756162A-9AA4-79F4-9966-BD564E692A4E}"/>
                  </a:ext>
                </a:extLst>
              </p:cNvPr>
              <p:cNvSpPr/>
              <p:nvPr/>
            </p:nvSpPr>
            <p:spPr>
              <a:xfrm>
                <a:off x="5108003" y="2524918"/>
                <a:ext cx="396049" cy="42100"/>
              </a:xfrm>
              <a:custGeom>
                <a:avLst/>
                <a:gdLst>
                  <a:gd name="connsiteX0" fmla="*/ 388334 w 396049"/>
                  <a:gd name="connsiteY0" fmla="*/ 42100 h 42100"/>
                  <a:gd name="connsiteX1" fmla="*/ 365855 w 396049"/>
                  <a:gd name="connsiteY1" fmla="*/ 9335 h 42100"/>
                  <a:gd name="connsiteX2" fmla="*/ 0 w 396049"/>
                  <a:gd name="connsiteY2" fmla="*/ 9335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5"/>
                    </a:lnTo>
                    <a:lnTo>
                      <a:pt x="0" y="9335"/>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6" name="任意多边形: 形状 215">
                <a:extLst>
                  <a:ext uri="{FF2B5EF4-FFF2-40B4-BE49-F238E27FC236}">
                    <a16:creationId xmlns:a16="http://schemas.microsoft.com/office/drawing/2014/main" id="{FB267860-D787-3290-D4CC-9CCB13DF0DC8}"/>
                  </a:ext>
                </a:extLst>
              </p:cNvPr>
              <p:cNvSpPr/>
              <p:nvPr/>
            </p:nvSpPr>
            <p:spPr>
              <a:xfrm>
                <a:off x="5171725" y="2524918"/>
                <a:ext cx="671131" cy="142589"/>
              </a:xfrm>
              <a:custGeom>
                <a:avLst/>
                <a:gdLst>
                  <a:gd name="connsiteX0" fmla="*/ 340233 w 671131"/>
                  <a:gd name="connsiteY0" fmla="*/ 142589 h 142589"/>
                  <a:gd name="connsiteX1" fmla="*/ 0 w 671131"/>
                  <a:gd name="connsiteY1" fmla="*/ 142589 h 142589"/>
                  <a:gd name="connsiteX2" fmla="*/ 0 w 671131"/>
                  <a:gd name="connsiteY2" fmla="*/ 4667 h 142589"/>
                  <a:gd name="connsiteX3" fmla="*/ 9430 w 671131"/>
                  <a:gd name="connsiteY3" fmla="*/ 4667 h 142589"/>
                  <a:gd name="connsiteX4" fmla="*/ 9430 w 671131"/>
                  <a:gd name="connsiteY4" fmla="*/ 133255 h 142589"/>
                  <a:gd name="connsiteX5" fmla="*/ 335566 w 671131"/>
                  <a:gd name="connsiteY5" fmla="*/ 133255 h 142589"/>
                  <a:gd name="connsiteX6" fmla="*/ 435483 w 671131"/>
                  <a:gd name="connsiteY6" fmla="*/ 0 h 142589"/>
                  <a:gd name="connsiteX7" fmla="*/ 671132 w 671131"/>
                  <a:gd name="connsiteY7" fmla="*/ 0 h 142589"/>
                  <a:gd name="connsiteX8" fmla="*/ 671132 w 671131"/>
                  <a:gd name="connsiteY8" fmla="*/ 9335 h 142589"/>
                  <a:gd name="connsiteX9" fmla="*/ 440246 w 671131"/>
                  <a:gd name="connsiteY9" fmla="*/ 9335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589">
                    <a:moveTo>
                      <a:pt x="340233" y="142589"/>
                    </a:moveTo>
                    <a:lnTo>
                      <a:pt x="0" y="142589"/>
                    </a:lnTo>
                    <a:lnTo>
                      <a:pt x="0" y="4667"/>
                    </a:lnTo>
                    <a:lnTo>
                      <a:pt x="9430" y="4667"/>
                    </a:lnTo>
                    <a:lnTo>
                      <a:pt x="9430" y="133255"/>
                    </a:lnTo>
                    <a:lnTo>
                      <a:pt x="335566" y="133255"/>
                    </a:lnTo>
                    <a:lnTo>
                      <a:pt x="435483" y="0"/>
                    </a:lnTo>
                    <a:lnTo>
                      <a:pt x="671132" y="0"/>
                    </a:lnTo>
                    <a:lnTo>
                      <a:pt x="671132" y="9335"/>
                    </a:lnTo>
                    <a:lnTo>
                      <a:pt x="44024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7" name="任意多边形: 形状 216">
                <a:extLst>
                  <a:ext uri="{FF2B5EF4-FFF2-40B4-BE49-F238E27FC236}">
                    <a16:creationId xmlns:a16="http://schemas.microsoft.com/office/drawing/2014/main" id="{6F6FD7DD-B433-2D3B-67FA-D35588B61A72}"/>
                  </a:ext>
                </a:extLst>
              </p:cNvPr>
              <p:cNvSpPr/>
              <p:nvPr/>
            </p:nvSpPr>
            <p:spPr>
              <a:xfrm>
                <a:off x="5238400" y="2460053"/>
                <a:ext cx="604456" cy="140874"/>
              </a:xfrm>
              <a:custGeom>
                <a:avLst/>
                <a:gdLst>
                  <a:gd name="connsiteX0" fmla="*/ 240221 w 604456"/>
                  <a:gd name="connsiteY0" fmla="*/ 140875 h 140874"/>
                  <a:gd name="connsiteX1" fmla="*/ 0 w 604456"/>
                  <a:gd name="connsiteY1" fmla="*/ 140875 h 140874"/>
                  <a:gd name="connsiteX2" fmla="*/ 0 w 604456"/>
                  <a:gd name="connsiteY2" fmla="*/ 69532 h 140874"/>
                  <a:gd name="connsiteX3" fmla="*/ 9430 w 604456"/>
                  <a:gd name="connsiteY3" fmla="*/ 69532 h 140874"/>
                  <a:gd name="connsiteX4" fmla="*/ 9430 w 604456"/>
                  <a:gd name="connsiteY4" fmla="*/ 131445 h 140874"/>
                  <a:gd name="connsiteX5" fmla="*/ 235553 w 604456"/>
                  <a:gd name="connsiteY5" fmla="*/ 131445 h 140874"/>
                  <a:gd name="connsiteX6" fmla="*/ 334137 w 604456"/>
                  <a:gd name="connsiteY6" fmla="*/ 0 h 140874"/>
                  <a:gd name="connsiteX7" fmla="*/ 604456 w 604456"/>
                  <a:gd name="connsiteY7" fmla="*/ 0 h 140874"/>
                  <a:gd name="connsiteX8" fmla="*/ 604456 w 604456"/>
                  <a:gd name="connsiteY8" fmla="*/ 9430 h 140874"/>
                  <a:gd name="connsiteX9" fmla="*/ 338804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40221" y="140875"/>
                    </a:moveTo>
                    <a:lnTo>
                      <a:pt x="0" y="140875"/>
                    </a:lnTo>
                    <a:lnTo>
                      <a:pt x="0" y="69532"/>
                    </a:lnTo>
                    <a:lnTo>
                      <a:pt x="9430" y="69532"/>
                    </a:lnTo>
                    <a:lnTo>
                      <a:pt x="9430" y="131445"/>
                    </a:lnTo>
                    <a:lnTo>
                      <a:pt x="235553" y="131445"/>
                    </a:lnTo>
                    <a:lnTo>
                      <a:pt x="334137" y="0"/>
                    </a:lnTo>
                    <a:lnTo>
                      <a:pt x="604456" y="0"/>
                    </a:lnTo>
                    <a:lnTo>
                      <a:pt x="604456" y="9430"/>
                    </a:lnTo>
                    <a:lnTo>
                      <a:pt x="338804"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8" name="任意多边形: 形状 217">
                <a:extLst>
                  <a:ext uri="{FF2B5EF4-FFF2-40B4-BE49-F238E27FC236}">
                    <a16:creationId xmlns:a16="http://schemas.microsoft.com/office/drawing/2014/main" id="{F18D19EA-185B-985C-776F-99A5FE30969A}"/>
                  </a:ext>
                </a:extLst>
              </p:cNvPr>
              <p:cNvSpPr/>
              <p:nvPr/>
            </p:nvSpPr>
            <p:spPr>
              <a:xfrm>
                <a:off x="5912008" y="2460148"/>
                <a:ext cx="271271" cy="207359"/>
              </a:xfrm>
              <a:custGeom>
                <a:avLst/>
                <a:gdLst>
                  <a:gd name="connsiteX0" fmla="*/ 271177 w 271271"/>
                  <a:gd name="connsiteY0" fmla="*/ 207359 h 207359"/>
                  <a:gd name="connsiteX1" fmla="*/ 65627 w 271271"/>
                  <a:gd name="connsiteY1" fmla="*/ 207359 h 207359"/>
                  <a:gd name="connsiteX2" fmla="*/ 65627 w 271271"/>
                  <a:gd name="connsiteY2" fmla="*/ 74105 h 207359"/>
                  <a:gd name="connsiteX3" fmla="*/ 0 w 271271"/>
                  <a:gd name="connsiteY3" fmla="*/ 74105 h 207359"/>
                  <a:gd name="connsiteX4" fmla="*/ 0 w 271271"/>
                  <a:gd name="connsiteY4" fmla="*/ 64770 h 207359"/>
                  <a:gd name="connsiteX5" fmla="*/ 206502 w 271271"/>
                  <a:gd name="connsiteY5" fmla="*/ 64770 h 207359"/>
                  <a:gd name="connsiteX6" fmla="*/ 206502 w 271271"/>
                  <a:gd name="connsiteY6" fmla="*/ 140875 h 207359"/>
                  <a:gd name="connsiteX7" fmla="*/ 128588 w 271271"/>
                  <a:gd name="connsiteY7" fmla="*/ 140875 h 207359"/>
                  <a:gd name="connsiteX8" fmla="*/ 128588 w 271271"/>
                  <a:gd name="connsiteY8" fmla="*/ 74200 h 207359"/>
                  <a:gd name="connsiteX9" fmla="*/ 75057 w 271271"/>
                  <a:gd name="connsiteY9" fmla="*/ 74200 h 207359"/>
                  <a:gd name="connsiteX10" fmla="*/ 75057 w 271271"/>
                  <a:gd name="connsiteY10" fmla="*/ 198120 h 207359"/>
                  <a:gd name="connsiteX11" fmla="*/ 261842 w 271271"/>
                  <a:gd name="connsiteY11" fmla="*/ 198120 h 207359"/>
                  <a:gd name="connsiteX12" fmla="*/ 261842 w 271271"/>
                  <a:gd name="connsiteY12" fmla="*/ 9335 h 207359"/>
                  <a:gd name="connsiteX13" fmla="*/ 0 w 271271"/>
                  <a:gd name="connsiteY13" fmla="*/ 9335 h 207359"/>
                  <a:gd name="connsiteX14" fmla="*/ 0 w 271271"/>
                  <a:gd name="connsiteY14" fmla="*/ 0 h 207359"/>
                  <a:gd name="connsiteX15" fmla="*/ 271272 w 271271"/>
                  <a:gd name="connsiteY15" fmla="*/ 0 h 207359"/>
                  <a:gd name="connsiteX16" fmla="*/ 271272 w 271271"/>
                  <a:gd name="connsiteY16" fmla="*/ 207359 h 207359"/>
                  <a:gd name="connsiteX17" fmla="*/ 137922 w 271271"/>
                  <a:gd name="connsiteY17" fmla="*/ 131445 h 207359"/>
                  <a:gd name="connsiteX18" fmla="*/ 197072 w 271271"/>
                  <a:gd name="connsiteY18" fmla="*/ 131445 h 207359"/>
                  <a:gd name="connsiteX19" fmla="*/ 197072 w 271271"/>
                  <a:gd name="connsiteY19" fmla="*/ 74105 h 207359"/>
                  <a:gd name="connsiteX20" fmla="*/ 137922 w 271271"/>
                  <a:gd name="connsiteY20" fmla="*/ 74105 h 207359"/>
                  <a:gd name="connsiteX21" fmla="*/ 137922 w 271271"/>
                  <a:gd name="connsiteY21" fmla="*/ 131445 h 20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359">
                    <a:moveTo>
                      <a:pt x="271177" y="207359"/>
                    </a:moveTo>
                    <a:lnTo>
                      <a:pt x="65627" y="207359"/>
                    </a:lnTo>
                    <a:lnTo>
                      <a:pt x="65627" y="74105"/>
                    </a:lnTo>
                    <a:lnTo>
                      <a:pt x="0" y="74105"/>
                    </a:lnTo>
                    <a:lnTo>
                      <a:pt x="0" y="64770"/>
                    </a:lnTo>
                    <a:lnTo>
                      <a:pt x="206502" y="64770"/>
                    </a:lnTo>
                    <a:lnTo>
                      <a:pt x="206502" y="140875"/>
                    </a:lnTo>
                    <a:lnTo>
                      <a:pt x="128588" y="140875"/>
                    </a:lnTo>
                    <a:lnTo>
                      <a:pt x="128588" y="74200"/>
                    </a:lnTo>
                    <a:lnTo>
                      <a:pt x="75057" y="74200"/>
                    </a:lnTo>
                    <a:lnTo>
                      <a:pt x="75057" y="198120"/>
                    </a:lnTo>
                    <a:lnTo>
                      <a:pt x="261842" y="198120"/>
                    </a:lnTo>
                    <a:lnTo>
                      <a:pt x="261842" y="9335"/>
                    </a:lnTo>
                    <a:lnTo>
                      <a:pt x="0" y="9335"/>
                    </a:lnTo>
                    <a:lnTo>
                      <a:pt x="0" y="0"/>
                    </a:lnTo>
                    <a:lnTo>
                      <a:pt x="271272" y="0"/>
                    </a:lnTo>
                    <a:lnTo>
                      <a:pt x="271272" y="207359"/>
                    </a:lnTo>
                    <a:close/>
                    <a:moveTo>
                      <a:pt x="137922" y="131445"/>
                    </a:moveTo>
                    <a:lnTo>
                      <a:pt x="197072" y="131445"/>
                    </a:lnTo>
                    <a:lnTo>
                      <a:pt x="197072" y="74105"/>
                    </a:lnTo>
                    <a:lnTo>
                      <a:pt x="137922" y="74105"/>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9" name="任意多边形: 形状 218">
                <a:extLst>
                  <a:ext uri="{FF2B5EF4-FFF2-40B4-BE49-F238E27FC236}">
                    <a16:creationId xmlns:a16="http://schemas.microsoft.com/office/drawing/2014/main" id="{5D980570-DF10-646A-60BC-9BE36C7A96B5}"/>
                  </a:ext>
                </a:extLst>
              </p:cNvPr>
              <p:cNvSpPr/>
              <p:nvPr/>
            </p:nvSpPr>
            <p:spPr>
              <a:xfrm>
                <a:off x="5975730" y="1991708"/>
                <a:ext cx="51149" cy="473106"/>
              </a:xfrm>
              <a:custGeom>
                <a:avLst/>
                <a:gdLst>
                  <a:gd name="connsiteX0" fmla="*/ 9335 w 51149"/>
                  <a:gd name="connsiteY0" fmla="*/ 473107 h 473106"/>
                  <a:gd name="connsiteX1" fmla="*/ 0 w 51149"/>
                  <a:gd name="connsiteY1" fmla="*/ 473107 h 473106"/>
                  <a:gd name="connsiteX2" fmla="*/ 0 w 51149"/>
                  <a:gd name="connsiteY2" fmla="*/ 34576 h 473106"/>
                  <a:gd name="connsiteX3" fmla="*/ 45434 w 51149"/>
                  <a:gd name="connsiteY3" fmla="*/ 0 h 473106"/>
                  <a:gd name="connsiteX4" fmla="*/ 51149 w 51149"/>
                  <a:gd name="connsiteY4" fmla="*/ 7525 h 473106"/>
                  <a:gd name="connsiteX5" fmla="*/ 9335 w 51149"/>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9335" y="473107"/>
                    </a:moveTo>
                    <a:lnTo>
                      <a:pt x="0" y="473107"/>
                    </a:lnTo>
                    <a:lnTo>
                      <a:pt x="0" y="34576"/>
                    </a:lnTo>
                    <a:lnTo>
                      <a:pt x="45434" y="0"/>
                    </a:lnTo>
                    <a:lnTo>
                      <a:pt x="51149"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0" name="任意多边形: 形状 219">
                <a:extLst>
                  <a:ext uri="{FF2B5EF4-FFF2-40B4-BE49-F238E27FC236}">
                    <a16:creationId xmlns:a16="http://schemas.microsoft.com/office/drawing/2014/main" id="{FC3ABD2B-B368-6F2F-AF60-1523122BB76F}"/>
                  </a:ext>
                </a:extLst>
              </p:cNvPr>
              <p:cNvSpPr/>
              <p:nvPr/>
            </p:nvSpPr>
            <p:spPr>
              <a:xfrm>
                <a:off x="6040500" y="2034190"/>
                <a:ext cx="42100" cy="430625"/>
              </a:xfrm>
              <a:custGeom>
                <a:avLst/>
                <a:gdLst>
                  <a:gd name="connsiteX0" fmla="*/ 9430 w 42100"/>
                  <a:gd name="connsiteY0" fmla="*/ 430625 h 430625"/>
                  <a:gd name="connsiteX1" fmla="*/ 0 w 42100"/>
                  <a:gd name="connsiteY1" fmla="*/ 430625 h 430625"/>
                  <a:gd name="connsiteX2" fmla="*/ 0 w 42100"/>
                  <a:gd name="connsiteY2" fmla="*/ 25336 h 430625"/>
                  <a:gd name="connsiteX3" fmla="*/ 36862 w 42100"/>
                  <a:gd name="connsiteY3" fmla="*/ 0 h 430625"/>
                  <a:gd name="connsiteX4" fmla="*/ 42100 w 42100"/>
                  <a:gd name="connsiteY4" fmla="*/ 7715 h 430625"/>
                  <a:gd name="connsiteX5" fmla="*/ 9430 w 42100"/>
                  <a:gd name="connsiteY5" fmla="*/ 30290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430" y="430625"/>
                    </a:moveTo>
                    <a:lnTo>
                      <a:pt x="0" y="430625"/>
                    </a:lnTo>
                    <a:lnTo>
                      <a:pt x="0" y="25336"/>
                    </a:lnTo>
                    <a:lnTo>
                      <a:pt x="36862" y="0"/>
                    </a:lnTo>
                    <a:lnTo>
                      <a:pt x="42100" y="7715"/>
                    </a:lnTo>
                    <a:lnTo>
                      <a:pt x="9430" y="3029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1" name="任意多边形: 形状 220">
                <a:extLst>
                  <a:ext uri="{FF2B5EF4-FFF2-40B4-BE49-F238E27FC236}">
                    <a16:creationId xmlns:a16="http://schemas.microsoft.com/office/drawing/2014/main" id="{57D64762-F28B-2EDF-91DD-F89D29BB6814}"/>
                  </a:ext>
                </a:extLst>
              </p:cNvPr>
              <p:cNvSpPr/>
              <p:nvPr/>
            </p:nvSpPr>
            <p:spPr>
              <a:xfrm>
                <a:off x="6045167" y="1959133"/>
                <a:ext cx="138017" cy="441864"/>
              </a:xfrm>
              <a:custGeom>
                <a:avLst/>
                <a:gdLst>
                  <a:gd name="connsiteX0" fmla="*/ 32861 w 138017"/>
                  <a:gd name="connsiteY0" fmla="*/ 0 h 441864"/>
                  <a:gd name="connsiteX1" fmla="*/ 128588 w 138017"/>
                  <a:gd name="connsiteY1" fmla="*/ 71818 h 441864"/>
                  <a:gd name="connsiteX2" fmla="*/ 128588 w 138017"/>
                  <a:gd name="connsiteY2" fmla="*/ 432435 h 441864"/>
                  <a:gd name="connsiteX3" fmla="*/ 0 w 138017"/>
                  <a:gd name="connsiteY3" fmla="*/ 432435 h 441864"/>
                  <a:gd name="connsiteX4" fmla="*/ 0 w 138017"/>
                  <a:gd name="connsiteY4" fmla="*/ 441865 h 441864"/>
                  <a:gd name="connsiteX5" fmla="*/ 138017 w 138017"/>
                  <a:gd name="connsiteY5" fmla="*/ 441865 h 441864"/>
                  <a:gd name="connsiteX6" fmla="*/ 138017 w 138017"/>
                  <a:gd name="connsiteY6" fmla="*/ 67151 h 441864"/>
                  <a:gd name="connsiteX7" fmla="*/ 48482 w 138017"/>
                  <a:gd name="connsiteY7" fmla="*/ 0 h 44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017" h="441864">
                    <a:moveTo>
                      <a:pt x="32861" y="0"/>
                    </a:moveTo>
                    <a:lnTo>
                      <a:pt x="128588" y="71818"/>
                    </a:lnTo>
                    <a:lnTo>
                      <a:pt x="128588" y="432435"/>
                    </a:lnTo>
                    <a:lnTo>
                      <a:pt x="0" y="432435"/>
                    </a:lnTo>
                    <a:lnTo>
                      <a:pt x="0" y="441865"/>
                    </a:lnTo>
                    <a:lnTo>
                      <a:pt x="138017" y="441865"/>
                    </a:lnTo>
                    <a:lnTo>
                      <a:pt x="138017" y="67151"/>
                    </a:lnTo>
                    <a:lnTo>
                      <a:pt x="4848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2" name="任意多边形: 形状 221">
                <a:extLst>
                  <a:ext uri="{FF2B5EF4-FFF2-40B4-BE49-F238E27FC236}">
                    <a16:creationId xmlns:a16="http://schemas.microsoft.com/office/drawing/2014/main" id="{BEC1403D-EE91-3637-B24D-8B261932817B}"/>
                  </a:ext>
                </a:extLst>
              </p:cNvPr>
              <p:cNvSpPr/>
              <p:nvPr/>
            </p:nvSpPr>
            <p:spPr>
              <a:xfrm>
                <a:off x="5977635" y="1959609"/>
                <a:ext cx="138874" cy="374713"/>
              </a:xfrm>
              <a:custGeom>
                <a:avLst/>
                <a:gdLst>
                  <a:gd name="connsiteX0" fmla="*/ 138875 w 138874"/>
                  <a:gd name="connsiteY0" fmla="*/ 374714 h 374713"/>
                  <a:gd name="connsiteX1" fmla="*/ 67532 w 138874"/>
                  <a:gd name="connsiteY1" fmla="*/ 374714 h 374713"/>
                  <a:gd name="connsiteX2" fmla="*/ 67532 w 138874"/>
                  <a:gd name="connsiteY2" fmla="*/ 365379 h 374713"/>
                  <a:gd name="connsiteX3" fmla="*/ 129540 w 138874"/>
                  <a:gd name="connsiteY3" fmla="*/ 365379 h 374713"/>
                  <a:gd name="connsiteX4" fmla="*/ 129540 w 138874"/>
                  <a:gd name="connsiteY4" fmla="*/ 104680 h 374713"/>
                  <a:gd name="connsiteX5" fmla="*/ 0 w 138874"/>
                  <a:gd name="connsiteY5" fmla="*/ 7525 h 374713"/>
                  <a:gd name="connsiteX6" fmla="*/ 5620 w 138874"/>
                  <a:gd name="connsiteY6" fmla="*/ 0 h 374713"/>
                  <a:gd name="connsiteX7" fmla="*/ 138875 w 138874"/>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4"/>
                    </a:moveTo>
                    <a:lnTo>
                      <a:pt x="67532" y="374714"/>
                    </a:lnTo>
                    <a:lnTo>
                      <a:pt x="67532" y="365379"/>
                    </a:lnTo>
                    <a:lnTo>
                      <a:pt x="129540" y="365379"/>
                    </a:lnTo>
                    <a:lnTo>
                      <a:pt x="129540" y="104680"/>
                    </a:lnTo>
                    <a:lnTo>
                      <a:pt x="0" y="7525"/>
                    </a:lnTo>
                    <a:lnTo>
                      <a:pt x="5620" y="0"/>
                    </a:lnTo>
                    <a:lnTo>
                      <a:pt x="138875"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3" name="任意多边形: 形状 222">
                <a:extLst>
                  <a:ext uri="{FF2B5EF4-FFF2-40B4-BE49-F238E27FC236}">
                    <a16:creationId xmlns:a16="http://schemas.microsoft.com/office/drawing/2014/main" id="{E0AD4B25-7D32-98AB-8F52-7C9760D96D9A}"/>
                  </a:ext>
                </a:extLst>
              </p:cNvPr>
              <p:cNvSpPr/>
              <p:nvPr/>
            </p:nvSpPr>
            <p:spPr>
              <a:xfrm>
                <a:off x="4905215" y="1992089"/>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4" name="任意多边形: 形状 223">
                <a:extLst>
                  <a:ext uri="{FF2B5EF4-FFF2-40B4-BE49-F238E27FC236}">
                    <a16:creationId xmlns:a16="http://schemas.microsoft.com/office/drawing/2014/main" id="{30BA5567-DBD3-AA20-D162-F6A14C9F3114}"/>
                  </a:ext>
                </a:extLst>
              </p:cNvPr>
              <p:cNvSpPr/>
              <p:nvPr/>
            </p:nvSpPr>
            <p:spPr>
              <a:xfrm>
                <a:off x="5472524" y="2396330"/>
                <a:ext cx="444055" cy="271176"/>
              </a:xfrm>
              <a:custGeom>
                <a:avLst/>
                <a:gdLst>
                  <a:gd name="connsiteX0" fmla="*/ 444055 w 444055"/>
                  <a:gd name="connsiteY0" fmla="*/ 271177 h 271176"/>
                  <a:gd name="connsiteX1" fmla="*/ 99917 w 444055"/>
                  <a:gd name="connsiteY1" fmla="*/ 271177 h 271176"/>
                  <a:gd name="connsiteX2" fmla="*/ 0 w 444055"/>
                  <a:gd name="connsiteY2" fmla="*/ 136017 h 271176"/>
                  <a:gd name="connsiteX3" fmla="*/ 7525 w 444055"/>
                  <a:gd name="connsiteY3" fmla="*/ 130492 h 271176"/>
                  <a:gd name="connsiteX4" fmla="*/ 104680 w 444055"/>
                  <a:gd name="connsiteY4" fmla="*/ 261842 h 271176"/>
                  <a:gd name="connsiteX5" fmla="*/ 434721 w 444055"/>
                  <a:gd name="connsiteY5" fmla="*/ 261842 h 271176"/>
                  <a:gd name="connsiteX6" fmla="*/ 434721 w 444055"/>
                  <a:gd name="connsiteY6" fmla="*/ 0 h 271176"/>
                  <a:gd name="connsiteX7" fmla="*/ 444055 w 444055"/>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176">
                    <a:moveTo>
                      <a:pt x="444055" y="271177"/>
                    </a:moveTo>
                    <a:lnTo>
                      <a:pt x="99917" y="271177"/>
                    </a:lnTo>
                    <a:lnTo>
                      <a:pt x="0" y="136017"/>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5" name="任意多边形: 形状 224">
                <a:extLst>
                  <a:ext uri="{FF2B5EF4-FFF2-40B4-BE49-F238E27FC236}">
                    <a16:creationId xmlns:a16="http://schemas.microsoft.com/office/drawing/2014/main" id="{FF81F698-2DBA-E9BC-F3FF-31B80945A7D9}"/>
                  </a:ext>
                </a:extLst>
              </p:cNvPr>
              <p:cNvSpPr/>
              <p:nvPr/>
            </p:nvSpPr>
            <p:spPr>
              <a:xfrm>
                <a:off x="5505957" y="2396330"/>
                <a:ext cx="341566" cy="204597"/>
              </a:xfrm>
              <a:custGeom>
                <a:avLst/>
                <a:gdLst>
                  <a:gd name="connsiteX0" fmla="*/ 341567 w 341566"/>
                  <a:gd name="connsiteY0" fmla="*/ 204597 h 204597"/>
                  <a:gd name="connsiteX1" fmla="*/ 101346 w 341566"/>
                  <a:gd name="connsiteY1" fmla="*/ 204597 h 204597"/>
                  <a:gd name="connsiteX2" fmla="*/ 0 w 341566"/>
                  <a:gd name="connsiteY2" fmla="*/ 71247 h 204597"/>
                  <a:gd name="connsiteX3" fmla="*/ 7429 w 341566"/>
                  <a:gd name="connsiteY3" fmla="*/ 65627 h 204597"/>
                  <a:gd name="connsiteX4" fmla="*/ 106013 w 341566"/>
                  <a:gd name="connsiteY4" fmla="*/ 195167 h 204597"/>
                  <a:gd name="connsiteX5" fmla="*/ 332137 w 341566"/>
                  <a:gd name="connsiteY5" fmla="*/ 195167 h 204597"/>
                  <a:gd name="connsiteX6" fmla="*/ 332137 w 341566"/>
                  <a:gd name="connsiteY6" fmla="*/ 0 h 204597"/>
                  <a:gd name="connsiteX7" fmla="*/ 341567 w 341566"/>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341567" y="204597"/>
                    </a:moveTo>
                    <a:lnTo>
                      <a:pt x="101346" y="204597"/>
                    </a:lnTo>
                    <a:lnTo>
                      <a:pt x="0" y="71247"/>
                    </a:lnTo>
                    <a:lnTo>
                      <a:pt x="7429" y="65627"/>
                    </a:lnTo>
                    <a:lnTo>
                      <a:pt x="106013" y="195167"/>
                    </a:lnTo>
                    <a:lnTo>
                      <a:pt x="332137" y="195167"/>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6" name="任意多边形: 形状 225">
                <a:extLst>
                  <a:ext uri="{FF2B5EF4-FFF2-40B4-BE49-F238E27FC236}">
                    <a16:creationId xmlns:a16="http://schemas.microsoft.com/office/drawing/2014/main" id="{3081372C-42C2-E4D5-B0DF-D028568EBDFE}"/>
                  </a:ext>
                </a:extLst>
              </p:cNvPr>
              <p:cNvSpPr/>
              <p:nvPr/>
            </p:nvSpPr>
            <p:spPr>
              <a:xfrm>
                <a:off x="5570156" y="2095245"/>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323 h 305752"/>
                  <a:gd name="connsiteX5" fmla="*/ 410242 w 410241"/>
                  <a:gd name="connsiteY5" fmla="*/ 296323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323"/>
                    </a:lnTo>
                    <a:lnTo>
                      <a:pt x="410242" y="29632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7" name="任意多边形: 形状 226">
                <a:extLst>
                  <a:ext uri="{FF2B5EF4-FFF2-40B4-BE49-F238E27FC236}">
                    <a16:creationId xmlns:a16="http://schemas.microsoft.com/office/drawing/2014/main" id="{7E0BDF09-ADB7-6D25-B458-D011953D029B}"/>
                  </a:ext>
                </a:extLst>
              </p:cNvPr>
              <p:cNvSpPr/>
              <p:nvPr/>
            </p:nvSpPr>
            <p:spPr>
              <a:xfrm>
                <a:off x="5635783" y="2095245"/>
                <a:ext cx="344614" cy="239077"/>
              </a:xfrm>
              <a:custGeom>
                <a:avLst/>
                <a:gdLst>
                  <a:gd name="connsiteX0" fmla="*/ 344614 w 344614"/>
                  <a:gd name="connsiteY0" fmla="*/ 239078 h 239077"/>
                  <a:gd name="connsiteX1" fmla="*/ 0 w 344614"/>
                  <a:gd name="connsiteY1" fmla="*/ 239078 h 239077"/>
                  <a:gd name="connsiteX2" fmla="*/ 0 w 344614"/>
                  <a:gd name="connsiteY2" fmla="*/ 0 h 239077"/>
                  <a:gd name="connsiteX3" fmla="*/ 9334 w 344614"/>
                  <a:gd name="connsiteY3" fmla="*/ 0 h 239077"/>
                  <a:gd name="connsiteX4" fmla="*/ 9334 w 344614"/>
                  <a:gd name="connsiteY4" fmla="*/ 229743 h 239077"/>
                  <a:gd name="connsiteX5" fmla="*/ 344614 w 344614"/>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0" y="239078"/>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8" name="任意多边形: 形状 227">
                <a:extLst>
                  <a:ext uri="{FF2B5EF4-FFF2-40B4-BE49-F238E27FC236}">
                    <a16:creationId xmlns:a16="http://schemas.microsoft.com/office/drawing/2014/main" id="{77559300-A01D-875A-68D7-58D01D61E76B}"/>
                  </a:ext>
                </a:extLst>
              </p:cNvPr>
              <p:cNvSpPr/>
              <p:nvPr/>
            </p:nvSpPr>
            <p:spPr>
              <a:xfrm>
                <a:off x="5509672" y="2090482"/>
                <a:ext cx="337851" cy="239172"/>
              </a:xfrm>
              <a:custGeom>
                <a:avLst/>
                <a:gdLst>
                  <a:gd name="connsiteX0" fmla="*/ 337852 w 337851"/>
                  <a:gd name="connsiteY0" fmla="*/ 239173 h 239172"/>
                  <a:gd name="connsiteX1" fmla="*/ 328422 w 337851"/>
                  <a:gd name="connsiteY1" fmla="*/ 239173 h 239172"/>
                  <a:gd name="connsiteX2" fmla="*/ 328422 w 337851"/>
                  <a:gd name="connsiteY2" fmla="*/ 9430 h 239172"/>
                  <a:gd name="connsiteX3" fmla="*/ 0 w 337851"/>
                  <a:gd name="connsiteY3" fmla="*/ 9430 h 239172"/>
                  <a:gd name="connsiteX4" fmla="*/ 0 w 337851"/>
                  <a:gd name="connsiteY4" fmla="*/ 0 h 239172"/>
                  <a:gd name="connsiteX5" fmla="*/ 337852 w 337851"/>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328422" y="239173"/>
                    </a:lnTo>
                    <a:lnTo>
                      <a:pt x="328422" y="9430"/>
                    </a:lnTo>
                    <a:lnTo>
                      <a:pt x="0" y="9430"/>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9" name="任意多边形: 形状 228">
                <a:extLst>
                  <a:ext uri="{FF2B5EF4-FFF2-40B4-BE49-F238E27FC236}">
                    <a16:creationId xmlns:a16="http://schemas.microsoft.com/office/drawing/2014/main" id="{41C5D6E1-C66D-B8B1-799F-4C26C9900F17}"/>
                  </a:ext>
                </a:extLst>
              </p:cNvPr>
              <p:cNvSpPr/>
              <p:nvPr/>
            </p:nvSpPr>
            <p:spPr>
              <a:xfrm>
                <a:off x="5509672" y="2025236"/>
                <a:ext cx="406908" cy="304418"/>
              </a:xfrm>
              <a:custGeom>
                <a:avLst/>
                <a:gdLst>
                  <a:gd name="connsiteX0" fmla="*/ 406908 w 406908"/>
                  <a:gd name="connsiteY0" fmla="*/ 304419 h 304418"/>
                  <a:gd name="connsiteX1" fmla="*/ 397574 w 406908"/>
                  <a:gd name="connsiteY1" fmla="*/ 304419 h 304418"/>
                  <a:gd name="connsiteX2" fmla="*/ 397574 w 406908"/>
                  <a:gd name="connsiteY2" fmla="*/ 9430 h 304418"/>
                  <a:gd name="connsiteX3" fmla="*/ 0 w 406908"/>
                  <a:gd name="connsiteY3" fmla="*/ 9430 h 304418"/>
                  <a:gd name="connsiteX4" fmla="*/ 0 w 406908"/>
                  <a:gd name="connsiteY4" fmla="*/ 0 h 304418"/>
                  <a:gd name="connsiteX5" fmla="*/ 406908 w 406908"/>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418">
                    <a:moveTo>
                      <a:pt x="406908" y="304419"/>
                    </a:moveTo>
                    <a:lnTo>
                      <a:pt x="397574" y="304419"/>
                    </a:lnTo>
                    <a:lnTo>
                      <a:pt x="397574" y="9430"/>
                    </a:lnTo>
                    <a:lnTo>
                      <a:pt x="0" y="9430"/>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0" name="任意多边形: 形状 229">
                <a:extLst>
                  <a:ext uri="{FF2B5EF4-FFF2-40B4-BE49-F238E27FC236}">
                    <a16:creationId xmlns:a16="http://schemas.microsoft.com/office/drawing/2014/main" id="{F4003B28-D89E-5F28-E8A0-D4E7659B1D7C}"/>
                  </a:ext>
                </a:extLst>
              </p:cNvPr>
              <p:cNvSpPr/>
              <p:nvPr/>
            </p:nvSpPr>
            <p:spPr>
              <a:xfrm>
                <a:off x="5243067" y="1963133"/>
                <a:ext cx="271272" cy="437864"/>
              </a:xfrm>
              <a:custGeom>
                <a:avLst/>
                <a:gdLst>
                  <a:gd name="connsiteX0" fmla="*/ 271272 w 271272"/>
                  <a:gd name="connsiteY0" fmla="*/ 437864 h 437864"/>
                  <a:gd name="connsiteX1" fmla="*/ 0 w 271272"/>
                  <a:gd name="connsiteY1" fmla="*/ 437864 h 437864"/>
                  <a:gd name="connsiteX2" fmla="*/ 0 w 271272"/>
                  <a:gd name="connsiteY2" fmla="*/ 428435 h 437864"/>
                  <a:gd name="connsiteX3" fmla="*/ 261842 w 271272"/>
                  <a:gd name="connsiteY3" fmla="*/ 428435 h 437864"/>
                  <a:gd name="connsiteX4" fmla="*/ 261842 w 271272"/>
                  <a:gd name="connsiteY4" fmla="*/ 0 h 437864"/>
                  <a:gd name="connsiteX5" fmla="*/ 271272 w 271272"/>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271272" y="437864"/>
                    </a:moveTo>
                    <a:lnTo>
                      <a:pt x="0" y="437864"/>
                    </a:lnTo>
                    <a:lnTo>
                      <a:pt x="0" y="428435"/>
                    </a:lnTo>
                    <a:lnTo>
                      <a:pt x="261842" y="428435"/>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1" name="任意多边形: 形状 230">
                <a:extLst>
                  <a:ext uri="{FF2B5EF4-FFF2-40B4-BE49-F238E27FC236}">
                    <a16:creationId xmlns:a16="http://schemas.microsoft.com/office/drawing/2014/main" id="{734E1EC4-54CC-B9B1-2998-A3021097113C}"/>
                  </a:ext>
                </a:extLst>
              </p:cNvPr>
              <p:cNvSpPr/>
              <p:nvPr/>
            </p:nvSpPr>
            <p:spPr>
              <a:xfrm>
                <a:off x="5238400" y="2090482"/>
                <a:ext cx="204596" cy="374332"/>
              </a:xfrm>
              <a:custGeom>
                <a:avLst/>
                <a:gdLst>
                  <a:gd name="connsiteX0" fmla="*/ 9430 w 204596"/>
                  <a:gd name="connsiteY0" fmla="*/ 374333 h 374332"/>
                  <a:gd name="connsiteX1" fmla="*/ 0 w 204596"/>
                  <a:gd name="connsiteY1" fmla="*/ 374333 h 374332"/>
                  <a:gd name="connsiteX2" fmla="*/ 0 w 204596"/>
                  <a:gd name="connsiteY2" fmla="*/ 0 h 374332"/>
                  <a:gd name="connsiteX3" fmla="*/ 204597 w 204596"/>
                  <a:gd name="connsiteY3" fmla="*/ 0 h 374332"/>
                  <a:gd name="connsiteX4" fmla="*/ 204597 w 204596"/>
                  <a:gd name="connsiteY4" fmla="*/ 9430 h 374332"/>
                  <a:gd name="connsiteX5" fmla="*/ 9430 w 204596"/>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2" name="任意多边形: 形状 231">
                <a:extLst>
                  <a:ext uri="{FF2B5EF4-FFF2-40B4-BE49-F238E27FC236}">
                    <a16:creationId xmlns:a16="http://schemas.microsoft.com/office/drawing/2014/main" id="{47342588-DA8C-3CD4-FD65-AD2F911CFD28}"/>
                  </a:ext>
                </a:extLst>
              </p:cNvPr>
              <p:cNvSpPr/>
              <p:nvPr/>
            </p:nvSpPr>
            <p:spPr>
              <a:xfrm>
                <a:off x="5171725" y="2025236"/>
                <a:ext cx="271272" cy="439578"/>
              </a:xfrm>
              <a:custGeom>
                <a:avLst/>
                <a:gdLst>
                  <a:gd name="connsiteX0" fmla="*/ 9430 w 271272"/>
                  <a:gd name="connsiteY0" fmla="*/ 439579 h 439578"/>
                  <a:gd name="connsiteX1" fmla="*/ 0 w 271272"/>
                  <a:gd name="connsiteY1" fmla="*/ 439579 h 439578"/>
                  <a:gd name="connsiteX2" fmla="*/ 0 w 271272"/>
                  <a:gd name="connsiteY2" fmla="*/ 0 h 439578"/>
                  <a:gd name="connsiteX3" fmla="*/ 271272 w 271272"/>
                  <a:gd name="connsiteY3" fmla="*/ 0 h 439578"/>
                  <a:gd name="connsiteX4" fmla="*/ 271272 w 271272"/>
                  <a:gd name="connsiteY4" fmla="*/ 9430 h 439578"/>
                  <a:gd name="connsiteX5" fmla="*/ 9430 w 271272"/>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578">
                    <a:moveTo>
                      <a:pt x="9430" y="439579"/>
                    </a:moveTo>
                    <a:lnTo>
                      <a:pt x="0" y="439579"/>
                    </a:lnTo>
                    <a:lnTo>
                      <a:pt x="0" y="0"/>
                    </a:lnTo>
                    <a:lnTo>
                      <a:pt x="271272" y="0"/>
                    </a:lnTo>
                    <a:lnTo>
                      <a:pt x="271272"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3" name="任意多边形: 形状 232">
                <a:extLst>
                  <a:ext uri="{FF2B5EF4-FFF2-40B4-BE49-F238E27FC236}">
                    <a16:creationId xmlns:a16="http://schemas.microsoft.com/office/drawing/2014/main" id="{48B26368-4E41-C8D1-3DDE-8A64F5B97A01}"/>
                  </a:ext>
                </a:extLst>
              </p:cNvPr>
              <p:cNvSpPr/>
              <p:nvPr/>
            </p:nvSpPr>
            <p:spPr>
              <a:xfrm>
                <a:off x="4971795" y="2034666"/>
                <a:ext cx="204692" cy="299656"/>
              </a:xfrm>
              <a:custGeom>
                <a:avLst/>
                <a:gdLst>
                  <a:gd name="connsiteX0" fmla="*/ 204692 w 204692"/>
                  <a:gd name="connsiteY0" fmla="*/ 299657 h 299656"/>
                  <a:gd name="connsiteX1" fmla="*/ 0 w 204692"/>
                  <a:gd name="connsiteY1" fmla="*/ 299657 h 299656"/>
                  <a:gd name="connsiteX2" fmla="*/ 0 w 204692"/>
                  <a:gd name="connsiteY2" fmla="*/ 26479 h 299656"/>
                  <a:gd name="connsiteX3" fmla="*/ 28480 w 204692"/>
                  <a:gd name="connsiteY3" fmla="*/ 0 h 299656"/>
                  <a:gd name="connsiteX4" fmla="*/ 34862 w 204692"/>
                  <a:gd name="connsiteY4" fmla="*/ 6858 h 299656"/>
                  <a:gd name="connsiteX5" fmla="*/ 9335 w 204692"/>
                  <a:gd name="connsiteY5" fmla="*/ 30575 h 299656"/>
                  <a:gd name="connsiteX6" fmla="*/ 9335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7"/>
                    </a:moveTo>
                    <a:lnTo>
                      <a:pt x="0" y="299657"/>
                    </a:lnTo>
                    <a:lnTo>
                      <a:pt x="0" y="26479"/>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4" name="任意多边形: 形状 233">
                <a:extLst>
                  <a:ext uri="{FF2B5EF4-FFF2-40B4-BE49-F238E27FC236}">
                    <a16:creationId xmlns:a16="http://schemas.microsoft.com/office/drawing/2014/main" id="{5C21665D-2D14-74A7-8996-39C989511467}"/>
                  </a:ext>
                </a:extLst>
              </p:cNvPr>
              <p:cNvSpPr/>
              <p:nvPr/>
            </p:nvSpPr>
            <p:spPr>
              <a:xfrm>
                <a:off x="5243067" y="1963133"/>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263 w 204597"/>
                  <a:gd name="connsiteY3" fmla="*/ 361855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263" y="361855"/>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5" name="任意多边形: 形状 234">
                <a:extLst>
                  <a:ext uri="{FF2B5EF4-FFF2-40B4-BE49-F238E27FC236}">
                    <a16:creationId xmlns:a16="http://schemas.microsoft.com/office/drawing/2014/main" id="{35C46189-E8BE-FC73-761A-BD8F4596DC87}"/>
                  </a:ext>
                </a:extLst>
              </p:cNvPr>
              <p:cNvSpPr/>
              <p:nvPr/>
            </p:nvSpPr>
            <p:spPr>
              <a:xfrm>
                <a:off x="4907120" y="1959609"/>
                <a:ext cx="140779" cy="370046"/>
              </a:xfrm>
              <a:custGeom>
                <a:avLst/>
                <a:gdLst>
                  <a:gd name="connsiteX0" fmla="*/ 140779 w 140779"/>
                  <a:gd name="connsiteY0" fmla="*/ 370046 h 370046"/>
                  <a:gd name="connsiteX1" fmla="*/ 131350 w 140779"/>
                  <a:gd name="connsiteY1" fmla="*/ 370046 h 370046"/>
                  <a:gd name="connsiteX2" fmla="*/ 131350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350" y="370046"/>
                    </a:lnTo>
                    <a:lnTo>
                      <a:pt x="131350"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6" name="任意多边形: 形状 235">
                <a:extLst>
                  <a:ext uri="{FF2B5EF4-FFF2-40B4-BE49-F238E27FC236}">
                    <a16:creationId xmlns:a16="http://schemas.microsoft.com/office/drawing/2014/main" id="{85AAE344-A63C-618D-6275-EA2051FFCB19}"/>
                  </a:ext>
                </a:extLst>
              </p:cNvPr>
              <p:cNvSpPr/>
              <p:nvPr/>
            </p:nvSpPr>
            <p:spPr>
              <a:xfrm>
                <a:off x="5008466" y="1959133"/>
                <a:ext cx="104203" cy="370522"/>
              </a:xfrm>
              <a:custGeom>
                <a:avLst/>
                <a:gdLst>
                  <a:gd name="connsiteX0" fmla="*/ 0 w 104203"/>
                  <a:gd name="connsiteY0" fmla="*/ 0 h 370522"/>
                  <a:gd name="connsiteX1" fmla="*/ 94774 w 104203"/>
                  <a:gd name="connsiteY1" fmla="*/ 73152 h 370522"/>
                  <a:gd name="connsiteX2" fmla="*/ 94774 w 104203"/>
                  <a:gd name="connsiteY2" fmla="*/ 370523 h 370522"/>
                  <a:gd name="connsiteX3" fmla="*/ 104204 w 104203"/>
                  <a:gd name="connsiteY3" fmla="*/ 370523 h 370522"/>
                  <a:gd name="connsiteX4" fmla="*/ 104204 w 104203"/>
                  <a:gd name="connsiteY4" fmla="*/ 68485 h 370522"/>
                  <a:gd name="connsiteX5" fmla="*/ 15335 w 104203"/>
                  <a:gd name="connsiteY5" fmla="*/ 0 h 37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203" h="370522">
                    <a:moveTo>
                      <a:pt x="0" y="0"/>
                    </a:moveTo>
                    <a:lnTo>
                      <a:pt x="94774" y="73152"/>
                    </a:lnTo>
                    <a:lnTo>
                      <a:pt x="94774" y="370523"/>
                    </a:lnTo>
                    <a:lnTo>
                      <a:pt x="104204" y="370523"/>
                    </a:lnTo>
                    <a:lnTo>
                      <a:pt x="104204" y="68485"/>
                    </a:lnTo>
                    <a:lnTo>
                      <a:pt x="15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7" name="任意多边形: 形状 236">
                <a:extLst>
                  <a:ext uri="{FF2B5EF4-FFF2-40B4-BE49-F238E27FC236}">
                    <a16:creationId xmlns:a16="http://schemas.microsoft.com/office/drawing/2014/main" id="{B73D2EE3-343C-5326-7C74-590CECEEA901}"/>
                  </a:ext>
                </a:extLst>
              </p:cNvPr>
              <p:cNvSpPr/>
              <p:nvPr/>
            </p:nvSpPr>
            <p:spPr>
              <a:xfrm>
                <a:off x="5061520" y="1959133"/>
                <a:ext cx="51149" cy="40957"/>
              </a:xfrm>
              <a:custGeom>
                <a:avLst/>
                <a:gdLst>
                  <a:gd name="connsiteX0" fmla="*/ 41720 w 51149"/>
                  <a:gd name="connsiteY0" fmla="*/ 0 h 40957"/>
                  <a:gd name="connsiteX1" fmla="*/ 41720 w 51149"/>
                  <a:gd name="connsiteY1" fmla="*/ 1714 h 40957"/>
                  <a:gd name="connsiteX2" fmla="*/ 0 w 51149"/>
                  <a:gd name="connsiteY2" fmla="*/ 33433 h 40957"/>
                  <a:gd name="connsiteX3" fmla="*/ 5715 w 51149"/>
                  <a:gd name="connsiteY3" fmla="*/ 40957 h 40957"/>
                  <a:gd name="connsiteX4" fmla="*/ 51149 w 51149"/>
                  <a:gd name="connsiteY4" fmla="*/ 6382 h 40957"/>
                  <a:gd name="connsiteX5" fmla="*/ 51149 w 51149"/>
                  <a:gd name="connsiteY5" fmla="*/ 0 h 4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0957">
                    <a:moveTo>
                      <a:pt x="41720" y="0"/>
                    </a:moveTo>
                    <a:lnTo>
                      <a:pt x="41720" y="1714"/>
                    </a:lnTo>
                    <a:lnTo>
                      <a:pt x="0" y="33433"/>
                    </a:lnTo>
                    <a:lnTo>
                      <a:pt x="5715" y="40957"/>
                    </a:lnTo>
                    <a:lnTo>
                      <a:pt x="51149" y="6382"/>
                    </a:lnTo>
                    <a:lnTo>
                      <a:pt x="5114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8" name="任意多边形: 形状 237">
                <a:extLst>
                  <a:ext uri="{FF2B5EF4-FFF2-40B4-BE49-F238E27FC236}">
                    <a16:creationId xmlns:a16="http://schemas.microsoft.com/office/drawing/2014/main" id="{087D798E-C1D9-E340-1C3C-FF0B481DD5DE}"/>
                  </a:ext>
                </a:extLst>
              </p:cNvPr>
              <p:cNvSpPr/>
              <p:nvPr/>
            </p:nvSpPr>
            <p:spPr>
              <a:xfrm>
                <a:off x="4905215" y="1959133"/>
                <a:ext cx="140779" cy="107727"/>
              </a:xfrm>
              <a:custGeom>
                <a:avLst/>
                <a:gdLst>
                  <a:gd name="connsiteX0" fmla="*/ 0 w 140779"/>
                  <a:gd name="connsiteY0" fmla="*/ 0 h 107727"/>
                  <a:gd name="connsiteX1" fmla="*/ 0 w 140779"/>
                  <a:gd name="connsiteY1" fmla="*/ 6382 h 107727"/>
                  <a:gd name="connsiteX2" fmla="*/ 135160 w 140779"/>
                  <a:gd name="connsiteY2" fmla="*/ 107728 h 107727"/>
                  <a:gd name="connsiteX3" fmla="*/ 140779 w 140779"/>
                  <a:gd name="connsiteY3" fmla="*/ 100203 h 107727"/>
                  <a:gd name="connsiteX4" fmla="*/ 9430 w 140779"/>
                  <a:gd name="connsiteY4" fmla="*/ 1714 h 107727"/>
                  <a:gd name="connsiteX5" fmla="*/ 9430 w 14077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107727">
                    <a:moveTo>
                      <a:pt x="0" y="0"/>
                    </a:moveTo>
                    <a:lnTo>
                      <a:pt x="0" y="6382"/>
                    </a:lnTo>
                    <a:lnTo>
                      <a:pt x="135160" y="107728"/>
                    </a:lnTo>
                    <a:lnTo>
                      <a:pt x="140779" y="100203"/>
                    </a:lnTo>
                    <a:lnTo>
                      <a:pt x="9430" y="171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9" name="任意多边形: 形状 238">
                <a:extLst>
                  <a:ext uri="{FF2B5EF4-FFF2-40B4-BE49-F238E27FC236}">
                    <a16:creationId xmlns:a16="http://schemas.microsoft.com/office/drawing/2014/main" id="{1E15D09C-BED6-3B40-6478-D1EA3F3D2242}"/>
                  </a:ext>
                </a:extLst>
              </p:cNvPr>
              <p:cNvSpPr/>
              <p:nvPr/>
            </p:nvSpPr>
            <p:spPr>
              <a:xfrm>
                <a:off x="5007895" y="1959133"/>
                <a:ext cx="102870" cy="72961"/>
              </a:xfrm>
              <a:custGeom>
                <a:avLst/>
                <a:gdLst>
                  <a:gd name="connsiteX0" fmla="*/ 0 w 102870"/>
                  <a:gd name="connsiteY0" fmla="*/ 0 h 72961"/>
                  <a:gd name="connsiteX1" fmla="*/ 97250 w 102870"/>
                  <a:gd name="connsiteY1" fmla="*/ 72962 h 72961"/>
                  <a:gd name="connsiteX2" fmla="*/ 102870 w 102870"/>
                  <a:gd name="connsiteY2" fmla="*/ 65532 h 72961"/>
                  <a:gd name="connsiteX3" fmla="*/ 15621 w 102870"/>
                  <a:gd name="connsiteY3" fmla="*/ 0 h 72961"/>
                </a:gdLst>
                <a:ahLst/>
                <a:cxnLst>
                  <a:cxn ang="0">
                    <a:pos x="connsiteX0" y="connsiteY0"/>
                  </a:cxn>
                  <a:cxn ang="0">
                    <a:pos x="connsiteX1" y="connsiteY1"/>
                  </a:cxn>
                  <a:cxn ang="0">
                    <a:pos x="connsiteX2" y="connsiteY2"/>
                  </a:cxn>
                  <a:cxn ang="0">
                    <a:pos x="connsiteX3" y="connsiteY3"/>
                  </a:cxn>
                </a:cxnLst>
                <a:rect l="l" t="t" r="r" b="b"/>
                <a:pathLst>
                  <a:path w="102870" h="72961">
                    <a:moveTo>
                      <a:pt x="0" y="0"/>
                    </a:moveTo>
                    <a:lnTo>
                      <a:pt x="97250" y="72962"/>
                    </a:lnTo>
                    <a:lnTo>
                      <a:pt x="10287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0" name="任意多边形: 形状 239">
                <a:extLst>
                  <a:ext uri="{FF2B5EF4-FFF2-40B4-BE49-F238E27FC236}">
                    <a16:creationId xmlns:a16="http://schemas.microsoft.com/office/drawing/2014/main" id="{E18F3109-5A4C-7ACD-A304-C4489BCCF1B0}"/>
                  </a:ext>
                </a:extLst>
              </p:cNvPr>
              <p:cNvSpPr/>
              <p:nvPr/>
            </p:nvSpPr>
            <p:spPr>
              <a:xfrm>
                <a:off x="6140036" y="1959133"/>
                <a:ext cx="43148" cy="40576"/>
              </a:xfrm>
              <a:custGeom>
                <a:avLst/>
                <a:gdLst>
                  <a:gd name="connsiteX0" fmla="*/ 33719 w 43148"/>
                  <a:gd name="connsiteY0" fmla="*/ 0 h 40576"/>
                  <a:gd name="connsiteX1" fmla="*/ 33719 w 43148"/>
                  <a:gd name="connsiteY1" fmla="*/ 762 h 40576"/>
                  <a:gd name="connsiteX2" fmla="*/ 0 w 43148"/>
                  <a:gd name="connsiteY2" fmla="*/ 33814 h 40576"/>
                  <a:gd name="connsiteX3" fmla="*/ 6572 w 43148"/>
                  <a:gd name="connsiteY3" fmla="*/ 40577 h 40576"/>
                  <a:gd name="connsiteX4" fmla="*/ 43148 w 43148"/>
                  <a:gd name="connsiteY4" fmla="*/ 4667 h 40576"/>
                  <a:gd name="connsiteX5" fmla="*/ 43148 w 43148"/>
                  <a:gd name="connsiteY5" fmla="*/ 0 h 4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48" h="40576">
                    <a:moveTo>
                      <a:pt x="33719" y="0"/>
                    </a:moveTo>
                    <a:lnTo>
                      <a:pt x="33719" y="762"/>
                    </a:lnTo>
                    <a:lnTo>
                      <a:pt x="0" y="33814"/>
                    </a:lnTo>
                    <a:lnTo>
                      <a:pt x="6572" y="40577"/>
                    </a:lnTo>
                    <a:lnTo>
                      <a:pt x="43148" y="4667"/>
                    </a:lnTo>
                    <a:lnTo>
                      <a:pt x="431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1" name="任意多边形: 形状 240">
                <a:extLst>
                  <a:ext uri="{FF2B5EF4-FFF2-40B4-BE49-F238E27FC236}">
                    <a16:creationId xmlns:a16="http://schemas.microsoft.com/office/drawing/2014/main" id="{50CBA74C-52BF-7713-6ED2-1097E12760F2}"/>
                  </a:ext>
                </a:extLst>
              </p:cNvPr>
              <p:cNvSpPr/>
              <p:nvPr/>
            </p:nvSpPr>
            <p:spPr>
              <a:xfrm>
                <a:off x="5171820" y="1959133"/>
                <a:ext cx="407003" cy="7334"/>
              </a:xfrm>
              <a:custGeom>
                <a:avLst/>
                <a:gdLst>
                  <a:gd name="connsiteX0" fmla="*/ 0 w 407003"/>
                  <a:gd name="connsiteY0" fmla="*/ 0 h 7334"/>
                  <a:gd name="connsiteX1" fmla="*/ 407003 w 407003"/>
                  <a:gd name="connsiteY1" fmla="*/ 0 h 7334"/>
                  <a:gd name="connsiteX2" fmla="*/ 407003 w 407003"/>
                  <a:gd name="connsiteY2" fmla="*/ 7334 h 7334"/>
                  <a:gd name="connsiteX3" fmla="*/ 0 w 407003"/>
                  <a:gd name="connsiteY3" fmla="*/ 7334 h 7334"/>
                </a:gdLst>
                <a:ahLst/>
                <a:cxnLst>
                  <a:cxn ang="0">
                    <a:pos x="connsiteX0" y="connsiteY0"/>
                  </a:cxn>
                  <a:cxn ang="0">
                    <a:pos x="connsiteX1" y="connsiteY1"/>
                  </a:cxn>
                  <a:cxn ang="0">
                    <a:pos x="connsiteX2" y="connsiteY2"/>
                  </a:cxn>
                  <a:cxn ang="0">
                    <a:pos x="connsiteX3" y="connsiteY3"/>
                  </a:cxn>
                </a:cxnLst>
                <a:rect l="l" t="t" r="r" b="b"/>
                <a:pathLst>
                  <a:path w="407003" h="7334">
                    <a:moveTo>
                      <a:pt x="0" y="0"/>
                    </a:moveTo>
                    <a:lnTo>
                      <a:pt x="407003" y="0"/>
                    </a:lnTo>
                    <a:lnTo>
                      <a:pt x="407003"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2" name="任意多边形: 形状 241">
                <a:extLst>
                  <a:ext uri="{FF2B5EF4-FFF2-40B4-BE49-F238E27FC236}">
                    <a16:creationId xmlns:a16="http://schemas.microsoft.com/office/drawing/2014/main" id="{B0CDC7BD-094E-F0FE-A1D0-B75759F5A1CF}"/>
                  </a:ext>
                </a:extLst>
              </p:cNvPr>
              <p:cNvSpPr/>
              <p:nvPr/>
            </p:nvSpPr>
            <p:spPr>
              <a:xfrm>
                <a:off x="5574061"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3" name="任意多边形: 形状 242">
                <a:extLst>
                  <a:ext uri="{FF2B5EF4-FFF2-40B4-BE49-F238E27FC236}">
                    <a16:creationId xmlns:a16="http://schemas.microsoft.com/office/drawing/2014/main" id="{C13CF294-1477-ED1E-93BB-D0DF11A51204}"/>
                  </a:ext>
                </a:extLst>
              </p:cNvPr>
              <p:cNvSpPr/>
              <p:nvPr/>
            </p:nvSpPr>
            <p:spPr>
              <a:xfrm>
                <a:off x="5645403" y="1959133"/>
                <a:ext cx="271271" cy="7334"/>
              </a:xfrm>
              <a:custGeom>
                <a:avLst/>
                <a:gdLst>
                  <a:gd name="connsiteX0" fmla="*/ 0 w 271271"/>
                  <a:gd name="connsiteY0" fmla="*/ 0 h 7334"/>
                  <a:gd name="connsiteX1" fmla="*/ 271272 w 271271"/>
                  <a:gd name="connsiteY1" fmla="*/ 0 h 7334"/>
                  <a:gd name="connsiteX2" fmla="*/ 271272 w 271271"/>
                  <a:gd name="connsiteY2" fmla="*/ 7334 h 7334"/>
                  <a:gd name="connsiteX3" fmla="*/ 0 w 271271"/>
                  <a:gd name="connsiteY3" fmla="*/ 7334 h 7334"/>
                </a:gdLst>
                <a:ahLst/>
                <a:cxnLst>
                  <a:cxn ang="0">
                    <a:pos x="connsiteX0" y="connsiteY0"/>
                  </a:cxn>
                  <a:cxn ang="0">
                    <a:pos x="connsiteX1" y="connsiteY1"/>
                  </a:cxn>
                  <a:cxn ang="0">
                    <a:pos x="connsiteX2" y="connsiteY2"/>
                  </a:cxn>
                  <a:cxn ang="0">
                    <a:pos x="connsiteX3" y="connsiteY3"/>
                  </a:cxn>
                </a:cxnLst>
                <a:rect l="l" t="t" r="r" b="b"/>
                <a:pathLst>
                  <a:path w="271271" h="7334">
                    <a:moveTo>
                      <a:pt x="0" y="0"/>
                    </a:moveTo>
                    <a:lnTo>
                      <a:pt x="271272" y="0"/>
                    </a:lnTo>
                    <a:lnTo>
                      <a:pt x="271272"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4" name="任意多边形: 形状 243">
                <a:extLst>
                  <a:ext uri="{FF2B5EF4-FFF2-40B4-BE49-F238E27FC236}">
                    <a16:creationId xmlns:a16="http://schemas.microsoft.com/office/drawing/2014/main" id="{C8E6948A-3C95-9C11-1D61-F1E7CBC8C31E}"/>
                  </a:ext>
                </a:extLst>
              </p:cNvPr>
              <p:cNvSpPr/>
              <p:nvPr/>
            </p:nvSpPr>
            <p:spPr>
              <a:xfrm>
                <a:off x="5640736"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5" name="任意多边形: 形状 244">
                <a:extLst>
                  <a:ext uri="{FF2B5EF4-FFF2-40B4-BE49-F238E27FC236}">
                    <a16:creationId xmlns:a16="http://schemas.microsoft.com/office/drawing/2014/main" id="{408A54DE-F7B8-71D3-617C-02943416E3A3}"/>
                  </a:ext>
                </a:extLst>
              </p:cNvPr>
              <p:cNvSpPr/>
              <p:nvPr/>
            </p:nvSpPr>
            <p:spPr>
              <a:xfrm>
                <a:off x="6078219" y="1959133"/>
                <a:ext cx="103060" cy="73056"/>
              </a:xfrm>
              <a:custGeom>
                <a:avLst/>
                <a:gdLst>
                  <a:gd name="connsiteX0" fmla="*/ 0 w 103060"/>
                  <a:gd name="connsiteY0" fmla="*/ 0 h 73056"/>
                  <a:gd name="connsiteX1" fmla="*/ 97441 w 103060"/>
                  <a:gd name="connsiteY1" fmla="*/ 73057 h 73056"/>
                  <a:gd name="connsiteX2" fmla="*/ 103060 w 103060"/>
                  <a:gd name="connsiteY2" fmla="*/ 65532 h 73056"/>
                  <a:gd name="connsiteX3" fmla="*/ 15621 w 103060"/>
                  <a:gd name="connsiteY3" fmla="*/ 0 h 73056"/>
                </a:gdLst>
                <a:ahLst/>
                <a:cxnLst>
                  <a:cxn ang="0">
                    <a:pos x="connsiteX0" y="connsiteY0"/>
                  </a:cxn>
                  <a:cxn ang="0">
                    <a:pos x="connsiteX1" y="connsiteY1"/>
                  </a:cxn>
                  <a:cxn ang="0">
                    <a:pos x="connsiteX2" y="connsiteY2"/>
                  </a:cxn>
                  <a:cxn ang="0">
                    <a:pos x="connsiteX3" y="connsiteY3"/>
                  </a:cxn>
                </a:cxnLst>
                <a:rect l="l" t="t" r="r" b="b"/>
                <a:pathLst>
                  <a:path w="103060" h="73056">
                    <a:moveTo>
                      <a:pt x="0" y="0"/>
                    </a:moveTo>
                    <a:lnTo>
                      <a:pt x="97441" y="73057"/>
                    </a:lnTo>
                    <a:lnTo>
                      <a:pt x="10306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6" name="任意多边形: 形状 245">
                <a:extLst>
                  <a:ext uri="{FF2B5EF4-FFF2-40B4-BE49-F238E27FC236}">
                    <a16:creationId xmlns:a16="http://schemas.microsoft.com/office/drawing/2014/main" id="{9A7B32D8-21F2-6639-BDB8-24431FD0B429}"/>
                  </a:ext>
                </a:extLst>
              </p:cNvPr>
              <p:cNvSpPr/>
              <p:nvPr/>
            </p:nvSpPr>
            <p:spPr>
              <a:xfrm>
                <a:off x="5975730" y="1959133"/>
                <a:ext cx="138969" cy="107727"/>
              </a:xfrm>
              <a:custGeom>
                <a:avLst/>
                <a:gdLst>
                  <a:gd name="connsiteX0" fmla="*/ 0 w 138969"/>
                  <a:gd name="connsiteY0" fmla="*/ 0 h 107727"/>
                  <a:gd name="connsiteX1" fmla="*/ 0 w 138969"/>
                  <a:gd name="connsiteY1" fmla="*/ 4953 h 107727"/>
                  <a:gd name="connsiteX2" fmla="*/ 133255 w 138969"/>
                  <a:gd name="connsiteY2" fmla="*/ 107728 h 107727"/>
                  <a:gd name="connsiteX3" fmla="*/ 138970 w 138969"/>
                  <a:gd name="connsiteY3" fmla="*/ 100298 h 107727"/>
                  <a:gd name="connsiteX4" fmla="*/ 9335 w 138969"/>
                  <a:gd name="connsiteY4" fmla="*/ 381 h 107727"/>
                  <a:gd name="connsiteX5" fmla="*/ 9335 w 13896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107727">
                    <a:moveTo>
                      <a:pt x="0" y="0"/>
                    </a:moveTo>
                    <a:lnTo>
                      <a:pt x="0" y="4953"/>
                    </a:lnTo>
                    <a:lnTo>
                      <a:pt x="133255" y="107728"/>
                    </a:lnTo>
                    <a:lnTo>
                      <a:pt x="138970" y="100298"/>
                    </a:lnTo>
                    <a:lnTo>
                      <a:pt x="9335" y="381"/>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7" name="任意多边形: 形状 246">
                <a:extLst>
                  <a:ext uri="{FF2B5EF4-FFF2-40B4-BE49-F238E27FC236}">
                    <a16:creationId xmlns:a16="http://schemas.microsoft.com/office/drawing/2014/main" id="{FF2CB563-689E-0642-136B-145EB6BE08CB}"/>
                  </a:ext>
                </a:extLst>
              </p:cNvPr>
              <p:cNvSpPr/>
              <p:nvPr/>
            </p:nvSpPr>
            <p:spPr>
              <a:xfrm>
                <a:off x="4627562" y="1959133"/>
                <a:ext cx="205549" cy="4667"/>
              </a:xfrm>
              <a:custGeom>
                <a:avLst/>
                <a:gdLst>
                  <a:gd name="connsiteX0" fmla="*/ 0 w 205549"/>
                  <a:gd name="connsiteY0" fmla="*/ 0 h 4667"/>
                  <a:gd name="connsiteX1" fmla="*/ 205550 w 205549"/>
                  <a:gd name="connsiteY1" fmla="*/ 0 h 4667"/>
                  <a:gd name="connsiteX2" fmla="*/ 205550 w 205549"/>
                  <a:gd name="connsiteY2" fmla="*/ 4667 h 4667"/>
                  <a:gd name="connsiteX3" fmla="*/ 0 w 205549"/>
                  <a:gd name="connsiteY3" fmla="*/ 4667 h 4667"/>
                </a:gdLst>
                <a:ahLst/>
                <a:cxnLst>
                  <a:cxn ang="0">
                    <a:pos x="connsiteX0" y="connsiteY0"/>
                  </a:cxn>
                  <a:cxn ang="0">
                    <a:pos x="connsiteX1" y="connsiteY1"/>
                  </a:cxn>
                  <a:cxn ang="0">
                    <a:pos x="connsiteX2" y="connsiteY2"/>
                  </a:cxn>
                  <a:cxn ang="0">
                    <a:pos x="connsiteX3" y="connsiteY3"/>
                  </a:cxn>
                </a:cxnLst>
                <a:rect l="l" t="t" r="r" b="b"/>
                <a:pathLst>
                  <a:path w="205549" h="4667">
                    <a:moveTo>
                      <a:pt x="0" y="0"/>
                    </a:moveTo>
                    <a:lnTo>
                      <a:pt x="205550" y="0"/>
                    </a:lnTo>
                    <a:lnTo>
                      <a:pt x="20555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8" name="任意多边形: 形状 247">
                <a:extLst>
                  <a:ext uri="{FF2B5EF4-FFF2-40B4-BE49-F238E27FC236}">
                    <a16:creationId xmlns:a16="http://schemas.microsoft.com/office/drawing/2014/main" id="{F9518F27-6E31-03A8-4999-4C30F57124BC}"/>
                  </a:ext>
                </a:extLst>
              </p:cNvPr>
              <p:cNvSpPr/>
              <p:nvPr/>
            </p:nvSpPr>
            <p:spPr>
              <a:xfrm>
                <a:off x="4227512" y="1959133"/>
                <a:ext cx="339090" cy="4667"/>
              </a:xfrm>
              <a:custGeom>
                <a:avLst/>
                <a:gdLst>
                  <a:gd name="connsiteX0" fmla="*/ 0 w 339090"/>
                  <a:gd name="connsiteY0" fmla="*/ 0 h 4667"/>
                  <a:gd name="connsiteX1" fmla="*/ 339090 w 339090"/>
                  <a:gd name="connsiteY1" fmla="*/ 0 h 4667"/>
                  <a:gd name="connsiteX2" fmla="*/ 339090 w 339090"/>
                  <a:gd name="connsiteY2" fmla="*/ 4667 h 4667"/>
                  <a:gd name="connsiteX3" fmla="*/ 0 w 339090"/>
                  <a:gd name="connsiteY3" fmla="*/ 4667 h 4667"/>
                </a:gdLst>
                <a:ahLst/>
                <a:cxnLst>
                  <a:cxn ang="0">
                    <a:pos x="connsiteX0" y="connsiteY0"/>
                  </a:cxn>
                  <a:cxn ang="0">
                    <a:pos x="connsiteX1" y="connsiteY1"/>
                  </a:cxn>
                  <a:cxn ang="0">
                    <a:pos x="connsiteX2" y="connsiteY2"/>
                  </a:cxn>
                  <a:cxn ang="0">
                    <a:pos x="connsiteX3" y="connsiteY3"/>
                  </a:cxn>
                </a:cxnLst>
                <a:rect l="l" t="t" r="r" b="b"/>
                <a:pathLst>
                  <a:path w="339090" h="4667">
                    <a:moveTo>
                      <a:pt x="0" y="0"/>
                    </a:moveTo>
                    <a:lnTo>
                      <a:pt x="339090" y="0"/>
                    </a:lnTo>
                    <a:lnTo>
                      <a:pt x="33909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grpSp>
      </p:grpSp>
      <p:pic>
        <p:nvPicPr>
          <p:cNvPr id="488" name="图片 487">
            <a:extLst>
              <a:ext uri="{FF2B5EF4-FFF2-40B4-BE49-F238E27FC236}">
                <a16:creationId xmlns:a16="http://schemas.microsoft.com/office/drawing/2014/main" id="{DE201B65-754D-0624-BBB2-599BFF46DBDF}"/>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4216400"/>
            <a:ext cx="12192000" cy="2641600"/>
          </a:xfrm>
          <a:custGeom>
            <a:avLst/>
            <a:gdLst>
              <a:gd name="connsiteX0" fmla="*/ 12192000 w 12192000"/>
              <a:gd name="connsiteY0" fmla="*/ 0 h 2641600"/>
              <a:gd name="connsiteX1" fmla="*/ 12192000 w 12192000"/>
              <a:gd name="connsiteY1" fmla="*/ 2641600 h 2641600"/>
              <a:gd name="connsiteX2" fmla="*/ 11852909 w 12192000"/>
              <a:gd name="connsiteY2" fmla="*/ 2641600 h 2641600"/>
              <a:gd name="connsiteX3" fmla="*/ 10160000 w 12192000"/>
              <a:gd name="connsiteY3" fmla="*/ 2641600 h 2641600"/>
              <a:gd name="connsiteX4" fmla="*/ 8128000 w 12192000"/>
              <a:gd name="connsiteY4" fmla="*/ 2641600 h 2641600"/>
              <a:gd name="connsiteX5" fmla="*/ 6096000 w 12192000"/>
              <a:gd name="connsiteY5" fmla="*/ 2641600 h 2641600"/>
              <a:gd name="connsiteX6" fmla="*/ 4064000 w 12192000"/>
              <a:gd name="connsiteY6" fmla="*/ 2641600 h 2641600"/>
              <a:gd name="connsiteX7" fmla="*/ 2032000 w 12192000"/>
              <a:gd name="connsiteY7" fmla="*/ 2641600 h 2641600"/>
              <a:gd name="connsiteX8" fmla="*/ 339091 w 12192000"/>
              <a:gd name="connsiteY8" fmla="*/ 2641600 h 2641600"/>
              <a:gd name="connsiteX9" fmla="*/ 0 w 12192000"/>
              <a:gd name="connsiteY9" fmla="*/ 2641600 h 2641600"/>
              <a:gd name="connsiteX10" fmla="*/ 0 w 12192000"/>
              <a:gd name="connsiteY10" fmla="*/ 927100 h 2641600"/>
              <a:gd name="connsiteX11" fmla="*/ 339091 w 12192000"/>
              <a:gd name="connsiteY11" fmla="*/ 1024891 h 2641600"/>
              <a:gd name="connsiteX12" fmla="*/ 2032000 w 12192000"/>
              <a:gd name="connsiteY12" fmla="*/ 1259840 h 2641600"/>
              <a:gd name="connsiteX13" fmla="*/ 4064000 w 12192000"/>
              <a:gd name="connsiteY13" fmla="*/ 866140 h 2641600"/>
              <a:gd name="connsiteX14" fmla="*/ 6096000 w 12192000"/>
              <a:gd name="connsiteY14" fmla="*/ 1121410 h 2641600"/>
              <a:gd name="connsiteX15" fmla="*/ 8128000 w 12192000"/>
              <a:gd name="connsiteY15" fmla="*/ 880110 h 2641600"/>
              <a:gd name="connsiteX16" fmla="*/ 10160000 w 12192000"/>
              <a:gd name="connsiteY16" fmla="*/ 720091 h 2641600"/>
              <a:gd name="connsiteX17" fmla="*/ 11852909 w 12192000"/>
              <a:gd name="connsiteY17" fmla="*/ 148591 h 264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2641600">
                <a:moveTo>
                  <a:pt x="12192000" y="0"/>
                </a:moveTo>
                <a:lnTo>
                  <a:pt x="12192000" y="2641600"/>
                </a:lnTo>
                <a:lnTo>
                  <a:pt x="11852909" y="2641600"/>
                </a:lnTo>
                <a:cubicBezTo>
                  <a:pt x="11515091" y="2641600"/>
                  <a:pt x="10836911" y="2641600"/>
                  <a:pt x="10160000" y="2641600"/>
                </a:cubicBezTo>
                <a:cubicBezTo>
                  <a:pt x="9483091" y="2641600"/>
                  <a:pt x="8804911" y="2641600"/>
                  <a:pt x="8128000" y="2641600"/>
                </a:cubicBezTo>
                <a:cubicBezTo>
                  <a:pt x="7451091" y="2641600"/>
                  <a:pt x="6772911" y="2641600"/>
                  <a:pt x="6096000" y="2641600"/>
                </a:cubicBezTo>
                <a:cubicBezTo>
                  <a:pt x="5419091" y="2641600"/>
                  <a:pt x="4740911" y="2641600"/>
                  <a:pt x="4064000" y="2641600"/>
                </a:cubicBezTo>
                <a:cubicBezTo>
                  <a:pt x="3387091" y="2641600"/>
                  <a:pt x="2708911" y="2641600"/>
                  <a:pt x="2032000" y="2641600"/>
                </a:cubicBezTo>
                <a:cubicBezTo>
                  <a:pt x="1355091" y="2641600"/>
                  <a:pt x="676911" y="2641600"/>
                  <a:pt x="339091" y="2641600"/>
                </a:cubicBezTo>
                <a:lnTo>
                  <a:pt x="0" y="2641600"/>
                </a:lnTo>
                <a:lnTo>
                  <a:pt x="0" y="927100"/>
                </a:lnTo>
                <a:lnTo>
                  <a:pt x="339091" y="1024891"/>
                </a:lnTo>
                <a:cubicBezTo>
                  <a:pt x="676911" y="1121410"/>
                  <a:pt x="1355091" y="1316991"/>
                  <a:pt x="2032000" y="1259840"/>
                </a:cubicBezTo>
                <a:cubicBezTo>
                  <a:pt x="2708911" y="1202691"/>
                  <a:pt x="3387091" y="892810"/>
                  <a:pt x="4064000" y="866140"/>
                </a:cubicBezTo>
                <a:cubicBezTo>
                  <a:pt x="4740911" y="838200"/>
                  <a:pt x="5419091" y="1092200"/>
                  <a:pt x="6096000" y="1121410"/>
                </a:cubicBezTo>
                <a:cubicBezTo>
                  <a:pt x="6772911" y="1151891"/>
                  <a:pt x="7451091" y="956310"/>
                  <a:pt x="8128000" y="880110"/>
                </a:cubicBezTo>
                <a:cubicBezTo>
                  <a:pt x="8804911" y="803910"/>
                  <a:pt x="9483091" y="847091"/>
                  <a:pt x="10160000" y="720091"/>
                </a:cubicBezTo>
                <a:cubicBezTo>
                  <a:pt x="10836911" y="593091"/>
                  <a:pt x="11515091" y="295910"/>
                  <a:pt x="11852909" y="148591"/>
                </a:cubicBezTo>
                <a:close/>
              </a:path>
            </a:pathLst>
          </a:custGeom>
        </p:spPr>
      </p:pic>
      <p:sp>
        <p:nvSpPr>
          <p:cNvPr id="489" name="任意多边形: 形状 488">
            <a:extLst>
              <a:ext uri="{FF2B5EF4-FFF2-40B4-BE49-F238E27FC236}">
                <a16:creationId xmlns:a16="http://schemas.microsoft.com/office/drawing/2014/main" id="{911BC215-08C6-4300-B756-C77CCAFD8B0A}"/>
              </a:ext>
            </a:extLst>
          </p:cNvPr>
          <p:cNvSpPr/>
          <p:nvPr userDrawn="1"/>
        </p:nvSpPr>
        <p:spPr>
          <a:xfrm>
            <a:off x="0" y="4216400"/>
            <a:ext cx="12192000" cy="2641600"/>
          </a:xfrm>
          <a:custGeom>
            <a:avLst/>
            <a:gdLst>
              <a:gd name="connsiteX0" fmla="*/ 0 w 9144000"/>
              <a:gd name="connsiteY0" fmla="*/ 695325 h 1981200"/>
              <a:gd name="connsiteX1" fmla="*/ 254318 w 9144000"/>
              <a:gd name="connsiteY1" fmla="*/ 768668 h 1981200"/>
              <a:gd name="connsiteX2" fmla="*/ 1524000 w 9144000"/>
              <a:gd name="connsiteY2" fmla="*/ 944880 h 1981200"/>
              <a:gd name="connsiteX3" fmla="*/ 3048000 w 9144000"/>
              <a:gd name="connsiteY3" fmla="*/ 649605 h 1981200"/>
              <a:gd name="connsiteX4" fmla="*/ 4572000 w 9144000"/>
              <a:gd name="connsiteY4" fmla="*/ 841057 h 1981200"/>
              <a:gd name="connsiteX5" fmla="*/ 6096000 w 9144000"/>
              <a:gd name="connsiteY5" fmla="*/ 660082 h 1981200"/>
              <a:gd name="connsiteX6" fmla="*/ 7620000 w 9144000"/>
              <a:gd name="connsiteY6" fmla="*/ 540068 h 1981200"/>
              <a:gd name="connsiteX7" fmla="*/ 8889682 w 9144000"/>
              <a:gd name="connsiteY7" fmla="*/ 111443 h 1981200"/>
              <a:gd name="connsiteX8" fmla="*/ 9144000 w 9144000"/>
              <a:gd name="connsiteY8" fmla="*/ 0 h 1981200"/>
              <a:gd name="connsiteX9" fmla="*/ 9144000 w 9144000"/>
              <a:gd name="connsiteY9" fmla="*/ 1981200 h 1981200"/>
              <a:gd name="connsiteX10" fmla="*/ 8889682 w 9144000"/>
              <a:gd name="connsiteY10" fmla="*/ 1981200 h 1981200"/>
              <a:gd name="connsiteX11" fmla="*/ 7620000 w 9144000"/>
              <a:gd name="connsiteY11" fmla="*/ 1981200 h 1981200"/>
              <a:gd name="connsiteX12" fmla="*/ 6096000 w 9144000"/>
              <a:gd name="connsiteY12" fmla="*/ 1981200 h 1981200"/>
              <a:gd name="connsiteX13" fmla="*/ 4572000 w 9144000"/>
              <a:gd name="connsiteY13" fmla="*/ 1981200 h 1981200"/>
              <a:gd name="connsiteX14" fmla="*/ 3048000 w 9144000"/>
              <a:gd name="connsiteY14" fmla="*/ 1981200 h 1981200"/>
              <a:gd name="connsiteX15" fmla="*/ 1524000 w 9144000"/>
              <a:gd name="connsiteY15" fmla="*/ 1981200 h 1981200"/>
              <a:gd name="connsiteX16" fmla="*/ 254318 w 9144000"/>
              <a:gd name="connsiteY16" fmla="*/ 1981200 h 1981200"/>
              <a:gd name="connsiteX17" fmla="*/ 0 w 9144000"/>
              <a:gd name="connsiteY17" fmla="*/ 1981200 h 198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44000" h="1981200">
                <a:moveTo>
                  <a:pt x="0" y="695325"/>
                </a:moveTo>
                <a:lnTo>
                  <a:pt x="254318" y="768668"/>
                </a:lnTo>
                <a:cubicBezTo>
                  <a:pt x="507683" y="841057"/>
                  <a:pt x="1016318" y="987743"/>
                  <a:pt x="1524000" y="944880"/>
                </a:cubicBezTo>
                <a:cubicBezTo>
                  <a:pt x="2031683" y="902018"/>
                  <a:pt x="2540318" y="669607"/>
                  <a:pt x="3048000" y="649605"/>
                </a:cubicBezTo>
                <a:cubicBezTo>
                  <a:pt x="3555683" y="628650"/>
                  <a:pt x="4064318" y="819150"/>
                  <a:pt x="4572000" y="841057"/>
                </a:cubicBezTo>
                <a:cubicBezTo>
                  <a:pt x="5079683" y="863918"/>
                  <a:pt x="5588318" y="717232"/>
                  <a:pt x="6096000" y="660082"/>
                </a:cubicBezTo>
                <a:cubicBezTo>
                  <a:pt x="6603683" y="602932"/>
                  <a:pt x="7112318" y="635318"/>
                  <a:pt x="7620000" y="540068"/>
                </a:cubicBezTo>
                <a:cubicBezTo>
                  <a:pt x="8127683" y="444818"/>
                  <a:pt x="8636318" y="221932"/>
                  <a:pt x="8889682" y="111443"/>
                </a:cubicBezTo>
                <a:lnTo>
                  <a:pt x="9144000" y="0"/>
                </a:lnTo>
                <a:lnTo>
                  <a:pt x="9144000" y="1981200"/>
                </a:lnTo>
                <a:lnTo>
                  <a:pt x="8889682" y="1981200"/>
                </a:lnTo>
                <a:cubicBezTo>
                  <a:pt x="8636318" y="1981200"/>
                  <a:pt x="8127683" y="1981200"/>
                  <a:pt x="7620000" y="1981200"/>
                </a:cubicBezTo>
                <a:cubicBezTo>
                  <a:pt x="7112318" y="1981200"/>
                  <a:pt x="6603683" y="1981200"/>
                  <a:pt x="6096000" y="1981200"/>
                </a:cubicBezTo>
                <a:cubicBezTo>
                  <a:pt x="5588318" y="1981200"/>
                  <a:pt x="5079683" y="1981200"/>
                  <a:pt x="4572000" y="1981200"/>
                </a:cubicBezTo>
                <a:cubicBezTo>
                  <a:pt x="4064318" y="1981200"/>
                  <a:pt x="3555683" y="1981200"/>
                  <a:pt x="3048000" y="1981200"/>
                </a:cubicBezTo>
                <a:cubicBezTo>
                  <a:pt x="2540318" y="1981200"/>
                  <a:pt x="2031683" y="1981200"/>
                  <a:pt x="1524000" y="1981200"/>
                </a:cubicBezTo>
                <a:cubicBezTo>
                  <a:pt x="1016318" y="1981200"/>
                  <a:pt x="507683" y="1981200"/>
                  <a:pt x="254318" y="1981200"/>
                </a:cubicBezTo>
                <a:lnTo>
                  <a:pt x="0" y="1981200"/>
                </a:lnTo>
                <a:close/>
              </a:path>
            </a:pathLst>
          </a:custGeom>
          <a:solidFill>
            <a:schemeClr val="accent1"/>
          </a:solidFill>
          <a:ln w="9525" cap="rnd">
            <a:noFill/>
            <a:prstDash val="solid"/>
            <a:miter/>
          </a:ln>
        </p:spPr>
        <p:txBody>
          <a:bodyPr rtlCol="0" anchor="ctr"/>
          <a:lstStyle/>
          <a:p>
            <a:endParaRPr lang="zh-CN" altLang="en-US"/>
          </a:p>
        </p:txBody>
      </p:sp>
      <p:pic>
        <p:nvPicPr>
          <p:cNvPr id="493" name="图片 492">
            <a:extLst>
              <a:ext uri="{FF2B5EF4-FFF2-40B4-BE49-F238E27FC236}">
                <a16:creationId xmlns:a16="http://schemas.microsoft.com/office/drawing/2014/main" id="{73E17DDC-0A11-976C-D9D1-AFAE516F0CE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4216400"/>
            <a:ext cx="12188835" cy="2641600"/>
          </a:xfrm>
          <a:prstGeom prst="rect">
            <a:avLst/>
          </a:prstGeom>
        </p:spPr>
      </p:pic>
      <p:sp>
        <p:nvSpPr>
          <p:cNvPr id="495" name="任意多边形: 形状 494">
            <a:extLst>
              <a:ext uri="{FF2B5EF4-FFF2-40B4-BE49-F238E27FC236}">
                <a16:creationId xmlns:a16="http://schemas.microsoft.com/office/drawing/2014/main" id="{82417E37-998A-0309-BE2F-AF52E6823D76}"/>
              </a:ext>
            </a:extLst>
          </p:cNvPr>
          <p:cNvSpPr/>
          <p:nvPr userDrawn="1"/>
        </p:nvSpPr>
        <p:spPr>
          <a:xfrm>
            <a:off x="0" y="4119042"/>
            <a:ext cx="12192000" cy="1369172"/>
          </a:xfrm>
          <a:custGeom>
            <a:avLst/>
            <a:gdLst>
              <a:gd name="connsiteX0" fmla="*/ 12192000 w 12192000"/>
              <a:gd name="connsiteY0" fmla="*/ 0 h 1369172"/>
              <a:gd name="connsiteX1" fmla="*/ 12192000 w 12192000"/>
              <a:gd name="connsiteY1" fmla="*/ 99060 h 1369172"/>
              <a:gd name="connsiteX2" fmla="*/ 11852909 w 12192000"/>
              <a:gd name="connsiteY2" fmla="*/ 247651 h 1369172"/>
              <a:gd name="connsiteX3" fmla="*/ 10160000 w 12192000"/>
              <a:gd name="connsiteY3" fmla="*/ 819151 h 1369172"/>
              <a:gd name="connsiteX4" fmla="*/ 8128000 w 12192000"/>
              <a:gd name="connsiteY4" fmla="*/ 979170 h 1369172"/>
              <a:gd name="connsiteX5" fmla="*/ 6096000 w 12192000"/>
              <a:gd name="connsiteY5" fmla="*/ 1220470 h 1369172"/>
              <a:gd name="connsiteX6" fmla="*/ 4064000 w 12192000"/>
              <a:gd name="connsiteY6" fmla="*/ 965200 h 1369172"/>
              <a:gd name="connsiteX7" fmla="*/ 2032000 w 12192000"/>
              <a:gd name="connsiteY7" fmla="*/ 1358900 h 1369172"/>
              <a:gd name="connsiteX8" fmla="*/ 339091 w 12192000"/>
              <a:gd name="connsiteY8" fmla="*/ 1123951 h 1369172"/>
              <a:gd name="connsiteX9" fmla="*/ 0 w 12192000"/>
              <a:gd name="connsiteY9" fmla="*/ 1026160 h 1369172"/>
              <a:gd name="connsiteX10" fmla="*/ 0 w 12192000"/>
              <a:gd name="connsiteY10" fmla="*/ 927100 h 1369172"/>
              <a:gd name="connsiteX11" fmla="*/ 339091 w 12192000"/>
              <a:gd name="connsiteY11" fmla="*/ 1024891 h 1369172"/>
              <a:gd name="connsiteX12" fmla="*/ 2032000 w 12192000"/>
              <a:gd name="connsiteY12" fmla="*/ 1259840 h 1369172"/>
              <a:gd name="connsiteX13" fmla="*/ 4064000 w 12192000"/>
              <a:gd name="connsiteY13" fmla="*/ 866140 h 1369172"/>
              <a:gd name="connsiteX14" fmla="*/ 6096000 w 12192000"/>
              <a:gd name="connsiteY14" fmla="*/ 1121410 h 1369172"/>
              <a:gd name="connsiteX15" fmla="*/ 8128000 w 12192000"/>
              <a:gd name="connsiteY15" fmla="*/ 880110 h 1369172"/>
              <a:gd name="connsiteX16" fmla="*/ 10160000 w 12192000"/>
              <a:gd name="connsiteY16" fmla="*/ 720091 h 1369172"/>
              <a:gd name="connsiteX17" fmla="*/ 11852909 w 12192000"/>
              <a:gd name="connsiteY17" fmla="*/ 148591 h 136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1369172">
                <a:moveTo>
                  <a:pt x="12192000" y="0"/>
                </a:moveTo>
                <a:lnTo>
                  <a:pt x="12192000" y="99060"/>
                </a:lnTo>
                <a:lnTo>
                  <a:pt x="11852909" y="247651"/>
                </a:lnTo>
                <a:cubicBezTo>
                  <a:pt x="11515091" y="394970"/>
                  <a:pt x="10836911" y="692151"/>
                  <a:pt x="10160000" y="819151"/>
                </a:cubicBezTo>
                <a:cubicBezTo>
                  <a:pt x="9483091" y="946151"/>
                  <a:pt x="8804911" y="902970"/>
                  <a:pt x="8128000" y="979170"/>
                </a:cubicBezTo>
                <a:cubicBezTo>
                  <a:pt x="7451091" y="1055370"/>
                  <a:pt x="6772911" y="1250951"/>
                  <a:pt x="6096000" y="1220470"/>
                </a:cubicBezTo>
                <a:cubicBezTo>
                  <a:pt x="5419091" y="1191260"/>
                  <a:pt x="4740911" y="937260"/>
                  <a:pt x="4064000" y="965200"/>
                </a:cubicBezTo>
                <a:cubicBezTo>
                  <a:pt x="3387091" y="991870"/>
                  <a:pt x="2708911" y="1301751"/>
                  <a:pt x="2032000" y="1358900"/>
                </a:cubicBezTo>
                <a:cubicBezTo>
                  <a:pt x="1355091" y="1416051"/>
                  <a:pt x="676911" y="1220470"/>
                  <a:pt x="339091" y="1123951"/>
                </a:cubicBezTo>
                <a:lnTo>
                  <a:pt x="0" y="1026160"/>
                </a:lnTo>
                <a:lnTo>
                  <a:pt x="0" y="927100"/>
                </a:lnTo>
                <a:lnTo>
                  <a:pt x="339091" y="1024891"/>
                </a:lnTo>
                <a:cubicBezTo>
                  <a:pt x="676911" y="1121410"/>
                  <a:pt x="1355091" y="1316991"/>
                  <a:pt x="2032000" y="1259840"/>
                </a:cubicBezTo>
                <a:cubicBezTo>
                  <a:pt x="2708911" y="1202691"/>
                  <a:pt x="3387091" y="892810"/>
                  <a:pt x="4064000" y="866140"/>
                </a:cubicBezTo>
                <a:cubicBezTo>
                  <a:pt x="4740911" y="838200"/>
                  <a:pt x="5419091" y="1092200"/>
                  <a:pt x="6096000" y="1121410"/>
                </a:cubicBezTo>
                <a:cubicBezTo>
                  <a:pt x="6772911" y="1151891"/>
                  <a:pt x="7451091" y="956310"/>
                  <a:pt x="8128000" y="880110"/>
                </a:cubicBezTo>
                <a:cubicBezTo>
                  <a:pt x="8804911" y="803910"/>
                  <a:pt x="9483091" y="847091"/>
                  <a:pt x="10160000" y="720091"/>
                </a:cubicBezTo>
                <a:cubicBezTo>
                  <a:pt x="10836911" y="593091"/>
                  <a:pt x="11515091" y="295910"/>
                  <a:pt x="11852909" y="148591"/>
                </a:cubicBezTo>
                <a:close/>
              </a:path>
            </a:pathLst>
          </a:custGeom>
          <a:gradFill flip="none" rotWithShape="1">
            <a:gsLst>
              <a:gs pos="0">
                <a:schemeClr val="accent2"/>
              </a:gs>
              <a:gs pos="100000">
                <a:schemeClr val="accent2"/>
              </a:gs>
            </a:gsLst>
            <a:lin ang="10800000" scaled="1"/>
            <a:tileRect/>
          </a:gradFill>
          <a:ln w="9525" cap="rnd">
            <a:noFill/>
            <a:prstDash val="solid"/>
            <a:miter/>
          </a:ln>
          <a:effectLst>
            <a:outerShdw blurRad="139700" dist="76200" dir="5400000" algn="t" rotWithShape="0">
              <a:schemeClr val="accent2">
                <a:lumMod val="50000"/>
                <a:alpha val="55000"/>
              </a:schemeClr>
            </a:outerShdw>
          </a:effectLst>
        </p:spPr>
        <p:txBody>
          <a:bodyPr wrap="square" rtlCol="0" anchor="ctr">
            <a:noAutofit/>
          </a:bodyPr>
          <a:lstStyle/>
          <a:p>
            <a:endParaRPr lang="zh-CN" altLang="en-US" dirty="0"/>
          </a:p>
        </p:txBody>
      </p:sp>
      <p:sp>
        <p:nvSpPr>
          <p:cNvPr id="497" name="Title 1">
            <a:extLst>
              <a:ext uri="{FF2B5EF4-FFF2-40B4-BE49-F238E27FC236}">
                <a16:creationId xmlns:a16="http://schemas.microsoft.com/office/drawing/2014/main" id="{16952847-366F-7B82-4A6B-3C3A4585BE97}"/>
              </a:ext>
            </a:extLst>
          </p:cNvPr>
          <p:cNvSpPr txBox="1">
            <a:spLocks/>
          </p:cNvSpPr>
          <p:nvPr userDrawn="1"/>
        </p:nvSpPr>
        <p:spPr>
          <a:xfrm>
            <a:off x="4933565" y="4035782"/>
            <a:ext cx="4801314" cy="646331"/>
          </a:xfrm>
          <a:prstGeom prst="rect">
            <a:avLst/>
          </a:prstGeom>
        </p:spPr>
        <p:txBody>
          <a:bodyPr vert="horz" wrap="none" lIns="91440" tIns="45720" rIns="91440" bIns="45720" rtlCol="0" anchor="b">
            <a:noAutofit/>
          </a:bodyPr>
          <a:lstStyle>
            <a:lvl1pPr algn="ctr" defTabSz="914400" rtl="0" eaLnBrk="1" latinLnBrk="0" hangingPunct="1">
              <a:lnSpc>
                <a:spcPct val="90000"/>
              </a:lnSpc>
              <a:spcBef>
                <a:spcPct val="0"/>
              </a:spcBef>
              <a:buNone/>
              <a:defRPr lang="zh-CN" altLang="en-US" sz="6600" b="0" kern="1200" dirty="0">
                <a:solidFill>
                  <a:schemeClr val="accent1"/>
                </a:solidFill>
                <a:latin typeface="云峰飞云体" panose="02000500000000000000" pitchFamily="2" charset="-122"/>
                <a:ea typeface="云峰飞云体" panose="02000500000000000000" pitchFamily="2" charset="-122"/>
                <a:cs typeface="+mj-cs"/>
              </a:defRPr>
            </a:lvl1pPr>
          </a:lstStyle>
          <a:p>
            <a:pPr defTabSz="914354"/>
            <a:endParaRPr lang="zh-CN" altLang="en-US" sz="8000" dirty="0"/>
          </a:p>
        </p:txBody>
      </p:sp>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660400" y="1488174"/>
            <a:ext cx="2836562" cy="594626"/>
          </a:xfrm>
        </p:spPr>
        <p:txBody>
          <a:bodyPr anchor="ctr" anchorCtr="0">
            <a:noAutofit/>
          </a:bodyPr>
          <a:lstStyle>
            <a:lvl1pPr marL="0" indent="0" algn="l">
              <a:buFont typeface="+mj-lt"/>
              <a:buNone/>
              <a:defRPr sz="2800" b="1" spc="0"/>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sp>
        <p:nvSpPr>
          <p:cNvPr id="980" name="Title 1">
            <a:extLst>
              <a:ext uri="{FF2B5EF4-FFF2-40B4-BE49-F238E27FC236}">
                <a16:creationId xmlns:a16="http://schemas.microsoft.com/office/drawing/2014/main" id="{AE779A92-FD78-E69D-208B-2AB6C314A2A5}"/>
              </a:ext>
            </a:extLst>
          </p:cNvPr>
          <p:cNvSpPr>
            <a:spLocks noGrp="1"/>
          </p:cNvSpPr>
          <p:nvPr>
            <p:ph type="body" sz="quarter" idx="15" hasCustomPrompt="1"/>
          </p:nvPr>
        </p:nvSpPr>
        <p:spPr>
          <a:xfrm>
            <a:off x="660400" y="1028700"/>
            <a:ext cx="2836562" cy="594626"/>
          </a:xfrm>
        </p:spPr>
        <p:txBody>
          <a:bodyPr anchor="ctr" anchorCtr="0">
            <a:noAutofit/>
          </a:bodyPr>
          <a:lstStyle>
            <a:lvl1pPr marL="0" indent="0" algn="l">
              <a:buFont typeface="+mj-lt"/>
              <a:buNone/>
              <a:defRPr sz="4000" b="1">
                <a:latin typeface="+mj-ea"/>
                <a:ea typeface="+mj-ea"/>
              </a:defRPr>
            </a:lvl1pPr>
            <a:lvl2pPr marL="457200" indent="0">
              <a:buFont typeface="+mj-ea"/>
              <a:buNone/>
              <a:defRPr/>
            </a:lvl2pPr>
            <a:lvl3pPr marL="1257300" indent="-342900">
              <a:buFont typeface="+mj-lt"/>
              <a:buAutoNum type="alphaLcParenR"/>
              <a:defRPr/>
            </a:lvl3pPr>
          </a:lstStyle>
          <a:p>
            <a:pPr lvl="0"/>
            <a:r>
              <a:rPr lang="zh-CN" altLang="en-US" dirty="0"/>
              <a:t>目录</a:t>
            </a:r>
          </a:p>
        </p:txBody>
      </p:sp>
    </p:spTree>
    <p:extLst>
      <p:ext uri="{BB962C8B-B14F-4D97-AF65-F5344CB8AC3E}">
        <p14:creationId xmlns:p14="http://schemas.microsoft.com/office/powerpoint/2010/main" val="1929775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6B25144C-9AA5-E86E-5DCC-E71D19ACB11D}"/>
              </a:ext>
            </a:extLst>
          </p:cNvPr>
          <p:cNvGrpSpPr/>
          <p:nvPr userDrawn="1"/>
        </p:nvGrpSpPr>
        <p:grpSpPr>
          <a:xfrm>
            <a:off x="0" y="0"/>
            <a:ext cx="13415058" cy="6858000"/>
            <a:chOff x="0" y="10954"/>
            <a:chExt cx="12680781" cy="6224746"/>
          </a:xfrm>
          <a:solidFill>
            <a:schemeClr val="bg1">
              <a:lumMod val="95000"/>
              <a:alpha val="45000"/>
            </a:schemeClr>
          </a:solidFill>
        </p:grpSpPr>
        <p:grpSp>
          <p:nvGrpSpPr>
            <p:cNvPr id="29" name="组合 28">
              <a:extLst>
                <a:ext uri="{FF2B5EF4-FFF2-40B4-BE49-F238E27FC236}">
                  <a16:creationId xmlns:a16="http://schemas.microsoft.com/office/drawing/2014/main" id="{59051FB6-8309-95F8-2C51-2C91ED90EA94}"/>
                </a:ext>
              </a:extLst>
            </p:cNvPr>
            <p:cNvGrpSpPr/>
            <p:nvPr userDrawn="1"/>
          </p:nvGrpSpPr>
          <p:grpSpPr>
            <a:xfrm>
              <a:off x="0" y="10954"/>
              <a:ext cx="6351210" cy="6224746"/>
              <a:chOff x="4227512" y="1959133"/>
              <a:chExt cx="2700051" cy="2814827"/>
            </a:xfrm>
            <a:grpFill/>
          </p:grpSpPr>
          <p:sp>
            <p:nvSpPr>
              <p:cNvPr id="270" name="任意多边形: 形状 269">
                <a:extLst>
                  <a:ext uri="{FF2B5EF4-FFF2-40B4-BE49-F238E27FC236}">
                    <a16:creationId xmlns:a16="http://schemas.microsoft.com/office/drawing/2014/main" id="{AA435EC4-0F21-3D6D-D654-92A5C2746627}"/>
                  </a:ext>
                </a:extLst>
              </p:cNvPr>
              <p:cNvSpPr/>
              <p:nvPr/>
            </p:nvSpPr>
            <p:spPr>
              <a:xfrm>
                <a:off x="6255289" y="4507356"/>
                <a:ext cx="207454" cy="266604"/>
              </a:xfrm>
              <a:custGeom>
                <a:avLst/>
                <a:gdLst>
                  <a:gd name="connsiteX0" fmla="*/ 75914 w 207454"/>
                  <a:gd name="connsiteY0" fmla="*/ 137922 h 266604"/>
                  <a:gd name="connsiteX1" fmla="*/ 133255 w 207454"/>
                  <a:gd name="connsiteY1" fmla="*/ 137922 h 266604"/>
                  <a:gd name="connsiteX2" fmla="*/ 133255 w 207454"/>
                  <a:gd name="connsiteY2" fmla="*/ 196977 h 266604"/>
                  <a:gd name="connsiteX3" fmla="*/ 75914 w 207454"/>
                  <a:gd name="connsiteY3" fmla="*/ 196977 h 266604"/>
                  <a:gd name="connsiteX4" fmla="*/ 75914 w 207454"/>
                  <a:gd name="connsiteY4" fmla="*/ 137922 h 266604"/>
                  <a:gd name="connsiteX5" fmla="*/ 198025 w 207454"/>
                  <a:gd name="connsiteY5" fmla="*/ 0 h 266604"/>
                  <a:gd name="connsiteX6" fmla="*/ 198025 w 207454"/>
                  <a:gd name="connsiteY6" fmla="*/ 261842 h 266604"/>
                  <a:gd name="connsiteX7" fmla="*/ 9334 w 207454"/>
                  <a:gd name="connsiteY7" fmla="*/ 261842 h 266604"/>
                  <a:gd name="connsiteX8" fmla="*/ 9334 w 207454"/>
                  <a:gd name="connsiteY8" fmla="*/ 75057 h 266604"/>
                  <a:gd name="connsiteX9" fmla="*/ 133255 w 207454"/>
                  <a:gd name="connsiteY9" fmla="*/ 75057 h 266604"/>
                  <a:gd name="connsiteX10" fmla="*/ 133255 w 207454"/>
                  <a:gd name="connsiteY10" fmla="*/ 128588 h 266604"/>
                  <a:gd name="connsiteX11" fmla="*/ 66580 w 207454"/>
                  <a:gd name="connsiteY11" fmla="*/ 128588 h 266604"/>
                  <a:gd name="connsiteX12" fmla="*/ 66580 w 207454"/>
                  <a:gd name="connsiteY12" fmla="*/ 206502 h 266604"/>
                  <a:gd name="connsiteX13" fmla="*/ 142684 w 207454"/>
                  <a:gd name="connsiteY13" fmla="*/ 206502 h 266604"/>
                  <a:gd name="connsiteX14" fmla="*/ 142684 w 207454"/>
                  <a:gd name="connsiteY14" fmla="*/ 95 h 266604"/>
                  <a:gd name="connsiteX15" fmla="*/ 133255 w 207454"/>
                  <a:gd name="connsiteY15" fmla="*/ 95 h 266604"/>
                  <a:gd name="connsiteX16" fmla="*/ 133255 w 207454"/>
                  <a:gd name="connsiteY16" fmla="*/ 65722 h 266604"/>
                  <a:gd name="connsiteX17" fmla="*/ 0 w 207454"/>
                  <a:gd name="connsiteY17" fmla="*/ 65722 h 266604"/>
                  <a:gd name="connsiteX18" fmla="*/ 0 w 207454"/>
                  <a:gd name="connsiteY18" fmla="*/ 266605 h 266604"/>
                  <a:gd name="connsiteX19" fmla="*/ 207455 w 207454"/>
                  <a:gd name="connsiteY19" fmla="*/ 266605 h 266604"/>
                  <a:gd name="connsiteX20" fmla="*/ 207455 w 207454"/>
                  <a:gd name="connsiteY20" fmla="*/ 95 h 266604"/>
                  <a:gd name="connsiteX21" fmla="*/ 198025 w 207454"/>
                  <a:gd name="connsiteY21" fmla="*/ 95 h 26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66604">
                    <a:moveTo>
                      <a:pt x="75914" y="137922"/>
                    </a:moveTo>
                    <a:lnTo>
                      <a:pt x="133255" y="137922"/>
                    </a:lnTo>
                    <a:lnTo>
                      <a:pt x="133255" y="196977"/>
                    </a:lnTo>
                    <a:lnTo>
                      <a:pt x="75914" y="196977"/>
                    </a:lnTo>
                    <a:lnTo>
                      <a:pt x="75914" y="137922"/>
                    </a:lnTo>
                    <a:close/>
                    <a:moveTo>
                      <a:pt x="198025" y="0"/>
                    </a:moveTo>
                    <a:lnTo>
                      <a:pt x="198025" y="261842"/>
                    </a:lnTo>
                    <a:lnTo>
                      <a:pt x="9334" y="261842"/>
                    </a:lnTo>
                    <a:lnTo>
                      <a:pt x="9334" y="75057"/>
                    </a:lnTo>
                    <a:lnTo>
                      <a:pt x="133255" y="75057"/>
                    </a:lnTo>
                    <a:lnTo>
                      <a:pt x="133255" y="128588"/>
                    </a:lnTo>
                    <a:lnTo>
                      <a:pt x="66580" y="128588"/>
                    </a:lnTo>
                    <a:lnTo>
                      <a:pt x="66580" y="206502"/>
                    </a:lnTo>
                    <a:lnTo>
                      <a:pt x="142684" y="206502"/>
                    </a:lnTo>
                    <a:lnTo>
                      <a:pt x="142684" y="95"/>
                    </a:lnTo>
                    <a:lnTo>
                      <a:pt x="133255" y="95"/>
                    </a:lnTo>
                    <a:lnTo>
                      <a:pt x="133255" y="65722"/>
                    </a:lnTo>
                    <a:lnTo>
                      <a:pt x="0" y="65722"/>
                    </a:lnTo>
                    <a:lnTo>
                      <a:pt x="0" y="266605"/>
                    </a:lnTo>
                    <a:lnTo>
                      <a:pt x="207455" y="266605"/>
                    </a:lnTo>
                    <a:lnTo>
                      <a:pt x="207455" y="95"/>
                    </a:lnTo>
                    <a:lnTo>
                      <a:pt x="198025" y="9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1" name="任意多边形: 形状 270">
                <a:extLst>
                  <a:ext uri="{FF2B5EF4-FFF2-40B4-BE49-F238E27FC236}">
                    <a16:creationId xmlns:a16="http://schemas.microsoft.com/office/drawing/2014/main" id="{63E78842-8D00-7309-055F-2F58D093FF29}"/>
                  </a:ext>
                </a:extLst>
              </p:cNvPr>
              <p:cNvSpPr/>
              <p:nvPr/>
            </p:nvSpPr>
            <p:spPr>
              <a:xfrm>
                <a:off x="6457981" y="4571173"/>
                <a:ext cx="438530" cy="51054"/>
              </a:xfrm>
              <a:custGeom>
                <a:avLst/>
                <a:gdLst>
                  <a:gd name="connsiteX0" fmla="*/ 431101 w 438530"/>
                  <a:gd name="connsiteY0" fmla="*/ 51054 h 51054"/>
                  <a:gd name="connsiteX1" fmla="*/ 399288 w 438530"/>
                  <a:gd name="connsiteY1" fmla="*/ 9335 h 51054"/>
                  <a:gd name="connsiteX2" fmla="*/ 0 w 438530"/>
                  <a:gd name="connsiteY2" fmla="*/ 9335 h 51054"/>
                  <a:gd name="connsiteX3" fmla="*/ 0 w 438530"/>
                  <a:gd name="connsiteY3" fmla="*/ 0 h 51054"/>
                  <a:gd name="connsiteX4" fmla="*/ 403955 w 438530"/>
                  <a:gd name="connsiteY4" fmla="*/ 0 h 51054"/>
                  <a:gd name="connsiteX5" fmla="*/ 438531 w 438530"/>
                  <a:gd name="connsiteY5" fmla="*/ 45339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5"/>
                    </a:lnTo>
                    <a:lnTo>
                      <a:pt x="0" y="9335"/>
                    </a:lnTo>
                    <a:lnTo>
                      <a:pt x="0" y="0"/>
                    </a:lnTo>
                    <a:lnTo>
                      <a:pt x="403955" y="0"/>
                    </a:lnTo>
                    <a:lnTo>
                      <a:pt x="438531" y="4533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2" name="任意多边形: 形状 271">
                <a:extLst>
                  <a:ext uri="{FF2B5EF4-FFF2-40B4-BE49-F238E27FC236}">
                    <a16:creationId xmlns:a16="http://schemas.microsoft.com/office/drawing/2014/main" id="{7A885117-696A-2603-B4CB-CB224A07ED56}"/>
                  </a:ext>
                </a:extLst>
              </p:cNvPr>
              <p:cNvSpPr/>
              <p:nvPr/>
            </p:nvSpPr>
            <p:spPr>
              <a:xfrm>
                <a:off x="6457981" y="4635944"/>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808 w 396049"/>
                  <a:gd name="connsiteY4" fmla="*/ 0 h 42100"/>
                  <a:gd name="connsiteX5" fmla="*/ 396049 w 396049"/>
                  <a:gd name="connsiteY5" fmla="*/ 36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808" y="0"/>
                    </a:lnTo>
                    <a:lnTo>
                      <a:pt x="396049" y="36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3" name="任意多边形: 形状 272">
                <a:extLst>
                  <a:ext uri="{FF2B5EF4-FFF2-40B4-BE49-F238E27FC236}">
                    <a16:creationId xmlns:a16="http://schemas.microsoft.com/office/drawing/2014/main" id="{9877C5EB-03E2-8E8B-564E-5734E3875573}"/>
                  </a:ext>
                </a:extLst>
              </p:cNvPr>
              <p:cNvSpPr/>
              <p:nvPr/>
            </p:nvSpPr>
            <p:spPr>
              <a:xfrm>
                <a:off x="6521798" y="4640611"/>
                <a:ext cx="405669" cy="133254"/>
              </a:xfrm>
              <a:custGeom>
                <a:avLst/>
                <a:gdLst>
                  <a:gd name="connsiteX0" fmla="*/ 0 w 405669"/>
                  <a:gd name="connsiteY0" fmla="*/ 0 h 133254"/>
                  <a:gd name="connsiteX1" fmla="*/ 0 w 405669"/>
                  <a:gd name="connsiteY1" fmla="*/ 133255 h 133254"/>
                  <a:gd name="connsiteX2" fmla="*/ 343662 w 405669"/>
                  <a:gd name="connsiteY2" fmla="*/ 133255 h 133254"/>
                  <a:gd name="connsiteX3" fmla="*/ 405670 w 405669"/>
                  <a:gd name="connsiteY3" fmla="*/ 50578 h 133254"/>
                  <a:gd name="connsiteX4" fmla="*/ 405670 w 405669"/>
                  <a:gd name="connsiteY4" fmla="*/ 34957 h 133254"/>
                  <a:gd name="connsiteX5" fmla="*/ 335471 w 405669"/>
                  <a:gd name="connsiteY5" fmla="*/ 128588 h 133254"/>
                  <a:gd name="connsiteX6" fmla="*/ 9335 w 405669"/>
                  <a:gd name="connsiteY6" fmla="*/ 128588 h 133254"/>
                  <a:gd name="connsiteX7" fmla="*/ 9335 w 405669"/>
                  <a:gd name="connsiteY7" fmla="*/ 0 h 13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3254">
                    <a:moveTo>
                      <a:pt x="0" y="0"/>
                    </a:moveTo>
                    <a:lnTo>
                      <a:pt x="0" y="133255"/>
                    </a:lnTo>
                    <a:lnTo>
                      <a:pt x="343662" y="133255"/>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4" name="任意多边形: 形状 273">
                <a:extLst>
                  <a:ext uri="{FF2B5EF4-FFF2-40B4-BE49-F238E27FC236}">
                    <a16:creationId xmlns:a16="http://schemas.microsoft.com/office/drawing/2014/main" id="{9C83A96C-A215-E22F-8153-70AB9671536C}"/>
                  </a:ext>
                </a:extLst>
              </p:cNvPr>
              <p:cNvSpPr/>
              <p:nvPr/>
            </p:nvSpPr>
            <p:spPr>
              <a:xfrm>
                <a:off x="6588378" y="4571078"/>
                <a:ext cx="339185" cy="140874"/>
              </a:xfrm>
              <a:custGeom>
                <a:avLst/>
                <a:gdLst>
                  <a:gd name="connsiteX0" fmla="*/ 334137 w 339185"/>
                  <a:gd name="connsiteY0" fmla="*/ 0 h 140874"/>
                  <a:gd name="connsiteX1" fmla="*/ 235553 w 339185"/>
                  <a:gd name="connsiteY1" fmla="*/ 131445 h 140874"/>
                  <a:gd name="connsiteX2" fmla="*/ 9430 w 339185"/>
                  <a:gd name="connsiteY2" fmla="*/ 131445 h 140874"/>
                  <a:gd name="connsiteX3" fmla="*/ 9430 w 339185"/>
                  <a:gd name="connsiteY3" fmla="*/ 69532 h 140874"/>
                  <a:gd name="connsiteX4" fmla="*/ 0 w 339185"/>
                  <a:gd name="connsiteY4" fmla="*/ 69532 h 140874"/>
                  <a:gd name="connsiteX5" fmla="*/ 0 w 339185"/>
                  <a:gd name="connsiteY5" fmla="*/ 140875 h 140874"/>
                  <a:gd name="connsiteX6" fmla="*/ 240221 w 339185"/>
                  <a:gd name="connsiteY6" fmla="*/ 140875 h 140874"/>
                  <a:gd name="connsiteX7" fmla="*/ 338804 w 339185"/>
                  <a:gd name="connsiteY7" fmla="*/ 9430 h 140874"/>
                  <a:gd name="connsiteX8" fmla="*/ 339185 w 339185"/>
                  <a:gd name="connsiteY8" fmla="*/ 9430 h 140874"/>
                  <a:gd name="connsiteX9" fmla="*/ 339185 w 339185"/>
                  <a:gd name="connsiteY9" fmla="*/ 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874">
                    <a:moveTo>
                      <a:pt x="334137" y="0"/>
                    </a:moveTo>
                    <a:lnTo>
                      <a:pt x="235553" y="131445"/>
                    </a:lnTo>
                    <a:lnTo>
                      <a:pt x="9430" y="131445"/>
                    </a:lnTo>
                    <a:lnTo>
                      <a:pt x="9430" y="69532"/>
                    </a:lnTo>
                    <a:lnTo>
                      <a:pt x="0" y="69532"/>
                    </a:lnTo>
                    <a:lnTo>
                      <a:pt x="0" y="140875"/>
                    </a:lnTo>
                    <a:lnTo>
                      <a:pt x="240221" y="140875"/>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5" name="任意多边形: 形状 274">
                <a:extLst>
                  <a:ext uri="{FF2B5EF4-FFF2-40B4-BE49-F238E27FC236}">
                    <a16:creationId xmlns:a16="http://schemas.microsoft.com/office/drawing/2014/main" id="{40ED48A1-5177-3F9E-3C2D-B5467C14CC2F}"/>
                  </a:ext>
                </a:extLst>
              </p:cNvPr>
              <p:cNvSpPr/>
              <p:nvPr/>
            </p:nvSpPr>
            <p:spPr>
              <a:xfrm>
                <a:off x="6255194" y="4103115"/>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4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4"/>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6" name="任意多边形: 形状 275">
                <a:extLst>
                  <a:ext uri="{FF2B5EF4-FFF2-40B4-BE49-F238E27FC236}">
                    <a16:creationId xmlns:a16="http://schemas.microsoft.com/office/drawing/2014/main" id="{6FC893B8-5EB2-9220-18B8-C505037396F6}"/>
                  </a:ext>
                </a:extLst>
              </p:cNvPr>
              <p:cNvSpPr/>
              <p:nvPr/>
            </p:nvSpPr>
            <p:spPr>
              <a:xfrm>
                <a:off x="6822503" y="4637848"/>
                <a:ext cx="104965" cy="136016"/>
              </a:xfrm>
              <a:custGeom>
                <a:avLst/>
                <a:gdLst>
                  <a:gd name="connsiteX0" fmla="*/ 0 w 104965"/>
                  <a:gd name="connsiteY0" fmla="*/ 5525 h 136016"/>
                  <a:gd name="connsiteX1" fmla="*/ 96488 w 104965"/>
                  <a:gd name="connsiteY1" fmla="*/ 136017 h 136016"/>
                  <a:gd name="connsiteX2" fmla="*/ 104965 w 104965"/>
                  <a:gd name="connsiteY2" fmla="*/ 136017 h 136016"/>
                  <a:gd name="connsiteX3" fmla="*/ 104965 w 104965"/>
                  <a:gd name="connsiteY3" fmla="*/ 131350 h 136016"/>
                  <a:gd name="connsiteX4" fmla="*/ 104680 w 104965"/>
                  <a:gd name="connsiteY4" fmla="*/ 131350 h 136016"/>
                  <a:gd name="connsiteX5" fmla="*/ 7525 w 104965"/>
                  <a:gd name="connsiteY5" fmla="*/ 0 h 13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36016">
                    <a:moveTo>
                      <a:pt x="0" y="5525"/>
                    </a:moveTo>
                    <a:lnTo>
                      <a:pt x="96488" y="136017"/>
                    </a:lnTo>
                    <a:lnTo>
                      <a:pt x="104965" y="136017"/>
                    </a:lnTo>
                    <a:lnTo>
                      <a:pt x="104965" y="131350"/>
                    </a:lnTo>
                    <a:lnTo>
                      <a:pt x="104680" y="131350"/>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7" name="任意多边形: 形状 276">
                <a:extLst>
                  <a:ext uri="{FF2B5EF4-FFF2-40B4-BE49-F238E27FC236}">
                    <a16:creationId xmlns:a16="http://schemas.microsoft.com/office/drawing/2014/main" id="{850543B9-670E-A37B-704F-94738CA7699D}"/>
                  </a:ext>
                </a:extLst>
              </p:cNvPr>
              <p:cNvSpPr/>
              <p:nvPr/>
            </p:nvSpPr>
            <p:spPr>
              <a:xfrm>
                <a:off x="6855935" y="4572983"/>
                <a:ext cx="71627" cy="99822"/>
              </a:xfrm>
              <a:custGeom>
                <a:avLst/>
                <a:gdLst>
                  <a:gd name="connsiteX0" fmla="*/ 0 w 71627"/>
                  <a:gd name="connsiteY0" fmla="*/ 5620 h 99822"/>
                  <a:gd name="connsiteX1" fmla="*/ 71628 w 71627"/>
                  <a:gd name="connsiteY1" fmla="*/ 99822 h 99822"/>
                  <a:gd name="connsiteX2" fmla="*/ 71628 w 71627"/>
                  <a:gd name="connsiteY2" fmla="*/ 84296 h 99822"/>
                  <a:gd name="connsiteX3" fmla="*/ 7429 w 71627"/>
                  <a:gd name="connsiteY3" fmla="*/ 0 h 99822"/>
                </a:gdLst>
                <a:ahLst/>
                <a:cxnLst>
                  <a:cxn ang="0">
                    <a:pos x="connsiteX0" y="connsiteY0"/>
                  </a:cxn>
                  <a:cxn ang="0">
                    <a:pos x="connsiteX1" y="connsiteY1"/>
                  </a:cxn>
                  <a:cxn ang="0">
                    <a:pos x="connsiteX2" y="connsiteY2"/>
                  </a:cxn>
                  <a:cxn ang="0">
                    <a:pos x="connsiteX3" y="connsiteY3"/>
                  </a:cxn>
                </a:cxnLst>
                <a:rect l="l" t="t" r="r" b="b"/>
                <a:pathLst>
                  <a:path w="71627" h="99822">
                    <a:moveTo>
                      <a:pt x="0" y="5620"/>
                    </a:moveTo>
                    <a:lnTo>
                      <a:pt x="71628" y="99822"/>
                    </a:lnTo>
                    <a:lnTo>
                      <a:pt x="71628" y="84296"/>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8" name="任意多边形: 形状 277">
                <a:extLst>
                  <a:ext uri="{FF2B5EF4-FFF2-40B4-BE49-F238E27FC236}">
                    <a16:creationId xmlns:a16="http://schemas.microsoft.com/office/drawing/2014/main" id="{15128292-63B1-54C9-6D56-52654A6FD46C}"/>
                  </a:ext>
                </a:extLst>
              </p:cNvPr>
              <p:cNvSpPr/>
              <p:nvPr/>
            </p:nvSpPr>
            <p:spPr>
              <a:xfrm>
                <a:off x="6920134" y="4206271"/>
                <a:ext cx="7334" cy="305752"/>
              </a:xfrm>
              <a:custGeom>
                <a:avLst/>
                <a:gdLst>
                  <a:gd name="connsiteX0" fmla="*/ 0 w 7334"/>
                  <a:gd name="connsiteY0" fmla="*/ 0 h 305752"/>
                  <a:gd name="connsiteX1" fmla="*/ 7334 w 7334"/>
                  <a:gd name="connsiteY1" fmla="*/ 0 h 305752"/>
                  <a:gd name="connsiteX2" fmla="*/ 7334 w 7334"/>
                  <a:gd name="connsiteY2" fmla="*/ 305752 h 305752"/>
                  <a:gd name="connsiteX3" fmla="*/ 0 w 7334"/>
                  <a:gd name="connsiteY3" fmla="*/ 305752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2"/>
                    </a:lnTo>
                    <a:lnTo>
                      <a:pt x="0" y="30575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9" name="任意多边形: 形状 278">
                <a:extLst>
                  <a:ext uri="{FF2B5EF4-FFF2-40B4-BE49-F238E27FC236}">
                    <a16:creationId xmlns:a16="http://schemas.microsoft.com/office/drawing/2014/main" id="{05C051C8-B0C0-0E11-6331-9E9BF3FEE141}"/>
                  </a:ext>
                </a:extLst>
              </p:cNvPr>
              <p:cNvSpPr/>
              <p:nvPr/>
            </p:nvSpPr>
            <p:spPr>
              <a:xfrm>
                <a:off x="6859650" y="4201508"/>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0" name="任意多边形: 形状 279">
                <a:extLst>
                  <a:ext uri="{FF2B5EF4-FFF2-40B4-BE49-F238E27FC236}">
                    <a16:creationId xmlns:a16="http://schemas.microsoft.com/office/drawing/2014/main" id="{CE78F681-82C8-7215-6181-F9A1FB538257}"/>
                  </a:ext>
                </a:extLst>
              </p:cNvPr>
              <p:cNvSpPr/>
              <p:nvPr/>
            </p:nvSpPr>
            <p:spPr>
              <a:xfrm>
                <a:off x="6859650" y="4136262"/>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1" name="任意多边形: 形状 280">
                <a:extLst>
                  <a:ext uri="{FF2B5EF4-FFF2-40B4-BE49-F238E27FC236}">
                    <a16:creationId xmlns:a16="http://schemas.microsoft.com/office/drawing/2014/main" id="{6FA7D8FB-6557-A5F1-B56A-DD4E2B22F048}"/>
                  </a:ext>
                </a:extLst>
              </p:cNvPr>
              <p:cNvSpPr/>
              <p:nvPr/>
            </p:nvSpPr>
            <p:spPr>
              <a:xfrm>
                <a:off x="6593140" y="4074159"/>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2" name="任意多边形: 形状 281">
                <a:extLst>
                  <a:ext uri="{FF2B5EF4-FFF2-40B4-BE49-F238E27FC236}">
                    <a16:creationId xmlns:a16="http://schemas.microsoft.com/office/drawing/2014/main" id="{A23E298F-D5FB-3094-4F1D-19AE3D57D57B}"/>
                  </a:ext>
                </a:extLst>
              </p:cNvPr>
              <p:cNvSpPr/>
              <p:nvPr/>
            </p:nvSpPr>
            <p:spPr>
              <a:xfrm>
                <a:off x="6588378" y="4201508"/>
                <a:ext cx="204597" cy="374332"/>
              </a:xfrm>
              <a:custGeom>
                <a:avLst/>
                <a:gdLst>
                  <a:gd name="connsiteX0" fmla="*/ 9430 w 204597"/>
                  <a:gd name="connsiteY0" fmla="*/ 374333 h 374332"/>
                  <a:gd name="connsiteX1" fmla="*/ 0 w 204597"/>
                  <a:gd name="connsiteY1" fmla="*/ 374333 h 374332"/>
                  <a:gd name="connsiteX2" fmla="*/ 0 w 204597"/>
                  <a:gd name="connsiteY2" fmla="*/ 0 h 374332"/>
                  <a:gd name="connsiteX3" fmla="*/ 204597 w 204597"/>
                  <a:gd name="connsiteY3" fmla="*/ 0 h 374332"/>
                  <a:gd name="connsiteX4" fmla="*/ 204597 w 204597"/>
                  <a:gd name="connsiteY4" fmla="*/ 9430 h 374332"/>
                  <a:gd name="connsiteX5" fmla="*/ 9430 w 204597"/>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3" name="任意多边形: 形状 282">
                <a:extLst>
                  <a:ext uri="{FF2B5EF4-FFF2-40B4-BE49-F238E27FC236}">
                    <a16:creationId xmlns:a16="http://schemas.microsoft.com/office/drawing/2014/main" id="{7EA07869-153B-F14A-6D7F-CFC081CFCA3D}"/>
                  </a:ext>
                </a:extLst>
              </p:cNvPr>
              <p:cNvSpPr/>
              <p:nvPr/>
            </p:nvSpPr>
            <p:spPr>
              <a:xfrm>
                <a:off x="6521798" y="4136262"/>
                <a:ext cx="271176" cy="439578"/>
              </a:xfrm>
              <a:custGeom>
                <a:avLst/>
                <a:gdLst>
                  <a:gd name="connsiteX0" fmla="*/ 9335 w 271176"/>
                  <a:gd name="connsiteY0" fmla="*/ 439579 h 439578"/>
                  <a:gd name="connsiteX1" fmla="*/ 0 w 271176"/>
                  <a:gd name="connsiteY1" fmla="*/ 439579 h 439578"/>
                  <a:gd name="connsiteX2" fmla="*/ 0 w 271176"/>
                  <a:gd name="connsiteY2" fmla="*/ 0 h 439578"/>
                  <a:gd name="connsiteX3" fmla="*/ 271177 w 271176"/>
                  <a:gd name="connsiteY3" fmla="*/ 0 h 439578"/>
                  <a:gd name="connsiteX4" fmla="*/ 271177 w 271176"/>
                  <a:gd name="connsiteY4" fmla="*/ 9430 h 439578"/>
                  <a:gd name="connsiteX5" fmla="*/ 9335 w 271176"/>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9335" y="439579"/>
                    </a:moveTo>
                    <a:lnTo>
                      <a:pt x="0" y="439579"/>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4" name="任意多边形: 形状 283">
                <a:extLst>
                  <a:ext uri="{FF2B5EF4-FFF2-40B4-BE49-F238E27FC236}">
                    <a16:creationId xmlns:a16="http://schemas.microsoft.com/office/drawing/2014/main" id="{505A5067-CDA0-0568-F446-AC222010B9B3}"/>
                  </a:ext>
                </a:extLst>
              </p:cNvPr>
              <p:cNvSpPr/>
              <p:nvPr/>
            </p:nvSpPr>
            <p:spPr>
              <a:xfrm>
                <a:off x="6321773" y="4145692"/>
                <a:ext cx="204692" cy="299656"/>
              </a:xfrm>
              <a:custGeom>
                <a:avLst/>
                <a:gdLst>
                  <a:gd name="connsiteX0" fmla="*/ 204692 w 204692"/>
                  <a:gd name="connsiteY0" fmla="*/ 299656 h 299656"/>
                  <a:gd name="connsiteX1" fmla="*/ 0 w 204692"/>
                  <a:gd name="connsiteY1" fmla="*/ 299656 h 299656"/>
                  <a:gd name="connsiteX2" fmla="*/ 0 w 204692"/>
                  <a:gd name="connsiteY2" fmla="*/ 26479 h 299656"/>
                  <a:gd name="connsiteX3" fmla="*/ 28480 w 204692"/>
                  <a:gd name="connsiteY3" fmla="*/ 0 h 299656"/>
                  <a:gd name="connsiteX4" fmla="*/ 34862 w 204692"/>
                  <a:gd name="connsiteY4" fmla="*/ 6858 h 299656"/>
                  <a:gd name="connsiteX5" fmla="*/ 9430 w 204692"/>
                  <a:gd name="connsiteY5" fmla="*/ 30575 h 299656"/>
                  <a:gd name="connsiteX6" fmla="*/ 9430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6"/>
                    </a:moveTo>
                    <a:lnTo>
                      <a:pt x="0" y="299656"/>
                    </a:lnTo>
                    <a:lnTo>
                      <a:pt x="0" y="26479"/>
                    </a:lnTo>
                    <a:lnTo>
                      <a:pt x="28480" y="0"/>
                    </a:lnTo>
                    <a:lnTo>
                      <a:pt x="34862" y="6858"/>
                    </a:lnTo>
                    <a:lnTo>
                      <a:pt x="9430" y="30575"/>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5" name="任意多边形: 形状 284">
                <a:extLst>
                  <a:ext uri="{FF2B5EF4-FFF2-40B4-BE49-F238E27FC236}">
                    <a16:creationId xmlns:a16="http://schemas.microsoft.com/office/drawing/2014/main" id="{CB741612-ED43-4EF9-CEF8-119EDDB182A6}"/>
                  </a:ext>
                </a:extLst>
              </p:cNvPr>
              <p:cNvSpPr/>
              <p:nvPr/>
            </p:nvSpPr>
            <p:spPr>
              <a:xfrm>
                <a:off x="6593140" y="4074159"/>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167 w 204597"/>
                  <a:gd name="connsiteY3" fmla="*/ 361855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167" y="361855"/>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6" name="任意多边形: 形状 285">
                <a:extLst>
                  <a:ext uri="{FF2B5EF4-FFF2-40B4-BE49-F238E27FC236}">
                    <a16:creationId xmlns:a16="http://schemas.microsoft.com/office/drawing/2014/main" id="{CAA596A0-8050-DAE6-0612-29ECB74659B6}"/>
                  </a:ext>
                </a:extLst>
              </p:cNvPr>
              <p:cNvSpPr/>
              <p:nvPr/>
            </p:nvSpPr>
            <p:spPr>
              <a:xfrm>
                <a:off x="6257099" y="4070635"/>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7" name="任意多边形: 形状 286">
                <a:extLst>
                  <a:ext uri="{FF2B5EF4-FFF2-40B4-BE49-F238E27FC236}">
                    <a16:creationId xmlns:a16="http://schemas.microsoft.com/office/drawing/2014/main" id="{E27B1BFC-7A64-0090-E674-0E41DA3D2FA0}"/>
                  </a:ext>
                </a:extLst>
              </p:cNvPr>
              <p:cNvSpPr/>
              <p:nvPr/>
            </p:nvSpPr>
            <p:spPr>
              <a:xfrm>
                <a:off x="6323678" y="4035964"/>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8" name="任意多边形: 形状 287">
                <a:extLst>
                  <a:ext uri="{FF2B5EF4-FFF2-40B4-BE49-F238E27FC236}">
                    <a16:creationId xmlns:a16="http://schemas.microsoft.com/office/drawing/2014/main" id="{1345A673-5833-6989-27F0-C744D2E6BBD9}"/>
                  </a:ext>
                </a:extLst>
              </p:cNvPr>
              <p:cNvSpPr/>
              <p:nvPr/>
            </p:nvSpPr>
            <p:spPr>
              <a:xfrm>
                <a:off x="6891845" y="3591623"/>
                <a:ext cx="35623" cy="51054"/>
              </a:xfrm>
              <a:custGeom>
                <a:avLst/>
                <a:gdLst>
                  <a:gd name="connsiteX0" fmla="*/ 0 w 35623"/>
                  <a:gd name="connsiteY0" fmla="*/ 5620 h 51054"/>
                  <a:gd name="connsiteX1" fmla="*/ 34576 w 35623"/>
                  <a:gd name="connsiteY1" fmla="*/ 51054 h 51054"/>
                  <a:gd name="connsiteX2" fmla="*/ 35623 w 35623"/>
                  <a:gd name="connsiteY2" fmla="*/ 51054 h 51054"/>
                  <a:gd name="connsiteX3" fmla="*/ 35623 w 35623"/>
                  <a:gd name="connsiteY3" fmla="*/ 37052 h 51054"/>
                  <a:gd name="connsiteX4" fmla="*/ 7525 w 35623"/>
                  <a:gd name="connsiteY4" fmla="*/ 0 h 5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054">
                    <a:moveTo>
                      <a:pt x="0" y="5620"/>
                    </a:moveTo>
                    <a:lnTo>
                      <a:pt x="34576" y="51054"/>
                    </a:lnTo>
                    <a:lnTo>
                      <a:pt x="35623" y="51054"/>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9" name="任意多边形: 形状 288">
                <a:extLst>
                  <a:ext uri="{FF2B5EF4-FFF2-40B4-BE49-F238E27FC236}">
                    <a16:creationId xmlns:a16="http://schemas.microsoft.com/office/drawing/2014/main" id="{7BD8E34F-906D-E8F2-C9A4-A7CDEF924DE5}"/>
                  </a:ext>
                </a:extLst>
              </p:cNvPr>
              <p:cNvSpPr/>
              <p:nvPr/>
            </p:nvSpPr>
            <p:spPr>
              <a:xfrm>
                <a:off x="6595522" y="3435317"/>
                <a:ext cx="331946" cy="142589"/>
              </a:xfrm>
              <a:custGeom>
                <a:avLst/>
                <a:gdLst>
                  <a:gd name="connsiteX0" fmla="*/ 330899 w 331946"/>
                  <a:gd name="connsiteY0" fmla="*/ 0 h 142589"/>
                  <a:gd name="connsiteX1" fmla="*/ 230886 w 331946"/>
                  <a:gd name="connsiteY1" fmla="*/ 133255 h 142589"/>
                  <a:gd name="connsiteX2" fmla="*/ 0 w 331946"/>
                  <a:gd name="connsiteY2" fmla="*/ 133255 h 142589"/>
                  <a:gd name="connsiteX3" fmla="*/ 0 w 331946"/>
                  <a:gd name="connsiteY3" fmla="*/ 142589 h 142589"/>
                  <a:gd name="connsiteX4" fmla="*/ 235649 w 331946"/>
                  <a:gd name="connsiteY4" fmla="*/ 142589 h 142589"/>
                  <a:gd name="connsiteX5" fmla="*/ 331946 w 331946"/>
                  <a:gd name="connsiteY5" fmla="*/ 14097 h 142589"/>
                  <a:gd name="connsiteX6" fmla="*/ 331946 w 331946"/>
                  <a:gd name="connsiteY6" fmla="*/ 0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589">
                    <a:moveTo>
                      <a:pt x="330899" y="0"/>
                    </a:moveTo>
                    <a:lnTo>
                      <a:pt x="230886" y="133255"/>
                    </a:lnTo>
                    <a:lnTo>
                      <a:pt x="0" y="133255"/>
                    </a:lnTo>
                    <a:lnTo>
                      <a:pt x="0" y="142589"/>
                    </a:lnTo>
                    <a:lnTo>
                      <a:pt x="235649" y="142589"/>
                    </a:lnTo>
                    <a:lnTo>
                      <a:pt x="331946" y="14097"/>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0" name="任意多边形: 形状 289">
                <a:extLst>
                  <a:ext uri="{FF2B5EF4-FFF2-40B4-BE49-F238E27FC236}">
                    <a16:creationId xmlns:a16="http://schemas.microsoft.com/office/drawing/2014/main" id="{0F68EB7A-B744-FA75-855F-72754BEECD1B}"/>
                  </a:ext>
                </a:extLst>
              </p:cNvPr>
              <p:cNvSpPr/>
              <p:nvPr/>
            </p:nvSpPr>
            <p:spPr>
              <a:xfrm>
                <a:off x="6595522" y="3544855"/>
                <a:ext cx="331946" cy="97916"/>
              </a:xfrm>
              <a:custGeom>
                <a:avLst/>
                <a:gdLst>
                  <a:gd name="connsiteX0" fmla="*/ 265652 w 331946"/>
                  <a:gd name="connsiteY0" fmla="*/ 88487 h 97916"/>
                  <a:gd name="connsiteX1" fmla="*/ 0 w 331946"/>
                  <a:gd name="connsiteY1" fmla="*/ 88487 h 97916"/>
                  <a:gd name="connsiteX2" fmla="*/ 0 w 331946"/>
                  <a:gd name="connsiteY2" fmla="*/ 97917 h 97916"/>
                  <a:gd name="connsiteX3" fmla="*/ 270320 w 331946"/>
                  <a:gd name="connsiteY3" fmla="*/ 97917 h 97916"/>
                  <a:gd name="connsiteX4" fmla="*/ 331946 w 331946"/>
                  <a:gd name="connsiteY4" fmla="*/ 15716 h 97916"/>
                  <a:gd name="connsiteX5" fmla="*/ 331946 w 331946"/>
                  <a:gd name="connsiteY5" fmla="*/ 0 h 9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916">
                    <a:moveTo>
                      <a:pt x="265652" y="88487"/>
                    </a:moveTo>
                    <a:lnTo>
                      <a:pt x="0" y="88487"/>
                    </a:lnTo>
                    <a:lnTo>
                      <a:pt x="0" y="97917"/>
                    </a:lnTo>
                    <a:lnTo>
                      <a:pt x="270320" y="97917"/>
                    </a:lnTo>
                    <a:lnTo>
                      <a:pt x="331946" y="15716"/>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1" name="任意多边形: 形状 290">
                <a:extLst>
                  <a:ext uri="{FF2B5EF4-FFF2-40B4-BE49-F238E27FC236}">
                    <a16:creationId xmlns:a16="http://schemas.microsoft.com/office/drawing/2014/main" id="{9E2B35CC-E820-2905-D4A3-E5CC47DC1A9D}"/>
                  </a:ext>
                </a:extLst>
              </p:cNvPr>
              <p:cNvSpPr/>
              <p:nvPr/>
            </p:nvSpPr>
            <p:spPr>
              <a:xfrm>
                <a:off x="6255194" y="3435222"/>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684 w 271271"/>
                  <a:gd name="connsiteY9" fmla="*/ 66580 h 207454"/>
                  <a:gd name="connsiteX10" fmla="*/ 142684 w 271271"/>
                  <a:gd name="connsiteY10" fmla="*/ 133255 h 207454"/>
                  <a:gd name="connsiteX11" fmla="*/ 196215 w 271271"/>
                  <a:gd name="connsiteY11" fmla="*/ 133255 h 207454"/>
                  <a:gd name="connsiteX12" fmla="*/ 196215 w 271271"/>
                  <a:gd name="connsiteY12" fmla="*/ 9334 h 207454"/>
                  <a:gd name="connsiteX13" fmla="*/ 9430 w 271271"/>
                  <a:gd name="connsiteY13" fmla="*/ 9334 h 207454"/>
                  <a:gd name="connsiteX14" fmla="*/ 9430 w 271271"/>
                  <a:gd name="connsiteY14" fmla="*/ 198025 h 207454"/>
                  <a:gd name="connsiteX15" fmla="*/ 271272 w 271271"/>
                  <a:gd name="connsiteY15" fmla="*/ 198025 h 207454"/>
                  <a:gd name="connsiteX16" fmla="*/ 271272 w 271271"/>
                  <a:gd name="connsiteY16" fmla="*/ 207454 h 207454"/>
                  <a:gd name="connsiteX17" fmla="*/ 74200 w 271271"/>
                  <a:gd name="connsiteY17" fmla="*/ 133350 h 207454"/>
                  <a:gd name="connsiteX18" fmla="*/ 133350 w 271271"/>
                  <a:gd name="connsiteY18" fmla="*/ 133350 h 207454"/>
                  <a:gd name="connsiteX19" fmla="*/ 133350 w 271271"/>
                  <a:gd name="connsiteY19" fmla="*/ 76009 h 207454"/>
                  <a:gd name="connsiteX20" fmla="*/ 74200 w 271271"/>
                  <a:gd name="connsiteY20" fmla="*/ 76009 h 207454"/>
                  <a:gd name="connsiteX21" fmla="*/ 74200 w 271271"/>
                  <a:gd name="connsiteY21" fmla="*/ 13335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684"/>
                    </a:lnTo>
                    <a:lnTo>
                      <a:pt x="64770" y="142684"/>
                    </a:lnTo>
                    <a:lnTo>
                      <a:pt x="64770" y="66580"/>
                    </a:lnTo>
                    <a:lnTo>
                      <a:pt x="142684" y="66580"/>
                    </a:lnTo>
                    <a:lnTo>
                      <a:pt x="142684" y="133255"/>
                    </a:lnTo>
                    <a:lnTo>
                      <a:pt x="196215" y="133255"/>
                    </a:lnTo>
                    <a:lnTo>
                      <a:pt x="196215" y="9334"/>
                    </a:lnTo>
                    <a:lnTo>
                      <a:pt x="9430" y="9334"/>
                    </a:lnTo>
                    <a:lnTo>
                      <a:pt x="9430" y="198025"/>
                    </a:lnTo>
                    <a:lnTo>
                      <a:pt x="271272" y="198025"/>
                    </a:lnTo>
                    <a:lnTo>
                      <a:pt x="271272" y="207454"/>
                    </a:lnTo>
                    <a:close/>
                    <a:moveTo>
                      <a:pt x="74200" y="133350"/>
                    </a:moveTo>
                    <a:lnTo>
                      <a:pt x="133350" y="133350"/>
                    </a:lnTo>
                    <a:lnTo>
                      <a:pt x="133350" y="76009"/>
                    </a:lnTo>
                    <a:lnTo>
                      <a:pt x="74200" y="76009"/>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2" name="任意多边形: 形状 291">
                <a:extLst>
                  <a:ext uri="{FF2B5EF4-FFF2-40B4-BE49-F238E27FC236}">
                    <a16:creationId xmlns:a16="http://schemas.microsoft.com/office/drawing/2014/main" id="{5830BF46-38FA-B600-9EFB-7DE12B6757A6}"/>
                  </a:ext>
                </a:extLst>
              </p:cNvPr>
              <p:cNvSpPr/>
              <p:nvPr/>
            </p:nvSpPr>
            <p:spPr>
              <a:xfrm>
                <a:off x="6411499" y="3638009"/>
                <a:ext cx="51149" cy="473106"/>
              </a:xfrm>
              <a:custGeom>
                <a:avLst/>
                <a:gdLst>
                  <a:gd name="connsiteX0" fmla="*/ 5715 w 51149"/>
                  <a:gd name="connsiteY0" fmla="*/ 473107 h 473106"/>
                  <a:gd name="connsiteX1" fmla="*/ 0 w 51149"/>
                  <a:gd name="connsiteY1" fmla="*/ 465582 h 473106"/>
                  <a:gd name="connsiteX2" fmla="*/ 41815 w 51149"/>
                  <a:gd name="connsiteY2" fmla="*/ 433864 h 473106"/>
                  <a:gd name="connsiteX3" fmla="*/ 41815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815" y="433864"/>
                    </a:lnTo>
                    <a:lnTo>
                      <a:pt x="41815"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3" name="任意多边形: 形状 292">
                <a:extLst>
                  <a:ext uri="{FF2B5EF4-FFF2-40B4-BE49-F238E27FC236}">
                    <a16:creationId xmlns:a16="http://schemas.microsoft.com/office/drawing/2014/main" id="{17A9B383-7472-EAB9-DCBB-1CE94695B970}"/>
                  </a:ext>
                </a:extLst>
              </p:cNvPr>
              <p:cNvSpPr/>
              <p:nvPr/>
            </p:nvSpPr>
            <p:spPr>
              <a:xfrm>
                <a:off x="6355778" y="3638009"/>
                <a:ext cx="42100" cy="430625"/>
              </a:xfrm>
              <a:custGeom>
                <a:avLst/>
                <a:gdLst>
                  <a:gd name="connsiteX0" fmla="*/ 5334 w 42100"/>
                  <a:gd name="connsiteY0" fmla="*/ 430625 h 430625"/>
                  <a:gd name="connsiteX1" fmla="*/ 0 w 42100"/>
                  <a:gd name="connsiteY1" fmla="*/ 422910 h 430625"/>
                  <a:gd name="connsiteX2" fmla="*/ 32766 w 42100"/>
                  <a:gd name="connsiteY2" fmla="*/ 400336 h 430625"/>
                  <a:gd name="connsiteX3" fmla="*/ 32766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334" y="430625"/>
                    </a:moveTo>
                    <a:lnTo>
                      <a:pt x="0" y="422910"/>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4" name="任意多边形: 形状 293">
                <a:extLst>
                  <a:ext uri="{FF2B5EF4-FFF2-40B4-BE49-F238E27FC236}">
                    <a16:creationId xmlns:a16="http://schemas.microsoft.com/office/drawing/2014/main" id="{C38B66CE-D37D-1284-F134-A2915846CE3E}"/>
                  </a:ext>
                </a:extLst>
              </p:cNvPr>
              <p:cNvSpPr/>
              <p:nvPr/>
            </p:nvSpPr>
            <p:spPr>
              <a:xfrm>
                <a:off x="6255194" y="3701827"/>
                <a:ext cx="140779" cy="476059"/>
              </a:xfrm>
              <a:custGeom>
                <a:avLst/>
                <a:gdLst>
                  <a:gd name="connsiteX0" fmla="*/ 135160 w 140779"/>
                  <a:gd name="connsiteY0" fmla="*/ 476059 h 476059"/>
                  <a:gd name="connsiteX1" fmla="*/ 0 w 140779"/>
                  <a:gd name="connsiteY1" fmla="*/ 374713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70046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59"/>
                    </a:moveTo>
                    <a:lnTo>
                      <a:pt x="0" y="374713"/>
                    </a:lnTo>
                    <a:lnTo>
                      <a:pt x="0" y="0"/>
                    </a:lnTo>
                    <a:lnTo>
                      <a:pt x="138017" y="0"/>
                    </a:lnTo>
                    <a:lnTo>
                      <a:pt x="138017" y="9334"/>
                    </a:lnTo>
                    <a:lnTo>
                      <a:pt x="9430" y="9334"/>
                    </a:lnTo>
                    <a:lnTo>
                      <a:pt x="9430" y="370046"/>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5" name="任意多边形: 形状 294">
                <a:extLst>
                  <a:ext uri="{FF2B5EF4-FFF2-40B4-BE49-F238E27FC236}">
                    <a16:creationId xmlns:a16="http://schemas.microsoft.com/office/drawing/2014/main" id="{F5BEC3DF-316F-0D6D-3BFD-5BD88035D93D}"/>
                  </a:ext>
                </a:extLst>
              </p:cNvPr>
              <p:cNvSpPr/>
              <p:nvPr/>
            </p:nvSpPr>
            <p:spPr>
              <a:xfrm>
                <a:off x="6321869" y="3768502"/>
                <a:ext cx="138874" cy="374713"/>
              </a:xfrm>
              <a:custGeom>
                <a:avLst/>
                <a:gdLst>
                  <a:gd name="connsiteX0" fmla="*/ 133255 w 138874"/>
                  <a:gd name="connsiteY0" fmla="*/ 374713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4 h 374713"/>
                  <a:gd name="connsiteX5" fmla="*/ 9334 w 138874"/>
                  <a:gd name="connsiteY5" fmla="*/ 9334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3"/>
                    </a:moveTo>
                    <a:lnTo>
                      <a:pt x="0" y="274701"/>
                    </a:lnTo>
                    <a:lnTo>
                      <a:pt x="0" y="0"/>
                    </a:lnTo>
                    <a:lnTo>
                      <a:pt x="71342" y="0"/>
                    </a:lnTo>
                    <a:lnTo>
                      <a:pt x="71342" y="9334"/>
                    </a:lnTo>
                    <a:lnTo>
                      <a:pt x="9334" y="9334"/>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6" name="任意多边形: 形状 295">
                <a:extLst>
                  <a:ext uri="{FF2B5EF4-FFF2-40B4-BE49-F238E27FC236}">
                    <a16:creationId xmlns:a16="http://schemas.microsoft.com/office/drawing/2014/main" id="{87DAD6D1-D832-B7CF-47B5-68F5BF37AD6E}"/>
                  </a:ext>
                </a:extLst>
              </p:cNvPr>
              <p:cNvSpPr/>
              <p:nvPr/>
            </p:nvSpPr>
            <p:spPr>
              <a:xfrm>
                <a:off x="6521798" y="3435317"/>
                <a:ext cx="405669" cy="271176"/>
              </a:xfrm>
              <a:custGeom>
                <a:avLst/>
                <a:gdLst>
                  <a:gd name="connsiteX0" fmla="*/ 0 w 405669"/>
                  <a:gd name="connsiteY0" fmla="*/ 0 h 271176"/>
                  <a:gd name="connsiteX1" fmla="*/ 0 w 405669"/>
                  <a:gd name="connsiteY1" fmla="*/ 271177 h 271176"/>
                  <a:gd name="connsiteX2" fmla="*/ 9335 w 405669"/>
                  <a:gd name="connsiteY2" fmla="*/ 271177 h 271176"/>
                  <a:gd name="connsiteX3" fmla="*/ 9335 w 405669"/>
                  <a:gd name="connsiteY3" fmla="*/ 9334 h 271176"/>
                  <a:gd name="connsiteX4" fmla="*/ 339376 w 405669"/>
                  <a:gd name="connsiteY4" fmla="*/ 9334 h 271176"/>
                  <a:gd name="connsiteX5" fmla="*/ 405670 w 405669"/>
                  <a:gd name="connsiteY5" fmla="*/ 99060 h 271176"/>
                  <a:gd name="connsiteX6" fmla="*/ 405670 w 405669"/>
                  <a:gd name="connsiteY6" fmla="*/ 83249 h 271176"/>
                  <a:gd name="connsiteX7" fmla="*/ 344138 w 405669"/>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176">
                    <a:moveTo>
                      <a:pt x="0" y="0"/>
                    </a:moveTo>
                    <a:lnTo>
                      <a:pt x="0" y="271177"/>
                    </a:lnTo>
                    <a:lnTo>
                      <a:pt x="9335" y="271177"/>
                    </a:lnTo>
                    <a:lnTo>
                      <a:pt x="9335" y="9334"/>
                    </a:lnTo>
                    <a:lnTo>
                      <a:pt x="339376" y="9334"/>
                    </a:lnTo>
                    <a:lnTo>
                      <a:pt x="405670" y="99060"/>
                    </a:lnTo>
                    <a:lnTo>
                      <a:pt x="405670" y="83249"/>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7" name="任意多边形: 形状 296">
                <a:extLst>
                  <a:ext uri="{FF2B5EF4-FFF2-40B4-BE49-F238E27FC236}">
                    <a16:creationId xmlns:a16="http://schemas.microsoft.com/office/drawing/2014/main" id="{66FC10D8-5383-2A84-CE95-710A976FD63F}"/>
                  </a:ext>
                </a:extLst>
              </p:cNvPr>
              <p:cNvSpPr/>
              <p:nvPr/>
            </p:nvSpPr>
            <p:spPr>
              <a:xfrm>
                <a:off x="6590854" y="3501897"/>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430 h 204596"/>
                  <a:gd name="connsiteX4" fmla="*/ 235648 w 336613"/>
                  <a:gd name="connsiteY4" fmla="*/ 9430 h 204596"/>
                  <a:gd name="connsiteX5" fmla="*/ 334137 w 336613"/>
                  <a:gd name="connsiteY5" fmla="*/ 138970 h 204596"/>
                  <a:gd name="connsiteX6" fmla="*/ 336613 w 336613"/>
                  <a:gd name="connsiteY6" fmla="*/ 137065 h 204596"/>
                  <a:gd name="connsiteX7" fmla="*/ 336613 w 336613"/>
                  <a:gd name="connsiteY7" fmla="*/ 126778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430"/>
                    </a:lnTo>
                    <a:lnTo>
                      <a:pt x="235648" y="9430"/>
                    </a:lnTo>
                    <a:lnTo>
                      <a:pt x="334137" y="138970"/>
                    </a:lnTo>
                    <a:lnTo>
                      <a:pt x="336613" y="137065"/>
                    </a:lnTo>
                    <a:lnTo>
                      <a:pt x="336613" y="126778"/>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8" name="任意多边形: 形状 297">
                <a:extLst>
                  <a:ext uri="{FF2B5EF4-FFF2-40B4-BE49-F238E27FC236}">
                    <a16:creationId xmlns:a16="http://schemas.microsoft.com/office/drawing/2014/main" id="{311B7204-7113-0395-98D6-993CFE445B1B}"/>
                  </a:ext>
                </a:extLst>
              </p:cNvPr>
              <p:cNvSpPr/>
              <p:nvPr/>
            </p:nvSpPr>
            <p:spPr>
              <a:xfrm>
                <a:off x="6457981" y="3701827"/>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9" name="任意多边形: 形状 298">
                <a:extLst>
                  <a:ext uri="{FF2B5EF4-FFF2-40B4-BE49-F238E27FC236}">
                    <a16:creationId xmlns:a16="http://schemas.microsoft.com/office/drawing/2014/main" id="{8DD5092E-E348-C39B-1C04-B59949DDB7D4}"/>
                  </a:ext>
                </a:extLst>
              </p:cNvPr>
              <p:cNvSpPr/>
              <p:nvPr/>
            </p:nvSpPr>
            <p:spPr>
              <a:xfrm>
                <a:off x="6457981" y="3768502"/>
                <a:ext cx="344614" cy="239077"/>
              </a:xfrm>
              <a:custGeom>
                <a:avLst/>
                <a:gdLst>
                  <a:gd name="connsiteX0" fmla="*/ 344614 w 344614"/>
                  <a:gd name="connsiteY0" fmla="*/ 239078 h 239077"/>
                  <a:gd name="connsiteX1" fmla="*/ 335280 w 344614"/>
                  <a:gd name="connsiteY1" fmla="*/ 239078 h 239077"/>
                  <a:gd name="connsiteX2" fmla="*/ 335280 w 344614"/>
                  <a:gd name="connsiteY2" fmla="*/ 9334 h 239077"/>
                  <a:gd name="connsiteX3" fmla="*/ 0 w 344614"/>
                  <a:gd name="connsiteY3" fmla="*/ 9334 h 239077"/>
                  <a:gd name="connsiteX4" fmla="*/ 0 w 344614"/>
                  <a:gd name="connsiteY4" fmla="*/ 0 h 239077"/>
                  <a:gd name="connsiteX5" fmla="*/ 344614 w 344614"/>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335280" y="239078"/>
                    </a:lnTo>
                    <a:lnTo>
                      <a:pt x="335280" y="9334"/>
                    </a:lnTo>
                    <a:lnTo>
                      <a:pt x="0" y="9334"/>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0" name="任意多边形: 形状 299">
                <a:extLst>
                  <a:ext uri="{FF2B5EF4-FFF2-40B4-BE49-F238E27FC236}">
                    <a16:creationId xmlns:a16="http://schemas.microsoft.com/office/drawing/2014/main" id="{9B803688-EFE5-EDD2-A830-D747B90EF369}"/>
                  </a:ext>
                </a:extLst>
              </p:cNvPr>
              <p:cNvSpPr/>
              <p:nvPr/>
            </p:nvSpPr>
            <p:spPr>
              <a:xfrm>
                <a:off x="6590854" y="3773169"/>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743 h 239172"/>
                  <a:gd name="connsiteX4" fmla="*/ 9430 w 336613"/>
                  <a:gd name="connsiteY4" fmla="*/ 229743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743"/>
                    </a:lnTo>
                    <a:lnTo>
                      <a:pt x="9430" y="229743"/>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1" name="任意多边形: 形状 300">
                <a:extLst>
                  <a:ext uri="{FF2B5EF4-FFF2-40B4-BE49-F238E27FC236}">
                    <a16:creationId xmlns:a16="http://schemas.microsoft.com/office/drawing/2014/main" id="{C3A0E389-FC73-FBF7-3451-5469E619B5E7}"/>
                  </a:ext>
                </a:extLst>
              </p:cNvPr>
              <p:cNvSpPr/>
              <p:nvPr/>
            </p:nvSpPr>
            <p:spPr>
              <a:xfrm>
                <a:off x="6521798" y="3773169"/>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4989 h 304418"/>
                  <a:gd name="connsiteX4" fmla="*/ 9335 w 405669"/>
                  <a:gd name="connsiteY4" fmla="*/ 294989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4989"/>
                    </a:lnTo>
                    <a:lnTo>
                      <a:pt x="9335" y="294989"/>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2" name="任意多边形: 形状 301">
                <a:extLst>
                  <a:ext uri="{FF2B5EF4-FFF2-40B4-BE49-F238E27FC236}">
                    <a16:creationId xmlns:a16="http://schemas.microsoft.com/office/drawing/2014/main" id="{900F1EFC-12F4-BF2F-E5AD-41C9EA89918B}"/>
                  </a:ext>
                </a:extLst>
              </p:cNvPr>
              <p:cNvSpPr/>
              <p:nvPr/>
            </p:nvSpPr>
            <p:spPr>
              <a:xfrm>
                <a:off x="6924039" y="3701827"/>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3" name="任意多边形: 形状 302">
                <a:extLst>
                  <a:ext uri="{FF2B5EF4-FFF2-40B4-BE49-F238E27FC236}">
                    <a16:creationId xmlns:a16="http://schemas.microsoft.com/office/drawing/2014/main" id="{A3333D1E-A4FE-07EB-74CA-FA8FB45A26F1}"/>
                  </a:ext>
                </a:extLst>
              </p:cNvPr>
              <p:cNvSpPr/>
              <p:nvPr/>
            </p:nvSpPr>
            <p:spPr>
              <a:xfrm>
                <a:off x="6042405" y="4739576"/>
                <a:ext cx="51339" cy="34289"/>
              </a:xfrm>
              <a:custGeom>
                <a:avLst/>
                <a:gdLst>
                  <a:gd name="connsiteX0" fmla="*/ 0 w 51339"/>
                  <a:gd name="connsiteY0" fmla="*/ 7525 h 34289"/>
                  <a:gd name="connsiteX1" fmla="*/ 35624 w 51339"/>
                  <a:gd name="connsiteY1" fmla="*/ 34290 h 34289"/>
                  <a:gd name="connsiteX2" fmla="*/ 51340 w 51339"/>
                  <a:gd name="connsiteY2" fmla="*/ 34290 h 34289"/>
                  <a:gd name="connsiteX3" fmla="*/ 5620 w 51339"/>
                  <a:gd name="connsiteY3" fmla="*/ 0 h 34289"/>
                </a:gdLst>
                <a:ahLst/>
                <a:cxnLst>
                  <a:cxn ang="0">
                    <a:pos x="connsiteX0" y="connsiteY0"/>
                  </a:cxn>
                  <a:cxn ang="0">
                    <a:pos x="connsiteX1" y="connsiteY1"/>
                  </a:cxn>
                  <a:cxn ang="0">
                    <a:pos x="connsiteX2" y="connsiteY2"/>
                  </a:cxn>
                  <a:cxn ang="0">
                    <a:pos x="connsiteX3" y="connsiteY3"/>
                  </a:cxn>
                </a:cxnLst>
                <a:rect l="l" t="t" r="r" b="b"/>
                <a:pathLst>
                  <a:path w="51339" h="34289">
                    <a:moveTo>
                      <a:pt x="0" y="7525"/>
                    </a:moveTo>
                    <a:lnTo>
                      <a:pt x="35624" y="34290"/>
                    </a:lnTo>
                    <a:lnTo>
                      <a:pt x="51340" y="34290"/>
                    </a:lnTo>
                    <a:lnTo>
                      <a:pt x="562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4" name="任意多边形: 形状 303">
                <a:extLst>
                  <a:ext uri="{FF2B5EF4-FFF2-40B4-BE49-F238E27FC236}">
                    <a16:creationId xmlns:a16="http://schemas.microsoft.com/office/drawing/2014/main" id="{4D930030-D688-1D55-9C17-616485409122}"/>
                  </a:ext>
                </a:extLst>
              </p:cNvPr>
              <p:cNvSpPr/>
              <p:nvPr/>
            </p:nvSpPr>
            <p:spPr>
              <a:xfrm>
                <a:off x="4973700" y="4739671"/>
                <a:ext cx="50101" cy="34194"/>
              </a:xfrm>
              <a:custGeom>
                <a:avLst/>
                <a:gdLst>
                  <a:gd name="connsiteX0" fmla="*/ 0 w 50101"/>
                  <a:gd name="connsiteY0" fmla="*/ 7429 h 34194"/>
                  <a:gd name="connsiteX1" fmla="*/ 34766 w 50101"/>
                  <a:gd name="connsiteY1" fmla="*/ 34195 h 34194"/>
                  <a:gd name="connsiteX2" fmla="*/ 50102 w 50101"/>
                  <a:gd name="connsiteY2" fmla="*/ 34195 h 34194"/>
                  <a:gd name="connsiteX3" fmla="*/ 5715 w 50101"/>
                  <a:gd name="connsiteY3" fmla="*/ 0 h 34194"/>
                </a:gdLst>
                <a:ahLst/>
                <a:cxnLst>
                  <a:cxn ang="0">
                    <a:pos x="connsiteX0" y="connsiteY0"/>
                  </a:cxn>
                  <a:cxn ang="0">
                    <a:pos x="connsiteX1" y="connsiteY1"/>
                  </a:cxn>
                  <a:cxn ang="0">
                    <a:pos x="connsiteX2" y="connsiteY2"/>
                  </a:cxn>
                  <a:cxn ang="0">
                    <a:pos x="connsiteX3" y="connsiteY3"/>
                  </a:cxn>
                </a:cxnLst>
                <a:rect l="l" t="t" r="r" b="b"/>
                <a:pathLst>
                  <a:path w="50101" h="34194">
                    <a:moveTo>
                      <a:pt x="0" y="7429"/>
                    </a:moveTo>
                    <a:lnTo>
                      <a:pt x="34766" y="34195"/>
                    </a:lnTo>
                    <a:lnTo>
                      <a:pt x="50102" y="34195"/>
                    </a:lnTo>
                    <a:lnTo>
                      <a:pt x="571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5" name="任意多边形: 形状 304">
                <a:extLst>
                  <a:ext uri="{FF2B5EF4-FFF2-40B4-BE49-F238E27FC236}">
                    <a16:creationId xmlns:a16="http://schemas.microsoft.com/office/drawing/2014/main" id="{D7310EF1-BBA5-35E5-B9BD-0F436D57FB42}"/>
                  </a:ext>
                </a:extLst>
              </p:cNvPr>
              <p:cNvSpPr/>
              <p:nvPr/>
            </p:nvSpPr>
            <p:spPr>
              <a:xfrm>
                <a:off x="5975730" y="4138929"/>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5 w 207454"/>
                  <a:gd name="connsiteY13" fmla="*/ 0 h 271271"/>
                  <a:gd name="connsiteX14" fmla="*/ 207455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4 h 271271"/>
                  <a:gd name="connsiteX20" fmla="*/ 74200 w 207454"/>
                  <a:gd name="connsiteY20" fmla="*/ 74104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5" y="0"/>
                    </a:lnTo>
                    <a:lnTo>
                      <a:pt x="207455" y="205550"/>
                    </a:lnTo>
                    <a:lnTo>
                      <a:pt x="74200" y="205550"/>
                    </a:lnTo>
                    <a:lnTo>
                      <a:pt x="74200" y="271272"/>
                    </a:lnTo>
                    <a:close/>
                    <a:moveTo>
                      <a:pt x="74200" y="133255"/>
                    </a:moveTo>
                    <a:lnTo>
                      <a:pt x="131540" y="133255"/>
                    </a:lnTo>
                    <a:lnTo>
                      <a:pt x="131540" y="74104"/>
                    </a:lnTo>
                    <a:lnTo>
                      <a:pt x="74200" y="7410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6" name="任意多边形: 形状 305">
                <a:extLst>
                  <a:ext uri="{FF2B5EF4-FFF2-40B4-BE49-F238E27FC236}">
                    <a16:creationId xmlns:a16="http://schemas.microsoft.com/office/drawing/2014/main" id="{1F04FC7C-A448-CE56-D9C5-BE1EDC0001E3}"/>
                  </a:ext>
                </a:extLst>
              </p:cNvPr>
              <p:cNvSpPr/>
              <p:nvPr/>
            </p:nvSpPr>
            <p:spPr>
              <a:xfrm>
                <a:off x="5541866" y="4295234"/>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815 h 51149"/>
                  <a:gd name="connsiteX5" fmla="*/ 438531 w 438530"/>
                  <a:gd name="connsiteY5" fmla="*/ 41815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815"/>
                    </a:lnTo>
                    <a:lnTo>
                      <a:pt x="438531" y="4181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7" name="任意多边形: 形状 306">
                <a:extLst>
                  <a:ext uri="{FF2B5EF4-FFF2-40B4-BE49-F238E27FC236}">
                    <a16:creationId xmlns:a16="http://schemas.microsoft.com/office/drawing/2014/main" id="{1AE80FFE-5442-D0EC-D377-94DA9A757A30}"/>
                  </a:ext>
                </a:extLst>
              </p:cNvPr>
              <p:cNvSpPr/>
              <p:nvPr/>
            </p:nvSpPr>
            <p:spPr>
              <a:xfrm>
                <a:off x="5584348" y="4239513"/>
                <a:ext cx="396049" cy="42100"/>
              </a:xfrm>
              <a:custGeom>
                <a:avLst/>
                <a:gdLst>
                  <a:gd name="connsiteX0" fmla="*/ 396050 w 396049"/>
                  <a:gd name="connsiteY0" fmla="*/ 42100 h 42100"/>
                  <a:gd name="connsiteX1" fmla="*/ 25337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337"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8" name="任意多边形: 形状 307">
                <a:extLst>
                  <a:ext uri="{FF2B5EF4-FFF2-40B4-BE49-F238E27FC236}">
                    <a16:creationId xmlns:a16="http://schemas.microsoft.com/office/drawing/2014/main" id="{D05F214C-0DC4-74A4-3BEA-B47C77119D7D}"/>
                  </a:ext>
                </a:extLst>
              </p:cNvPr>
              <p:cNvSpPr/>
              <p:nvPr/>
            </p:nvSpPr>
            <p:spPr>
              <a:xfrm>
                <a:off x="5245544" y="4138929"/>
                <a:ext cx="671036" cy="142684"/>
              </a:xfrm>
              <a:custGeom>
                <a:avLst/>
                <a:gdLst>
                  <a:gd name="connsiteX0" fmla="*/ 235553 w 671036"/>
                  <a:gd name="connsiteY0" fmla="*/ 142684 h 142684"/>
                  <a:gd name="connsiteX1" fmla="*/ 0 w 671036"/>
                  <a:gd name="connsiteY1" fmla="*/ 142684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8017 h 142684"/>
                  <a:gd name="connsiteX7" fmla="*/ 661702 w 671036"/>
                  <a:gd name="connsiteY7" fmla="*/ 138017 h 142684"/>
                  <a:gd name="connsiteX8" fmla="*/ 661702 w 671036"/>
                  <a:gd name="connsiteY8" fmla="*/ 9430 h 142684"/>
                  <a:gd name="connsiteX9" fmla="*/ 335566 w 671036"/>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4"/>
                    </a:moveTo>
                    <a:lnTo>
                      <a:pt x="0" y="142684"/>
                    </a:lnTo>
                    <a:lnTo>
                      <a:pt x="0" y="133255"/>
                    </a:lnTo>
                    <a:lnTo>
                      <a:pt x="230886" y="133255"/>
                    </a:lnTo>
                    <a:lnTo>
                      <a:pt x="330898" y="0"/>
                    </a:lnTo>
                    <a:lnTo>
                      <a:pt x="671036" y="0"/>
                    </a:lnTo>
                    <a:lnTo>
                      <a:pt x="671036" y="138017"/>
                    </a:lnTo>
                    <a:lnTo>
                      <a:pt x="661702" y="138017"/>
                    </a:lnTo>
                    <a:lnTo>
                      <a:pt x="661702" y="9430"/>
                    </a:lnTo>
                    <a:lnTo>
                      <a:pt x="33556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9" name="任意多边形: 形状 308">
                <a:extLst>
                  <a:ext uri="{FF2B5EF4-FFF2-40B4-BE49-F238E27FC236}">
                    <a16:creationId xmlns:a16="http://schemas.microsoft.com/office/drawing/2014/main" id="{122C7F6A-AFD1-ACAC-C99A-09C0E233A0B3}"/>
                  </a:ext>
                </a:extLst>
              </p:cNvPr>
              <p:cNvSpPr/>
              <p:nvPr/>
            </p:nvSpPr>
            <p:spPr>
              <a:xfrm>
                <a:off x="5245544" y="4205604"/>
                <a:ext cx="604456" cy="140779"/>
              </a:xfrm>
              <a:custGeom>
                <a:avLst/>
                <a:gdLst>
                  <a:gd name="connsiteX0" fmla="*/ 270319 w 604456"/>
                  <a:gd name="connsiteY0" fmla="*/ 140780 h 140779"/>
                  <a:gd name="connsiteX1" fmla="*/ 0 w 604456"/>
                  <a:gd name="connsiteY1" fmla="*/ 140780 h 140779"/>
                  <a:gd name="connsiteX2" fmla="*/ 0 w 604456"/>
                  <a:gd name="connsiteY2" fmla="*/ 131445 h 140779"/>
                  <a:gd name="connsiteX3" fmla="*/ 265652 w 604456"/>
                  <a:gd name="connsiteY3" fmla="*/ 131445 h 140779"/>
                  <a:gd name="connsiteX4" fmla="*/ 364236 w 604456"/>
                  <a:gd name="connsiteY4" fmla="*/ 0 h 140779"/>
                  <a:gd name="connsiteX5" fmla="*/ 604456 w 604456"/>
                  <a:gd name="connsiteY5" fmla="*/ 0 h 140779"/>
                  <a:gd name="connsiteX6" fmla="*/ 604456 w 604456"/>
                  <a:gd name="connsiteY6" fmla="*/ 71342 h 140779"/>
                  <a:gd name="connsiteX7" fmla="*/ 595027 w 604456"/>
                  <a:gd name="connsiteY7" fmla="*/ 71342 h 140779"/>
                  <a:gd name="connsiteX8" fmla="*/ 595027 w 604456"/>
                  <a:gd name="connsiteY8" fmla="*/ 9334 h 140779"/>
                  <a:gd name="connsiteX9" fmla="*/ 368903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70319" y="140780"/>
                    </a:moveTo>
                    <a:lnTo>
                      <a:pt x="0" y="140780"/>
                    </a:lnTo>
                    <a:lnTo>
                      <a:pt x="0" y="131445"/>
                    </a:lnTo>
                    <a:lnTo>
                      <a:pt x="265652" y="131445"/>
                    </a:lnTo>
                    <a:lnTo>
                      <a:pt x="364236" y="0"/>
                    </a:lnTo>
                    <a:lnTo>
                      <a:pt x="604456" y="0"/>
                    </a:lnTo>
                    <a:lnTo>
                      <a:pt x="604456" y="71342"/>
                    </a:lnTo>
                    <a:lnTo>
                      <a:pt x="595027" y="71342"/>
                    </a:lnTo>
                    <a:lnTo>
                      <a:pt x="595027" y="9334"/>
                    </a:lnTo>
                    <a:lnTo>
                      <a:pt x="368903"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0" name="任意多边形: 形状 309">
                <a:extLst>
                  <a:ext uri="{FF2B5EF4-FFF2-40B4-BE49-F238E27FC236}">
                    <a16:creationId xmlns:a16="http://schemas.microsoft.com/office/drawing/2014/main" id="{AA65283D-07A3-C66F-7BD0-76383A781DC0}"/>
                  </a:ext>
                </a:extLst>
              </p:cNvPr>
              <p:cNvSpPr/>
              <p:nvPr/>
            </p:nvSpPr>
            <p:spPr>
              <a:xfrm>
                <a:off x="4905215" y="4138929"/>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4 h 207454"/>
                  <a:gd name="connsiteX13" fmla="*/ 9334 w 271271"/>
                  <a:gd name="connsiteY13" fmla="*/ 9334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4"/>
                    </a:lnTo>
                    <a:lnTo>
                      <a:pt x="64770" y="142684"/>
                    </a:lnTo>
                    <a:lnTo>
                      <a:pt x="64770" y="66580"/>
                    </a:lnTo>
                    <a:lnTo>
                      <a:pt x="142589" y="66580"/>
                    </a:lnTo>
                    <a:lnTo>
                      <a:pt x="142589" y="133255"/>
                    </a:lnTo>
                    <a:lnTo>
                      <a:pt x="196120" y="133255"/>
                    </a:lnTo>
                    <a:lnTo>
                      <a:pt x="196120" y="9334"/>
                    </a:lnTo>
                    <a:lnTo>
                      <a:pt x="9334" y="9334"/>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1" name="任意多边形: 形状 310">
                <a:extLst>
                  <a:ext uri="{FF2B5EF4-FFF2-40B4-BE49-F238E27FC236}">
                    <a16:creationId xmlns:a16="http://schemas.microsoft.com/office/drawing/2014/main" id="{6E496284-33AD-BE86-FD82-04187B301329}"/>
                  </a:ext>
                </a:extLst>
              </p:cNvPr>
              <p:cNvSpPr/>
              <p:nvPr/>
            </p:nvSpPr>
            <p:spPr>
              <a:xfrm>
                <a:off x="5103240" y="4341716"/>
                <a:ext cx="9429" cy="432149"/>
              </a:xfrm>
              <a:custGeom>
                <a:avLst/>
                <a:gdLst>
                  <a:gd name="connsiteX0" fmla="*/ 0 w 9429"/>
                  <a:gd name="connsiteY0" fmla="*/ 0 h 432149"/>
                  <a:gd name="connsiteX1" fmla="*/ 9430 w 9429"/>
                  <a:gd name="connsiteY1" fmla="*/ 0 h 432149"/>
                  <a:gd name="connsiteX2" fmla="*/ 9430 w 9429"/>
                  <a:gd name="connsiteY2" fmla="*/ 432149 h 432149"/>
                  <a:gd name="connsiteX3" fmla="*/ 0 w 9429"/>
                  <a:gd name="connsiteY3" fmla="*/ 432149 h 432149"/>
                </a:gdLst>
                <a:ahLst/>
                <a:cxnLst>
                  <a:cxn ang="0">
                    <a:pos x="connsiteX0" y="connsiteY0"/>
                  </a:cxn>
                  <a:cxn ang="0">
                    <a:pos x="connsiteX1" y="connsiteY1"/>
                  </a:cxn>
                  <a:cxn ang="0">
                    <a:pos x="connsiteX2" y="connsiteY2"/>
                  </a:cxn>
                  <a:cxn ang="0">
                    <a:pos x="connsiteX3" y="connsiteY3"/>
                  </a:cxn>
                </a:cxnLst>
                <a:rect l="l" t="t" r="r" b="b"/>
                <a:pathLst>
                  <a:path w="9429" h="432149">
                    <a:moveTo>
                      <a:pt x="0" y="0"/>
                    </a:moveTo>
                    <a:lnTo>
                      <a:pt x="9430" y="0"/>
                    </a:lnTo>
                    <a:lnTo>
                      <a:pt x="9430" y="432149"/>
                    </a:lnTo>
                    <a:lnTo>
                      <a:pt x="0" y="43214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2" name="任意多边形: 形状 311">
                <a:extLst>
                  <a:ext uri="{FF2B5EF4-FFF2-40B4-BE49-F238E27FC236}">
                    <a16:creationId xmlns:a16="http://schemas.microsoft.com/office/drawing/2014/main" id="{4355676A-46FB-974C-7C89-C592831B52C9}"/>
                  </a:ext>
                </a:extLst>
              </p:cNvPr>
              <p:cNvSpPr/>
              <p:nvPr/>
            </p:nvSpPr>
            <p:spPr>
              <a:xfrm>
                <a:off x="5005799" y="4341716"/>
                <a:ext cx="42100" cy="430530"/>
              </a:xfrm>
              <a:custGeom>
                <a:avLst/>
                <a:gdLst>
                  <a:gd name="connsiteX0" fmla="*/ 32671 w 42100"/>
                  <a:gd name="connsiteY0" fmla="*/ 0 h 430530"/>
                  <a:gd name="connsiteX1" fmla="*/ 32671 w 42100"/>
                  <a:gd name="connsiteY1" fmla="*/ 400336 h 430530"/>
                  <a:gd name="connsiteX2" fmla="*/ 0 w 42100"/>
                  <a:gd name="connsiteY2" fmla="*/ 422815 h 430530"/>
                  <a:gd name="connsiteX3" fmla="*/ 5239 w 42100"/>
                  <a:gd name="connsiteY3" fmla="*/ 430530 h 430530"/>
                  <a:gd name="connsiteX4" fmla="*/ 42100 w 42100"/>
                  <a:gd name="connsiteY4" fmla="*/ 405289 h 430530"/>
                  <a:gd name="connsiteX5" fmla="*/ 42100 w 42100"/>
                  <a:gd name="connsiteY5" fmla="*/ 0 h 43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30">
                    <a:moveTo>
                      <a:pt x="32671" y="0"/>
                    </a:moveTo>
                    <a:lnTo>
                      <a:pt x="32671" y="400336"/>
                    </a:lnTo>
                    <a:lnTo>
                      <a:pt x="0" y="422815"/>
                    </a:lnTo>
                    <a:lnTo>
                      <a:pt x="5239" y="430530"/>
                    </a:lnTo>
                    <a:lnTo>
                      <a:pt x="42100" y="405289"/>
                    </a:lnTo>
                    <a:lnTo>
                      <a:pt x="421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3" name="任意多边形: 形状 312">
                <a:extLst>
                  <a:ext uri="{FF2B5EF4-FFF2-40B4-BE49-F238E27FC236}">
                    <a16:creationId xmlns:a16="http://schemas.microsoft.com/office/drawing/2014/main" id="{7691B9A9-98C3-D195-E2B2-2B93431F4899}"/>
                  </a:ext>
                </a:extLst>
              </p:cNvPr>
              <p:cNvSpPr/>
              <p:nvPr/>
            </p:nvSpPr>
            <p:spPr>
              <a:xfrm>
                <a:off x="4905215" y="4405534"/>
                <a:ext cx="138017" cy="368331"/>
              </a:xfrm>
              <a:custGeom>
                <a:avLst/>
                <a:gdLst>
                  <a:gd name="connsiteX0" fmla="*/ 0 w 138017"/>
                  <a:gd name="connsiteY0" fmla="*/ 0 h 368331"/>
                  <a:gd name="connsiteX1" fmla="*/ 0 w 138017"/>
                  <a:gd name="connsiteY1" fmla="*/ 368332 h 368331"/>
                  <a:gd name="connsiteX2" fmla="*/ 9430 w 138017"/>
                  <a:gd name="connsiteY2" fmla="*/ 368332 h 368331"/>
                  <a:gd name="connsiteX3" fmla="*/ 9430 w 138017"/>
                  <a:gd name="connsiteY3" fmla="*/ 9335 h 368331"/>
                  <a:gd name="connsiteX4" fmla="*/ 138017 w 138017"/>
                  <a:gd name="connsiteY4" fmla="*/ 9335 h 368331"/>
                  <a:gd name="connsiteX5" fmla="*/ 138017 w 138017"/>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17" h="368331">
                    <a:moveTo>
                      <a:pt x="0" y="0"/>
                    </a:moveTo>
                    <a:lnTo>
                      <a:pt x="0" y="368332"/>
                    </a:lnTo>
                    <a:lnTo>
                      <a:pt x="9430" y="368332"/>
                    </a:lnTo>
                    <a:lnTo>
                      <a:pt x="9430" y="9335"/>
                    </a:lnTo>
                    <a:lnTo>
                      <a:pt x="138017" y="9335"/>
                    </a:lnTo>
                    <a:lnTo>
                      <a:pt x="13801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4" name="任意多边形: 形状 313">
                <a:extLst>
                  <a:ext uri="{FF2B5EF4-FFF2-40B4-BE49-F238E27FC236}">
                    <a16:creationId xmlns:a16="http://schemas.microsoft.com/office/drawing/2014/main" id="{F50FA8E9-975A-4535-F9D5-394EE8E426C0}"/>
                  </a:ext>
                </a:extLst>
              </p:cNvPr>
              <p:cNvSpPr/>
              <p:nvPr/>
            </p:nvSpPr>
            <p:spPr>
              <a:xfrm>
                <a:off x="4971890" y="4472113"/>
                <a:ext cx="71246" cy="301751"/>
              </a:xfrm>
              <a:custGeom>
                <a:avLst/>
                <a:gdLst>
                  <a:gd name="connsiteX0" fmla="*/ 0 w 71246"/>
                  <a:gd name="connsiteY0" fmla="*/ 0 h 301751"/>
                  <a:gd name="connsiteX1" fmla="*/ 0 w 71246"/>
                  <a:gd name="connsiteY1" fmla="*/ 274701 h 301751"/>
                  <a:gd name="connsiteX2" fmla="*/ 36004 w 71246"/>
                  <a:gd name="connsiteY2" fmla="*/ 301752 h 301751"/>
                  <a:gd name="connsiteX3" fmla="*/ 51625 w 71246"/>
                  <a:gd name="connsiteY3" fmla="*/ 301752 h 301751"/>
                  <a:gd name="connsiteX4" fmla="*/ 9334 w 71246"/>
                  <a:gd name="connsiteY4" fmla="*/ 270034 h 301751"/>
                  <a:gd name="connsiteX5" fmla="*/ 9334 w 71246"/>
                  <a:gd name="connsiteY5" fmla="*/ 9430 h 301751"/>
                  <a:gd name="connsiteX6" fmla="*/ 71247 w 71246"/>
                  <a:gd name="connsiteY6" fmla="*/ 9430 h 301751"/>
                  <a:gd name="connsiteX7" fmla="*/ 71247 w 71246"/>
                  <a:gd name="connsiteY7"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46" h="301751">
                    <a:moveTo>
                      <a:pt x="0" y="0"/>
                    </a:moveTo>
                    <a:lnTo>
                      <a:pt x="0" y="274701"/>
                    </a:lnTo>
                    <a:lnTo>
                      <a:pt x="36004" y="301752"/>
                    </a:lnTo>
                    <a:lnTo>
                      <a:pt x="51625" y="301752"/>
                    </a:lnTo>
                    <a:lnTo>
                      <a:pt x="9334" y="270034"/>
                    </a:lnTo>
                    <a:lnTo>
                      <a:pt x="9334" y="9430"/>
                    </a:lnTo>
                    <a:lnTo>
                      <a:pt x="71247" y="9430"/>
                    </a:lnTo>
                    <a:lnTo>
                      <a:pt x="7124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5" name="任意多边形: 形状 314">
                <a:extLst>
                  <a:ext uri="{FF2B5EF4-FFF2-40B4-BE49-F238E27FC236}">
                    <a16:creationId xmlns:a16="http://schemas.microsoft.com/office/drawing/2014/main" id="{C5E638EF-5C3B-7096-4A86-DF2720321AB5}"/>
                  </a:ext>
                </a:extLst>
              </p:cNvPr>
              <p:cNvSpPr/>
              <p:nvPr/>
            </p:nvSpPr>
            <p:spPr>
              <a:xfrm>
                <a:off x="5911912" y="4405534"/>
                <a:ext cx="271272" cy="368331"/>
              </a:xfrm>
              <a:custGeom>
                <a:avLst/>
                <a:gdLst>
                  <a:gd name="connsiteX0" fmla="*/ 0 w 271272"/>
                  <a:gd name="connsiteY0" fmla="*/ 0 h 368331"/>
                  <a:gd name="connsiteX1" fmla="*/ 0 w 271272"/>
                  <a:gd name="connsiteY1" fmla="*/ 9335 h 368331"/>
                  <a:gd name="connsiteX2" fmla="*/ 261842 w 271272"/>
                  <a:gd name="connsiteY2" fmla="*/ 9335 h 368331"/>
                  <a:gd name="connsiteX3" fmla="*/ 261842 w 271272"/>
                  <a:gd name="connsiteY3" fmla="*/ 368332 h 368331"/>
                  <a:gd name="connsiteX4" fmla="*/ 271272 w 271272"/>
                  <a:gd name="connsiteY4" fmla="*/ 368332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9335"/>
                    </a:lnTo>
                    <a:lnTo>
                      <a:pt x="261842" y="9335"/>
                    </a:lnTo>
                    <a:lnTo>
                      <a:pt x="261842" y="368332"/>
                    </a:lnTo>
                    <a:lnTo>
                      <a:pt x="271272" y="368332"/>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6" name="任意多边形: 形状 315">
                <a:extLst>
                  <a:ext uri="{FF2B5EF4-FFF2-40B4-BE49-F238E27FC236}">
                    <a16:creationId xmlns:a16="http://schemas.microsoft.com/office/drawing/2014/main" id="{EA7A2985-0B04-6FCA-752C-3BE680FF5A6D}"/>
                  </a:ext>
                </a:extLst>
              </p:cNvPr>
              <p:cNvSpPr/>
              <p:nvPr/>
            </p:nvSpPr>
            <p:spPr>
              <a:xfrm>
                <a:off x="5171725" y="4138929"/>
                <a:ext cx="444150" cy="271271"/>
              </a:xfrm>
              <a:custGeom>
                <a:avLst/>
                <a:gdLst>
                  <a:gd name="connsiteX0" fmla="*/ 9430 w 444150"/>
                  <a:gd name="connsiteY0" fmla="*/ 271272 h 271271"/>
                  <a:gd name="connsiteX1" fmla="*/ 0 w 444150"/>
                  <a:gd name="connsiteY1" fmla="*/ 271272 h 271271"/>
                  <a:gd name="connsiteX2" fmla="*/ 0 w 444150"/>
                  <a:gd name="connsiteY2" fmla="*/ 0 h 271271"/>
                  <a:gd name="connsiteX3" fmla="*/ 344138 w 444150"/>
                  <a:gd name="connsiteY3" fmla="*/ 0 h 271271"/>
                  <a:gd name="connsiteX4" fmla="*/ 444151 w 444150"/>
                  <a:gd name="connsiteY4" fmla="*/ 135160 h 271271"/>
                  <a:gd name="connsiteX5" fmla="*/ 436626 w 444150"/>
                  <a:gd name="connsiteY5" fmla="*/ 140780 h 271271"/>
                  <a:gd name="connsiteX6" fmla="*/ 339471 w 444150"/>
                  <a:gd name="connsiteY6" fmla="*/ 9430 h 271271"/>
                  <a:gd name="connsiteX7" fmla="*/ 9430 w 444150"/>
                  <a:gd name="connsiteY7" fmla="*/ 943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1">
                    <a:moveTo>
                      <a:pt x="9430" y="271272"/>
                    </a:moveTo>
                    <a:lnTo>
                      <a:pt x="0" y="271272"/>
                    </a:lnTo>
                    <a:lnTo>
                      <a:pt x="0" y="0"/>
                    </a:lnTo>
                    <a:lnTo>
                      <a:pt x="344138" y="0"/>
                    </a:lnTo>
                    <a:lnTo>
                      <a:pt x="444151" y="135160"/>
                    </a:lnTo>
                    <a:lnTo>
                      <a:pt x="436626" y="140780"/>
                    </a:lnTo>
                    <a:lnTo>
                      <a:pt x="339471"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7" name="任意多边形: 形状 316">
                <a:extLst>
                  <a:ext uri="{FF2B5EF4-FFF2-40B4-BE49-F238E27FC236}">
                    <a16:creationId xmlns:a16="http://schemas.microsoft.com/office/drawing/2014/main" id="{069AB187-D29E-5AC5-945C-2079B32DD51E}"/>
                  </a:ext>
                </a:extLst>
              </p:cNvPr>
              <p:cNvSpPr/>
              <p:nvPr/>
            </p:nvSpPr>
            <p:spPr>
              <a:xfrm>
                <a:off x="5240876" y="4205604"/>
                <a:ext cx="341566" cy="204596"/>
              </a:xfrm>
              <a:custGeom>
                <a:avLst/>
                <a:gdLst>
                  <a:gd name="connsiteX0" fmla="*/ 9430 w 341566"/>
                  <a:gd name="connsiteY0" fmla="*/ 204597 h 204596"/>
                  <a:gd name="connsiteX1" fmla="*/ 0 w 341566"/>
                  <a:gd name="connsiteY1" fmla="*/ 204597 h 204596"/>
                  <a:gd name="connsiteX2" fmla="*/ 0 w 341566"/>
                  <a:gd name="connsiteY2" fmla="*/ 0 h 204596"/>
                  <a:gd name="connsiteX3" fmla="*/ 240221 w 341566"/>
                  <a:gd name="connsiteY3" fmla="*/ 0 h 204596"/>
                  <a:gd name="connsiteX4" fmla="*/ 341567 w 341566"/>
                  <a:gd name="connsiteY4" fmla="*/ 133255 h 204596"/>
                  <a:gd name="connsiteX5" fmla="*/ 334137 w 341566"/>
                  <a:gd name="connsiteY5" fmla="*/ 138970 h 204596"/>
                  <a:gd name="connsiteX6" fmla="*/ 235553 w 341566"/>
                  <a:gd name="connsiteY6" fmla="*/ 9334 h 204596"/>
                  <a:gd name="connsiteX7" fmla="*/ 9430 w 341566"/>
                  <a:gd name="connsiteY7" fmla="*/ 9334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9430" y="204597"/>
                    </a:moveTo>
                    <a:lnTo>
                      <a:pt x="0" y="204597"/>
                    </a:lnTo>
                    <a:lnTo>
                      <a:pt x="0" y="0"/>
                    </a:lnTo>
                    <a:lnTo>
                      <a:pt x="240221" y="0"/>
                    </a:lnTo>
                    <a:lnTo>
                      <a:pt x="341567" y="133255"/>
                    </a:lnTo>
                    <a:lnTo>
                      <a:pt x="334137" y="138970"/>
                    </a:lnTo>
                    <a:lnTo>
                      <a:pt x="235553"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8" name="任意多边形: 形状 317">
                <a:extLst>
                  <a:ext uri="{FF2B5EF4-FFF2-40B4-BE49-F238E27FC236}">
                    <a16:creationId xmlns:a16="http://schemas.microsoft.com/office/drawing/2014/main" id="{51E1A829-2991-D791-152D-10CF1D462A2F}"/>
                  </a:ext>
                </a:extLst>
              </p:cNvPr>
              <p:cNvSpPr/>
              <p:nvPr/>
            </p:nvSpPr>
            <p:spPr>
              <a:xfrm>
                <a:off x="5108003" y="4405534"/>
                <a:ext cx="410241" cy="305752"/>
              </a:xfrm>
              <a:custGeom>
                <a:avLst/>
                <a:gdLst>
                  <a:gd name="connsiteX0" fmla="*/ 410242 w 410241"/>
                  <a:gd name="connsiteY0" fmla="*/ 305753 h 305752"/>
                  <a:gd name="connsiteX1" fmla="*/ 400812 w 410241"/>
                  <a:gd name="connsiteY1" fmla="*/ 305753 h 305752"/>
                  <a:gd name="connsiteX2" fmla="*/ 400812 w 410241"/>
                  <a:gd name="connsiteY2" fmla="*/ 9335 h 305752"/>
                  <a:gd name="connsiteX3" fmla="*/ 0 w 410241"/>
                  <a:gd name="connsiteY3" fmla="*/ 9335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812" y="305753"/>
                    </a:lnTo>
                    <a:lnTo>
                      <a:pt x="400812" y="9335"/>
                    </a:lnTo>
                    <a:lnTo>
                      <a:pt x="0" y="9335"/>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9" name="任意多边形: 形状 318">
                <a:extLst>
                  <a:ext uri="{FF2B5EF4-FFF2-40B4-BE49-F238E27FC236}">
                    <a16:creationId xmlns:a16="http://schemas.microsoft.com/office/drawing/2014/main" id="{749D8963-73D9-785B-F28C-B5CE17084264}"/>
                  </a:ext>
                </a:extLst>
              </p:cNvPr>
              <p:cNvSpPr/>
              <p:nvPr/>
            </p:nvSpPr>
            <p:spPr>
              <a:xfrm>
                <a:off x="5108003" y="4472113"/>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0" name="任意多边形: 形状 319">
                <a:extLst>
                  <a:ext uri="{FF2B5EF4-FFF2-40B4-BE49-F238E27FC236}">
                    <a16:creationId xmlns:a16="http://schemas.microsoft.com/office/drawing/2014/main" id="{64015D48-2034-CE53-A3E1-3FB76E396001}"/>
                  </a:ext>
                </a:extLst>
              </p:cNvPr>
              <p:cNvSpPr/>
              <p:nvPr/>
            </p:nvSpPr>
            <p:spPr>
              <a:xfrm>
                <a:off x="5240876" y="4476876"/>
                <a:ext cx="337851" cy="239077"/>
              </a:xfrm>
              <a:custGeom>
                <a:avLst/>
                <a:gdLst>
                  <a:gd name="connsiteX0" fmla="*/ 337852 w 337851"/>
                  <a:gd name="connsiteY0" fmla="*/ 239078 h 239077"/>
                  <a:gd name="connsiteX1" fmla="*/ 0 w 337851"/>
                  <a:gd name="connsiteY1" fmla="*/ 239078 h 239077"/>
                  <a:gd name="connsiteX2" fmla="*/ 0 w 337851"/>
                  <a:gd name="connsiteY2" fmla="*/ 0 h 239077"/>
                  <a:gd name="connsiteX3" fmla="*/ 9430 w 337851"/>
                  <a:gd name="connsiteY3" fmla="*/ 0 h 239077"/>
                  <a:gd name="connsiteX4" fmla="*/ 9430 w 337851"/>
                  <a:gd name="connsiteY4" fmla="*/ 229743 h 239077"/>
                  <a:gd name="connsiteX5" fmla="*/ 337852 w 337851"/>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0" y="239078"/>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1" name="任意多边形: 形状 320">
                <a:extLst>
                  <a:ext uri="{FF2B5EF4-FFF2-40B4-BE49-F238E27FC236}">
                    <a16:creationId xmlns:a16="http://schemas.microsoft.com/office/drawing/2014/main" id="{5D7AB8A4-896F-CA1B-90F4-6DF7BB649299}"/>
                  </a:ext>
                </a:extLst>
              </p:cNvPr>
              <p:cNvSpPr/>
              <p:nvPr/>
            </p:nvSpPr>
            <p:spPr>
              <a:xfrm>
                <a:off x="5171725" y="4476781"/>
                <a:ext cx="407003" cy="297084"/>
              </a:xfrm>
              <a:custGeom>
                <a:avLst/>
                <a:gdLst>
                  <a:gd name="connsiteX0" fmla="*/ 0 w 407003"/>
                  <a:gd name="connsiteY0" fmla="*/ 0 h 297084"/>
                  <a:gd name="connsiteX1" fmla="*/ 0 w 407003"/>
                  <a:gd name="connsiteY1" fmla="*/ 297084 h 297084"/>
                  <a:gd name="connsiteX2" fmla="*/ 407003 w 407003"/>
                  <a:gd name="connsiteY2" fmla="*/ 297084 h 297084"/>
                  <a:gd name="connsiteX3" fmla="*/ 407003 w 407003"/>
                  <a:gd name="connsiteY3" fmla="*/ 295084 h 297084"/>
                  <a:gd name="connsiteX4" fmla="*/ 9430 w 407003"/>
                  <a:gd name="connsiteY4" fmla="*/ 295084 h 297084"/>
                  <a:gd name="connsiteX5" fmla="*/ 9430 w 407003"/>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297084">
                    <a:moveTo>
                      <a:pt x="0" y="0"/>
                    </a:moveTo>
                    <a:lnTo>
                      <a:pt x="0" y="297084"/>
                    </a:lnTo>
                    <a:lnTo>
                      <a:pt x="407003" y="297084"/>
                    </a:lnTo>
                    <a:lnTo>
                      <a:pt x="407003" y="295084"/>
                    </a:lnTo>
                    <a:lnTo>
                      <a:pt x="9430" y="29508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2" name="任意多边形: 形状 321">
                <a:extLst>
                  <a:ext uri="{FF2B5EF4-FFF2-40B4-BE49-F238E27FC236}">
                    <a16:creationId xmlns:a16="http://schemas.microsoft.com/office/drawing/2014/main" id="{1B689398-DB0C-32CB-3FA5-306871EE0385}"/>
                  </a:ext>
                </a:extLst>
              </p:cNvPr>
              <p:cNvSpPr/>
              <p:nvPr/>
            </p:nvSpPr>
            <p:spPr>
              <a:xfrm>
                <a:off x="5574061" y="4405534"/>
                <a:ext cx="271272" cy="368331"/>
              </a:xfrm>
              <a:custGeom>
                <a:avLst/>
                <a:gdLst>
                  <a:gd name="connsiteX0" fmla="*/ 0 w 271272"/>
                  <a:gd name="connsiteY0" fmla="*/ 0 h 368331"/>
                  <a:gd name="connsiteX1" fmla="*/ 0 w 271272"/>
                  <a:gd name="connsiteY1" fmla="*/ 368332 h 368331"/>
                  <a:gd name="connsiteX2" fmla="*/ 9335 w 271272"/>
                  <a:gd name="connsiteY2" fmla="*/ 368332 h 368331"/>
                  <a:gd name="connsiteX3" fmla="*/ 9335 w 271272"/>
                  <a:gd name="connsiteY3" fmla="*/ 9335 h 368331"/>
                  <a:gd name="connsiteX4" fmla="*/ 271272 w 271272"/>
                  <a:gd name="connsiteY4" fmla="*/ 9335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368332"/>
                    </a:lnTo>
                    <a:lnTo>
                      <a:pt x="9335" y="368332"/>
                    </a:lnTo>
                    <a:lnTo>
                      <a:pt x="9335" y="9335"/>
                    </a:lnTo>
                    <a:lnTo>
                      <a:pt x="271272" y="9335"/>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3" name="任意多边形: 形状 322">
                <a:extLst>
                  <a:ext uri="{FF2B5EF4-FFF2-40B4-BE49-F238E27FC236}">
                    <a16:creationId xmlns:a16="http://schemas.microsoft.com/office/drawing/2014/main" id="{7A4D1B8D-100B-AAF2-44A3-E6449E1916F6}"/>
                  </a:ext>
                </a:extLst>
              </p:cNvPr>
              <p:cNvSpPr/>
              <p:nvPr/>
            </p:nvSpPr>
            <p:spPr>
              <a:xfrm>
                <a:off x="5645403" y="4341716"/>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4" name="任意多边形: 形状 323">
                <a:extLst>
                  <a:ext uri="{FF2B5EF4-FFF2-40B4-BE49-F238E27FC236}">
                    <a16:creationId xmlns:a16="http://schemas.microsoft.com/office/drawing/2014/main" id="{8553B866-961D-3D0F-C778-53DB62022F8E}"/>
                  </a:ext>
                </a:extLst>
              </p:cNvPr>
              <p:cNvSpPr/>
              <p:nvPr/>
            </p:nvSpPr>
            <p:spPr>
              <a:xfrm>
                <a:off x="5645403" y="4341716"/>
                <a:ext cx="271176" cy="432149"/>
              </a:xfrm>
              <a:custGeom>
                <a:avLst/>
                <a:gdLst>
                  <a:gd name="connsiteX0" fmla="*/ 261842 w 271176"/>
                  <a:gd name="connsiteY0" fmla="*/ 0 h 432149"/>
                  <a:gd name="connsiteX1" fmla="*/ 261842 w 271176"/>
                  <a:gd name="connsiteY1" fmla="*/ 430149 h 432149"/>
                  <a:gd name="connsiteX2" fmla="*/ 0 w 271176"/>
                  <a:gd name="connsiteY2" fmla="*/ 430149 h 432149"/>
                  <a:gd name="connsiteX3" fmla="*/ 0 w 271176"/>
                  <a:gd name="connsiteY3" fmla="*/ 432149 h 432149"/>
                  <a:gd name="connsiteX4" fmla="*/ 271177 w 271176"/>
                  <a:gd name="connsiteY4" fmla="*/ 432149 h 432149"/>
                  <a:gd name="connsiteX5" fmla="*/ 271177 w 271176"/>
                  <a:gd name="connsiteY5" fmla="*/ 0 h 43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2149">
                    <a:moveTo>
                      <a:pt x="261842" y="0"/>
                    </a:moveTo>
                    <a:lnTo>
                      <a:pt x="261842" y="430149"/>
                    </a:lnTo>
                    <a:lnTo>
                      <a:pt x="0" y="430149"/>
                    </a:lnTo>
                    <a:lnTo>
                      <a:pt x="0" y="432149"/>
                    </a:lnTo>
                    <a:lnTo>
                      <a:pt x="271177" y="432149"/>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5" name="任意多边形: 形状 324">
                <a:extLst>
                  <a:ext uri="{FF2B5EF4-FFF2-40B4-BE49-F238E27FC236}">
                    <a16:creationId xmlns:a16="http://schemas.microsoft.com/office/drawing/2014/main" id="{4A427A8A-A175-F91C-662A-ED4697155F12}"/>
                  </a:ext>
                </a:extLst>
              </p:cNvPr>
              <p:cNvSpPr/>
              <p:nvPr/>
            </p:nvSpPr>
            <p:spPr>
              <a:xfrm>
                <a:off x="5911912" y="4472113"/>
                <a:ext cx="204692" cy="299751"/>
              </a:xfrm>
              <a:custGeom>
                <a:avLst/>
                <a:gdLst>
                  <a:gd name="connsiteX0" fmla="*/ 0 w 204692"/>
                  <a:gd name="connsiteY0" fmla="*/ 0 h 299751"/>
                  <a:gd name="connsiteX1" fmla="*/ 0 w 204692"/>
                  <a:gd name="connsiteY1" fmla="*/ 9430 h 299751"/>
                  <a:gd name="connsiteX2" fmla="*/ 195263 w 204692"/>
                  <a:gd name="connsiteY2" fmla="*/ 9430 h 299751"/>
                  <a:gd name="connsiteX3" fmla="*/ 195263 w 204692"/>
                  <a:gd name="connsiteY3" fmla="*/ 269177 h 299751"/>
                  <a:gd name="connsiteX4" fmla="*/ 169831 w 204692"/>
                  <a:gd name="connsiteY4" fmla="*/ 292894 h 299751"/>
                  <a:gd name="connsiteX5" fmla="*/ 176213 w 204692"/>
                  <a:gd name="connsiteY5" fmla="*/ 299752 h 299751"/>
                  <a:gd name="connsiteX6" fmla="*/ 204692 w 204692"/>
                  <a:gd name="connsiteY6" fmla="*/ 273177 h 299751"/>
                  <a:gd name="connsiteX7" fmla="*/ 204692 w 204692"/>
                  <a:gd name="connsiteY7" fmla="*/ 0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0" y="0"/>
                    </a:moveTo>
                    <a:lnTo>
                      <a:pt x="0" y="9430"/>
                    </a:lnTo>
                    <a:lnTo>
                      <a:pt x="195263" y="9430"/>
                    </a:lnTo>
                    <a:lnTo>
                      <a:pt x="195263" y="269177"/>
                    </a:lnTo>
                    <a:lnTo>
                      <a:pt x="169831" y="292894"/>
                    </a:lnTo>
                    <a:lnTo>
                      <a:pt x="176213" y="299752"/>
                    </a:lnTo>
                    <a:lnTo>
                      <a:pt x="204692" y="273177"/>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6" name="任意多边形: 形状 325">
                <a:extLst>
                  <a:ext uri="{FF2B5EF4-FFF2-40B4-BE49-F238E27FC236}">
                    <a16:creationId xmlns:a16="http://schemas.microsoft.com/office/drawing/2014/main" id="{DEC1729B-E561-714D-7185-57A6C1C20543}"/>
                  </a:ext>
                </a:extLst>
              </p:cNvPr>
              <p:cNvSpPr/>
              <p:nvPr/>
            </p:nvSpPr>
            <p:spPr>
              <a:xfrm>
                <a:off x="5640641" y="4472113"/>
                <a:ext cx="204692" cy="301751"/>
              </a:xfrm>
              <a:custGeom>
                <a:avLst/>
                <a:gdLst>
                  <a:gd name="connsiteX0" fmla="*/ 0 w 204692"/>
                  <a:gd name="connsiteY0" fmla="*/ 0 h 301751"/>
                  <a:gd name="connsiteX1" fmla="*/ 0 w 204692"/>
                  <a:gd name="connsiteY1" fmla="*/ 301752 h 301751"/>
                  <a:gd name="connsiteX2" fmla="*/ 9430 w 204692"/>
                  <a:gd name="connsiteY2" fmla="*/ 301752 h 301751"/>
                  <a:gd name="connsiteX3" fmla="*/ 9430 w 204692"/>
                  <a:gd name="connsiteY3" fmla="*/ 9430 h 301751"/>
                  <a:gd name="connsiteX4" fmla="*/ 204692 w 204692"/>
                  <a:gd name="connsiteY4" fmla="*/ 9430 h 301751"/>
                  <a:gd name="connsiteX5" fmla="*/ 204692 w 204692"/>
                  <a:gd name="connsiteY5"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692" h="301751">
                    <a:moveTo>
                      <a:pt x="0" y="0"/>
                    </a:moveTo>
                    <a:lnTo>
                      <a:pt x="0" y="301752"/>
                    </a:lnTo>
                    <a:lnTo>
                      <a:pt x="9430" y="301752"/>
                    </a:lnTo>
                    <a:lnTo>
                      <a:pt x="9430" y="9430"/>
                    </a:lnTo>
                    <a:lnTo>
                      <a:pt x="204692" y="9430"/>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7" name="任意多边形: 形状 326">
                <a:extLst>
                  <a:ext uri="{FF2B5EF4-FFF2-40B4-BE49-F238E27FC236}">
                    <a16:creationId xmlns:a16="http://schemas.microsoft.com/office/drawing/2014/main" id="{A0C9B4E3-7AB7-EADE-539F-6939D7605250}"/>
                  </a:ext>
                </a:extLst>
              </p:cNvPr>
              <p:cNvSpPr/>
              <p:nvPr/>
            </p:nvSpPr>
            <p:spPr>
              <a:xfrm>
                <a:off x="6040500" y="4476781"/>
                <a:ext cx="53340" cy="297084"/>
              </a:xfrm>
              <a:custGeom>
                <a:avLst/>
                <a:gdLst>
                  <a:gd name="connsiteX0" fmla="*/ 0 w 53340"/>
                  <a:gd name="connsiteY0" fmla="*/ 0 h 297084"/>
                  <a:gd name="connsiteX1" fmla="*/ 0 w 53340"/>
                  <a:gd name="connsiteY1" fmla="*/ 268796 h 297084"/>
                  <a:gd name="connsiteX2" fmla="*/ 37719 w 53340"/>
                  <a:gd name="connsiteY2" fmla="*/ 297084 h 297084"/>
                  <a:gd name="connsiteX3" fmla="*/ 53340 w 53340"/>
                  <a:gd name="connsiteY3" fmla="*/ 297084 h 297084"/>
                  <a:gd name="connsiteX4" fmla="*/ 9430 w 53340"/>
                  <a:gd name="connsiteY4" fmla="*/ 264128 h 297084"/>
                  <a:gd name="connsiteX5" fmla="*/ 9430 w 53340"/>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297084">
                    <a:moveTo>
                      <a:pt x="0" y="0"/>
                    </a:moveTo>
                    <a:lnTo>
                      <a:pt x="0" y="268796"/>
                    </a:lnTo>
                    <a:lnTo>
                      <a:pt x="37719" y="297084"/>
                    </a:lnTo>
                    <a:lnTo>
                      <a:pt x="53340" y="297084"/>
                    </a:lnTo>
                    <a:lnTo>
                      <a:pt x="9430" y="26412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8" name="任意多边形: 形状 327">
                <a:extLst>
                  <a:ext uri="{FF2B5EF4-FFF2-40B4-BE49-F238E27FC236}">
                    <a16:creationId xmlns:a16="http://schemas.microsoft.com/office/drawing/2014/main" id="{F40311E4-5CE6-31CE-BA40-2395C5116F1D}"/>
                  </a:ext>
                </a:extLst>
              </p:cNvPr>
              <p:cNvSpPr/>
              <p:nvPr/>
            </p:nvSpPr>
            <p:spPr>
              <a:xfrm>
                <a:off x="5975730" y="4476781"/>
                <a:ext cx="9429" cy="297084"/>
              </a:xfrm>
              <a:custGeom>
                <a:avLst/>
                <a:gdLst>
                  <a:gd name="connsiteX0" fmla="*/ 0 w 9429"/>
                  <a:gd name="connsiteY0" fmla="*/ 0 h 297084"/>
                  <a:gd name="connsiteX1" fmla="*/ 9430 w 9429"/>
                  <a:gd name="connsiteY1" fmla="*/ 0 h 297084"/>
                  <a:gd name="connsiteX2" fmla="*/ 9430 w 9429"/>
                  <a:gd name="connsiteY2" fmla="*/ 297085 h 297084"/>
                  <a:gd name="connsiteX3" fmla="*/ 0 w 9429"/>
                  <a:gd name="connsiteY3" fmla="*/ 297085 h 297084"/>
                </a:gdLst>
                <a:ahLst/>
                <a:cxnLst>
                  <a:cxn ang="0">
                    <a:pos x="connsiteX0" y="connsiteY0"/>
                  </a:cxn>
                  <a:cxn ang="0">
                    <a:pos x="connsiteX1" y="connsiteY1"/>
                  </a:cxn>
                  <a:cxn ang="0">
                    <a:pos x="connsiteX2" y="connsiteY2"/>
                  </a:cxn>
                  <a:cxn ang="0">
                    <a:pos x="connsiteX3" y="connsiteY3"/>
                  </a:cxn>
                </a:cxnLst>
                <a:rect l="l" t="t" r="r" b="b"/>
                <a:pathLst>
                  <a:path w="9429" h="297084">
                    <a:moveTo>
                      <a:pt x="0" y="0"/>
                    </a:moveTo>
                    <a:lnTo>
                      <a:pt x="9430" y="0"/>
                    </a:lnTo>
                    <a:lnTo>
                      <a:pt x="9430" y="297085"/>
                    </a:lnTo>
                    <a:lnTo>
                      <a:pt x="0" y="29708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9" name="任意多边形: 形状 328">
                <a:extLst>
                  <a:ext uri="{FF2B5EF4-FFF2-40B4-BE49-F238E27FC236}">
                    <a16:creationId xmlns:a16="http://schemas.microsoft.com/office/drawing/2014/main" id="{EFB5E5DB-943D-0F19-B034-1A1BA745741C}"/>
                  </a:ext>
                </a:extLst>
              </p:cNvPr>
              <p:cNvSpPr/>
              <p:nvPr/>
            </p:nvSpPr>
            <p:spPr>
              <a:xfrm>
                <a:off x="4227512" y="4635944"/>
                <a:ext cx="265271" cy="55244"/>
              </a:xfrm>
              <a:custGeom>
                <a:avLst/>
                <a:gdLst>
                  <a:gd name="connsiteX0" fmla="*/ 29718 w 265271"/>
                  <a:gd name="connsiteY0" fmla="*/ 0 h 55244"/>
                  <a:gd name="connsiteX1" fmla="*/ 0 w 265271"/>
                  <a:gd name="connsiteY1" fmla="*/ 39624 h 55244"/>
                  <a:gd name="connsiteX2" fmla="*/ 0 w 265271"/>
                  <a:gd name="connsiteY2" fmla="*/ 55245 h 55244"/>
                  <a:gd name="connsiteX3" fmla="*/ 34385 w 265271"/>
                  <a:gd name="connsiteY3" fmla="*/ 9334 h 55244"/>
                  <a:gd name="connsiteX4" fmla="*/ 265271 w 265271"/>
                  <a:gd name="connsiteY4" fmla="*/ 9334 h 55244"/>
                  <a:gd name="connsiteX5" fmla="*/ 265271 w 265271"/>
                  <a:gd name="connsiteY5" fmla="*/ 0 h 5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244">
                    <a:moveTo>
                      <a:pt x="29718" y="0"/>
                    </a:moveTo>
                    <a:lnTo>
                      <a:pt x="0" y="39624"/>
                    </a:lnTo>
                    <a:lnTo>
                      <a:pt x="0" y="55245"/>
                    </a:lnTo>
                    <a:lnTo>
                      <a:pt x="34385" y="9334"/>
                    </a:lnTo>
                    <a:lnTo>
                      <a:pt x="265271" y="9334"/>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0" name="任意多边形: 形状 329">
                <a:extLst>
                  <a:ext uri="{FF2B5EF4-FFF2-40B4-BE49-F238E27FC236}">
                    <a16:creationId xmlns:a16="http://schemas.microsoft.com/office/drawing/2014/main" id="{FAA51BEF-4794-1872-6D49-49B5F0131E2B}"/>
                  </a:ext>
                </a:extLst>
              </p:cNvPr>
              <p:cNvSpPr/>
              <p:nvPr/>
            </p:nvSpPr>
            <p:spPr>
              <a:xfrm>
                <a:off x="4227512" y="4571078"/>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1" name="任意多边形: 形状 330">
                <a:extLst>
                  <a:ext uri="{FF2B5EF4-FFF2-40B4-BE49-F238E27FC236}">
                    <a16:creationId xmlns:a16="http://schemas.microsoft.com/office/drawing/2014/main" id="{EF5BD45D-E2C7-5A25-8235-CFA4B2990082}"/>
                  </a:ext>
                </a:extLst>
              </p:cNvPr>
              <p:cNvSpPr/>
              <p:nvPr/>
            </p:nvSpPr>
            <p:spPr>
              <a:xfrm>
                <a:off x="4561934" y="4571078"/>
                <a:ext cx="271176" cy="202787"/>
              </a:xfrm>
              <a:custGeom>
                <a:avLst/>
                <a:gdLst>
                  <a:gd name="connsiteX0" fmla="*/ 137922 w 271176"/>
                  <a:gd name="connsiteY0" fmla="*/ 74200 h 202787"/>
                  <a:gd name="connsiteX1" fmla="*/ 197072 w 271176"/>
                  <a:gd name="connsiteY1" fmla="*/ 74200 h 202787"/>
                  <a:gd name="connsiteX2" fmla="*/ 197072 w 271176"/>
                  <a:gd name="connsiteY2" fmla="*/ 131540 h 202787"/>
                  <a:gd name="connsiteX3" fmla="*/ 137922 w 271176"/>
                  <a:gd name="connsiteY3" fmla="*/ 131540 h 202787"/>
                  <a:gd name="connsiteX4" fmla="*/ 137922 w 271176"/>
                  <a:gd name="connsiteY4" fmla="*/ 74200 h 202787"/>
                  <a:gd name="connsiteX5" fmla="*/ 0 w 271176"/>
                  <a:gd name="connsiteY5" fmla="*/ 0 h 202787"/>
                  <a:gd name="connsiteX6" fmla="*/ 0 w 271176"/>
                  <a:gd name="connsiteY6" fmla="*/ 9430 h 202787"/>
                  <a:gd name="connsiteX7" fmla="*/ 261842 w 271176"/>
                  <a:gd name="connsiteY7" fmla="*/ 9430 h 202787"/>
                  <a:gd name="connsiteX8" fmla="*/ 261842 w 271176"/>
                  <a:gd name="connsiteY8" fmla="*/ 198120 h 202787"/>
                  <a:gd name="connsiteX9" fmla="*/ 75057 w 271176"/>
                  <a:gd name="connsiteY9" fmla="*/ 198120 h 202787"/>
                  <a:gd name="connsiteX10" fmla="*/ 75057 w 271176"/>
                  <a:gd name="connsiteY10" fmla="*/ 74200 h 202787"/>
                  <a:gd name="connsiteX11" fmla="*/ 128588 w 271176"/>
                  <a:gd name="connsiteY11" fmla="*/ 74200 h 202787"/>
                  <a:gd name="connsiteX12" fmla="*/ 128588 w 271176"/>
                  <a:gd name="connsiteY12" fmla="*/ 140875 h 202787"/>
                  <a:gd name="connsiteX13" fmla="*/ 206502 w 271176"/>
                  <a:gd name="connsiteY13" fmla="*/ 140875 h 202787"/>
                  <a:gd name="connsiteX14" fmla="*/ 206502 w 271176"/>
                  <a:gd name="connsiteY14" fmla="*/ 64770 h 202787"/>
                  <a:gd name="connsiteX15" fmla="*/ 0 w 271176"/>
                  <a:gd name="connsiteY15" fmla="*/ 64770 h 202787"/>
                  <a:gd name="connsiteX16" fmla="*/ 0 w 271176"/>
                  <a:gd name="connsiteY16" fmla="*/ 74200 h 202787"/>
                  <a:gd name="connsiteX17" fmla="*/ 65627 w 271176"/>
                  <a:gd name="connsiteY17" fmla="*/ 74200 h 202787"/>
                  <a:gd name="connsiteX18" fmla="*/ 65627 w 271176"/>
                  <a:gd name="connsiteY18" fmla="*/ 202787 h 202787"/>
                  <a:gd name="connsiteX19" fmla="*/ 271177 w 271176"/>
                  <a:gd name="connsiteY19" fmla="*/ 202787 h 202787"/>
                  <a:gd name="connsiteX20" fmla="*/ 271177 w 271176"/>
                  <a:gd name="connsiteY20" fmla="*/ 0 h 202787"/>
                  <a:gd name="connsiteX21" fmla="*/ 0 w 271176"/>
                  <a:gd name="connsiteY21" fmla="*/ 0 h 20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176" h="202787">
                    <a:moveTo>
                      <a:pt x="137922" y="74200"/>
                    </a:moveTo>
                    <a:lnTo>
                      <a:pt x="197072" y="74200"/>
                    </a:lnTo>
                    <a:lnTo>
                      <a:pt x="197072" y="131540"/>
                    </a:lnTo>
                    <a:lnTo>
                      <a:pt x="137922" y="131540"/>
                    </a:lnTo>
                    <a:lnTo>
                      <a:pt x="137922" y="74200"/>
                    </a:lnTo>
                    <a:close/>
                    <a:moveTo>
                      <a:pt x="0" y="0"/>
                    </a:moveTo>
                    <a:lnTo>
                      <a:pt x="0" y="9430"/>
                    </a:lnTo>
                    <a:lnTo>
                      <a:pt x="261842" y="9430"/>
                    </a:lnTo>
                    <a:lnTo>
                      <a:pt x="261842" y="198120"/>
                    </a:lnTo>
                    <a:lnTo>
                      <a:pt x="75057" y="198120"/>
                    </a:lnTo>
                    <a:lnTo>
                      <a:pt x="75057" y="74200"/>
                    </a:lnTo>
                    <a:lnTo>
                      <a:pt x="128588" y="74200"/>
                    </a:lnTo>
                    <a:lnTo>
                      <a:pt x="128588" y="140875"/>
                    </a:lnTo>
                    <a:lnTo>
                      <a:pt x="206502" y="140875"/>
                    </a:lnTo>
                    <a:lnTo>
                      <a:pt x="206502" y="64770"/>
                    </a:lnTo>
                    <a:lnTo>
                      <a:pt x="0" y="64770"/>
                    </a:lnTo>
                    <a:lnTo>
                      <a:pt x="0" y="74200"/>
                    </a:lnTo>
                    <a:lnTo>
                      <a:pt x="65627" y="74200"/>
                    </a:lnTo>
                    <a:lnTo>
                      <a:pt x="65627" y="202787"/>
                    </a:lnTo>
                    <a:lnTo>
                      <a:pt x="271177" y="202787"/>
                    </a:lnTo>
                    <a:lnTo>
                      <a:pt x="271177" y="0"/>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2" name="任意多边形: 形状 331">
                <a:extLst>
                  <a:ext uri="{FF2B5EF4-FFF2-40B4-BE49-F238E27FC236}">
                    <a16:creationId xmlns:a16="http://schemas.microsoft.com/office/drawing/2014/main" id="{BBB0FCB6-E31A-501E-64BB-9EED01B03CBE}"/>
                  </a:ext>
                </a:extLst>
              </p:cNvPr>
              <p:cNvSpPr/>
              <p:nvPr/>
            </p:nvSpPr>
            <p:spPr>
              <a:xfrm>
                <a:off x="4625752" y="4102734"/>
                <a:ext cx="51054" cy="473106"/>
              </a:xfrm>
              <a:custGeom>
                <a:avLst/>
                <a:gdLst>
                  <a:gd name="connsiteX0" fmla="*/ 9335 w 51054"/>
                  <a:gd name="connsiteY0" fmla="*/ 473107 h 473106"/>
                  <a:gd name="connsiteX1" fmla="*/ 0 w 51054"/>
                  <a:gd name="connsiteY1" fmla="*/ 473107 h 473106"/>
                  <a:gd name="connsiteX2" fmla="*/ 0 w 51054"/>
                  <a:gd name="connsiteY2" fmla="*/ 34576 h 473106"/>
                  <a:gd name="connsiteX3" fmla="*/ 45434 w 51054"/>
                  <a:gd name="connsiteY3" fmla="*/ 0 h 473106"/>
                  <a:gd name="connsiteX4" fmla="*/ 51054 w 51054"/>
                  <a:gd name="connsiteY4" fmla="*/ 7525 h 473106"/>
                  <a:gd name="connsiteX5" fmla="*/ 9335 w 51054"/>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106">
                    <a:moveTo>
                      <a:pt x="9335" y="473107"/>
                    </a:moveTo>
                    <a:lnTo>
                      <a:pt x="0" y="473107"/>
                    </a:lnTo>
                    <a:lnTo>
                      <a:pt x="0" y="34576"/>
                    </a:lnTo>
                    <a:lnTo>
                      <a:pt x="45434" y="0"/>
                    </a:lnTo>
                    <a:lnTo>
                      <a:pt x="51054"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3" name="任意多边形: 形状 332">
                <a:extLst>
                  <a:ext uri="{FF2B5EF4-FFF2-40B4-BE49-F238E27FC236}">
                    <a16:creationId xmlns:a16="http://schemas.microsoft.com/office/drawing/2014/main" id="{51FBB983-E27F-B99B-5160-1B9752EF2289}"/>
                  </a:ext>
                </a:extLst>
              </p:cNvPr>
              <p:cNvSpPr/>
              <p:nvPr/>
            </p:nvSpPr>
            <p:spPr>
              <a:xfrm>
                <a:off x="4690522" y="4145216"/>
                <a:ext cx="42100" cy="430625"/>
              </a:xfrm>
              <a:custGeom>
                <a:avLst/>
                <a:gdLst>
                  <a:gd name="connsiteX0" fmla="*/ 9334 w 42100"/>
                  <a:gd name="connsiteY0" fmla="*/ 430625 h 430625"/>
                  <a:gd name="connsiteX1" fmla="*/ 0 w 42100"/>
                  <a:gd name="connsiteY1" fmla="*/ 430625 h 430625"/>
                  <a:gd name="connsiteX2" fmla="*/ 0 w 42100"/>
                  <a:gd name="connsiteY2" fmla="*/ 25337 h 430625"/>
                  <a:gd name="connsiteX3" fmla="*/ 36767 w 42100"/>
                  <a:gd name="connsiteY3" fmla="*/ 0 h 430625"/>
                  <a:gd name="connsiteX4" fmla="*/ 42100 w 42100"/>
                  <a:gd name="connsiteY4" fmla="*/ 7715 h 430625"/>
                  <a:gd name="connsiteX5" fmla="*/ 9334 w 42100"/>
                  <a:gd name="connsiteY5" fmla="*/ 30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334" y="430625"/>
                    </a:moveTo>
                    <a:lnTo>
                      <a:pt x="0" y="430625"/>
                    </a:lnTo>
                    <a:lnTo>
                      <a:pt x="0" y="25337"/>
                    </a:lnTo>
                    <a:lnTo>
                      <a:pt x="36767" y="0"/>
                    </a:lnTo>
                    <a:lnTo>
                      <a:pt x="42100" y="7715"/>
                    </a:lnTo>
                    <a:lnTo>
                      <a:pt x="9334" y="30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4" name="任意多边形: 形状 333">
                <a:extLst>
                  <a:ext uri="{FF2B5EF4-FFF2-40B4-BE49-F238E27FC236}">
                    <a16:creationId xmlns:a16="http://schemas.microsoft.com/office/drawing/2014/main" id="{411B253E-B7CC-21FD-1876-B52F47384A8E}"/>
                  </a:ext>
                </a:extLst>
              </p:cNvPr>
              <p:cNvSpPr/>
              <p:nvPr/>
            </p:nvSpPr>
            <p:spPr>
              <a:xfrm>
                <a:off x="4692427" y="4035964"/>
                <a:ext cx="140779" cy="476059"/>
              </a:xfrm>
              <a:custGeom>
                <a:avLst/>
                <a:gdLst>
                  <a:gd name="connsiteX0" fmla="*/ 140779 w 140779"/>
                  <a:gd name="connsiteY0" fmla="*/ 476059 h 476059"/>
                  <a:gd name="connsiteX1" fmla="*/ 2762 w 140779"/>
                  <a:gd name="connsiteY1" fmla="*/ 476059 h 476059"/>
                  <a:gd name="connsiteX2" fmla="*/ 2762 w 140779"/>
                  <a:gd name="connsiteY2" fmla="*/ 466630 h 476059"/>
                  <a:gd name="connsiteX3" fmla="*/ 131350 w 140779"/>
                  <a:gd name="connsiteY3" fmla="*/ 466630 h 476059"/>
                  <a:gd name="connsiteX4" fmla="*/ 131350 w 140779"/>
                  <a:gd name="connsiteY4" fmla="*/ 106013 h 476059"/>
                  <a:gd name="connsiteX5" fmla="*/ 0 w 140779"/>
                  <a:gd name="connsiteY5" fmla="*/ 7525 h 476059"/>
                  <a:gd name="connsiteX6" fmla="*/ 5620 w 140779"/>
                  <a:gd name="connsiteY6" fmla="*/ 0 h 476059"/>
                  <a:gd name="connsiteX7" fmla="*/ 140779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79" y="476059"/>
                    </a:moveTo>
                    <a:lnTo>
                      <a:pt x="2762" y="476059"/>
                    </a:lnTo>
                    <a:lnTo>
                      <a:pt x="2762" y="466630"/>
                    </a:lnTo>
                    <a:lnTo>
                      <a:pt x="131350" y="466630"/>
                    </a:lnTo>
                    <a:lnTo>
                      <a:pt x="131350" y="106013"/>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5" name="任意多边形: 形状 334">
                <a:extLst>
                  <a:ext uri="{FF2B5EF4-FFF2-40B4-BE49-F238E27FC236}">
                    <a16:creationId xmlns:a16="http://schemas.microsoft.com/office/drawing/2014/main" id="{6269C859-609C-1C2A-C3FB-959354AFC672}"/>
                  </a:ext>
                </a:extLst>
              </p:cNvPr>
              <p:cNvSpPr/>
              <p:nvPr/>
            </p:nvSpPr>
            <p:spPr>
              <a:xfrm>
                <a:off x="4627562" y="4070635"/>
                <a:ext cx="138969" cy="374713"/>
              </a:xfrm>
              <a:custGeom>
                <a:avLst/>
                <a:gdLst>
                  <a:gd name="connsiteX0" fmla="*/ 138970 w 138969"/>
                  <a:gd name="connsiteY0" fmla="*/ 374713 h 374713"/>
                  <a:gd name="connsiteX1" fmla="*/ 67627 w 138969"/>
                  <a:gd name="connsiteY1" fmla="*/ 374713 h 374713"/>
                  <a:gd name="connsiteX2" fmla="*/ 67627 w 138969"/>
                  <a:gd name="connsiteY2" fmla="*/ 365379 h 374713"/>
                  <a:gd name="connsiteX3" fmla="*/ 129540 w 138969"/>
                  <a:gd name="connsiteY3" fmla="*/ 365379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379"/>
                    </a:lnTo>
                    <a:lnTo>
                      <a:pt x="129540" y="365379"/>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6" name="任意多边形: 形状 335">
                <a:extLst>
                  <a:ext uri="{FF2B5EF4-FFF2-40B4-BE49-F238E27FC236}">
                    <a16:creationId xmlns:a16="http://schemas.microsoft.com/office/drawing/2014/main" id="{44E22CDA-95B6-E783-089C-DDD571DF792A}"/>
                  </a:ext>
                </a:extLst>
              </p:cNvPr>
              <p:cNvSpPr/>
              <p:nvPr/>
            </p:nvSpPr>
            <p:spPr>
              <a:xfrm>
                <a:off x="4227512" y="4507356"/>
                <a:ext cx="339089" cy="266509"/>
              </a:xfrm>
              <a:custGeom>
                <a:avLst/>
                <a:gdLst>
                  <a:gd name="connsiteX0" fmla="*/ 329756 w 339089"/>
                  <a:gd name="connsiteY0" fmla="*/ 0 h 266509"/>
                  <a:gd name="connsiteX1" fmla="*/ 329756 w 339089"/>
                  <a:gd name="connsiteY1" fmla="*/ 261842 h 266509"/>
                  <a:gd name="connsiteX2" fmla="*/ 0 w 339089"/>
                  <a:gd name="connsiteY2" fmla="*/ 261842 h 266509"/>
                  <a:gd name="connsiteX3" fmla="*/ 0 w 339089"/>
                  <a:gd name="connsiteY3" fmla="*/ 266509 h 266509"/>
                  <a:gd name="connsiteX4" fmla="*/ 339090 w 339089"/>
                  <a:gd name="connsiteY4" fmla="*/ 266509 h 266509"/>
                  <a:gd name="connsiteX5" fmla="*/ 339090 w 339089"/>
                  <a:gd name="connsiteY5" fmla="*/ 0 h 26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66509">
                    <a:moveTo>
                      <a:pt x="329756" y="0"/>
                    </a:moveTo>
                    <a:lnTo>
                      <a:pt x="329756" y="261842"/>
                    </a:lnTo>
                    <a:lnTo>
                      <a:pt x="0" y="261842"/>
                    </a:lnTo>
                    <a:lnTo>
                      <a:pt x="0" y="266509"/>
                    </a:lnTo>
                    <a:lnTo>
                      <a:pt x="339090" y="26650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7" name="任意多边形: 形状 336">
                <a:extLst>
                  <a:ext uri="{FF2B5EF4-FFF2-40B4-BE49-F238E27FC236}">
                    <a16:creationId xmlns:a16="http://schemas.microsoft.com/office/drawing/2014/main" id="{59DC26E4-3093-179E-E355-10AAEA6EA356}"/>
                  </a:ext>
                </a:extLst>
              </p:cNvPr>
              <p:cNvSpPr/>
              <p:nvPr/>
            </p:nvSpPr>
            <p:spPr>
              <a:xfrm>
                <a:off x="4227512" y="4507356"/>
                <a:ext cx="270033" cy="204596"/>
              </a:xfrm>
              <a:custGeom>
                <a:avLst/>
                <a:gdLst>
                  <a:gd name="connsiteX0" fmla="*/ 260604 w 270033"/>
                  <a:gd name="connsiteY0" fmla="*/ 0 h 204596"/>
                  <a:gd name="connsiteX1" fmla="*/ 260604 w 270033"/>
                  <a:gd name="connsiteY1" fmla="*/ 195167 h 204596"/>
                  <a:gd name="connsiteX2" fmla="*/ 34385 w 270033"/>
                  <a:gd name="connsiteY2" fmla="*/ 195167 h 204596"/>
                  <a:gd name="connsiteX3" fmla="*/ 0 w 270033"/>
                  <a:gd name="connsiteY3" fmla="*/ 149923 h 204596"/>
                  <a:gd name="connsiteX4" fmla="*/ 0 w 270033"/>
                  <a:gd name="connsiteY4" fmla="*/ 165449 h 204596"/>
                  <a:gd name="connsiteX5" fmla="*/ 29718 w 270033"/>
                  <a:gd name="connsiteY5" fmla="*/ 204597 h 204596"/>
                  <a:gd name="connsiteX6" fmla="*/ 270034 w 270033"/>
                  <a:gd name="connsiteY6" fmla="*/ 204597 h 204596"/>
                  <a:gd name="connsiteX7" fmla="*/ 270034 w 270033"/>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6">
                    <a:moveTo>
                      <a:pt x="260604" y="0"/>
                    </a:moveTo>
                    <a:lnTo>
                      <a:pt x="260604" y="195167"/>
                    </a:lnTo>
                    <a:lnTo>
                      <a:pt x="34385" y="195167"/>
                    </a:lnTo>
                    <a:lnTo>
                      <a:pt x="0" y="149923"/>
                    </a:lnTo>
                    <a:lnTo>
                      <a:pt x="0" y="165449"/>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8" name="任意多边形: 形状 337">
                <a:extLst>
                  <a:ext uri="{FF2B5EF4-FFF2-40B4-BE49-F238E27FC236}">
                    <a16:creationId xmlns:a16="http://schemas.microsoft.com/office/drawing/2014/main" id="{17729EEF-20E5-C9ED-D8C8-5CC0B26764A2}"/>
                  </a:ext>
                </a:extLst>
              </p:cNvPr>
              <p:cNvSpPr/>
              <p:nvPr/>
            </p:nvSpPr>
            <p:spPr>
              <a:xfrm>
                <a:off x="4227512" y="4206271"/>
                <a:ext cx="402907" cy="305752"/>
              </a:xfrm>
              <a:custGeom>
                <a:avLst/>
                <a:gdLst>
                  <a:gd name="connsiteX0" fmla="*/ 0 w 402907"/>
                  <a:gd name="connsiteY0" fmla="*/ 0 h 305752"/>
                  <a:gd name="connsiteX1" fmla="*/ 0 w 402907"/>
                  <a:gd name="connsiteY1" fmla="*/ 305752 h 305752"/>
                  <a:gd name="connsiteX2" fmla="*/ 402908 w 402907"/>
                  <a:gd name="connsiteY2" fmla="*/ 305752 h 305752"/>
                  <a:gd name="connsiteX3" fmla="*/ 402908 w 402907"/>
                  <a:gd name="connsiteY3" fmla="*/ 296323 h 305752"/>
                  <a:gd name="connsiteX4" fmla="*/ 2000 w 402907"/>
                  <a:gd name="connsiteY4" fmla="*/ 296323 h 305752"/>
                  <a:gd name="connsiteX5" fmla="*/ 2000 w 402907"/>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752">
                    <a:moveTo>
                      <a:pt x="0" y="0"/>
                    </a:moveTo>
                    <a:lnTo>
                      <a:pt x="0" y="305752"/>
                    </a:lnTo>
                    <a:lnTo>
                      <a:pt x="402908" y="305752"/>
                    </a:lnTo>
                    <a:lnTo>
                      <a:pt x="402908" y="296323"/>
                    </a:lnTo>
                    <a:lnTo>
                      <a:pt x="2000" y="296323"/>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9" name="任意多边形: 形状 338">
                <a:extLst>
                  <a:ext uri="{FF2B5EF4-FFF2-40B4-BE49-F238E27FC236}">
                    <a16:creationId xmlns:a16="http://schemas.microsoft.com/office/drawing/2014/main" id="{0FAF3871-AFB8-0EA2-3D1F-9BF9348BC9AC}"/>
                  </a:ext>
                </a:extLst>
              </p:cNvPr>
              <p:cNvSpPr/>
              <p:nvPr/>
            </p:nvSpPr>
            <p:spPr>
              <a:xfrm>
                <a:off x="4285709" y="4206271"/>
                <a:ext cx="344709" cy="239077"/>
              </a:xfrm>
              <a:custGeom>
                <a:avLst/>
                <a:gdLst>
                  <a:gd name="connsiteX0" fmla="*/ 344710 w 344709"/>
                  <a:gd name="connsiteY0" fmla="*/ 239077 h 239077"/>
                  <a:gd name="connsiteX1" fmla="*/ 0 w 344709"/>
                  <a:gd name="connsiteY1" fmla="*/ 239077 h 239077"/>
                  <a:gd name="connsiteX2" fmla="*/ 0 w 344709"/>
                  <a:gd name="connsiteY2" fmla="*/ 0 h 239077"/>
                  <a:gd name="connsiteX3" fmla="*/ 9430 w 344709"/>
                  <a:gd name="connsiteY3" fmla="*/ 0 h 239077"/>
                  <a:gd name="connsiteX4" fmla="*/ 9430 w 344709"/>
                  <a:gd name="connsiteY4" fmla="*/ 229743 h 239077"/>
                  <a:gd name="connsiteX5" fmla="*/ 344710 w 344709"/>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077">
                    <a:moveTo>
                      <a:pt x="344710" y="239077"/>
                    </a:moveTo>
                    <a:lnTo>
                      <a:pt x="0" y="239077"/>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0" name="任意多边形: 形状 339">
                <a:extLst>
                  <a:ext uri="{FF2B5EF4-FFF2-40B4-BE49-F238E27FC236}">
                    <a16:creationId xmlns:a16="http://schemas.microsoft.com/office/drawing/2014/main" id="{A9E7391D-6432-A7D9-8AB0-710F5D71B875}"/>
                  </a:ext>
                </a:extLst>
              </p:cNvPr>
              <p:cNvSpPr/>
              <p:nvPr/>
            </p:nvSpPr>
            <p:spPr>
              <a:xfrm>
                <a:off x="4227512" y="4201508"/>
                <a:ext cx="270033" cy="239172"/>
              </a:xfrm>
              <a:custGeom>
                <a:avLst/>
                <a:gdLst>
                  <a:gd name="connsiteX0" fmla="*/ 0 w 270033"/>
                  <a:gd name="connsiteY0" fmla="*/ 0 h 239172"/>
                  <a:gd name="connsiteX1" fmla="*/ 0 w 270033"/>
                  <a:gd name="connsiteY1" fmla="*/ 9430 h 239172"/>
                  <a:gd name="connsiteX2" fmla="*/ 260604 w 270033"/>
                  <a:gd name="connsiteY2" fmla="*/ 9430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430"/>
                    </a:lnTo>
                    <a:lnTo>
                      <a:pt x="260604" y="9430"/>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1" name="任意多边形: 形状 340">
                <a:extLst>
                  <a:ext uri="{FF2B5EF4-FFF2-40B4-BE49-F238E27FC236}">
                    <a16:creationId xmlns:a16="http://schemas.microsoft.com/office/drawing/2014/main" id="{4A3D8195-B95D-0593-BAE4-CD576B25C1E5}"/>
                  </a:ext>
                </a:extLst>
              </p:cNvPr>
              <p:cNvSpPr/>
              <p:nvPr/>
            </p:nvSpPr>
            <p:spPr>
              <a:xfrm>
                <a:off x="4227512" y="4136262"/>
                <a:ext cx="339089" cy="304419"/>
              </a:xfrm>
              <a:custGeom>
                <a:avLst/>
                <a:gdLst>
                  <a:gd name="connsiteX0" fmla="*/ 0 w 339089"/>
                  <a:gd name="connsiteY0" fmla="*/ 0 h 304419"/>
                  <a:gd name="connsiteX1" fmla="*/ 0 w 339089"/>
                  <a:gd name="connsiteY1" fmla="*/ 9430 h 304419"/>
                  <a:gd name="connsiteX2" fmla="*/ 329756 w 339089"/>
                  <a:gd name="connsiteY2" fmla="*/ 9430 h 304419"/>
                  <a:gd name="connsiteX3" fmla="*/ 329756 w 339089"/>
                  <a:gd name="connsiteY3" fmla="*/ 304419 h 304419"/>
                  <a:gd name="connsiteX4" fmla="*/ 339090 w 339089"/>
                  <a:gd name="connsiteY4" fmla="*/ 304419 h 304419"/>
                  <a:gd name="connsiteX5" fmla="*/ 339090 w 339089"/>
                  <a:gd name="connsiteY5" fmla="*/ 0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9">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2" name="任意多边形: 形状 341">
                <a:extLst>
                  <a:ext uri="{FF2B5EF4-FFF2-40B4-BE49-F238E27FC236}">
                    <a16:creationId xmlns:a16="http://schemas.microsoft.com/office/drawing/2014/main" id="{E2AE120C-C028-8FFB-C599-E5E1D626FD2B}"/>
                  </a:ext>
                </a:extLst>
              </p:cNvPr>
              <p:cNvSpPr/>
              <p:nvPr/>
            </p:nvSpPr>
            <p:spPr>
              <a:xfrm>
                <a:off x="4625657" y="3435222"/>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49 h 271271"/>
                  <a:gd name="connsiteX15" fmla="*/ 74200 w 207454"/>
                  <a:gd name="connsiteY15" fmla="*/ 205549 h 271271"/>
                  <a:gd name="connsiteX16" fmla="*/ 74200 w 207454"/>
                  <a:gd name="connsiteY16" fmla="*/ 271272 h 271271"/>
                  <a:gd name="connsiteX17" fmla="*/ 74200 w 207454"/>
                  <a:gd name="connsiteY17" fmla="*/ 133350 h 271271"/>
                  <a:gd name="connsiteX18" fmla="*/ 131540 w 207454"/>
                  <a:gd name="connsiteY18" fmla="*/ 133350 h 271271"/>
                  <a:gd name="connsiteX19" fmla="*/ 131540 w 207454"/>
                  <a:gd name="connsiteY19" fmla="*/ 74200 h 271271"/>
                  <a:gd name="connsiteX20" fmla="*/ 74200 w 207454"/>
                  <a:gd name="connsiteY20" fmla="*/ 74200 h 271271"/>
                  <a:gd name="connsiteX21" fmla="*/ 74200 w 207454"/>
                  <a:gd name="connsiteY21" fmla="*/ 13335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4" y="0"/>
                    </a:lnTo>
                    <a:lnTo>
                      <a:pt x="207454" y="205549"/>
                    </a:lnTo>
                    <a:lnTo>
                      <a:pt x="74200" y="205549"/>
                    </a:lnTo>
                    <a:lnTo>
                      <a:pt x="74200" y="271272"/>
                    </a:lnTo>
                    <a:close/>
                    <a:moveTo>
                      <a:pt x="74200" y="133350"/>
                    </a:moveTo>
                    <a:lnTo>
                      <a:pt x="131540" y="133350"/>
                    </a:lnTo>
                    <a:lnTo>
                      <a:pt x="131540" y="74200"/>
                    </a:lnTo>
                    <a:lnTo>
                      <a:pt x="74200" y="74200"/>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3" name="任意多边形: 形状 342">
                <a:extLst>
                  <a:ext uri="{FF2B5EF4-FFF2-40B4-BE49-F238E27FC236}">
                    <a16:creationId xmlns:a16="http://schemas.microsoft.com/office/drawing/2014/main" id="{B3187A69-10A0-DD31-4D15-63D3EB86F3A5}"/>
                  </a:ext>
                </a:extLst>
              </p:cNvPr>
              <p:cNvSpPr/>
              <p:nvPr/>
            </p:nvSpPr>
            <p:spPr>
              <a:xfrm>
                <a:off x="4227512" y="3628675"/>
                <a:ext cx="402907" cy="14001"/>
              </a:xfrm>
              <a:custGeom>
                <a:avLst/>
                <a:gdLst>
                  <a:gd name="connsiteX0" fmla="*/ 0 w 402907"/>
                  <a:gd name="connsiteY0" fmla="*/ 14002 h 14001"/>
                  <a:gd name="connsiteX1" fmla="*/ 402908 w 402907"/>
                  <a:gd name="connsiteY1" fmla="*/ 14002 h 14001"/>
                  <a:gd name="connsiteX2" fmla="*/ 402908 w 402907"/>
                  <a:gd name="connsiteY2" fmla="*/ 4667 h 14001"/>
                  <a:gd name="connsiteX3" fmla="*/ 3524 w 402907"/>
                  <a:gd name="connsiteY3" fmla="*/ 4667 h 14001"/>
                  <a:gd name="connsiteX4" fmla="*/ 0 w 402907"/>
                  <a:gd name="connsiteY4" fmla="*/ 0 h 14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01">
                    <a:moveTo>
                      <a:pt x="0" y="14002"/>
                    </a:moveTo>
                    <a:lnTo>
                      <a:pt x="402908" y="14002"/>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4" name="任意多边形: 形状 343">
                <a:extLst>
                  <a:ext uri="{FF2B5EF4-FFF2-40B4-BE49-F238E27FC236}">
                    <a16:creationId xmlns:a16="http://schemas.microsoft.com/office/drawing/2014/main" id="{D88759EB-2B12-BE4D-2F45-D1FD55C0DB4F}"/>
                  </a:ext>
                </a:extLst>
              </p:cNvPr>
              <p:cNvSpPr/>
              <p:nvPr/>
            </p:nvSpPr>
            <p:spPr>
              <a:xfrm>
                <a:off x="4234369" y="3535806"/>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766 h 42100"/>
                  <a:gd name="connsiteX5" fmla="*/ 396050 w 396049"/>
                  <a:gd name="connsiteY5" fmla="*/ 32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5" name="任意多边形: 形状 344">
                <a:extLst>
                  <a:ext uri="{FF2B5EF4-FFF2-40B4-BE49-F238E27FC236}">
                    <a16:creationId xmlns:a16="http://schemas.microsoft.com/office/drawing/2014/main" id="{C2062B76-C5E8-3CBE-7BE6-C9EEDCEA83CC}"/>
                  </a:ext>
                </a:extLst>
              </p:cNvPr>
              <p:cNvSpPr/>
              <p:nvPr/>
            </p:nvSpPr>
            <p:spPr>
              <a:xfrm>
                <a:off x="4227512" y="3435317"/>
                <a:ext cx="339089" cy="137921"/>
              </a:xfrm>
              <a:custGeom>
                <a:avLst/>
                <a:gdLst>
                  <a:gd name="connsiteX0" fmla="*/ 0 w 339089"/>
                  <a:gd name="connsiteY0" fmla="*/ 0 h 137921"/>
                  <a:gd name="connsiteX1" fmla="*/ 0 w 339089"/>
                  <a:gd name="connsiteY1" fmla="*/ 14097 h 137921"/>
                  <a:gd name="connsiteX2" fmla="*/ 3619 w 339089"/>
                  <a:gd name="connsiteY2" fmla="*/ 9334 h 137921"/>
                  <a:gd name="connsiteX3" fmla="*/ 329756 w 339089"/>
                  <a:gd name="connsiteY3" fmla="*/ 9334 h 137921"/>
                  <a:gd name="connsiteX4" fmla="*/ 329756 w 339089"/>
                  <a:gd name="connsiteY4" fmla="*/ 137922 h 137921"/>
                  <a:gd name="connsiteX5" fmla="*/ 339090 w 339089"/>
                  <a:gd name="connsiteY5" fmla="*/ 137922 h 137921"/>
                  <a:gd name="connsiteX6" fmla="*/ 339090 w 339089"/>
                  <a:gd name="connsiteY6" fmla="*/ 0 h 1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7921">
                    <a:moveTo>
                      <a:pt x="0" y="0"/>
                    </a:moveTo>
                    <a:lnTo>
                      <a:pt x="0" y="14097"/>
                    </a:lnTo>
                    <a:lnTo>
                      <a:pt x="3619" y="9334"/>
                    </a:lnTo>
                    <a:lnTo>
                      <a:pt x="329756" y="9334"/>
                    </a:lnTo>
                    <a:lnTo>
                      <a:pt x="329756" y="137922"/>
                    </a:lnTo>
                    <a:lnTo>
                      <a:pt x="339090" y="13792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6" name="任意多边形: 形状 345">
                <a:extLst>
                  <a:ext uri="{FF2B5EF4-FFF2-40B4-BE49-F238E27FC236}">
                    <a16:creationId xmlns:a16="http://schemas.microsoft.com/office/drawing/2014/main" id="{DFD1B058-445E-082A-C775-3B430711E871}"/>
                  </a:ext>
                </a:extLst>
              </p:cNvPr>
              <p:cNvSpPr/>
              <p:nvPr/>
            </p:nvSpPr>
            <p:spPr>
              <a:xfrm>
                <a:off x="4227512" y="3501897"/>
                <a:ext cx="272510" cy="71342"/>
              </a:xfrm>
              <a:custGeom>
                <a:avLst/>
                <a:gdLst>
                  <a:gd name="connsiteX0" fmla="*/ 32290 w 272510"/>
                  <a:gd name="connsiteY0" fmla="*/ 0 h 71342"/>
                  <a:gd name="connsiteX1" fmla="*/ 0 w 272510"/>
                  <a:gd name="connsiteY1" fmla="*/ 43053 h 71342"/>
                  <a:gd name="connsiteX2" fmla="*/ 0 w 272510"/>
                  <a:gd name="connsiteY2" fmla="*/ 58674 h 71342"/>
                  <a:gd name="connsiteX3" fmla="*/ 36957 w 272510"/>
                  <a:gd name="connsiteY3" fmla="*/ 9430 h 71342"/>
                  <a:gd name="connsiteX4" fmla="*/ 263081 w 272510"/>
                  <a:gd name="connsiteY4" fmla="*/ 9430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3053"/>
                    </a:lnTo>
                    <a:lnTo>
                      <a:pt x="0" y="58674"/>
                    </a:lnTo>
                    <a:lnTo>
                      <a:pt x="36957" y="9430"/>
                    </a:lnTo>
                    <a:lnTo>
                      <a:pt x="263081" y="9430"/>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7" name="任意多边形: 形状 346">
                <a:extLst>
                  <a:ext uri="{FF2B5EF4-FFF2-40B4-BE49-F238E27FC236}">
                    <a16:creationId xmlns:a16="http://schemas.microsoft.com/office/drawing/2014/main" id="{F2C29023-524E-2714-E991-53AE5DFC112C}"/>
                  </a:ext>
                </a:extLst>
              </p:cNvPr>
              <p:cNvSpPr/>
              <p:nvPr/>
            </p:nvSpPr>
            <p:spPr>
              <a:xfrm>
                <a:off x="4561934" y="3701827"/>
                <a:ext cx="271271" cy="408908"/>
              </a:xfrm>
              <a:custGeom>
                <a:avLst/>
                <a:gdLst>
                  <a:gd name="connsiteX0" fmla="*/ 234696 w 271271"/>
                  <a:gd name="connsiteY0" fmla="*/ 408908 h 408908"/>
                  <a:gd name="connsiteX1" fmla="*/ 228124 w 271271"/>
                  <a:gd name="connsiteY1" fmla="*/ 402146 h 408908"/>
                  <a:gd name="connsiteX2" fmla="*/ 261842 w 271271"/>
                  <a:gd name="connsiteY2" fmla="*/ 369094 h 408908"/>
                  <a:gd name="connsiteX3" fmla="*/ 261842 w 271271"/>
                  <a:gd name="connsiteY3" fmla="*/ 9430 h 408908"/>
                  <a:gd name="connsiteX4" fmla="*/ 0 w 271271"/>
                  <a:gd name="connsiteY4" fmla="*/ 9430 h 408908"/>
                  <a:gd name="connsiteX5" fmla="*/ 0 w 271271"/>
                  <a:gd name="connsiteY5" fmla="*/ 0 h 408908"/>
                  <a:gd name="connsiteX6" fmla="*/ 271272 w 271271"/>
                  <a:gd name="connsiteY6" fmla="*/ 0 h 408908"/>
                  <a:gd name="connsiteX7" fmla="*/ 271272 w 271271"/>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34696" y="408908"/>
                    </a:moveTo>
                    <a:lnTo>
                      <a:pt x="228124" y="402146"/>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8" name="任意多边形: 形状 347">
                <a:extLst>
                  <a:ext uri="{FF2B5EF4-FFF2-40B4-BE49-F238E27FC236}">
                    <a16:creationId xmlns:a16="http://schemas.microsoft.com/office/drawing/2014/main" id="{3DB637F4-6ED7-83BF-7EC8-A24BA58247C0}"/>
                  </a:ext>
                </a:extLst>
              </p:cNvPr>
              <p:cNvSpPr/>
              <p:nvPr/>
            </p:nvSpPr>
            <p:spPr>
              <a:xfrm>
                <a:off x="4227512" y="3518566"/>
                <a:ext cx="38385" cy="57435"/>
              </a:xfrm>
              <a:custGeom>
                <a:avLst/>
                <a:gdLst>
                  <a:gd name="connsiteX0" fmla="*/ 0 w 38385"/>
                  <a:gd name="connsiteY0" fmla="*/ 15811 h 57435"/>
                  <a:gd name="connsiteX1" fmla="*/ 30861 w 38385"/>
                  <a:gd name="connsiteY1" fmla="*/ 57436 h 57435"/>
                  <a:gd name="connsiteX2" fmla="*/ 38386 w 38385"/>
                  <a:gd name="connsiteY2" fmla="*/ 51911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911"/>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9" name="任意多边形: 形状 348">
                <a:extLst>
                  <a:ext uri="{FF2B5EF4-FFF2-40B4-BE49-F238E27FC236}">
                    <a16:creationId xmlns:a16="http://schemas.microsoft.com/office/drawing/2014/main" id="{6545A6F2-C94C-4916-42AD-CF12CE22161D}"/>
                  </a:ext>
                </a:extLst>
              </p:cNvPr>
              <p:cNvSpPr/>
              <p:nvPr/>
            </p:nvSpPr>
            <p:spPr>
              <a:xfrm>
                <a:off x="4227512" y="3628675"/>
                <a:ext cx="4953" cy="10287"/>
              </a:xfrm>
              <a:custGeom>
                <a:avLst/>
                <a:gdLst>
                  <a:gd name="connsiteX0" fmla="*/ 0 w 4953"/>
                  <a:gd name="connsiteY0" fmla="*/ 10287 h 10287"/>
                  <a:gd name="connsiteX1" fmla="*/ 4953 w 4953"/>
                  <a:gd name="connsiteY1" fmla="*/ 6477 h 10287"/>
                  <a:gd name="connsiteX2" fmla="*/ 0 w 4953"/>
                  <a:gd name="connsiteY2" fmla="*/ 0 h 10287"/>
                </a:gdLst>
                <a:ahLst/>
                <a:cxnLst>
                  <a:cxn ang="0">
                    <a:pos x="connsiteX0" y="connsiteY0"/>
                  </a:cxn>
                  <a:cxn ang="0">
                    <a:pos x="connsiteX1" y="connsiteY1"/>
                  </a:cxn>
                  <a:cxn ang="0">
                    <a:pos x="connsiteX2" y="connsiteY2"/>
                  </a:cxn>
                </a:cxnLst>
                <a:rect l="l" t="t" r="r" b="b"/>
                <a:pathLst>
                  <a:path w="4953" h="10287">
                    <a:moveTo>
                      <a:pt x="0" y="10287"/>
                    </a:moveTo>
                    <a:lnTo>
                      <a:pt x="4953" y="647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0" name="任意多边形: 形状 349">
                <a:extLst>
                  <a:ext uri="{FF2B5EF4-FFF2-40B4-BE49-F238E27FC236}">
                    <a16:creationId xmlns:a16="http://schemas.microsoft.com/office/drawing/2014/main" id="{D9877319-F2CA-4C1C-A0DD-9C5C9487BC4F}"/>
                  </a:ext>
                </a:extLst>
              </p:cNvPr>
              <p:cNvSpPr/>
              <p:nvPr/>
            </p:nvSpPr>
            <p:spPr>
              <a:xfrm>
                <a:off x="4227512" y="4002912"/>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1" name="任意多边形: 形状 350">
                <a:extLst>
                  <a:ext uri="{FF2B5EF4-FFF2-40B4-BE49-F238E27FC236}">
                    <a16:creationId xmlns:a16="http://schemas.microsoft.com/office/drawing/2014/main" id="{320E849B-12B2-61A9-7FC6-610055CB22EA}"/>
                  </a:ext>
                </a:extLst>
              </p:cNvPr>
              <p:cNvSpPr/>
              <p:nvPr/>
            </p:nvSpPr>
            <p:spPr>
              <a:xfrm>
                <a:off x="4227512" y="4068158"/>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2" name="任意多边形: 形状 351">
                <a:extLst>
                  <a:ext uri="{FF2B5EF4-FFF2-40B4-BE49-F238E27FC236}">
                    <a16:creationId xmlns:a16="http://schemas.microsoft.com/office/drawing/2014/main" id="{90BDB2E1-4251-0CBB-EB74-9821A6F68205}"/>
                  </a:ext>
                </a:extLst>
              </p:cNvPr>
              <p:cNvSpPr/>
              <p:nvPr/>
            </p:nvSpPr>
            <p:spPr>
              <a:xfrm>
                <a:off x="4227512" y="3701827"/>
                <a:ext cx="267747" cy="437864"/>
              </a:xfrm>
              <a:custGeom>
                <a:avLst/>
                <a:gdLst>
                  <a:gd name="connsiteX0" fmla="*/ 0 w 267747"/>
                  <a:gd name="connsiteY0" fmla="*/ 0 h 437864"/>
                  <a:gd name="connsiteX1" fmla="*/ 0 w 267747"/>
                  <a:gd name="connsiteY1" fmla="*/ 437864 h 437864"/>
                  <a:gd name="connsiteX2" fmla="*/ 5906 w 267747"/>
                  <a:gd name="connsiteY2" fmla="*/ 437864 h 437864"/>
                  <a:gd name="connsiteX3" fmla="*/ 5906 w 267747"/>
                  <a:gd name="connsiteY3" fmla="*/ 9430 h 437864"/>
                  <a:gd name="connsiteX4" fmla="*/ 267748 w 267747"/>
                  <a:gd name="connsiteY4" fmla="*/ 9430 h 437864"/>
                  <a:gd name="connsiteX5" fmla="*/ 267748 w 267747"/>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864">
                    <a:moveTo>
                      <a:pt x="0" y="0"/>
                    </a:moveTo>
                    <a:lnTo>
                      <a:pt x="0" y="437864"/>
                    </a:lnTo>
                    <a:lnTo>
                      <a:pt x="5906" y="437864"/>
                    </a:lnTo>
                    <a:lnTo>
                      <a:pt x="5906" y="9430"/>
                    </a:lnTo>
                    <a:lnTo>
                      <a:pt x="267748" y="9430"/>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3" name="任意多边形: 形状 352">
                <a:extLst>
                  <a:ext uri="{FF2B5EF4-FFF2-40B4-BE49-F238E27FC236}">
                    <a16:creationId xmlns:a16="http://schemas.microsoft.com/office/drawing/2014/main" id="{5F79C782-5C9E-2D30-B1F6-9E2B893D8A56}"/>
                  </a:ext>
                </a:extLst>
              </p:cNvPr>
              <p:cNvSpPr/>
              <p:nvPr/>
            </p:nvSpPr>
            <p:spPr>
              <a:xfrm>
                <a:off x="4295425" y="3638009"/>
                <a:ext cx="204596" cy="374332"/>
              </a:xfrm>
              <a:custGeom>
                <a:avLst/>
                <a:gdLst>
                  <a:gd name="connsiteX0" fmla="*/ 204597 w 204596"/>
                  <a:gd name="connsiteY0" fmla="*/ 374333 h 374332"/>
                  <a:gd name="connsiteX1" fmla="*/ 0 w 204596"/>
                  <a:gd name="connsiteY1" fmla="*/ 374333 h 374332"/>
                  <a:gd name="connsiteX2" fmla="*/ 0 w 204596"/>
                  <a:gd name="connsiteY2" fmla="*/ 364903 h 374332"/>
                  <a:gd name="connsiteX3" fmla="*/ 195167 w 204596"/>
                  <a:gd name="connsiteY3" fmla="*/ 364903 h 374332"/>
                  <a:gd name="connsiteX4" fmla="*/ 195167 w 204596"/>
                  <a:gd name="connsiteY4" fmla="*/ 0 h 374332"/>
                  <a:gd name="connsiteX5" fmla="*/ 204597 w 204596"/>
                  <a:gd name="connsiteY5" fmla="*/ 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204597" y="374333"/>
                    </a:moveTo>
                    <a:lnTo>
                      <a:pt x="0" y="374333"/>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4" name="任意多边形: 形状 353">
                <a:extLst>
                  <a:ext uri="{FF2B5EF4-FFF2-40B4-BE49-F238E27FC236}">
                    <a16:creationId xmlns:a16="http://schemas.microsoft.com/office/drawing/2014/main" id="{6328D72C-9C6F-2D6F-886D-44205442AFE5}"/>
                  </a:ext>
                </a:extLst>
              </p:cNvPr>
              <p:cNvSpPr/>
              <p:nvPr/>
            </p:nvSpPr>
            <p:spPr>
              <a:xfrm>
                <a:off x="4295425" y="3638009"/>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5" name="任意多边形: 形状 354">
                <a:extLst>
                  <a:ext uri="{FF2B5EF4-FFF2-40B4-BE49-F238E27FC236}">
                    <a16:creationId xmlns:a16="http://schemas.microsoft.com/office/drawing/2014/main" id="{940A3B1D-D1EF-61DE-5604-712AB80D8433}"/>
                  </a:ext>
                </a:extLst>
              </p:cNvPr>
              <p:cNvSpPr/>
              <p:nvPr/>
            </p:nvSpPr>
            <p:spPr>
              <a:xfrm>
                <a:off x="4561934" y="3768502"/>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4 h 299656"/>
                  <a:gd name="connsiteX4" fmla="*/ 0 w 204692"/>
                  <a:gd name="connsiteY4" fmla="*/ 9334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4"/>
                    </a:lnTo>
                    <a:lnTo>
                      <a:pt x="0" y="9334"/>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6" name="任意多边形: 形状 355">
                <a:extLst>
                  <a:ext uri="{FF2B5EF4-FFF2-40B4-BE49-F238E27FC236}">
                    <a16:creationId xmlns:a16="http://schemas.microsoft.com/office/drawing/2014/main" id="{667FF04F-EDCC-E509-C3DD-27FD55371734}"/>
                  </a:ext>
                </a:extLst>
              </p:cNvPr>
              <p:cNvSpPr/>
              <p:nvPr/>
            </p:nvSpPr>
            <p:spPr>
              <a:xfrm>
                <a:off x="4290662" y="3768502"/>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334 h 371189"/>
                  <a:gd name="connsiteX5" fmla="*/ 9430 w 204596"/>
                  <a:gd name="connsiteY5" fmla="*/ 9334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7" name="任意多边形: 形状 356">
                <a:extLst>
                  <a:ext uri="{FF2B5EF4-FFF2-40B4-BE49-F238E27FC236}">
                    <a16:creationId xmlns:a16="http://schemas.microsoft.com/office/drawing/2014/main" id="{91FAC93D-8397-56F3-7ED2-940784D8593C}"/>
                  </a:ext>
                </a:extLst>
              </p:cNvPr>
              <p:cNvSpPr/>
              <p:nvPr/>
            </p:nvSpPr>
            <p:spPr>
              <a:xfrm>
                <a:off x="4690522" y="3773169"/>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8" name="任意多边形: 形状 357">
                <a:extLst>
                  <a:ext uri="{FF2B5EF4-FFF2-40B4-BE49-F238E27FC236}">
                    <a16:creationId xmlns:a16="http://schemas.microsoft.com/office/drawing/2014/main" id="{5ECEB123-1DCA-EDF7-81D5-EA2D8B324F5D}"/>
                  </a:ext>
                </a:extLst>
              </p:cNvPr>
              <p:cNvSpPr/>
              <p:nvPr/>
            </p:nvSpPr>
            <p:spPr>
              <a:xfrm>
                <a:off x="4625752" y="3773169"/>
                <a:ext cx="138969" cy="404717"/>
              </a:xfrm>
              <a:custGeom>
                <a:avLst/>
                <a:gdLst>
                  <a:gd name="connsiteX0" fmla="*/ 133255 w 138969"/>
                  <a:gd name="connsiteY0" fmla="*/ 404717 h 404717"/>
                  <a:gd name="connsiteX1" fmla="*/ 0 w 138969"/>
                  <a:gd name="connsiteY1" fmla="*/ 301942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1942"/>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9" name="任意多边形: 形状 358">
                <a:extLst>
                  <a:ext uri="{FF2B5EF4-FFF2-40B4-BE49-F238E27FC236}">
                    <a16:creationId xmlns:a16="http://schemas.microsoft.com/office/drawing/2014/main" id="{315AC071-C380-992C-770D-7A1258C8E989}"/>
                  </a:ext>
                </a:extLst>
              </p:cNvPr>
              <p:cNvSpPr/>
              <p:nvPr/>
            </p:nvSpPr>
            <p:spPr>
              <a:xfrm>
                <a:off x="6255194" y="3099942"/>
                <a:ext cx="207454" cy="271272"/>
              </a:xfrm>
              <a:custGeom>
                <a:avLst/>
                <a:gdLst>
                  <a:gd name="connsiteX0" fmla="*/ 207454 w 207454"/>
                  <a:gd name="connsiteY0" fmla="*/ 271272 h 271272"/>
                  <a:gd name="connsiteX1" fmla="*/ 0 w 207454"/>
                  <a:gd name="connsiteY1" fmla="*/ 271272 h 271272"/>
                  <a:gd name="connsiteX2" fmla="*/ 0 w 207454"/>
                  <a:gd name="connsiteY2" fmla="*/ 65627 h 271272"/>
                  <a:gd name="connsiteX3" fmla="*/ 133255 w 207454"/>
                  <a:gd name="connsiteY3" fmla="*/ 65627 h 271272"/>
                  <a:gd name="connsiteX4" fmla="*/ 133255 w 207454"/>
                  <a:gd name="connsiteY4" fmla="*/ 0 h 271272"/>
                  <a:gd name="connsiteX5" fmla="*/ 142684 w 207454"/>
                  <a:gd name="connsiteY5" fmla="*/ 0 h 271272"/>
                  <a:gd name="connsiteX6" fmla="*/ 142684 w 207454"/>
                  <a:gd name="connsiteY6" fmla="*/ 206407 h 271272"/>
                  <a:gd name="connsiteX7" fmla="*/ 66580 w 207454"/>
                  <a:gd name="connsiteY7" fmla="*/ 206407 h 271272"/>
                  <a:gd name="connsiteX8" fmla="*/ 66580 w 207454"/>
                  <a:gd name="connsiteY8" fmla="*/ 128492 h 271272"/>
                  <a:gd name="connsiteX9" fmla="*/ 133255 w 207454"/>
                  <a:gd name="connsiteY9" fmla="*/ 128492 h 271272"/>
                  <a:gd name="connsiteX10" fmla="*/ 133255 w 207454"/>
                  <a:gd name="connsiteY10" fmla="*/ 74962 h 271272"/>
                  <a:gd name="connsiteX11" fmla="*/ 9334 w 207454"/>
                  <a:gd name="connsiteY11" fmla="*/ 74962 h 271272"/>
                  <a:gd name="connsiteX12" fmla="*/ 9334 w 207454"/>
                  <a:gd name="connsiteY12" fmla="*/ 261842 h 271272"/>
                  <a:gd name="connsiteX13" fmla="*/ 198025 w 207454"/>
                  <a:gd name="connsiteY13" fmla="*/ 261842 h 271272"/>
                  <a:gd name="connsiteX14" fmla="*/ 198025 w 207454"/>
                  <a:gd name="connsiteY14" fmla="*/ 0 h 271272"/>
                  <a:gd name="connsiteX15" fmla="*/ 207359 w 207454"/>
                  <a:gd name="connsiteY15" fmla="*/ 0 h 271272"/>
                  <a:gd name="connsiteX16" fmla="*/ 207359 w 207454"/>
                  <a:gd name="connsiteY16" fmla="*/ 271272 h 271272"/>
                  <a:gd name="connsiteX17" fmla="*/ 76009 w 207454"/>
                  <a:gd name="connsiteY17" fmla="*/ 197072 h 271272"/>
                  <a:gd name="connsiteX18" fmla="*/ 133350 w 207454"/>
                  <a:gd name="connsiteY18" fmla="*/ 197072 h 271272"/>
                  <a:gd name="connsiteX19" fmla="*/ 133350 w 207454"/>
                  <a:gd name="connsiteY19" fmla="*/ 137922 h 271272"/>
                  <a:gd name="connsiteX20" fmla="*/ 76009 w 207454"/>
                  <a:gd name="connsiteY20" fmla="*/ 137922 h 271272"/>
                  <a:gd name="connsiteX21" fmla="*/ 76009 w 207454"/>
                  <a:gd name="connsiteY21" fmla="*/ 197072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2">
                    <a:moveTo>
                      <a:pt x="207454" y="271272"/>
                    </a:moveTo>
                    <a:lnTo>
                      <a:pt x="0" y="271272"/>
                    </a:lnTo>
                    <a:lnTo>
                      <a:pt x="0" y="65627"/>
                    </a:lnTo>
                    <a:lnTo>
                      <a:pt x="133255" y="65627"/>
                    </a:lnTo>
                    <a:lnTo>
                      <a:pt x="133255" y="0"/>
                    </a:lnTo>
                    <a:lnTo>
                      <a:pt x="142684" y="0"/>
                    </a:lnTo>
                    <a:lnTo>
                      <a:pt x="142684" y="206407"/>
                    </a:lnTo>
                    <a:lnTo>
                      <a:pt x="66580" y="206407"/>
                    </a:lnTo>
                    <a:lnTo>
                      <a:pt x="66580" y="128492"/>
                    </a:lnTo>
                    <a:lnTo>
                      <a:pt x="133255" y="128492"/>
                    </a:lnTo>
                    <a:lnTo>
                      <a:pt x="133255" y="74962"/>
                    </a:lnTo>
                    <a:lnTo>
                      <a:pt x="9334" y="74962"/>
                    </a:lnTo>
                    <a:lnTo>
                      <a:pt x="9334" y="261842"/>
                    </a:lnTo>
                    <a:lnTo>
                      <a:pt x="198025" y="261842"/>
                    </a:lnTo>
                    <a:lnTo>
                      <a:pt x="198025" y="0"/>
                    </a:lnTo>
                    <a:lnTo>
                      <a:pt x="207359" y="0"/>
                    </a:lnTo>
                    <a:lnTo>
                      <a:pt x="207359" y="271272"/>
                    </a:lnTo>
                    <a:close/>
                    <a:moveTo>
                      <a:pt x="76009" y="197072"/>
                    </a:moveTo>
                    <a:lnTo>
                      <a:pt x="133350" y="197072"/>
                    </a:lnTo>
                    <a:lnTo>
                      <a:pt x="133350" y="137922"/>
                    </a:lnTo>
                    <a:lnTo>
                      <a:pt x="76009" y="137922"/>
                    </a:lnTo>
                    <a:lnTo>
                      <a:pt x="76009"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0" name="任意多边形: 形状 359">
                <a:extLst>
                  <a:ext uri="{FF2B5EF4-FFF2-40B4-BE49-F238E27FC236}">
                    <a16:creationId xmlns:a16="http://schemas.microsoft.com/office/drawing/2014/main" id="{94942E46-EFC7-43A3-DE1A-84E27CDD3954}"/>
                  </a:ext>
                </a:extLst>
              </p:cNvPr>
              <p:cNvSpPr/>
              <p:nvPr/>
            </p:nvSpPr>
            <p:spPr>
              <a:xfrm>
                <a:off x="6457981" y="3163760"/>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1" name="任意多边形: 形状 360">
                <a:extLst>
                  <a:ext uri="{FF2B5EF4-FFF2-40B4-BE49-F238E27FC236}">
                    <a16:creationId xmlns:a16="http://schemas.microsoft.com/office/drawing/2014/main" id="{55D832F5-3680-BCE6-91CF-CB3CA08D1AC8}"/>
                  </a:ext>
                </a:extLst>
              </p:cNvPr>
              <p:cNvSpPr/>
              <p:nvPr/>
            </p:nvSpPr>
            <p:spPr>
              <a:xfrm>
                <a:off x="6457981" y="3228529"/>
                <a:ext cx="396049" cy="42100"/>
              </a:xfrm>
              <a:custGeom>
                <a:avLst/>
                <a:gdLst>
                  <a:gd name="connsiteX0" fmla="*/ 388334 w 396049"/>
                  <a:gd name="connsiteY0" fmla="*/ 42100 h 42100"/>
                  <a:gd name="connsiteX1" fmla="*/ 365855 w 396049"/>
                  <a:gd name="connsiteY1" fmla="*/ 9430 h 42100"/>
                  <a:gd name="connsiteX2" fmla="*/ 0 w 396049"/>
                  <a:gd name="connsiteY2" fmla="*/ 9430 h 42100"/>
                  <a:gd name="connsiteX3" fmla="*/ 0 w 396049"/>
                  <a:gd name="connsiteY3" fmla="*/ 0 h 42100"/>
                  <a:gd name="connsiteX4" fmla="*/ 370808 w 396049"/>
                  <a:gd name="connsiteY4" fmla="*/ 0 h 42100"/>
                  <a:gd name="connsiteX5" fmla="*/ 396049 w 396049"/>
                  <a:gd name="connsiteY5" fmla="*/ 36862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430"/>
                    </a:lnTo>
                    <a:lnTo>
                      <a:pt x="0" y="9430"/>
                    </a:lnTo>
                    <a:lnTo>
                      <a:pt x="0" y="0"/>
                    </a:lnTo>
                    <a:lnTo>
                      <a:pt x="370808" y="0"/>
                    </a:lnTo>
                    <a:lnTo>
                      <a:pt x="396049" y="3686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2" name="任意多边形: 形状 361">
                <a:extLst>
                  <a:ext uri="{FF2B5EF4-FFF2-40B4-BE49-F238E27FC236}">
                    <a16:creationId xmlns:a16="http://schemas.microsoft.com/office/drawing/2014/main" id="{ED677098-B256-5D90-8368-154ED8DB6D73}"/>
                  </a:ext>
                </a:extLst>
              </p:cNvPr>
              <p:cNvSpPr/>
              <p:nvPr/>
            </p:nvSpPr>
            <p:spPr>
              <a:xfrm>
                <a:off x="6521798" y="3233292"/>
                <a:ext cx="405669" cy="137922"/>
              </a:xfrm>
              <a:custGeom>
                <a:avLst/>
                <a:gdLst>
                  <a:gd name="connsiteX0" fmla="*/ 0 w 405669"/>
                  <a:gd name="connsiteY0" fmla="*/ 0 h 137922"/>
                  <a:gd name="connsiteX1" fmla="*/ 0 w 405669"/>
                  <a:gd name="connsiteY1" fmla="*/ 137922 h 137922"/>
                  <a:gd name="connsiteX2" fmla="*/ 340138 w 405669"/>
                  <a:gd name="connsiteY2" fmla="*/ 137922 h 137922"/>
                  <a:gd name="connsiteX3" fmla="*/ 405670 w 405669"/>
                  <a:gd name="connsiteY3" fmla="*/ 50578 h 137922"/>
                  <a:gd name="connsiteX4" fmla="*/ 405670 w 405669"/>
                  <a:gd name="connsiteY4" fmla="*/ 34957 h 137922"/>
                  <a:gd name="connsiteX5" fmla="*/ 335471 w 405669"/>
                  <a:gd name="connsiteY5" fmla="*/ 128588 h 137922"/>
                  <a:gd name="connsiteX6" fmla="*/ 9335 w 405669"/>
                  <a:gd name="connsiteY6" fmla="*/ 128588 h 137922"/>
                  <a:gd name="connsiteX7" fmla="*/ 9335 w 405669"/>
                  <a:gd name="connsiteY7" fmla="*/ 0 h 13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7922">
                    <a:moveTo>
                      <a:pt x="0" y="0"/>
                    </a:moveTo>
                    <a:lnTo>
                      <a:pt x="0" y="137922"/>
                    </a:lnTo>
                    <a:lnTo>
                      <a:pt x="340138" y="137922"/>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3" name="任意多边形: 形状 362">
                <a:extLst>
                  <a:ext uri="{FF2B5EF4-FFF2-40B4-BE49-F238E27FC236}">
                    <a16:creationId xmlns:a16="http://schemas.microsoft.com/office/drawing/2014/main" id="{73919760-23D2-1181-C55D-3BEAF07124DF}"/>
                  </a:ext>
                </a:extLst>
              </p:cNvPr>
              <p:cNvSpPr/>
              <p:nvPr/>
            </p:nvSpPr>
            <p:spPr>
              <a:xfrm>
                <a:off x="6588378" y="3163760"/>
                <a:ext cx="339185" cy="140779"/>
              </a:xfrm>
              <a:custGeom>
                <a:avLst/>
                <a:gdLst>
                  <a:gd name="connsiteX0" fmla="*/ 334137 w 339185"/>
                  <a:gd name="connsiteY0" fmla="*/ 0 h 140779"/>
                  <a:gd name="connsiteX1" fmla="*/ 235553 w 339185"/>
                  <a:gd name="connsiteY1" fmla="*/ 131445 h 140779"/>
                  <a:gd name="connsiteX2" fmla="*/ 9430 w 339185"/>
                  <a:gd name="connsiteY2" fmla="*/ 131445 h 140779"/>
                  <a:gd name="connsiteX3" fmla="*/ 9430 w 339185"/>
                  <a:gd name="connsiteY3" fmla="*/ 69437 h 140779"/>
                  <a:gd name="connsiteX4" fmla="*/ 0 w 339185"/>
                  <a:gd name="connsiteY4" fmla="*/ 69437 h 140779"/>
                  <a:gd name="connsiteX5" fmla="*/ 0 w 339185"/>
                  <a:gd name="connsiteY5" fmla="*/ 140779 h 140779"/>
                  <a:gd name="connsiteX6" fmla="*/ 240221 w 339185"/>
                  <a:gd name="connsiteY6" fmla="*/ 140779 h 140779"/>
                  <a:gd name="connsiteX7" fmla="*/ 338804 w 339185"/>
                  <a:gd name="connsiteY7" fmla="*/ 9430 h 140779"/>
                  <a:gd name="connsiteX8" fmla="*/ 339185 w 339185"/>
                  <a:gd name="connsiteY8" fmla="*/ 9430 h 140779"/>
                  <a:gd name="connsiteX9" fmla="*/ 339185 w 339185"/>
                  <a:gd name="connsiteY9"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779">
                    <a:moveTo>
                      <a:pt x="334137" y="0"/>
                    </a:moveTo>
                    <a:lnTo>
                      <a:pt x="235553" y="131445"/>
                    </a:lnTo>
                    <a:lnTo>
                      <a:pt x="9430" y="131445"/>
                    </a:lnTo>
                    <a:lnTo>
                      <a:pt x="9430" y="69437"/>
                    </a:lnTo>
                    <a:lnTo>
                      <a:pt x="0" y="69437"/>
                    </a:lnTo>
                    <a:lnTo>
                      <a:pt x="0" y="140779"/>
                    </a:lnTo>
                    <a:lnTo>
                      <a:pt x="240221" y="140779"/>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4" name="任意多边形: 形状 363">
                <a:extLst>
                  <a:ext uri="{FF2B5EF4-FFF2-40B4-BE49-F238E27FC236}">
                    <a16:creationId xmlns:a16="http://schemas.microsoft.com/office/drawing/2014/main" id="{D9154F22-C540-8641-A2B6-E99A3AB85418}"/>
                  </a:ext>
                </a:extLst>
              </p:cNvPr>
              <p:cNvSpPr/>
              <p:nvPr/>
            </p:nvSpPr>
            <p:spPr>
              <a:xfrm>
                <a:off x="6255194" y="2695796"/>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667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667"/>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5" name="任意多边形: 形状 364">
                <a:extLst>
                  <a:ext uri="{FF2B5EF4-FFF2-40B4-BE49-F238E27FC236}">
                    <a16:creationId xmlns:a16="http://schemas.microsoft.com/office/drawing/2014/main" id="{DDD43931-B565-415B-6447-1CBB5EF21451}"/>
                  </a:ext>
                </a:extLst>
              </p:cNvPr>
              <p:cNvSpPr/>
              <p:nvPr/>
            </p:nvSpPr>
            <p:spPr>
              <a:xfrm>
                <a:off x="6822503" y="3230435"/>
                <a:ext cx="104965" cy="140779"/>
              </a:xfrm>
              <a:custGeom>
                <a:avLst/>
                <a:gdLst>
                  <a:gd name="connsiteX0" fmla="*/ 0 w 104965"/>
                  <a:gd name="connsiteY0" fmla="*/ 5620 h 140779"/>
                  <a:gd name="connsiteX1" fmla="*/ 100013 w 104965"/>
                  <a:gd name="connsiteY1" fmla="*/ 140779 h 140779"/>
                  <a:gd name="connsiteX2" fmla="*/ 104965 w 104965"/>
                  <a:gd name="connsiteY2" fmla="*/ 140779 h 140779"/>
                  <a:gd name="connsiteX3" fmla="*/ 104965 w 104965"/>
                  <a:gd name="connsiteY3" fmla="*/ 131445 h 140779"/>
                  <a:gd name="connsiteX4" fmla="*/ 104680 w 104965"/>
                  <a:gd name="connsiteY4" fmla="*/ 131445 h 140779"/>
                  <a:gd name="connsiteX5" fmla="*/ 7525 w 104965"/>
                  <a:gd name="connsiteY5"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40779">
                    <a:moveTo>
                      <a:pt x="0" y="5620"/>
                    </a:moveTo>
                    <a:lnTo>
                      <a:pt x="100013" y="140779"/>
                    </a:lnTo>
                    <a:lnTo>
                      <a:pt x="104965" y="140779"/>
                    </a:lnTo>
                    <a:lnTo>
                      <a:pt x="104965" y="131445"/>
                    </a:lnTo>
                    <a:lnTo>
                      <a:pt x="104680" y="131445"/>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6" name="任意多边形: 形状 365">
                <a:extLst>
                  <a:ext uri="{FF2B5EF4-FFF2-40B4-BE49-F238E27FC236}">
                    <a16:creationId xmlns:a16="http://schemas.microsoft.com/office/drawing/2014/main" id="{E2A0AA27-9044-870E-5B1B-C7FF117507DA}"/>
                  </a:ext>
                </a:extLst>
              </p:cNvPr>
              <p:cNvSpPr/>
              <p:nvPr/>
            </p:nvSpPr>
            <p:spPr>
              <a:xfrm>
                <a:off x="6855935" y="3165569"/>
                <a:ext cx="71627" cy="99917"/>
              </a:xfrm>
              <a:custGeom>
                <a:avLst/>
                <a:gdLst>
                  <a:gd name="connsiteX0" fmla="*/ 0 w 71627"/>
                  <a:gd name="connsiteY0" fmla="*/ 5715 h 99917"/>
                  <a:gd name="connsiteX1" fmla="*/ 71628 w 71627"/>
                  <a:gd name="connsiteY1" fmla="*/ 99917 h 99917"/>
                  <a:gd name="connsiteX2" fmla="*/ 71628 w 71627"/>
                  <a:gd name="connsiteY2" fmla="*/ 84392 h 99917"/>
                  <a:gd name="connsiteX3" fmla="*/ 7429 w 71627"/>
                  <a:gd name="connsiteY3" fmla="*/ 0 h 99917"/>
                </a:gdLst>
                <a:ahLst/>
                <a:cxnLst>
                  <a:cxn ang="0">
                    <a:pos x="connsiteX0" y="connsiteY0"/>
                  </a:cxn>
                  <a:cxn ang="0">
                    <a:pos x="connsiteX1" y="connsiteY1"/>
                  </a:cxn>
                  <a:cxn ang="0">
                    <a:pos x="connsiteX2" y="connsiteY2"/>
                  </a:cxn>
                  <a:cxn ang="0">
                    <a:pos x="connsiteX3" y="connsiteY3"/>
                  </a:cxn>
                </a:cxnLst>
                <a:rect l="l" t="t" r="r" b="b"/>
                <a:pathLst>
                  <a:path w="71627" h="99917">
                    <a:moveTo>
                      <a:pt x="0" y="5715"/>
                    </a:moveTo>
                    <a:lnTo>
                      <a:pt x="71628" y="99917"/>
                    </a:lnTo>
                    <a:lnTo>
                      <a:pt x="71628" y="84392"/>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7" name="任意多边形: 形状 366">
                <a:extLst>
                  <a:ext uri="{FF2B5EF4-FFF2-40B4-BE49-F238E27FC236}">
                    <a16:creationId xmlns:a16="http://schemas.microsoft.com/office/drawing/2014/main" id="{0A686F61-6260-AECA-8100-35B7F2568108}"/>
                  </a:ext>
                </a:extLst>
              </p:cNvPr>
              <p:cNvSpPr/>
              <p:nvPr/>
            </p:nvSpPr>
            <p:spPr>
              <a:xfrm>
                <a:off x="6920134" y="2798857"/>
                <a:ext cx="7334" cy="305752"/>
              </a:xfrm>
              <a:custGeom>
                <a:avLst/>
                <a:gdLst>
                  <a:gd name="connsiteX0" fmla="*/ 0 w 7334"/>
                  <a:gd name="connsiteY0" fmla="*/ 0 h 305752"/>
                  <a:gd name="connsiteX1" fmla="*/ 7334 w 7334"/>
                  <a:gd name="connsiteY1" fmla="*/ 0 h 305752"/>
                  <a:gd name="connsiteX2" fmla="*/ 7334 w 7334"/>
                  <a:gd name="connsiteY2" fmla="*/ 305753 h 305752"/>
                  <a:gd name="connsiteX3" fmla="*/ 0 w 7334"/>
                  <a:gd name="connsiteY3" fmla="*/ 305753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3"/>
                    </a:lnTo>
                    <a:lnTo>
                      <a:pt x="0" y="30575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8" name="任意多边形: 形状 367">
                <a:extLst>
                  <a:ext uri="{FF2B5EF4-FFF2-40B4-BE49-F238E27FC236}">
                    <a16:creationId xmlns:a16="http://schemas.microsoft.com/office/drawing/2014/main" id="{0D93F2BC-8A26-2403-6B9F-107CD9D8BBAF}"/>
                  </a:ext>
                </a:extLst>
              </p:cNvPr>
              <p:cNvSpPr/>
              <p:nvPr/>
            </p:nvSpPr>
            <p:spPr>
              <a:xfrm>
                <a:off x="6859650" y="2794190"/>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9" name="任意多边形: 形状 368">
                <a:extLst>
                  <a:ext uri="{FF2B5EF4-FFF2-40B4-BE49-F238E27FC236}">
                    <a16:creationId xmlns:a16="http://schemas.microsoft.com/office/drawing/2014/main" id="{8250FC7A-9F12-A484-0788-10115F014B7C}"/>
                  </a:ext>
                </a:extLst>
              </p:cNvPr>
              <p:cNvSpPr/>
              <p:nvPr/>
            </p:nvSpPr>
            <p:spPr>
              <a:xfrm>
                <a:off x="6859650" y="2728943"/>
                <a:ext cx="67913" cy="9334"/>
              </a:xfrm>
              <a:custGeom>
                <a:avLst/>
                <a:gdLst>
                  <a:gd name="connsiteX0" fmla="*/ 0 w 67913"/>
                  <a:gd name="connsiteY0" fmla="*/ 0 h 9334"/>
                  <a:gd name="connsiteX1" fmla="*/ 67913 w 67913"/>
                  <a:gd name="connsiteY1" fmla="*/ 0 h 9334"/>
                  <a:gd name="connsiteX2" fmla="*/ 67913 w 67913"/>
                  <a:gd name="connsiteY2" fmla="*/ 9335 h 9334"/>
                  <a:gd name="connsiteX3" fmla="*/ 0 w 67913"/>
                  <a:gd name="connsiteY3" fmla="*/ 9335 h 9334"/>
                </a:gdLst>
                <a:ahLst/>
                <a:cxnLst>
                  <a:cxn ang="0">
                    <a:pos x="connsiteX0" y="connsiteY0"/>
                  </a:cxn>
                  <a:cxn ang="0">
                    <a:pos x="connsiteX1" y="connsiteY1"/>
                  </a:cxn>
                  <a:cxn ang="0">
                    <a:pos x="connsiteX2" y="connsiteY2"/>
                  </a:cxn>
                  <a:cxn ang="0">
                    <a:pos x="connsiteX3" y="connsiteY3"/>
                  </a:cxn>
                </a:cxnLst>
                <a:rect l="l" t="t" r="r" b="b"/>
                <a:pathLst>
                  <a:path w="67913" h="9334">
                    <a:moveTo>
                      <a:pt x="0" y="0"/>
                    </a:moveTo>
                    <a:lnTo>
                      <a:pt x="67913" y="0"/>
                    </a:lnTo>
                    <a:lnTo>
                      <a:pt x="67913"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0" name="任意多边形: 形状 369">
                <a:extLst>
                  <a:ext uri="{FF2B5EF4-FFF2-40B4-BE49-F238E27FC236}">
                    <a16:creationId xmlns:a16="http://schemas.microsoft.com/office/drawing/2014/main" id="{9D06CDD6-45A1-5314-4921-6A3453F3D446}"/>
                  </a:ext>
                </a:extLst>
              </p:cNvPr>
              <p:cNvSpPr/>
              <p:nvPr/>
            </p:nvSpPr>
            <p:spPr>
              <a:xfrm>
                <a:off x="6593140" y="2666840"/>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1" name="任意多边形: 形状 370">
                <a:extLst>
                  <a:ext uri="{FF2B5EF4-FFF2-40B4-BE49-F238E27FC236}">
                    <a16:creationId xmlns:a16="http://schemas.microsoft.com/office/drawing/2014/main" id="{A447AAC0-BF39-0D94-BDEB-65C2039BD56F}"/>
                  </a:ext>
                </a:extLst>
              </p:cNvPr>
              <p:cNvSpPr/>
              <p:nvPr/>
            </p:nvSpPr>
            <p:spPr>
              <a:xfrm>
                <a:off x="6588378" y="2794189"/>
                <a:ext cx="204597" cy="374237"/>
              </a:xfrm>
              <a:custGeom>
                <a:avLst/>
                <a:gdLst>
                  <a:gd name="connsiteX0" fmla="*/ 9430 w 204597"/>
                  <a:gd name="connsiteY0" fmla="*/ 374237 h 374237"/>
                  <a:gd name="connsiteX1" fmla="*/ 0 w 204597"/>
                  <a:gd name="connsiteY1" fmla="*/ 374237 h 374237"/>
                  <a:gd name="connsiteX2" fmla="*/ 0 w 204597"/>
                  <a:gd name="connsiteY2" fmla="*/ 0 h 374237"/>
                  <a:gd name="connsiteX3" fmla="*/ 204597 w 204597"/>
                  <a:gd name="connsiteY3" fmla="*/ 0 h 374237"/>
                  <a:gd name="connsiteX4" fmla="*/ 204597 w 204597"/>
                  <a:gd name="connsiteY4" fmla="*/ 9430 h 374237"/>
                  <a:gd name="connsiteX5" fmla="*/ 9430 w 204597"/>
                  <a:gd name="connsiteY5" fmla="*/ 943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237">
                    <a:moveTo>
                      <a:pt x="9430" y="374237"/>
                    </a:moveTo>
                    <a:lnTo>
                      <a:pt x="0" y="374237"/>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2" name="任意多边形: 形状 371">
                <a:extLst>
                  <a:ext uri="{FF2B5EF4-FFF2-40B4-BE49-F238E27FC236}">
                    <a16:creationId xmlns:a16="http://schemas.microsoft.com/office/drawing/2014/main" id="{516D1E43-4671-F3AA-B043-D2863ED1658B}"/>
                  </a:ext>
                </a:extLst>
              </p:cNvPr>
              <p:cNvSpPr/>
              <p:nvPr/>
            </p:nvSpPr>
            <p:spPr>
              <a:xfrm>
                <a:off x="6521798" y="2728943"/>
                <a:ext cx="271176" cy="439483"/>
              </a:xfrm>
              <a:custGeom>
                <a:avLst/>
                <a:gdLst>
                  <a:gd name="connsiteX0" fmla="*/ 9335 w 271176"/>
                  <a:gd name="connsiteY0" fmla="*/ 439484 h 439483"/>
                  <a:gd name="connsiteX1" fmla="*/ 0 w 271176"/>
                  <a:gd name="connsiteY1" fmla="*/ 439484 h 439483"/>
                  <a:gd name="connsiteX2" fmla="*/ 0 w 271176"/>
                  <a:gd name="connsiteY2" fmla="*/ 0 h 439483"/>
                  <a:gd name="connsiteX3" fmla="*/ 271177 w 271176"/>
                  <a:gd name="connsiteY3" fmla="*/ 0 h 439483"/>
                  <a:gd name="connsiteX4" fmla="*/ 271177 w 271176"/>
                  <a:gd name="connsiteY4" fmla="*/ 9430 h 439483"/>
                  <a:gd name="connsiteX5" fmla="*/ 9335 w 271176"/>
                  <a:gd name="connsiteY5" fmla="*/ 943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9335" y="439484"/>
                    </a:moveTo>
                    <a:lnTo>
                      <a:pt x="0" y="439484"/>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3" name="任意多边形: 形状 372">
                <a:extLst>
                  <a:ext uri="{FF2B5EF4-FFF2-40B4-BE49-F238E27FC236}">
                    <a16:creationId xmlns:a16="http://schemas.microsoft.com/office/drawing/2014/main" id="{26E42F8D-19D0-537B-1F80-A6955504BDA3}"/>
                  </a:ext>
                </a:extLst>
              </p:cNvPr>
              <p:cNvSpPr/>
              <p:nvPr/>
            </p:nvSpPr>
            <p:spPr>
              <a:xfrm>
                <a:off x="6321773" y="2738278"/>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430 w 204692"/>
                  <a:gd name="connsiteY5" fmla="*/ 30671 h 299751"/>
                  <a:gd name="connsiteX6" fmla="*/ 9430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430" y="30671"/>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4" name="任意多边形: 形状 373">
                <a:extLst>
                  <a:ext uri="{FF2B5EF4-FFF2-40B4-BE49-F238E27FC236}">
                    <a16:creationId xmlns:a16="http://schemas.microsoft.com/office/drawing/2014/main" id="{FE606E30-2F2E-B6E7-4706-C757013A8D81}"/>
                  </a:ext>
                </a:extLst>
              </p:cNvPr>
              <p:cNvSpPr/>
              <p:nvPr/>
            </p:nvSpPr>
            <p:spPr>
              <a:xfrm>
                <a:off x="6593140" y="2666840"/>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167 w 204597"/>
                  <a:gd name="connsiteY3" fmla="*/ 361759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167" y="361759"/>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5" name="任意多边形: 形状 374">
                <a:extLst>
                  <a:ext uri="{FF2B5EF4-FFF2-40B4-BE49-F238E27FC236}">
                    <a16:creationId xmlns:a16="http://schemas.microsoft.com/office/drawing/2014/main" id="{B8315C12-5BCD-8632-5578-901810B83306}"/>
                  </a:ext>
                </a:extLst>
              </p:cNvPr>
              <p:cNvSpPr/>
              <p:nvPr/>
            </p:nvSpPr>
            <p:spPr>
              <a:xfrm>
                <a:off x="6257099" y="2663316"/>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6" name="任意多边形: 形状 375">
                <a:extLst>
                  <a:ext uri="{FF2B5EF4-FFF2-40B4-BE49-F238E27FC236}">
                    <a16:creationId xmlns:a16="http://schemas.microsoft.com/office/drawing/2014/main" id="{ED7869AF-4632-05D7-2727-1E4A6A67DC9F}"/>
                  </a:ext>
                </a:extLst>
              </p:cNvPr>
              <p:cNvSpPr/>
              <p:nvPr/>
            </p:nvSpPr>
            <p:spPr>
              <a:xfrm>
                <a:off x="6323678" y="2628645"/>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7" name="任意多边形: 形状 376">
                <a:extLst>
                  <a:ext uri="{FF2B5EF4-FFF2-40B4-BE49-F238E27FC236}">
                    <a16:creationId xmlns:a16="http://schemas.microsoft.com/office/drawing/2014/main" id="{D964F9FE-26BC-C207-8B91-0BF57F0EB9AB}"/>
                  </a:ext>
                </a:extLst>
              </p:cNvPr>
              <p:cNvSpPr/>
              <p:nvPr/>
            </p:nvSpPr>
            <p:spPr>
              <a:xfrm>
                <a:off x="6891845" y="2184208"/>
                <a:ext cx="35623" cy="51149"/>
              </a:xfrm>
              <a:custGeom>
                <a:avLst/>
                <a:gdLst>
                  <a:gd name="connsiteX0" fmla="*/ 0 w 35623"/>
                  <a:gd name="connsiteY0" fmla="*/ 5715 h 51149"/>
                  <a:gd name="connsiteX1" fmla="*/ 34576 w 35623"/>
                  <a:gd name="connsiteY1" fmla="*/ 51149 h 51149"/>
                  <a:gd name="connsiteX2" fmla="*/ 35623 w 35623"/>
                  <a:gd name="connsiteY2" fmla="*/ 51149 h 51149"/>
                  <a:gd name="connsiteX3" fmla="*/ 35623 w 35623"/>
                  <a:gd name="connsiteY3" fmla="*/ 37052 h 51149"/>
                  <a:gd name="connsiteX4" fmla="*/ 7525 w 35623"/>
                  <a:gd name="connsiteY4" fmla="*/ 0 h 5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149">
                    <a:moveTo>
                      <a:pt x="0" y="5715"/>
                    </a:moveTo>
                    <a:lnTo>
                      <a:pt x="34576" y="51149"/>
                    </a:lnTo>
                    <a:lnTo>
                      <a:pt x="35623" y="51149"/>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8" name="任意多边形: 形状 377">
                <a:extLst>
                  <a:ext uri="{FF2B5EF4-FFF2-40B4-BE49-F238E27FC236}">
                    <a16:creationId xmlns:a16="http://schemas.microsoft.com/office/drawing/2014/main" id="{E0F5EC31-4D2F-B47C-D9FE-9A8F0E4CC22D}"/>
                  </a:ext>
                </a:extLst>
              </p:cNvPr>
              <p:cNvSpPr/>
              <p:nvPr/>
            </p:nvSpPr>
            <p:spPr>
              <a:xfrm>
                <a:off x="6595522" y="2027903"/>
                <a:ext cx="331946" cy="142684"/>
              </a:xfrm>
              <a:custGeom>
                <a:avLst/>
                <a:gdLst>
                  <a:gd name="connsiteX0" fmla="*/ 330899 w 331946"/>
                  <a:gd name="connsiteY0" fmla="*/ 0 h 142684"/>
                  <a:gd name="connsiteX1" fmla="*/ 230886 w 331946"/>
                  <a:gd name="connsiteY1" fmla="*/ 133255 h 142684"/>
                  <a:gd name="connsiteX2" fmla="*/ 0 w 331946"/>
                  <a:gd name="connsiteY2" fmla="*/ 133255 h 142684"/>
                  <a:gd name="connsiteX3" fmla="*/ 0 w 331946"/>
                  <a:gd name="connsiteY3" fmla="*/ 142685 h 142684"/>
                  <a:gd name="connsiteX4" fmla="*/ 235649 w 331946"/>
                  <a:gd name="connsiteY4" fmla="*/ 142685 h 142684"/>
                  <a:gd name="connsiteX5" fmla="*/ 331946 w 331946"/>
                  <a:gd name="connsiteY5" fmla="*/ 14192 h 142684"/>
                  <a:gd name="connsiteX6" fmla="*/ 331946 w 331946"/>
                  <a:gd name="connsiteY6" fmla="*/ 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684">
                    <a:moveTo>
                      <a:pt x="330899" y="0"/>
                    </a:moveTo>
                    <a:lnTo>
                      <a:pt x="230886" y="133255"/>
                    </a:lnTo>
                    <a:lnTo>
                      <a:pt x="0" y="133255"/>
                    </a:lnTo>
                    <a:lnTo>
                      <a:pt x="0" y="142685"/>
                    </a:lnTo>
                    <a:lnTo>
                      <a:pt x="235649" y="142685"/>
                    </a:lnTo>
                    <a:lnTo>
                      <a:pt x="331946" y="14192"/>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9" name="任意多边形: 形状 378">
                <a:extLst>
                  <a:ext uri="{FF2B5EF4-FFF2-40B4-BE49-F238E27FC236}">
                    <a16:creationId xmlns:a16="http://schemas.microsoft.com/office/drawing/2014/main" id="{62021050-CF0C-C735-A24C-E7280855EFB3}"/>
                  </a:ext>
                </a:extLst>
              </p:cNvPr>
              <p:cNvSpPr/>
              <p:nvPr/>
            </p:nvSpPr>
            <p:spPr>
              <a:xfrm>
                <a:off x="6595522" y="2137536"/>
                <a:ext cx="331946" cy="97821"/>
              </a:xfrm>
              <a:custGeom>
                <a:avLst/>
                <a:gdLst>
                  <a:gd name="connsiteX0" fmla="*/ 265652 w 331946"/>
                  <a:gd name="connsiteY0" fmla="*/ 88487 h 97821"/>
                  <a:gd name="connsiteX1" fmla="*/ 0 w 331946"/>
                  <a:gd name="connsiteY1" fmla="*/ 88487 h 97821"/>
                  <a:gd name="connsiteX2" fmla="*/ 0 w 331946"/>
                  <a:gd name="connsiteY2" fmla="*/ 97822 h 97821"/>
                  <a:gd name="connsiteX3" fmla="*/ 270320 w 331946"/>
                  <a:gd name="connsiteY3" fmla="*/ 97822 h 97821"/>
                  <a:gd name="connsiteX4" fmla="*/ 331946 w 331946"/>
                  <a:gd name="connsiteY4" fmla="*/ 15621 h 97821"/>
                  <a:gd name="connsiteX5" fmla="*/ 331946 w 331946"/>
                  <a:gd name="connsiteY5" fmla="*/ 0 h 9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821">
                    <a:moveTo>
                      <a:pt x="265652" y="88487"/>
                    </a:moveTo>
                    <a:lnTo>
                      <a:pt x="0" y="88487"/>
                    </a:lnTo>
                    <a:lnTo>
                      <a:pt x="0" y="97822"/>
                    </a:lnTo>
                    <a:lnTo>
                      <a:pt x="270320" y="97822"/>
                    </a:lnTo>
                    <a:lnTo>
                      <a:pt x="331946" y="15621"/>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0" name="任意多边形: 形状 379">
                <a:extLst>
                  <a:ext uri="{FF2B5EF4-FFF2-40B4-BE49-F238E27FC236}">
                    <a16:creationId xmlns:a16="http://schemas.microsoft.com/office/drawing/2014/main" id="{FEAAA461-C9E0-16CA-1BCE-2406DC1EC0C5}"/>
                  </a:ext>
                </a:extLst>
              </p:cNvPr>
              <p:cNvSpPr/>
              <p:nvPr/>
            </p:nvSpPr>
            <p:spPr>
              <a:xfrm>
                <a:off x="6255194" y="2027903"/>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589 h 207454"/>
                  <a:gd name="connsiteX7" fmla="*/ 64770 w 271271"/>
                  <a:gd name="connsiteY7" fmla="*/ 142589 h 207454"/>
                  <a:gd name="connsiteX8" fmla="*/ 64770 w 271271"/>
                  <a:gd name="connsiteY8" fmla="*/ 66484 h 207454"/>
                  <a:gd name="connsiteX9" fmla="*/ 142684 w 271271"/>
                  <a:gd name="connsiteY9" fmla="*/ 66484 h 207454"/>
                  <a:gd name="connsiteX10" fmla="*/ 142684 w 271271"/>
                  <a:gd name="connsiteY10" fmla="*/ 133160 h 207454"/>
                  <a:gd name="connsiteX11" fmla="*/ 196215 w 271271"/>
                  <a:gd name="connsiteY11" fmla="*/ 133160 h 207454"/>
                  <a:gd name="connsiteX12" fmla="*/ 196215 w 271271"/>
                  <a:gd name="connsiteY12" fmla="*/ 9430 h 207454"/>
                  <a:gd name="connsiteX13" fmla="*/ 9430 w 271271"/>
                  <a:gd name="connsiteY13" fmla="*/ 9430 h 207454"/>
                  <a:gd name="connsiteX14" fmla="*/ 9430 w 271271"/>
                  <a:gd name="connsiteY14" fmla="*/ 198120 h 207454"/>
                  <a:gd name="connsiteX15" fmla="*/ 271272 w 271271"/>
                  <a:gd name="connsiteY15" fmla="*/ 198120 h 207454"/>
                  <a:gd name="connsiteX16" fmla="*/ 271272 w 271271"/>
                  <a:gd name="connsiteY16" fmla="*/ 207454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589"/>
                    </a:lnTo>
                    <a:lnTo>
                      <a:pt x="64770" y="142589"/>
                    </a:lnTo>
                    <a:lnTo>
                      <a:pt x="64770" y="66484"/>
                    </a:lnTo>
                    <a:lnTo>
                      <a:pt x="142684" y="66484"/>
                    </a:lnTo>
                    <a:lnTo>
                      <a:pt x="142684" y="133160"/>
                    </a:lnTo>
                    <a:lnTo>
                      <a:pt x="196215" y="133160"/>
                    </a:lnTo>
                    <a:lnTo>
                      <a:pt x="196215" y="9430"/>
                    </a:lnTo>
                    <a:lnTo>
                      <a:pt x="9430" y="9430"/>
                    </a:lnTo>
                    <a:lnTo>
                      <a:pt x="9430" y="198120"/>
                    </a:lnTo>
                    <a:lnTo>
                      <a:pt x="271272" y="198120"/>
                    </a:lnTo>
                    <a:lnTo>
                      <a:pt x="271272" y="207454"/>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1" name="任意多边形: 形状 380">
                <a:extLst>
                  <a:ext uri="{FF2B5EF4-FFF2-40B4-BE49-F238E27FC236}">
                    <a16:creationId xmlns:a16="http://schemas.microsoft.com/office/drawing/2014/main" id="{790F02EC-7BA6-4908-28B9-923EFC13A20F}"/>
                  </a:ext>
                </a:extLst>
              </p:cNvPr>
              <p:cNvSpPr/>
              <p:nvPr/>
            </p:nvSpPr>
            <p:spPr>
              <a:xfrm>
                <a:off x="6411499" y="2230691"/>
                <a:ext cx="51149" cy="473011"/>
              </a:xfrm>
              <a:custGeom>
                <a:avLst/>
                <a:gdLst>
                  <a:gd name="connsiteX0" fmla="*/ 5715 w 51149"/>
                  <a:gd name="connsiteY0" fmla="*/ 473011 h 473011"/>
                  <a:gd name="connsiteX1" fmla="*/ 0 w 51149"/>
                  <a:gd name="connsiteY1" fmla="*/ 465582 h 473011"/>
                  <a:gd name="connsiteX2" fmla="*/ 41815 w 51149"/>
                  <a:gd name="connsiteY2" fmla="*/ 433864 h 473011"/>
                  <a:gd name="connsiteX3" fmla="*/ 41815 w 51149"/>
                  <a:gd name="connsiteY3" fmla="*/ 0 h 473011"/>
                  <a:gd name="connsiteX4" fmla="*/ 51149 w 51149"/>
                  <a:gd name="connsiteY4" fmla="*/ 0 h 473011"/>
                  <a:gd name="connsiteX5" fmla="*/ 51149 w 51149"/>
                  <a:gd name="connsiteY5" fmla="*/ 438436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5715" y="473011"/>
                    </a:moveTo>
                    <a:lnTo>
                      <a:pt x="0" y="465582"/>
                    </a:lnTo>
                    <a:lnTo>
                      <a:pt x="41815" y="433864"/>
                    </a:lnTo>
                    <a:lnTo>
                      <a:pt x="41815" y="0"/>
                    </a:lnTo>
                    <a:lnTo>
                      <a:pt x="51149" y="0"/>
                    </a:lnTo>
                    <a:lnTo>
                      <a:pt x="51149" y="43843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2" name="任意多边形: 形状 381">
                <a:extLst>
                  <a:ext uri="{FF2B5EF4-FFF2-40B4-BE49-F238E27FC236}">
                    <a16:creationId xmlns:a16="http://schemas.microsoft.com/office/drawing/2014/main" id="{1C91C647-730B-78B9-0CA9-3950C130B223}"/>
                  </a:ext>
                </a:extLst>
              </p:cNvPr>
              <p:cNvSpPr/>
              <p:nvPr/>
            </p:nvSpPr>
            <p:spPr>
              <a:xfrm>
                <a:off x="6355778" y="2230691"/>
                <a:ext cx="42100" cy="430529"/>
              </a:xfrm>
              <a:custGeom>
                <a:avLst/>
                <a:gdLst>
                  <a:gd name="connsiteX0" fmla="*/ 5334 w 42100"/>
                  <a:gd name="connsiteY0" fmla="*/ 430530 h 430529"/>
                  <a:gd name="connsiteX1" fmla="*/ 0 w 42100"/>
                  <a:gd name="connsiteY1" fmla="*/ 422815 h 430529"/>
                  <a:gd name="connsiteX2" fmla="*/ 32766 w 42100"/>
                  <a:gd name="connsiteY2" fmla="*/ 400336 h 430529"/>
                  <a:gd name="connsiteX3" fmla="*/ 32766 w 42100"/>
                  <a:gd name="connsiteY3" fmla="*/ 0 h 430529"/>
                  <a:gd name="connsiteX4" fmla="*/ 42100 w 42100"/>
                  <a:gd name="connsiteY4" fmla="*/ 0 h 430529"/>
                  <a:gd name="connsiteX5" fmla="*/ 42100 w 42100"/>
                  <a:gd name="connsiteY5" fmla="*/ 405289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5334" y="430530"/>
                    </a:moveTo>
                    <a:lnTo>
                      <a:pt x="0" y="422815"/>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3" name="任意多边形: 形状 382">
                <a:extLst>
                  <a:ext uri="{FF2B5EF4-FFF2-40B4-BE49-F238E27FC236}">
                    <a16:creationId xmlns:a16="http://schemas.microsoft.com/office/drawing/2014/main" id="{4FBAEFAA-2C68-7F51-7EDA-A8447D8D66B4}"/>
                  </a:ext>
                </a:extLst>
              </p:cNvPr>
              <p:cNvSpPr/>
              <p:nvPr/>
            </p:nvSpPr>
            <p:spPr>
              <a:xfrm>
                <a:off x="6255194" y="2294508"/>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69951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8017" y="0"/>
                    </a:lnTo>
                    <a:lnTo>
                      <a:pt x="138017" y="9334"/>
                    </a:lnTo>
                    <a:lnTo>
                      <a:pt x="9430" y="9334"/>
                    </a:lnTo>
                    <a:lnTo>
                      <a:pt x="9430" y="369951"/>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4" name="任意多边形: 形状 383">
                <a:extLst>
                  <a:ext uri="{FF2B5EF4-FFF2-40B4-BE49-F238E27FC236}">
                    <a16:creationId xmlns:a16="http://schemas.microsoft.com/office/drawing/2014/main" id="{48136073-00E5-08C1-0731-8C0F589488D0}"/>
                  </a:ext>
                </a:extLst>
              </p:cNvPr>
              <p:cNvSpPr/>
              <p:nvPr/>
            </p:nvSpPr>
            <p:spPr>
              <a:xfrm>
                <a:off x="6321869" y="2361088"/>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430 h 374713"/>
                  <a:gd name="connsiteX5" fmla="*/ 9334 w 138874"/>
                  <a:gd name="connsiteY5" fmla="*/ 9430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430"/>
                    </a:lnTo>
                    <a:lnTo>
                      <a:pt x="9334" y="9430"/>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5" name="任意多边形: 形状 384">
                <a:extLst>
                  <a:ext uri="{FF2B5EF4-FFF2-40B4-BE49-F238E27FC236}">
                    <a16:creationId xmlns:a16="http://schemas.microsoft.com/office/drawing/2014/main" id="{0E60F90F-9B55-5A8D-6320-4270E0885E3D}"/>
                  </a:ext>
                </a:extLst>
              </p:cNvPr>
              <p:cNvSpPr/>
              <p:nvPr/>
            </p:nvSpPr>
            <p:spPr>
              <a:xfrm>
                <a:off x="6521798" y="2027903"/>
                <a:ext cx="405669" cy="271271"/>
              </a:xfrm>
              <a:custGeom>
                <a:avLst/>
                <a:gdLst>
                  <a:gd name="connsiteX0" fmla="*/ 0 w 405669"/>
                  <a:gd name="connsiteY0" fmla="*/ 0 h 271271"/>
                  <a:gd name="connsiteX1" fmla="*/ 0 w 405669"/>
                  <a:gd name="connsiteY1" fmla="*/ 271272 h 271271"/>
                  <a:gd name="connsiteX2" fmla="*/ 9335 w 405669"/>
                  <a:gd name="connsiteY2" fmla="*/ 271272 h 271271"/>
                  <a:gd name="connsiteX3" fmla="*/ 9335 w 405669"/>
                  <a:gd name="connsiteY3" fmla="*/ 9430 h 271271"/>
                  <a:gd name="connsiteX4" fmla="*/ 339376 w 405669"/>
                  <a:gd name="connsiteY4" fmla="*/ 9430 h 271271"/>
                  <a:gd name="connsiteX5" fmla="*/ 405670 w 405669"/>
                  <a:gd name="connsiteY5" fmla="*/ 99155 h 271271"/>
                  <a:gd name="connsiteX6" fmla="*/ 405670 w 405669"/>
                  <a:gd name="connsiteY6" fmla="*/ 83344 h 271271"/>
                  <a:gd name="connsiteX7" fmla="*/ 344138 w 405669"/>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271">
                    <a:moveTo>
                      <a:pt x="0" y="0"/>
                    </a:moveTo>
                    <a:lnTo>
                      <a:pt x="0" y="271272"/>
                    </a:lnTo>
                    <a:lnTo>
                      <a:pt x="9335" y="271272"/>
                    </a:lnTo>
                    <a:lnTo>
                      <a:pt x="9335" y="9430"/>
                    </a:lnTo>
                    <a:lnTo>
                      <a:pt x="339376" y="9430"/>
                    </a:lnTo>
                    <a:lnTo>
                      <a:pt x="405670" y="99155"/>
                    </a:lnTo>
                    <a:lnTo>
                      <a:pt x="405670" y="83344"/>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6" name="任意多边形: 形状 385">
                <a:extLst>
                  <a:ext uri="{FF2B5EF4-FFF2-40B4-BE49-F238E27FC236}">
                    <a16:creationId xmlns:a16="http://schemas.microsoft.com/office/drawing/2014/main" id="{A82C5132-6E2B-3B13-9A04-9005B4B3FDAF}"/>
                  </a:ext>
                </a:extLst>
              </p:cNvPr>
              <p:cNvSpPr/>
              <p:nvPr/>
            </p:nvSpPr>
            <p:spPr>
              <a:xfrm>
                <a:off x="6590854" y="2094578"/>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334 h 204596"/>
                  <a:gd name="connsiteX4" fmla="*/ 235648 w 336613"/>
                  <a:gd name="connsiteY4" fmla="*/ 9334 h 204596"/>
                  <a:gd name="connsiteX5" fmla="*/ 334137 w 336613"/>
                  <a:gd name="connsiteY5" fmla="*/ 138970 h 204596"/>
                  <a:gd name="connsiteX6" fmla="*/ 336613 w 336613"/>
                  <a:gd name="connsiteY6" fmla="*/ 137065 h 204596"/>
                  <a:gd name="connsiteX7" fmla="*/ 336613 w 336613"/>
                  <a:gd name="connsiteY7" fmla="*/ 126682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334"/>
                    </a:lnTo>
                    <a:lnTo>
                      <a:pt x="235648" y="9334"/>
                    </a:lnTo>
                    <a:lnTo>
                      <a:pt x="334137" y="138970"/>
                    </a:lnTo>
                    <a:lnTo>
                      <a:pt x="336613" y="137065"/>
                    </a:lnTo>
                    <a:lnTo>
                      <a:pt x="336613" y="126682"/>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7" name="任意多边形: 形状 386">
                <a:extLst>
                  <a:ext uri="{FF2B5EF4-FFF2-40B4-BE49-F238E27FC236}">
                    <a16:creationId xmlns:a16="http://schemas.microsoft.com/office/drawing/2014/main" id="{272B5897-2F3B-3F18-E0E9-CDA2C29CF0FF}"/>
                  </a:ext>
                </a:extLst>
              </p:cNvPr>
              <p:cNvSpPr/>
              <p:nvPr/>
            </p:nvSpPr>
            <p:spPr>
              <a:xfrm>
                <a:off x="6457981" y="2294508"/>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8" name="任意多边形: 形状 387">
                <a:extLst>
                  <a:ext uri="{FF2B5EF4-FFF2-40B4-BE49-F238E27FC236}">
                    <a16:creationId xmlns:a16="http://schemas.microsoft.com/office/drawing/2014/main" id="{7EB6B50E-6784-2B2F-40FC-7465A067EA37}"/>
                  </a:ext>
                </a:extLst>
              </p:cNvPr>
              <p:cNvSpPr/>
              <p:nvPr/>
            </p:nvSpPr>
            <p:spPr>
              <a:xfrm>
                <a:off x="6457981" y="2361088"/>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9" name="任意多边形: 形状 388">
                <a:extLst>
                  <a:ext uri="{FF2B5EF4-FFF2-40B4-BE49-F238E27FC236}">
                    <a16:creationId xmlns:a16="http://schemas.microsoft.com/office/drawing/2014/main" id="{3A6D20AC-A167-7FD1-A02E-7E34BD9DA38E}"/>
                  </a:ext>
                </a:extLst>
              </p:cNvPr>
              <p:cNvSpPr/>
              <p:nvPr/>
            </p:nvSpPr>
            <p:spPr>
              <a:xfrm>
                <a:off x="6590854" y="2365755"/>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838 h 239172"/>
                  <a:gd name="connsiteX4" fmla="*/ 9430 w 336613"/>
                  <a:gd name="connsiteY4" fmla="*/ 229838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838"/>
                    </a:lnTo>
                    <a:lnTo>
                      <a:pt x="9430" y="22983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0" name="任意多边形: 形状 389">
                <a:extLst>
                  <a:ext uri="{FF2B5EF4-FFF2-40B4-BE49-F238E27FC236}">
                    <a16:creationId xmlns:a16="http://schemas.microsoft.com/office/drawing/2014/main" id="{8EAF59D0-C07B-A7A7-0B7B-B011E3E023B8}"/>
                  </a:ext>
                </a:extLst>
              </p:cNvPr>
              <p:cNvSpPr/>
              <p:nvPr/>
            </p:nvSpPr>
            <p:spPr>
              <a:xfrm>
                <a:off x="6521798" y="2365755"/>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5084 h 304418"/>
                  <a:gd name="connsiteX4" fmla="*/ 9335 w 405669"/>
                  <a:gd name="connsiteY4" fmla="*/ 295084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5084"/>
                    </a:lnTo>
                    <a:lnTo>
                      <a:pt x="9335" y="295084"/>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1" name="任意多边形: 形状 390">
                <a:extLst>
                  <a:ext uri="{FF2B5EF4-FFF2-40B4-BE49-F238E27FC236}">
                    <a16:creationId xmlns:a16="http://schemas.microsoft.com/office/drawing/2014/main" id="{E2459F09-D745-2904-E334-887D68FC8F47}"/>
                  </a:ext>
                </a:extLst>
              </p:cNvPr>
              <p:cNvSpPr/>
              <p:nvPr/>
            </p:nvSpPr>
            <p:spPr>
              <a:xfrm>
                <a:off x="6924039" y="2294508"/>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2" name="任意多边形: 形状 391">
                <a:extLst>
                  <a:ext uri="{FF2B5EF4-FFF2-40B4-BE49-F238E27FC236}">
                    <a16:creationId xmlns:a16="http://schemas.microsoft.com/office/drawing/2014/main" id="{17DDC2A7-1940-2AD0-2784-F2EEB7B2711F}"/>
                  </a:ext>
                </a:extLst>
              </p:cNvPr>
              <p:cNvSpPr/>
              <p:nvPr/>
            </p:nvSpPr>
            <p:spPr>
              <a:xfrm>
                <a:off x="4905215" y="3803649"/>
                <a:ext cx="207454" cy="271271"/>
              </a:xfrm>
              <a:custGeom>
                <a:avLst/>
                <a:gdLst>
                  <a:gd name="connsiteX0" fmla="*/ 207454 w 207454"/>
                  <a:gd name="connsiteY0" fmla="*/ 271272 h 271271"/>
                  <a:gd name="connsiteX1" fmla="*/ 0 w 207454"/>
                  <a:gd name="connsiteY1" fmla="*/ 271272 h 271271"/>
                  <a:gd name="connsiteX2" fmla="*/ 0 w 207454"/>
                  <a:gd name="connsiteY2" fmla="*/ 65722 h 271271"/>
                  <a:gd name="connsiteX3" fmla="*/ 133255 w 207454"/>
                  <a:gd name="connsiteY3" fmla="*/ 65722 h 271271"/>
                  <a:gd name="connsiteX4" fmla="*/ 133255 w 207454"/>
                  <a:gd name="connsiteY4" fmla="*/ 95 h 271271"/>
                  <a:gd name="connsiteX5" fmla="*/ 142684 w 207454"/>
                  <a:gd name="connsiteY5" fmla="*/ 95 h 271271"/>
                  <a:gd name="connsiteX6" fmla="*/ 142684 w 207454"/>
                  <a:gd name="connsiteY6" fmla="*/ 206502 h 271271"/>
                  <a:gd name="connsiteX7" fmla="*/ 66580 w 207454"/>
                  <a:gd name="connsiteY7" fmla="*/ 206502 h 271271"/>
                  <a:gd name="connsiteX8" fmla="*/ 66580 w 207454"/>
                  <a:gd name="connsiteY8" fmla="*/ 128588 h 271271"/>
                  <a:gd name="connsiteX9" fmla="*/ 133255 w 207454"/>
                  <a:gd name="connsiteY9" fmla="*/ 128588 h 271271"/>
                  <a:gd name="connsiteX10" fmla="*/ 133255 w 207454"/>
                  <a:gd name="connsiteY10" fmla="*/ 75057 h 271271"/>
                  <a:gd name="connsiteX11" fmla="*/ 9334 w 207454"/>
                  <a:gd name="connsiteY11" fmla="*/ 75057 h 271271"/>
                  <a:gd name="connsiteX12" fmla="*/ 9334 w 207454"/>
                  <a:gd name="connsiteY12" fmla="*/ 261842 h 271271"/>
                  <a:gd name="connsiteX13" fmla="*/ 198025 w 207454"/>
                  <a:gd name="connsiteY13" fmla="*/ 261842 h 271271"/>
                  <a:gd name="connsiteX14" fmla="*/ 198025 w 207454"/>
                  <a:gd name="connsiteY14" fmla="*/ 0 h 271271"/>
                  <a:gd name="connsiteX15" fmla="*/ 207454 w 207454"/>
                  <a:gd name="connsiteY15" fmla="*/ 0 h 271271"/>
                  <a:gd name="connsiteX16" fmla="*/ 207454 w 207454"/>
                  <a:gd name="connsiteY16" fmla="*/ 271272 h 271271"/>
                  <a:gd name="connsiteX17" fmla="*/ 75914 w 207454"/>
                  <a:gd name="connsiteY17" fmla="*/ 197072 h 271271"/>
                  <a:gd name="connsiteX18" fmla="*/ 133255 w 207454"/>
                  <a:gd name="connsiteY18" fmla="*/ 197072 h 271271"/>
                  <a:gd name="connsiteX19" fmla="*/ 133255 w 207454"/>
                  <a:gd name="connsiteY19" fmla="*/ 137922 h 271271"/>
                  <a:gd name="connsiteX20" fmla="*/ 75914 w 207454"/>
                  <a:gd name="connsiteY20" fmla="*/ 137922 h 271271"/>
                  <a:gd name="connsiteX21" fmla="*/ 75914 w 207454"/>
                  <a:gd name="connsiteY21" fmla="*/ 197072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207454" y="271272"/>
                    </a:moveTo>
                    <a:lnTo>
                      <a:pt x="0" y="271272"/>
                    </a:lnTo>
                    <a:lnTo>
                      <a:pt x="0" y="65722"/>
                    </a:lnTo>
                    <a:lnTo>
                      <a:pt x="133255" y="65722"/>
                    </a:lnTo>
                    <a:lnTo>
                      <a:pt x="133255" y="95"/>
                    </a:lnTo>
                    <a:lnTo>
                      <a:pt x="142684" y="95"/>
                    </a:lnTo>
                    <a:lnTo>
                      <a:pt x="142684" y="206502"/>
                    </a:lnTo>
                    <a:lnTo>
                      <a:pt x="66580" y="206502"/>
                    </a:lnTo>
                    <a:lnTo>
                      <a:pt x="66580" y="128588"/>
                    </a:lnTo>
                    <a:lnTo>
                      <a:pt x="133255" y="128588"/>
                    </a:lnTo>
                    <a:lnTo>
                      <a:pt x="133255" y="75057"/>
                    </a:lnTo>
                    <a:lnTo>
                      <a:pt x="9334" y="75057"/>
                    </a:lnTo>
                    <a:lnTo>
                      <a:pt x="9334" y="261842"/>
                    </a:lnTo>
                    <a:lnTo>
                      <a:pt x="198025" y="261842"/>
                    </a:lnTo>
                    <a:lnTo>
                      <a:pt x="198025" y="0"/>
                    </a:lnTo>
                    <a:lnTo>
                      <a:pt x="207454" y="0"/>
                    </a:lnTo>
                    <a:lnTo>
                      <a:pt x="207454" y="271272"/>
                    </a:lnTo>
                    <a:close/>
                    <a:moveTo>
                      <a:pt x="75914" y="197072"/>
                    </a:moveTo>
                    <a:lnTo>
                      <a:pt x="133255" y="197072"/>
                    </a:lnTo>
                    <a:lnTo>
                      <a:pt x="133255" y="137922"/>
                    </a:lnTo>
                    <a:lnTo>
                      <a:pt x="75914" y="137922"/>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3" name="任意多边形: 形状 392">
                <a:extLst>
                  <a:ext uri="{FF2B5EF4-FFF2-40B4-BE49-F238E27FC236}">
                    <a16:creationId xmlns:a16="http://schemas.microsoft.com/office/drawing/2014/main" id="{E82C5B7C-311A-422A-6C5C-5622EAC41C87}"/>
                  </a:ext>
                </a:extLst>
              </p:cNvPr>
              <p:cNvSpPr/>
              <p:nvPr/>
            </p:nvSpPr>
            <p:spPr>
              <a:xfrm>
                <a:off x="5108003" y="3867466"/>
                <a:ext cx="438530" cy="51054"/>
              </a:xfrm>
              <a:custGeom>
                <a:avLst/>
                <a:gdLst>
                  <a:gd name="connsiteX0" fmla="*/ 431101 w 438530"/>
                  <a:gd name="connsiteY0" fmla="*/ 51054 h 51054"/>
                  <a:gd name="connsiteX1" fmla="*/ 399288 w 438530"/>
                  <a:gd name="connsiteY1" fmla="*/ 9334 h 51054"/>
                  <a:gd name="connsiteX2" fmla="*/ 0 w 438530"/>
                  <a:gd name="connsiteY2" fmla="*/ 9334 h 51054"/>
                  <a:gd name="connsiteX3" fmla="*/ 0 w 438530"/>
                  <a:gd name="connsiteY3" fmla="*/ 0 h 51054"/>
                  <a:gd name="connsiteX4" fmla="*/ 403955 w 438530"/>
                  <a:gd name="connsiteY4" fmla="*/ 0 h 51054"/>
                  <a:gd name="connsiteX5" fmla="*/ 438531 w 438530"/>
                  <a:gd name="connsiteY5" fmla="*/ 45434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4"/>
                    </a:lnTo>
                    <a:lnTo>
                      <a:pt x="0" y="9334"/>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4" name="任意多边形: 形状 393">
                <a:extLst>
                  <a:ext uri="{FF2B5EF4-FFF2-40B4-BE49-F238E27FC236}">
                    <a16:creationId xmlns:a16="http://schemas.microsoft.com/office/drawing/2014/main" id="{C5EDCAC9-33B4-FFCA-BEFA-128F4312E926}"/>
                  </a:ext>
                </a:extLst>
              </p:cNvPr>
              <p:cNvSpPr/>
              <p:nvPr/>
            </p:nvSpPr>
            <p:spPr>
              <a:xfrm>
                <a:off x="5108003" y="3932237"/>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5" name="任意多边形: 形状 394">
                <a:extLst>
                  <a:ext uri="{FF2B5EF4-FFF2-40B4-BE49-F238E27FC236}">
                    <a16:creationId xmlns:a16="http://schemas.microsoft.com/office/drawing/2014/main" id="{BD95AAAC-89E6-C1E6-EAB5-C19B7ECB9462}"/>
                  </a:ext>
                </a:extLst>
              </p:cNvPr>
              <p:cNvSpPr/>
              <p:nvPr/>
            </p:nvSpPr>
            <p:spPr>
              <a:xfrm>
                <a:off x="5171725" y="3932237"/>
                <a:ext cx="671131" cy="142684"/>
              </a:xfrm>
              <a:custGeom>
                <a:avLst/>
                <a:gdLst>
                  <a:gd name="connsiteX0" fmla="*/ 340233 w 671131"/>
                  <a:gd name="connsiteY0" fmla="*/ 142684 h 142684"/>
                  <a:gd name="connsiteX1" fmla="*/ 0 w 671131"/>
                  <a:gd name="connsiteY1" fmla="*/ 142684 h 142684"/>
                  <a:gd name="connsiteX2" fmla="*/ 0 w 671131"/>
                  <a:gd name="connsiteY2" fmla="*/ 4667 h 142684"/>
                  <a:gd name="connsiteX3" fmla="*/ 9430 w 671131"/>
                  <a:gd name="connsiteY3" fmla="*/ 4667 h 142684"/>
                  <a:gd name="connsiteX4" fmla="*/ 9430 w 671131"/>
                  <a:gd name="connsiteY4" fmla="*/ 133255 h 142684"/>
                  <a:gd name="connsiteX5" fmla="*/ 335566 w 671131"/>
                  <a:gd name="connsiteY5" fmla="*/ 133255 h 142684"/>
                  <a:gd name="connsiteX6" fmla="*/ 435483 w 671131"/>
                  <a:gd name="connsiteY6" fmla="*/ 0 h 142684"/>
                  <a:gd name="connsiteX7" fmla="*/ 671132 w 671131"/>
                  <a:gd name="connsiteY7" fmla="*/ 0 h 142684"/>
                  <a:gd name="connsiteX8" fmla="*/ 671132 w 671131"/>
                  <a:gd name="connsiteY8" fmla="*/ 9430 h 142684"/>
                  <a:gd name="connsiteX9" fmla="*/ 440246 w 671131"/>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684">
                    <a:moveTo>
                      <a:pt x="340233" y="142684"/>
                    </a:moveTo>
                    <a:lnTo>
                      <a:pt x="0" y="142684"/>
                    </a:lnTo>
                    <a:lnTo>
                      <a:pt x="0" y="4667"/>
                    </a:lnTo>
                    <a:lnTo>
                      <a:pt x="9430" y="4667"/>
                    </a:lnTo>
                    <a:lnTo>
                      <a:pt x="9430" y="133255"/>
                    </a:lnTo>
                    <a:lnTo>
                      <a:pt x="335566" y="133255"/>
                    </a:lnTo>
                    <a:lnTo>
                      <a:pt x="435483" y="0"/>
                    </a:lnTo>
                    <a:lnTo>
                      <a:pt x="671132" y="0"/>
                    </a:lnTo>
                    <a:lnTo>
                      <a:pt x="671132" y="9430"/>
                    </a:lnTo>
                    <a:lnTo>
                      <a:pt x="44024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6" name="任意多边形: 形状 395">
                <a:extLst>
                  <a:ext uri="{FF2B5EF4-FFF2-40B4-BE49-F238E27FC236}">
                    <a16:creationId xmlns:a16="http://schemas.microsoft.com/office/drawing/2014/main" id="{6E59870B-67E3-9492-B28E-82F10F3E224C}"/>
                  </a:ext>
                </a:extLst>
              </p:cNvPr>
              <p:cNvSpPr/>
              <p:nvPr/>
            </p:nvSpPr>
            <p:spPr>
              <a:xfrm>
                <a:off x="5238400" y="3867466"/>
                <a:ext cx="604456" cy="140779"/>
              </a:xfrm>
              <a:custGeom>
                <a:avLst/>
                <a:gdLst>
                  <a:gd name="connsiteX0" fmla="*/ 240221 w 604456"/>
                  <a:gd name="connsiteY0" fmla="*/ 140779 h 140779"/>
                  <a:gd name="connsiteX1" fmla="*/ 0 w 604456"/>
                  <a:gd name="connsiteY1" fmla="*/ 140779 h 140779"/>
                  <a:gd name="connsiteX2" fmla="*/ 0 w 604456"/>
                  <a:gd name="connsiteY2" fmla="*/ 69437 h 140779"/>
                  <a:gd name="connsiteX3" fmla="*/ 9430 w 604456"/>
                  <a:gd name="connsiteY3" fmla="*/ 69437 h 140779"/>
                  <a:gd name="connsiteX4" fmla="*/ 9430 w 604456"/>
                  <a:gd name="connsiteY4" fmla="*/ 131445 h 140779"/>
                  <a:gd name="connsiteX5" fmla="*/ 235553 w 604456"/>
                  <a:gd name="connsiteY5" fmla="*/ 131445 h 140779"/>
                  <a:gd name="connsiteX6" fmla="*/ 334137 w 604456"/>
                  <a:gd name="connsiteY6" fmla="*/ 0 h 140779"/>
                  <a:gd name="connsiteX7" fmla="*/ 604456 w 604456"/>
                  <a:gd name="connsiteY7" fmla="*/ 0 h 140779"/>
                  <a:gd name="connsiteX8" fmla="*/ 604456 w 604456"/>
                  <a:gd name="connsiteY8" fmla="*/ 9334 h 140779"/>
                  <a:gd name="connsiteX9" fmla="*/ 338804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40221" y="140779"/>
                    </a:moveTo>
                    <a:lnTo>
                      <a:pt x="0" y="140779"/>
                    </a:lnTo>
                    <a:lnTo>
                      <a:pt x="0" y="69437"/>
                    </a:lnTo>
                    <a:lnTo>
                      <a:pt x="9430" y="69437"/>
                    </a:lnTo>
                    <a:lnTo>
                      <a:pt x="9430" y="131445"/>
                    </a:lnTo>
                    <a:lnTo>
                      <a:pt x="235553" y="131445"/>
                    </a:lnTo>
                    <a:lnTo>
                      <a:pt x="334137" y="0"/>
                    </a:lnTo>
                    <a:lnTo>
                      <a:pt x="604456" y="0"/>
                    </a:lnTo>
                    <a:lnTo>
                      <a:pt x="604456" y="9334"/>
                    </a:lnTo>
                    <a:lnTo>
                      <a:pt x="338804"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7" name="任意多边形: 形状 396">
                <a:extLst>
                  <a:ext uri="{FF2B5EF4-FFF2-40B4-BE49-F238E27FC236}">
                    <a16:creationId xmlns:a16="http://schemas.microsoft.com/office/drawing/2014/main" id="{D8141005-E203-8606-AE7A-8C80C4355640}"/>
                  </a:ext>
                </a:extLst>
              </p:cNvPr>
              <p:cNvSpPr/>
              <p:nvPr/>
            </p:nvSpPr>
            <p:spPr>
              <a:xfrm>
                <a:off x="5912008" y="3867466"/>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502 w 271271"/>
                  <a:gd name="connsiteY5" fmla="*/ 64770 h 207454"/>
                  <a:gd name="connsiteX6" fmla="*/ 206502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445 h 207454"/>
                  <a:gd name="connsiteX18" fmla="*/ 197072 w 271271"/>
                  <a:gd name="connsiteY18" fmla="*/ 131445 h 207454"/>
                  <a:gd name="connsiteX19" fmla="*/ 197072 w 271271"/>
                  <a:gd name="connsiteY19" fmla="*/ 74104 h 207454"/>
                  <a:gd name="connsiteX20" fmla="*/ 137922 w 271271"/>
                  <a:gd name="connsiteY20" fmla="*/ 74104 h 207454"/>
                  <a:gd name="connsiteX21" fmla="*/ 137922 w 271271"/>
                  <a:gd name="connsiteY21" fmla="*/ 13144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502" y="64770"/>
                    </a:lnTo>
                    <a:lnTo>
                      <a:pt x="206502"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445"/>
                    </a:moveTo>
                    <a:lnTo>
                      <a:pt x="197072" y="131445"/>
                    </a:lnTo>
                    <a:lnTo>
                      <a:pt x="197072" y="74104"/>
                    </a:lnTo>
                    <a:lnTo>
                      <a:pt x="137922" y="74104"/>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8" name="任意多边形: 形状 397">
                <a:extLst>
                  <a:ext uri="{FF2B5EF4-FFF2-40B4-BE49-F238E27FC236}">
                    <a16:creationId xmlns:a16="http://schemas.microsoft.com/office/drawing/2014/main" id="{8FC707B7-4C56-B505-1A1F-A3DE7140A242}"/>
                  </a:ext>
                </a:extLst>
              </p:cNvPr>
              <p:cNvSpPr/>
              <p:nvPr/>
            </p:nvSpPr>
            <p:spPr>
              <a:xfrm>
                <a:off x="5975730" y="3399122"/>
                <a:ext cx="51149" cy="473011"/>
              </a:xfrm>
              <a:custGeom>
                <a:avLst/>
                <a:gdLst>
                  <a:gd name="connsiteX0" fmla="*/ 9335 w 51149"/>
                  <a:gd name="connsiteY0" fmla="*/ 473012 h 473011"/>
                  <a:gd name="connsiteX1" fmla="*/ 0 w 51149"/>
                  <a:gd name="connsiteY1" fmla="*/ 473012 h 473011"/>
                  <a:gd name="connsiteX2" fmla="*/ 0 w 51149"/>
                  <a:gd name="connsiteY2" fmla="*/ 34480 h 473011"/>
                  <a:gd name="connsiteX3" fmla="*/ 45434 w 51149"/>
                  <a:gd name="connsiteY3" fmla="*/ 0 h 473011"/>
                  <a:gd name="connsiteX4" fmla="*/ 51149 w 51149"/>
                  <a:gd name="connsiteY4" fmla="*/ 7429 h 473011"/>
                  <a:gd name="connsiteX5" fmla="*/ 9335 w 51149"/>
                  <a:gd name="connsiteY5" fmla="*/ 39148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9335" y="473012"/>
                    </a:moveTo>
                    <a:lnTo>
                      <a:pt x="0" y="473012"/>
                    </a:lnTo>
                    <a:lnTo>
                      <a:pt x="0" y="34480"/>
                    </a:lnTo>
                    <a:lnTo>
                      <a:pt x="45434" y="0"/>
                    </a:lnTo>
                    <a:lnTo>
                      <a:pt x="51149" y="7429"/>
                    </a:lnTo>
                    <a:lnTo>
                      <a:pt x="9335" y="3914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9" name="任意多边形: 形状 398">
                <a:extLst>
                  <a:ext uri="{FF2B5EF4-FFF2-40B4-BE49-F238E27FC236}">
                    <a16:creationId xmlns:a16="http://schemas.microsoft.com/office/drawing/2014/main" id="{0128155E-E77F-4543-46FB-929AB91C2323}"/>
                  </a:ext>
                </a:extLst>
              </p:cNvPr>
              <p:cNvSpPr/>
              <p:nvPr/>
            </p:nvSpPr>
            <p:spPr>
              <a:xfrm>
                <a:off x="6040500" y="3441604"/>
                <a:ext cx="42100" cy="430529"/>
              </a:xfrm>
              <a:custGeom>
                <a:avLst/>
                <a:gdLst>
                  <a:gd name="connsiteX0" fmla="*/ 9430 w 42100"/>
                  <a:gd name="connsiteY0" fmla="*/ 430530 h 430529"/>
                  <a:gd name="connsiteX1" fmla="*/ 0 w 42100"/>
                  <a:gd name="connsiteY1" fmla="*/ 430530 h 430529"/>
                  <a:gd name="connsiteX2" fmla="*/ 0 w 42100"/>
                  <a:gd name="connsiteY2" fmla="*/ 25241 h 430529"/>
                  <a:gd name="connsiteX3" fmla="*/ 36862 w 42100"/>
                  <a:gd name="connsiteY3" fmla="*/ 0 h 430529"/>
                  <a:gd name="connsiteX4" fmla="*/ 42100 w 42100"/>
                  <a:gd name="connsiteY4" fmla="*/ 7715 h 430529"/>
                  <a:gd name="connsiteX5" fmla="*/ 9430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430" y="430530"/>
                    </a:moveTo>
                    <a:lnTo>
                      <a:pt x="0" y="430530"/>
                    </a:lnTo>
                    <a:lnTo>
                      <a:pt x="0" y="25241"/>
                    </a:lnTo>
                    <a:lnTo>
                      <a:pt x="36862" y="0"/>
                    </a:lnTo>
                    <a:lnTo>
                      <a:pt x="42100" y="7715"/>
                    </a:lnTo>
                    <a:lnTo>
                      <a:pt x="9430"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0" name="任意多边形: 形状 399">
                <a:extLst>
                  <a:ext uri="{FF2B5EF4-FFF2-40B4-BE49-F238E27FC236}">
                    <a16:creationId xmlns:a16="http://schemas.microsoft.com/office/drawing/2014/main" id="{22D520BE-71A9-38EB-AB5D-9CE637C0120D}"/>
                  </a:ext>
                </a:extLst>
              </p:cNvPr>
              <p:cNvSpPr/>
              <p:nvPr/>
            </p:nvSpPr>
            <p:spPr>
              <a:xfrm>
                <a:off x="6042405" y="3332257"/>
                <a:ext cx="140779" cy="476059"/>
              </a:xfrm>
              <a:custGeom>
                <a:avLst/>
                <a:gdLst>
                  <a:gd name="connsiteX0" fmla="*/ 140780 w 140779"/>
                  <a:gd name="connsiteY0" fmla="*/ 476060 h 476059"/>
                  <a:gd name="connsiteX1" fmla="*/ 2762 w 140779"/>
                  <a:gd name="connsiteY1" fmla="*/ 476060 h 476059"/>
                  <a:gd name="connsiteX2" fmla="*/ 2762 w 140779"/>
                  <a:gd name="connsiteY2" fmla="*/ 466725 h 476059"/>
                  <a:gd name="connsiteX3" fmla="*/ 131350 w 140779"/>
                  <a:gd name="connsiteY3" fmla="*/ 466725 h 476059"/>
                  <a:gd name="connsiteX4" fmla="*/ 131350 w 140779"/>
                  <a:gd name="connsiteY4" fmla="*/ 106108 h 476059"/>
                  <a:gd name="connsiteX5" fmla="*/ 0 w 140779"/>
                  <a:gd name="connsiteY5" fmla="*/ 7525 h 476059"/>
                  <a:gd name="connsiteX6" fmla="*/ 5620 w 140779"/>
                  <a:gd name="connsiteY6" fmla="*/ 0 h 476059"/>
                  <a:gd name="connsiteX7" fmla="*/ 140780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80" y="476060"/>
                    </a:moveTo>
                    <a:lnTo>
                      <a:pt x="2762" y="476060"/>
                    </a:lnTo>
                    <a:lnTo>
                      <a:pt x="2762" y="466725"/>
                    </a:lnTo>
                    <a:lnTo>
                      <a:pt x="131350" y="466725"/>
                    </a:lnTo>
                    <a:lnTo>
                      <a:pt x="131350" y="106108"/>
                    </a:lnTo>
                    <a:lnTo>
                      <a:pt x="0" y="7525"/>
                    </a:lnTo>
                    <a:lnTo>
                      <a:pt x="5620" y="0"/>
                    </a:lnTo>
                    <a:lnTo>
                      <a:pt x="140780"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1" name="任意多边形: 形状 400">
                <a:extLst>
                  <a:ext uri="{FF2B5EF4-FFF2-40B4-BE49-F238E27FC236}">
                    <a16:creationId xmlns:a16="http://schemas.microsoft.com/office/drawing/2014/main" id="{3C0E68EE-30DE-173F-9845-0083CDBB3655}"/>
                  </a:ext>
                </a:extLst>
              </p:cNvPr>
              <p:cNvSpPr/>
              <p:nvPr/>
            </p:nvSpPr>
            <p:spPr>
              <a:xfrm>
                <a:off x="5977635" y="3367023"/>
                <a:ext cx="138874" cy="374713"/>
              </a:xfrm>
              <a:custGeom>
                <a:avLst/>
                <a:gdLst>
                  <a:gd name="connsiteX0" fmla="*/ 138875 w 138874"/>
                  <a:gd name="connsiteY0" fmla="*/ 374713 h 374713"/>
                  <a:gd name="connsiteX1" fmla="*/ 67532 w 138874"/>
                  <a:gd name="connsiteY1" fmla="*/ 374713 h 374713"/>
                  <a:gd name="connsiteX2" fmla="*/ 67532 w 138874"/>
                  <a:gd name="connsiteY2" fmla="*/ 365284 h 374713"/>
                  <a:gd name="connsiteX3" fmla="*/ 129540 w 138874"/>
                  <a:gd name="connsiteY3" fmla="*/ 365284 h 374713"/>
                  <a:gd name="connsiteX4" fmla="*/ 129540 w 138874"/>
                  <a:gd name="connsiteY4" fmla="*/ 104680 h 374713"/>
                  <a:gd name="connsiteX5" fmla="*/ 0 w 138874"/>
                  <a:gd name="connsiteY5" fmla="*/ 7429 h 374713"/>
                  <a:gd name="connsiteX6" fmla="*/ 5620 w 138874"/>
                  <a:gd name="connsiteY6" fmla="*/ 0 h 374713"/>
                  <a:gd name="connsiteX7" fmla="*/ 138875 w 138874"/>
                  <a:gd name="connsiteY7" fmla="*/ 99917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3"/>
                    </a:moveTo>
                    <a:lnTo>
                      <a:pt x="67532" y="374713"/>
                    </a:lnTo>
                    <a:lnTo>
                      <a:pt x="67532" y="365284"/>
                    </a:lnTo>
                    <a:lnTo>
                      <a:pt x="129540" y="365284"/>
                    </a:lnTo>
                    <a:lnTo>
                      <a:pt x="129540" y="104680"/>
                    </a:lnTo>
                    <a:lnTo>
                      <a:pt x="0" y="7429"/>
                    </a:lnTo>
                    <a:lnTo>
                      <a:pt x="5620" y="0"/>
                    </a:lnTo>
                    <a:lnTo>
                      <a:pt x="138875" y="9991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2" name="任意多边形: 形状 401">
                <a:extLst>
                  <a:ext uri="{FF2B5EF4-FFF2-40B4-BE49-F238E27FC236}">
                    <a16:creationId xmlns:a16="http://schemas.microsoft.com/office/drawing/2014/main" id="{A9FE95D7-1E96-1067-8CCD-4B1571965D77}"/>
                  </a:ext>
                </a:extLst>
              </p:cNvPr>
              <p:cNvSpPr/>
              <p:nvPr/>
            </p:nvSpPr>
            <p:spPr>
              <a:xfrm>
                <a:off x="4905215" y="3399503"/>
                <a:ext cx="271271" cy="408812"/>
              </a:xfrm>
              <a:custGeom>
                <a:avLst/>
                <a:gdLst>
                  <a:gd name="connsiteX0" fmla="*/ 271272 w 271271"/>
                  <a:gd name="connsiteY0" fmla="*/ 408813 h 408812"/>
                  <a:gd name="connsiteX1" fmla="*/ 0 w 271271"/>
                  <a:gd name="connsiteY1" fmla="*/ 408813 h 408812"/>
                  <a:gd name="connsiteX2" fmla="*/ 0 w 271271"/>
                  <a:gd name="connsiteY2" fmla="*/ 35814 h 408812"/>
                  <a:gd name="connsiteX3" fmla="*/ 36576 w 271271"/>
                  <a:gd name="connsiteY3" fmla="*/ 0 h 408812"/>
                  <a:gd name="connsiteX4" fmla="*/ 43148 w 271271"/>
                  <a:gd name="connsiteY4" fmla="*/ 6667 h 408812"/>
                  <a:gd name="connsiteX5" fmla="*/ 9430 w 271271"/>
                  <a:gd name="connsiteY5" fmla="*/ 39814 h 408812"/>
                  <a:gd name="connsiteX6" fmla="*/ 9430 w 271271"/>
                  <a:gd name="connsiteY6" fmla="*/ 399478 h 408812"/>
                  <a:gd name="connsiteX7" fmla="*/ 271272 w 271271"/>
                  <a:gd name="connsiteY7" fmla="*/ 399478 h 40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2">
                    <a:moveTo>
                      <a:pt x="271272" y="408813"/>
                    </a:moveTo>
                    <a:lnTo>
                      <a:pt x="0" y="408813"/>
                    </a:lnTo>
                    <a:lnTo>
                      <a:pt x="0" y="35814"/>
                    </a:lnTo>
                    <a:lnTo>
                      <a:pt x="36576" y="0"/>
                    </a:lnTo>
                    <a:lnTo>
                      <a:pt x="43148" y="6667"/>
                    </a:lnTo>
                    <a:lnTo>
                      <a:pt x="9430" y="39814"/>
                    </a:lnTo>
                    <a:lnTo>
                      <a:pt x="9430" y="399478"/>
                    </a:lnTo>
                    <a:lnTo>
                      <a:pt x="271272" y="39947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3" name="任意多边形: 形状 402">
                <a:extLst>
                  <a:ext uri="{FF2B5EF4-FFF2-40B4-BE49-F238E27FC236}">
                    <a16:creationId xmlns:a16="http://schemas.microsoft.com/office/drawing/2014/main" id="{8B058ED5-159A-B806-108F-5226BF167001}"/>
                  </a:ext>
                </a:extLst>
              </p:cNvPr>
              <p:cNvSpPr/>
              <p:nvPr/>
            </p:nvSpPr>
            <p:spPr>
              <a:xfrm>
                <a:off x="5472524" y="3803649"/>
                <a:ext cx="444055" cy="271271"/>
              </a:xfrm>
              <a:custGeom>
                <a:avLst/>
                <a:gdLst>
                  <a:gd name="connsiteX0" fmla="*/ 444055 w 444055"/>
                  <a:gd name="connsiteY0" fmla="*/ 271272 h 271271"/>
                  <a:gd name="connsiteX1" fmla="*/ 99917 w 444055"/>
                  <a:gd name="connsiteY1" fmla="*/ 271272 h 271271"/>
                  <a:gd name="connsiteX2" fmla="*/ 0 w 444055"/>
                  <a:gd name="connsiteY2" fmla="*/ 136112 h 271271"/>
                  <a:gd name="connsiteX3" fmla="*/ 7525 w 444055"/>
                  <a:gd name="connsiteY3" fmla="*/ 130492 h 271271"/>
                  <a:gd name="connsiteX4" fmla="*/ 104680 w 444055"/>
                  <a:gd name="connsiteY4" fmla="*/ 261842 h 271271"/>
                  <a:gd name="connsiteX5" fmla="*/ 434721 w 444055"/>
                  <a:gd name="connsiteY5" fmla="*/ 261842 h 271271"/>
                  <a:gd name="connsiteX6" fmla="*/ 434721 w 444055"/>
                  <a:gd name="connsiteY6" fmla="*/ 0 h 271271"/>
                  <a:gd name="connsiteX7" fmla="*/ 444055 w 444055"/>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271">
                    <a:moveTo>
                      <a:pt x="444055" y="271272"/>
                    </a:moveTo>
                    <a:lnTo>
                      <a:pt x="99917" y="271272"/>
                    </a:lnTo>
                    <a:lnTo>
                      <a:pt x="0" y="136112"/>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4" name="任意多边形: 形状 403">
                <a:extLst>
                  <a:ext uri="{FF2B5EF4-FFF2-40B4-BE49-F238E27FC236}">
                    <a16:creationId xmlns:a16="http://schemas.microsoft.com/office/drawing/2014/main" id="{689D2486-B5CE-A2E1-4204-AB40ADA5979F}"/>
                  </a:ext>
                </a:extLst>
              </p:cNvPr>
              <p:cNvSpPr/>
              <p:nvPr/>
            </p:nvSpPr>
            <p:spPr>
              <a:xfrm>
                <a:off x="5505957" y="3803649"/>
                <a:ext cx="341566" cy="204596"/>
              </a:xfrm>
              <a:custGeom>
                <a:avLst/>
                <a:gdLst>
                  <a:gd name="connsiteX0" fmla="*/ 341567 w 341566"/>
                  <a:gd name="connsiteY0" fmla="*/ 204597 h 204596"/>
                  <a:gd name="connsiteX1" fmla="*/ 101346 w 341566"/>
                  <a:gd name="connsiteY1" fmla="*/ 204597 h 204596"/>
                  <a:gd name="connsiteX2" fmla="*/ 0 w 341566"/>
                  <a:gd name="connsiteY2" fmla="*/ 71342 h 204596"/>
                  <a:gd name="connsiteX3" fmla="*/ 7429 w 341566"/>
                  <a:gd name="connsiteY3" fmla="*/ 65627 h 204596"/>
                  <a:gd name="connsiteX4" fmla="*/ 106013 w 341566"/>
                  <a:gd name="connsiteY4" fmla="*/ 195263 h 204596"/>
                  <a:gd name="connsiteX5" fmla="*/ 332137 w 341566"/>
                  <a:gd name="connsiteY5" fmla="*/ 195263 h 204596"/>
                  <a:gd name="connsiteX6" fmla="*/ 332137 w 341566"/>
                  <a:gd name="connsiteY6" fmla="*/ 0 h 204596"/>
                  <a:gd name="connsiteX7" fmla="*/ 341567 w 341566"/>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341567" y="204597"/>
                    </a:moveTo>
                    <a:lnTo>
                      <a:pt x="101346" y="204597"/>
                    </a:lnTo>
                    <a:lnTo>
                      <a:pt x="0" y="71342"/>
                    </a:lnTo>
                    <a:lnTo>
                      <a:pt x="7429" y="65627"/>
                    </a:lnTo>
                    <a:lnTo>
                      <a:pt x="106013" y="195263"/>
                    </a:lnTo>
                    <a:lnTo>
                      <a:pt x="332137" y="195263"/>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5" name="任意多边形: 形状 404">
                <a:extLst>
                  <a:ext uri="{FF2B5EF4-FFF2-40B4-BE49-F238E27FC236}">
                    <a16:creationId xmlns:a16="http://schemas.microsoft.com/office/drawing/2014/main" id="{C66E9AED-9F06-9EC9-9C34-3C37CFF805A2}"/>
                  </a:ext>
                </a:extLst>
              </p:cNvPr>
              <p:cNvSpPr/>
              <p:nvPr/>
            </p:nvSpPr>
            <p:spPr>
              <a:xfrm>
                <a:off x="5570156" y="3502564"/>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418 h 305752"/>
                  <a:gd name="connsiteX5" fmla="*/ 410242 w 410241"/>
                  <a:gd name="connsiteY5" fmla="*/ 296418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418"/>
                    </a:lnTo>
                    <a:lnTo>
                      <a:pt x="410242" y="29641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6" name="任意多边形: 形状 405">
                <a:extLst>
                  <a:ext uri="{FF2B5EF4-FFF2-40B4-BE49-F238E27FC236}">
                    <a16:creationId xmlns:a16="http://schemas.microsoft.com/office/drawing/2014/main" id="{2FD3EEA6-8AC6-1968-05DE-02F0257DAED8}"/>
                  </a:ext>
                </a:extLst>
              </p:cNvPr>
              <p:cNvSpPr/>
              <p:nvPr/>
            </p:nvSpPr>
            <p:spPr>
              <a:xfrm>
                <a:off x="5635783" y="3502564"/>
                <a:ext cx="344614" cy="239172"/>
              </a:xfrm>
              <a:custGeom>
                <a:avLst/>
                <a:gdLst>
                  <a:gd name="connsiteX0" fmla="*/ 344614 w 344614"/>
                  <a:gd name="connsiteY0" fmla="*/ 239173 h 239172"/>
                  <a:gd name="connsiteX1" fmla="*/ 0 w 344614"/>
                  <a:gd name="connsiteY1" fmla="*/ 239173 h 239172"/>
                  <a:gd name="connsiteX2" fmla="*/ 0 w 344614"/>
                  <a:gd name="connsiteY2" fmla="*/ 0 h 239172"/>
                  <a:gd name="connsiteX3" fmla="*/ 9334 w 344614"/>
                  <a:gd name="connsiteY3" fmla="*/ 0 h 239172"/>
                  <a:gd name="connsiteX4" fmla="*/ 9334 w 344614"/>
                  <a:gd name="connsiteY4" fmla="*/ 229743 h 239172"/>
                  <a:gd name="connsiteX5" fmla="*/ 344614 w 344614"/>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0" y="239173"/>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7" name="任意多边形: 形状 406">
                <a:extLst>
                  <a:ext uri="{FF2B5EF4-FFF2-40B4-BE49-F238E27FC236}">
                    <a16:creationId xmlns:a16="http://schemas.microsoft.com/office/drawing/2014/main" id="{598E3762-ADCE-4BE2-1ED1-93F814E05D1C}"/>
                  </a:ext>
                </a:extLst>
              </p:cNvPr>
              <p:cNvSpPr/>
              <p:nvPr/>
            </p:nvSpPr>
            <p:spPr>
              <a:xfrm>
                <a:off x="5509672" y="3497896"/>
                <a:ext cx="337851" cy="239077"/>
              </a:xfrm>
              <a:custGeom>
                <a:avLst/>
                <a:gdLst>
                  <a:gd name="connsiteX0" fmla="*/ 337852 w 337851"/>
                  <a:gd name="connsiteY0" fmla="*/ 239078 h 239077"/>
                  <a:gd name="connsiteX1" fmla="*/ 328422 w 337851"/>
                  <a:gd name="connsiteY1" fmla="*/ 239078 h 239077"/>
                  <a:gd name="connsiteX2" fmla="*/ 328422 w 337851"/>
                  <a:gd name="connsiteY2" fmla="*/ 9335 h 239077"/>
                  <a:gd name="connsiteX3" fmla="*/ 0 w 337851"/>
                  <a:gd name="connsiteY3" fmla="*/ 9335 h 239077"/>
                  <a:gd name="connsiteX4" fmla="*/ 0 w 337851"/>
                  <a:gd name="connsiteY4" fmla="*/ 0 h 239077"/>
                  <a:gd name="connsiteX5" fmla="*/ 337852 w 337851"/>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328422" y="239078"/>
                    </a:lnTo>
                    <a:lnTo>
                      <a:pt x="328422" y="9335"/>
                    </a:lnTo>
                    <a:lnTo>
                      <a:pt x="0" y="9335"/>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8" name="任意多边形: 形状 407">
                <a:extLst>
                  <a:ext uri="{FF2B5EF4-FFF2-40B4-BE49-F238E27FC236}">
                    <a16:creationId xmlns:a16="http://schemas.microsoft.com/office/drawing/2014/main" id="{8089D98B-5638-00E8-012E-6BAC9BC03B87}"/>
                  </a:ext>
                </a:extLst>
              </p:cNvPr>
              <p:cNvSpPr/>
              <p:nvPr/>
            </p:nvSpPr>
            <p:spPr>
              <a:xfrm>
                <a:off x="5509672" y="3432650"/>
                <a:ext cx="406908" cy="304323"/>
              </a:xfrm>
              <a:custGeom>
                <a:avLst/>
                <a:gdLst>
                  <a:gd name="connsiteX0" fmla="*/ 406908 w 406908"/>
                  <a:gd name="connsiteY0" fmla="*/ 304324 h 304323"/>
                  <a:gd name="connsiteX1" fmla="*/ 397574 w 406908"/>
                  <a:gd name="connsiteY1" fmla="*/ 304324 h 304323"/>
                  <a:gd name="connsiteX2" fmla="*/ 397574 w 406908"/>
                  <a:gd name="connsiteY2" fmla="*/ 9334 h 304323"/>
                  <a:gd name="connsiteX3" fmla="*/ 0 w 406908"/>
                  <a:gd name="connsiteY3" fmla="*/ 9334 h 304323"/>
                  <a:gd name="connsiteX4" fmla="*/ 0 w 406908"/>
                  <a:gd name="connsiteY4" fmla="*/ 0 h 304323"/>
                  <a:gd name="connsiteX5" fmla="*/ 406908 w 406908"/>
                  <a:gd name="connsiteY5" fmla="*/ 0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323">
                    <a:moveTo>
                      <a:pt x="406908" y="304324"/>
                    </a:moveTo>
                    <a:lnTo>
                      <a:pt x="397574" y="304324"/>
                    </a:lnTo>
                    <a:lnTo>
                      <a:pt x="397574" y="9334"/>
                    </a:lnTo>
                    <a:lnTo>
                      <a:pt x="0" y="9334"/>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9" name="任意多边形: 形状 408">
                <a:extLst>
                  <a:ext uri="{FF2B5EF4-FFF2-40B4-BE49-F238E27FC236}">
                    <a16:creationId xmlns:a16="http://schemas.microsoft.com/office/drawing/2014/main" id="{A5CD5FF7-1D7B-BFCA-1022-5822A3E34597}"/>
                  </a:ext>
                </a:extLst>
              </p:cNvPr>
              <p:cNvSpPr/>
              <p:nvPr/>
            </p:nvSpPr>
            <p:spPr>
              <a:xfrm>
                <a:off x="5243067" y="3370547"/>
                <a:ext cx="271272" cy="437769"/>
              </a:xfrm>
              <a:custGeom>
                <a:avLst/>
                <a:gdLst>
                  <a:gd name="connsiteX0" fmla="*/ 271272 w 271272"/>
                  <a:gd name="connsiteY0" fmla="*/ 437769 h 437769"/>
                  <a:gd name="connsiteX1" fmla="*/ 0 w 271272"/>
                  <a:gd name="connsiteY1" fmla="*/ 437769 h 437769"/>
                  <a:gd name="connsiteX2" fmla="*/ 0 w 271272"/>
                  <a:gd name="connsiteY2" fmla="*/ 428434 h 437769"/>
                  <a:gd name="connsiteX3" fmla="*/ 261842 w 271272"/>
                  <a:gd name="connsiteY3" fmla="*/ 428434 h 437769"/>
                  <a:gd name="connsiteX4" fmla="*/ 261842 w 271272"/>
                  <a:gd name="connsiteY4" fmla="*/ 0 h 437769"/>
                  <a:gd name="connsiteX5" fmla="*/ 271272 w 271272"/>
                  <a:gd name="connsiteY5" fmla="*/ 0 h 43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769">
                    <a:moveTo>
                      <a:pt x="271272" y="437769"/>
                    </a:moveTo>
                    <a:lnTo>
                      <a:pt x="0" y="437769"/>
                    </a:lnTo>
                    <a:lnTo>
                      <a:pt x="0" y="428434"/>
                    </a:lnTo>
                    <a:lnTo>
                      <a:pt x="261842" y="428434"/>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0" name="任意多边形: 形状 409">
                <a:extLst>
                  <a:ext uri="{FF2B5EF4-FFF2-40B4-BE49-F238E27FC236}">
                    <a16:creationId xmlns:a16="http://schemas.microsoft.com/office/drawing/2014/main" id="{C5D739A3-CC74-D231-AAFE-247F83E250BC}"/>
                  </a:ext>
                </a:extLst>
              </p:cNvPr>
              <p:cNvSpPr/>
              <p:nvPr/>
            </p:nvSpPr>
            <p:spPr>
              <a:xfrm>
                <a:off x="5238400" y="3497896"/>
                <a:ext cx="204596" cy="374237"/>
              </a:xfrm>
              <a:custGeom>
                <a:avLst/>
                <a:gdLst>
                  <a:gd name="connsiteX0" fmla="*/ 9430 w 204596"/>
                  <a:gd name="connsiteY0" fmla="*/ 374237 h 374237"/>
                  <a:gd name="connsiteX1" fmla="*/ 0 w 204596"/>
                  <a:gd name="connsiteY1" fmla="*/ 374237 h 374237"/>
                  <a:gd name="connsiteX2" fmla="*/ 0 w 204596"/>
                  <a:gd name="connsiteY2" fmla="*/ 0 h 374237"/>
                  <a:gd name="connsiteX3" fmla="*/ 204597 w 204596"/>
                  <a:gd name="connsiteY3" fmla="*/ 0 h 374237"/>
                  <a:gd name="connsiteX4" fmla="*/ 204597 w 204596"/>
                  <a:gd name="connsiteY4" fmla="*/ 9335 h 374237"/>
                  <a:gd name="connsiteX5" fmla="*/ 9430 w 204596"/>
                  <a:gd name="connsiteY5" fmla="*/ 9335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9430" y="374237"/>
                    </a:moveTo>
                    <a:lnTo>
                      <a:pt x="0" y="374237"/>
                    </a:lnTo>
                    <a:lnTo>
                      <a:pt x="0" y="0"/>
                    </a:lnTo>
                    <a:lnTo>
                      <a:pt x="204597" y="0"/>
                    </a:lnTo>
                    <a:lnTo>
                      <a:pt x="204597"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1" name="任意多边形: 形状 410">
                <a:extLst>
                  <a:ext uri="{FF2B5EF4-FFF2-40B4-BE49-F238E27FC236}">
                    <a16:creationId xmlns:a16="http://schemas.microsoft.com/office/drawing/2014/main" id="{B83994F8-5F47-8739-CC81-2AEFA63F7CCA}"/>
                  </a:ext>
                </a:extLst>
              </p:cNvPr>
              <p:cNvSpPr/>
              <p:nvPr/>
            </p:nvSpPr>
            <p:spPr>
              <a:xfrm>
                <a:off x="5171725" y="3432650"/>
                <a:ext cx="271272" cy="439483"/>
              </a:xfrm>
              <a:custGeom>
                <a:avLst/>
                <a:gdLst>
                  <a:gd name="connsiteX0" fmla="*/ 9430 w 271272"/>
                  <a:gd name="connsiteY0" fmla="*/ 439484 h 439483"/>
                  <a:gd name="connsiteX1" fmla="*/ 0 w 271272"/>
                  <a:gd name="connsiteY1" fmla="*/ 439484 h 439483"/>
                  <a:gd name="connsiteX2" fmla="*/ 0 w 271272"/>
                  <a:gd name="connsiteY2" fmla="*/ 0 h 439483"/>
                  <a:gd name="connsiteX3" fmla="*/ 271272 w 271272"/>
                  <a:gd name="connsiteY3" fmla="*/ 0 h 439483"/>
                  <a:gd name="connsiteX4" fmla="*/ 271272 w 271272"/>
                  <a:gd name="connsiteY4" fmla="*/ 9334 h 439483"/>
                  <a:gd name="connsiteX5" fmla="*/ 9430 w 271272"/>
                  <a:gd name="connsiteY5" fmla="*/ 9334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483">
                    <a:moveTo>
                      <a:pt x="9430" y="439484"/>
                    </a:moveTo>
                    <a:lnTo>
                      <a:pt x="0" y="439484"/>
                    </a:lnTo>
                    <a:lnTo>
                      <a:pt x="0" y="0"/>
                    </a:lnTo>
                    <a:lnTo>
                      <a:pt x="271272" y="0"/>
                    </a:lnTo>
                    <a:lnTo>
                      <a:pt x="271272"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2" name="任意多边形: 形状 411">
                <a:extLst>
                  <a:ext uri="{FF2B5EF4-FFF2-40B4-BE49-F238E27FC236}">
                    <a16:creationId xmlns:a16="http://schemas.microsoft.com/office/drawing/2014/main" id="{CF054184-E9E7-6088-1BC4-B41DD4029A52}"/>
                  </a:ext>
                </a:extLst>
              </p:cNvPr>
              <p:cNvSpPr/>
              <p:nvPr/>
            </p:nvSpPr>
            <p:spPr>
              <a:xfrm>
                <a:off x="4971795" y="3441985"/>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335 w 204692"/>
                  <a:gd name="connsiteY5" fmla="*/ 30575 h 299751"/>
                  <a:gd name="connsiteX6" fmla="*/ 9335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3" name="任意多边形: 形状 412">
                <a:extLst>
                  <a:ext uri="{FF2B5EF4-FFF2-40B4-BE49-F238E27FC236}">
                    <a16:creationId xmlns:a16="http://schemas.microsoft.com/office/drawing/2014/main" id="{25F9B0B7-A88B-A335-1F06-962A15B26768}"/>
                  </a:ext>
                </a:extLst>
              </p:cNvPr>
              <p:cNvSpPr/>
              <p:nvPr/>
            </p:nvSpPr>
            <p:spPr>
              <a:xfrm>
                <a:off x="5243067" y="3370547"/>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263 w 204597"/>
                  <a:gd name="connsiteY3" fmla="*/ 361759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263" y="361759"/>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4" name="任意多边形: 形状 413">
                <a:extLst>
                  <a:ext uri="{FF2B5EF4-FFF2-40B4-BE49-F238E27FC236}">
                    <a16:creationId xmlns:a16="http://schemas.microsoft.com/office/drawing/2014/main" id="{8CD80320-6EED-6123-7F4E-A23279B2B5D5}"/>
                  </a:ext>
                </a:extLst>
              </p:cNvPr>
              <p:cNvSpPr/>
              <p:nvPr/>
            </p:nvSpPr>
            <p:spPr>
              <a:xfrm>
                <a:off x="4907120" y="3367023"/>
                <a:ext cx="140779" cy="369950"/>
              </a:xfrm>
              <a:custGeom>
                <a:avLst/>
                <a:gdLst>
                  <a:gd name="connsiteX0" fmla="*/ 140779 w 140779"/>
                  <a:gd name="connsiteY0" fmla="*/ 369951 h 369950"/>
                  <a:gd name="connsiteX1" fmla="*/ 131350 w 140779"/>
                  <a:gd name="connsiteY1" fmla="*/ 369951 h 369950"/>
                  <a:gd name="connsiteX2" fmla="*/ 131350 w 140779"/>
                  <a:gd name="connsiteY2" fmla="*/ 105918 h 369950"/>
                  <a:gd name="connsiteX3" fmla="*/ 0 w 140779"/>
                  <a:gd name="connsiteY3" fmla="*/ 7525 h 369950"/>
                  <a:gd name="connsiteX4" fmla="*/ 5620 w 140779"/>
                  <a:gd name="connsiteY4" fmla="*/ 0 h 369950"/>
                  <a:gd name="connsiteX5" fmla="*/ 140779 w 140779"/>
                  <a:gd name="connsiteY5" fmla="*/ 101155 h 36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69950">
                    <a:moveTo>
                      <a:pt x="140779" y="369951"/>
                    </a:moveTo>
                    <a:lnTo>
                      <a:pt x="131350" y="369951"/>
                    </a:lnTo>
                    <a:lnTo>
                      <a:pt x="131350" y="105918"/>
                    </a:lnTo>
                    <a:lnTo>
                      <a:pt x="0" y="7525"/>
                    </a:lnTo>
                    <a:lnTo>
                      <a:pt x="5620" y="0"/>
                    </a:lnTo>
                    <a:lnTo>
                      <a:pt x="140779" y="1011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5" name="任意多边形: 形状 414">
                <a:extLst>
                  <a:ext uri="{FF2B5EF4-FFF2-40B4-BE49-F238E27FC236}">
                    <a16:creationId xmlns:a16="http://schemas.microsoft.com/office/drawing/2014/main" id="{4C3AB442-826E-72A5-D9D6-8FEB732B04FC}"/>
                  </a:ext>
                </a:extLst>
              </p:cNvPr>
              <p:cNvSpPr/>
              <p:nvPr/>
            </p:nvSpPr>
            <p:spPr>
              <a:xfrm>
                <a:off x="4973700" y="3332257"/>
                <a:ext cx="138969" cy="404717"/>
              </a:xfrm>
              <a:custGeom>
                <a:avLst/>
                <a:gdLst>
                  <a:gd name="connsiteX0" fmla="*/ 138970 w 138969"/>
                  <a:gd name="connsiteY0" fmla="*/ 404717 h 404717"/>
                  <a:gd name="connsiteX1" fmla="*/ 129540 w 138969"/>
                  <a:gd name="connsiteY1" fmla="*/ 404717 h 404717"/>
                  <a:gd name="connsiteX2" fmla="*/ 129540 w 138969"/>
                  <a:gd name="connsiteY2" fmla="*/ 107347 h 404717"/>
                  <a:gd name="connsiteX3" fmla="*/ 0 w 138969"/>
                  <a:gd name="connsiteY3" fmla="*/ 7429 h 404717"/>
                  <a:gd name="connsiteX4" fmla="*/ 5715 w 138969"/>
                  <a:gd name="connsiteY4" fmla="*/ 0 h 404717"/>
                  <a:gd name="connsiteX5" fmla="*/ 138970 w 138969"/>
                  <a:gd name="connsiteY5" fmla="*/ 102775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540" y="404717"/>
                    </a:lnTo>
                    <a:lnTo>
                      <a:pt x="129540" y="107347"/>
                    </a:lnTo>
                    <a:lnTo>
                      <a:pt x="0" y="7429"/>
                    </a:lnTo>
                    <a:lnTo>
                      <a:pt x="5715" y="0"/>
                    </a:lnTo>
                    <a:lnTo>
                      <a:pt x="138970" y="10277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6" name="任意多边形: 形状 415">
                <a:extLst>
                  <a:ext uri="{FF2B5EF4-FFF2-40B4-BE49-F238E27FC236}">
                    <a16:creationId xmlns:a16="http://schemas.microsoft.com/office/drawing/2014/main" id="{4B0B7CA9-A1B0-E281-E31A-4B6C4379D922}"/>
                  </a:ext>
                </a:extLst>
              </p:cNvPr>
              <p:cNvSpPr/>
              <p:nvPr/>
            </p:nvSpPr>
            <p:spPr>
              <a:xfrm>
                <a:off x="5975730" y="2731610"/>
                <a:ext cx="207454" cy="271176"/>
              </a:xfrm>
              <a:custGeom>
                <a:avLst/>
                <a:gdLst>
                  <a:gd name="connsiteX0" fmla="*/ 74200 w 207454"/>
                  <a:gd name="connsiteY0" fmla="*/ 271177 h 271176"/>
                  <a:gd name="connsiteX1" fmla="*/ 64770 w 207454"/>
                  <a:gd name="connsiteY1" fmla="*/ 271177 h 271176"/>
                  <a:gd name="connsiteX2" fmla="*/ 64770 w 207454"/>
                  <a:gd name="connsiteY2" fmla="*/ 64675 h 271176"/>
                  <a:gd name="connsiteX3" fmla="*/ 140875 w 207454"/>
                  <a:gd name="connsiteY3" fmla="*/ 64675 h 271176"/>
                  <a:gd name="connsiteX4" fmla="*/ 140875 w 207454"/>
                  <a:gd name="connsiteY4" fmla="*/ 142589 h 271176"/>
                  <a:gd name="connsiteX5" fmla="*/ 74200 w 207454"/>
                  <a:gd name="connsiteY5" fmla="*/ 142589 h 271176"/>
                  <a:gd name="connsiteX6" fmla="*/ 74200 w 207454"/>
                  <a:gd name="connsiteY6" fmla="*/ 196120 h 271176"/>
                  <a:gd name="connsiteX7" fmla="*/ 198120 w 207454"/>
                  <a:gd name="connsiteY7" fmla="*/ 196120 h 271176"/>
                  <a:gd name="connsiteX8" fmla="*/ 198120 w 207454"/>
                  <a:gd name="connsiteY8" fmla="*/ 9335 h 271176"/>
                  <a:gd name="connsiteX9" fmla="*/ 9430 w 207454"/>
                  <a:gd name="connsiteY9" fmla="*/ 9335 h 271176"/>
                  <a:gd name="connsiteX10" fmla="*/ 9430 w 207454"/>
                  <a:gd name="connsiteY10" fmla="*/ 271177 h 271176"/>
                  <a:gd name="connsiteX11" fmla="*/ 0 w 207454"/>
                  <a:gd name="connsiteY11" fmla="*/ 271177 h 271176"/>
                  <a:gd name="connsiteX12" fmla="*/ 0 w 207454"/>
                  <a:gd name="connsiteY12" fmla="*/ 0 h 271176"/>
                  <a:gd name="connsiteX13" fmla="*/ 207455 w 207454"/>
                  <a:gd name="connsiteY13" fmla="*/ 0 h 271176"/>
                  <a:gd name="connsiteX14" fmla="*/ 207455 w 207454"/>
                  <a:gd name="connsiteY14" fmla="*/ 205550 h 271176"/>
                  <a:gd name="connsiteX15" fmla="*/ 74200 w 207454"/>
                  <a:gd name="connsiteY15" fmla="*/ 205550 h 271176"/>
                  <a:gd name="connsiteX16" fmla="*/ 74200 w 207454"/>
                  <a:gd name="connsiteY16" fmla="*/ 271177 h 271176"/>
                  <a:gd name="connsiteX17" fmla="*/ 74200 w 207454"/>
                  <a:gd name="connsiteY17" fmla="*/ 133255 h 271176"/>
                  <a:gd name="connsiteX18" fmla="*/ 131540 w 207454"/>
                  <a:gd name="connsiteY18" fmla="*/ 133255 h 271176"/>
                  <a:gd name="connsiteX19" fmla="*/ 131540 w 207454"/>
                  <a:gd name="connsiteY19" fmla="*/ 74105 h 271176"/>
                  <a:gd name="connsiteX20" fmla="*/ 74200 w 207454"/>
                  <a:gd name="connsiteY20" fmla="*/ 74105 h 271176"/>
                  <a:gd name="connsiteX21" fmla="*/ 74200 w 207454"/>
                  <a:gd name="connsiteY21" fmla="*/ 133255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74200" y="271177"/>
                    </a:moveTo>
                    <a:lnTo>
                      <a:pt x="64770" y="271177"/>
                    </a:lnTo>
                    <a:lnTo>
                      <a:pt x="64770" y="64675"/>
                    </a:lnTo>
                    <a:lnTo>
                      <a:pt x="140875" y="64675"/>
                    </a:lnTo>
                    <a:lnTo>
                      <a:pt x="140875" y="142589"/>
                    </a:lnTo>
                    <a:lnTo>
                      <a:pt x="74200" y="142589"/>
                    </a:lnTo>
                    <a:lnTo>
                      <a:pt x="74200" y="196120"/>
                    </a:lnTo>
                    <a:lnTo>
                      <a:pt x="198120" y="196120"/>
                    </a:lnTo>
                    <a:lnTo>
                      <a:pt x="198120" y="9335"/>
                    </a:lnTo>
                    <a:lnTo>
                      <a:pt x="9430" y="9335"/>
                    </a:lnTo>
                    <a:lnTo>
                      <a:pt x="9430" y="271177"/>
                    </a:lnTo>
                    <a:lnTo>
                      <a:pt x="0" y="271177"/>
                    </a:lnTo>
                    <a:lnTo>
                      <a:pt x="0" y="0"/>
                    </a:lnTo>
                    <a:lnTo>
                      <a:pt x="207455" y="0"/>
                    </a:lnTo>
                    <a:lnTo>
                      <a:pt x="207455" y="205550"/>
                    </a:lnTo>
                    <a:lnTo>
                      <a:pt x="74200" y="205550"/>
                    </a:lnTo>
                    <a:lnTo>
                      <a:pt x="74200" y="271177"/>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7" name="任意多边形: 形状 416">
                <a:extLst>
                  <a:ext uri="{FF2B5EF4-FFF2-40B4-BE49-F238E27FC236}">
                    <a16:creationId xmlns:a16="http://schemas.microsoft.com/office/drawing/2014/main" id="{66E9395C-C2EC-9750-2D50-47A801D0C81B}"/>
                  </a:ext>
                </a:extLst>
              </p:cNvPr>
              <p:cNvSpPr/>
              <p:nvPr/>
            </p:nvSpPr>
            <p:spPr>
              <a:xfrm>
                <a:off x="5541866" y="2887916"/>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719 h 51149"/>
                  <a:gd name="connsiteX5" fmla="*/ 438531 w 438530"/>
                  <a:gd name="connsiteY5" fmla="*/ 41719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719"/>
                    </a:lnTo>
                    <a:lnTo>
                      <a:pt x="438531" y="4171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8" name="任意多边形: 形状 417">
                <a:extLst>
                  <a:ext uri="{FF2B5EF4-FFF2-40B4-BE49-F238E27FC236}">
                    <a16:creationId xmlns:a16="http://schemas.microsoft.com/office/drawing/2014/main" id="{12DD9358-3182-4479-6F50-11D1CA341FD2}"/>
                  </a:ext>
                </a:extLst>
              </p:cNvPr>
              <p:cNvSpPr/>
              <p:nvPr/>
            </p:nvSpPr>
            <p:spPr>
              <a:xfrm>
                <a:off x="5584348" y="2832099"/>
                <a:ext cx="396049" cy="42195"/>
              </a:xfrm>
              <a:custGeom>
                <a:avLst/>
                <a:gdLst>
                  <a:gd name="connsiteX0" fmla="*/ 396050 w 396049"/>
                  <a:gd name="connsiteY0" fmla="*/ 42196 h 42195"/>
                  <a:gd name="connsiteX1" fmla="*/ 25337 w 396049"/>
                  <a:gd name="connsiteY1" fmla="*/ 42196 h 42195"/>
                  <a:gd name="connsiteX2" fmla="*/ 0 w 396049"/>
                  <a:gd name="connsiteY2" fmla="*/ 5334 h 42195"/>
                  <a:gd name="connsiteX3" fmla="*/ 7715 w 396049"/>
                  <a:gd name="connsiteY3" fmla="*/ 0 h 42195"/>
                  <a:gd name="connsiteX4" fmla="*/ 30194 w 396049"/>
                  <a:gd name="connsiteY4" fmla="*/ 32766 h 42195"/>
                  <a:gd name="connsiteX5" fmla="*/ 396050 w 396049"/>
                  <a:gd name="connsiteY5" fmla="*/ 32766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95">
                    <a:moveTo>
                      <a:pt x="396050" y="42196"/>
                    </a:moveTo>
                    <a:lnTo>
                      <a:pt x="25337" y="42196"/>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9" name="任意多边形: 形状 418">
                <a:extLst>
                  <a:ext uri="{FF2B5EF4-FFF2-40B4-BE49-F238E27FC236}">
                    <a16:creationId xmlns:a16="http://schemas.microsoft.com/office/drawing/2014/main" id="{193D5F7E-7C8B-479A-9B63-9155778FAB8B}"/>
                  </a:ext>
                </a:extLst>
              </p:cNvPr>
              <p:cNvSpPr/>
              <p:nvPr/>
            </p:nvSpPr>
            <p:spPr>
              <a:xfrm>
                <a:off x="5245544" y="2731610"/>
                <a:ext cx="671036" cy="142684"/>
              </a:xfrm>
              <a:custGeom>
                <a:avLst/>
                <a:gdLst>
                  <a:gd name="connsiteX0" fmla="*/ 235553 w 671036"/>
                  <a:gd name="connsiteY0" fmla="*/ 142685 h 142684"/>
                  <a:gd name="connsiteX1" fmla="*/ 0 w 671036"/>
                  <a:gd name="connsiteY1" fmla="*/ 142685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7922 h 142684"/>
                  <a:gd name="connsiteX7" fmla="*/ 661702 w 671036"/>
                  <a:gd name="connsiteY7" fmla="*/ 137922 h 142684"/>
                  <a:gd name="connsiteX8" fmla="*/ 661702 w 671036"/>
                  <a:gd name="connsiteY8" fmla="*/ 9335 h 142684"/>
                  <a:gd name="connsiteX9" fmla="*/ 335566 w 671036"/>
                  <a:gd name="connsiteY9" fmla="*/ 9335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5"/>
                    </a:moveTo>
                    <a:lnTo>
                      <a:pt x="0" y="142685"/>
                    </a:lnTo>
                    <a:lnTo>
                      <a:pt x="0" y="133255"/>
                    </a:lnTo>
                    <a:lnTo>
                      <a:pt x="230886" y="133255"/>
                    </a:lnTo>
                    <a:lnTo>
                      <a:pt x="330898" y="0"/>
                    </a:lnTo>
                    <a:lnTo>
                      <a:pt x="671036" y="0"/>
                    </a:lnTo>
                    <a:lnTo>
                      <a:pt x="671036" y="137922"/>
                    </a:lnTo>
                    <a:lnTo>
                      <a:pt x="661702" y="137922"/>
                    </a:lnTo>
                    <a:lnTo>
                      <a:pt x="661702" y="9335"/>
                    </a:lnTo>
                    <a:lnTo>
                      <a:pt x="33556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0" name="任意多边形: 形状 419">
                <a:extLst>
                  <a:ext uri="{FF2B5EF4-FFF2-40B4-BE49-F238E27FC236}">
                    <a16:creationId xmlns:a16="http://schemas.microsoft.com/office/drawing/2014/main" id="{63B9FE49-E8B1-44DD-EF23-09F778E31F7F}"/>
                  </a:ext>
                </a:extLst>
              </p:cNvPr>
              <p:cNvSpPr/>
              <p:nvPr/>
            </p:nvSpPr>
            <p:spPr>
              <a:xfrm>
                <a:off x="5245544" y="2798190"/>
                <a:ext cx="604456" cy="140874"/>
              </a:xfrm>
              <a:custGeom>
                <a:avLst/>
                <a:gdLst>
                  <a:gd name="connsiteX0" fmla="*/ 270319 w 604456"/>
                  <a:gd name="connsiteY0" fmla="*/ 140875 h 140874"/>
                  <a:gd name="connsiteX1" fmla="*/ 0 w 604456"/>
                  <a:gd name="connsiteY1" fmla="*/ 140875 h 140874"/>
                  <a:gd name="connsiteX2" fmla="*/ 0 w 604456"/>
                  <a:gd name="connsiteY2" fmla="*/ 131445 h 140874"/>
                  <a:gd name="connsiteX3" fmla="*/ 265652 w 604456"/>
                  <a:gd name="connsiteY3" fmla="*/ 131445 h 140874"/>
                  <a:gd name="connsiteX4" fmla="*/ 364236 w 604456"/>
                  <a:gd name="connsiteY4" fmla="*/ 0 h 140874"/>
                  <a:gd name="connsiteX5" fmla="*/ 604456 w 604456"/>
                  <a:gd name="connsiteY5" fmla="*/ 0 h 140874"/>
                  <a:gd name="connsiteX6" fmla="*/ 604456 w 604456"/>
                  <a:gd name="connsiteY6" fmla="*/ 71342 h 140874"/>
                  <a:gd name="connsiteX7" fmla="*/ 595027 w 604456"/>
                  <a:gd name="connsiteY7" fmla="*/ 71342 h 140874"/>
                  <a:gd name="connsiteX8" fmla="*/ 595027 w 604456"/>
                  <a:gd name="connsiteY8" fmla="*/ 9430 h 140874"/>
                  <a:gd name="connsiteX9" fmla="*/ 368903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70319" y="140875"/>
                    </a:moveTo>
                    <a:lnTo>
                      <a:pt x="0" y="140875"/>
                    </a:lnTo>
                    <a:lnTo>
                      <a:pt x="0" y="131445"/>
                    </a:lnTo>
                    <a:lnTo>
                      <a:pt x="265652" y="131445"/>
                    </a:lnTo>
                    <a:lnTo>
                      <a:pt x="364236" y="0"/>
                    </a:lnTo>
                    <a:lnTo>
                      <a:pt x="604456" y="0"/>
                    </a:lnTo>
                    <a:lnTo>
                      <a:pt x="604456" y="71342"/>
                    </a:lnTo>
                    <a:lnTo>
                      <a:pt x="595027" y="71342"/>
                    </a:lnTo>
                    <a:lnTo>
                      <a:pt x="595027" y="9430"/>
                    </a:lnTo>
                    <a:lnTo>
                      <a:pt x="368903"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1" name="任意多边形: 形状 420">
                <a:extLst>
                  <a:ext uri="{FF2B5EF4-FFF2-40B4-BE49-F238E27FC236}">
                    <a16:creationId xmlns:a16="http://schemas.microsoft.com/office/drawing/2014/main" id="{F59969ED-E07A-5B2E-391C-864A1B018E64}"/>
                  </a:ext>
                </a:extLst>
              </p:cNvPr>
              <p:cNvSpPr/>
              <p:nvPr/>
            </p:nvSpPr>
            <p:spPr>
              <a:xfrm>
                <a:off x="4905215" y="2731610"/>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5 h 207454"/>
                  <a:gd name="connsiteX7" fmla="*/ 64770 w 271271"/>
                  <a:gd name="connsiteY7" fmla="*/ 142685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5 h 207454"/>
                  <a:gd name="connsiteX13" fmla="*/ 9334 w 271271"/>
                  <a:gd name="connsiteY13" fmla="*/ 9335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5"/>
                    </a:lnTo>
                    <a:lnTo>
                      <a:pt x="64770" y="142685"/>
                    </a:lnTo>
                    <a:lnTo>
                      <a:pt x="64770" y="66580"/>
                    </a:lnTo>
                    <a:lnTo>
                      <a:pt x="142589" y="66580"/>
                    </a:lnTo>
                    <a:lnTo>
                      <a:pt x="142589" y="133255"/>
                    </a:lnTo>
                    <a:lnTo>
                      <a:pt x="196120" y="133255"/>
                    </a:lnTo>
                    <a:lnTo>
                      <a:pt x="196120" y="9335"/>
                    </a:lnTo>
                    <a:lnTo>
                      <a:pt x="9334" y="9335"/>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2" name="任意多边形: 形状 421">
                <a:extLst>
                  <a:ext uri="{FF2B5EF4-FFF2-40B4-BE49-F238E27FC236}">
                    <a16:creationId xmlns:a16="http://schemas.microsoft.com/office/drawing/2014/main" id="{D4364DF4-C4FC-7C02-6DC6-9EB50C69C104}"/>
                  </a:ext>
                </a:extLst>
              </p:cNvPr>
              <p:cNvSpPr/>
              <p:nvPr/>
            </p:nvSpPr>
            <p:spPr>
              <a:xfrm>
                <a:off x="5061520" y="2934302"/>
                <a:ext cx="51149" cy="473106"/>
              </a:xfrm>
              <a:custGeom>
                <a:avLst/>
                <a:gdLst>
                  <a:gd name="connsiteX0" fmla="*/ 5715 w 51149"/>
                  <a:gd name="connsiteY0" fmla="*/ 473107 h 473106"/>
                  <a:gd name="connsiteX1" fmla="*/ 0 w 51149"/>
                  <a:gd name="connsiteY1" fmla="*/ 465582 h 473106"/>
                  <a:gd name="connsiteX2" fmla="*/ 41720 w 51149"/>
                  <a:gd name="connsiteY2" fmla="*/ 433864 h 473106"/>
                  <a:gd name="connsiteX3" fmla="*/ 41720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720" y="433864"/>
                    </a:lnTo>
                    <a:lnTo>
                      <a:pt x="41720"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3" name="任意多边形: 形状 422">
                <a:extLst>
                  <a:ext uri="{FF2B5EF4-FFF2-40B4-BE49-F238E27FC236}">
                    <a16:creationId xmlns:a16="http://schemas.microsoft.com/office/drawing/2014/main" id="{45538906-5833-BA31-5535-06253986F9E0}"/>
                  </a:ext>
                </a:extLst>
              </p:cNvPr>
              <p:cNvSpPr/>
              <p:nvPr/>
            </p:nvSpPr>
            <p:spPr>
              <a:xfrm>
                <a:off x="5005799" y="2934302"/>
                <a:ext cx="42100" cy="430625"/>
              </a:xfrm>
              <a:custGeom>
                <a:avLst/>
                <a:gdLst>
                  <a:gd name="connsiteX0" fmla="*/ 5239 w 42100"/>
                  <a:gd name="connsiteY0" fmla="*/ 430625 h 430625"/>
                  <a:gd name="connsiteX1" fmla="*/ 0 w 42100"/>
                  <a:gd name="connsiteY1" fmla="*/ 422910 h 430625"/>
                  <a:gd name="connsiteX2" fmla="*/ 32671 w 42100"/>
                  <a:gd name="connsiteY2" fmla="*/ 400431 h 430625"/>
                  <a:gd name="connsiteX3" fmla="*/ 32671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239" y="430625"/>
                    </a:moveTo>
                    <a:lnTo>
                      <a:pt x="0" y="422910"/>
                    </a:lnTo>
                    <a:lnTo>
                      <a:pt x="32671" y="400431"/>
                    </a:lnTo>
                    <a:lnTo>
                      <a:pt x="32671"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4" name="任意多边形: 形状 423">
                <a:extLst>
                  <a:ext uri="{FF2B5EF4-FFF2-40B4-BE49-F238E27FC236}">
                    <a16:creationId xmlns:a16="http://schemas.microsoft.com/office/drawing/2014/main" id="{F72A3E7E-B2C3-BEAC-CCF3-57A3F9180A55}"/>
                  </a:ext>
                </a:extLst>
              </p:cNvPr>
              <p:cNvSpPr/>
              <p:nvPr/>
            </p:nvSpPr>
            <p:spPr>
              <a:xfrm>
                <a:off x="4905215" y="2998120"/>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7922 w 140779"/>
                  <a:gd name="connsiteY3" fmla="*/ 0 h 476059"/>
                  <a:gd name="connsiteX4" fmla="*/ 137922 w 140779"/>
                  <a:gd name="connsiteY4" fmla="*/ 9430 h 476059"/>
                  <a:gd name="connsiteX5" fmla="*/ 9430 w 140779"/>
                  <a:gd name="connsiteY5" fmla="*/ 9430 h 476059"/>
                  <a:gd name="connsiteX6" fmla="*/ 9430 w 140779"/>
                  <a:gd name="connsiteY6" fmla="*/ 370046 h 476059"/>
                  <a:gd name="connsiteX7" fmla="*/ 140779 w 140779"/>
                  <a:gd name="connsiteY7" fmla="*/ 468630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7922" y="0"/>
                    </a:lnTo>
                    <a:lnTo>
                      <a:pt x="137922" y="9430"/>
                    </a:lnTo>
                    <a:lnTo>
                      <a:pt x="9430" y="9430"/>
                    </a:lnTo>
                    <a:lnTo>
                      <a:pt x="9430" y="370046"/>
                    </a:lnTo>
                    <a:lnTo>
                      <a:pt x="140779" y="4686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5" name="任意多边形: 形状 424">
                <a:extLst>
                  <a:ext uri="{FF2B5EF4-FFF2-40B4-BE49-F238E27FC236}">
                    <a16:creationId xmlns:a16="http://schemas.microsoft.com/office/drawing/2014/main" id="{2AE0852C-A8A1-36A8-6912-4872887294AB}"/>
                  </a:ext>
                </a:extLst>
              </p:cNvPr>
              <p:cNvSpPr/>
              <p:nvPr/>
            </p:nvSpPr>
            <p:spPr>
              <a:xfrm>
                <a:off x="4971890" y="3064795"/>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5 h 374713"/>
                  <a:gd name="connsiteX5" fmla="*/ 9334 w 138874"/>
                  <a:gd name="connsiteY5" fmla="*/ 9335 h 374713"/>
                  <a:gd name="connsiteX6" fmla="*/ 9334 w 138874"/>
                  <a:gd name="connsiteY6" fmla="*/ 270034 h 374713"/>
                  <a:gd name="connsiteX7" fmla="*/ 138875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335"/>
                    </a:lnTo>
                    <a:lnTo>
                      <a:pt x="9334" y="9335"/>
                    </a:lnTo>
                    <a:lnTo>
                      <a:pt x="9334" y="270034"/>
                    </a:lnTo>
                    <a:lnTo>
                      <a:pt x="138875"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6" name="任意多边形: 形状 425">
                <a:extLst>
                  <a:ext uri="{FF2B5EF4-FFF2-40B4-BE49-F238E27FC236}">
                    <a16:creationId xmlns:a16="http://schemas.microsoft.com/office/drawing/2014/main" id="{F9D7F4F2-784C-02A3-348A-8A1000AF501F}"/>
                  </a:ext>
                </a:extLst>
              </p:cNvPr>
              <p:cNvSpPr/>
              <p:nvPr/>
            </p:nvSpPr>
            <p:spPr>
              <a:xfrm>
                <a:off x="5911912" y="2998120"/>
                <a:ext cx="271272" cy="408908"/>
              </a:xfrm>
              <a:custGeom>
                <a:avLst/>
                <a:gdLst>
                  <a:gd name="connsiteX0" fmla="*/ 234696 w 271272"/>
                  <a:gd name="connsiteY0" fmla="*/ 408908 h 408908"/>
                  <a:gd name="connsiteX1" fmla="*/ 228124 w 271272"/>
                  <a:gd name="connsiteY1" fmla="*/ 402241 h 408908"/>
                  <a:gd name="connsiteX2" fmla="*/ 261842 w 271272"/>
                  <a:gd name="connsiteY2" fmla="*/ 369094 h 408908"/>
                  <a:gd name="connsiteX3" fmla="*/ 261842 w 271272"/>
                  <a:gd name="connsiteY3" fmla="*/ 9430 h 408908"/>
                  <a:gd name="connsiteX4" fmla="*/ 0 w 271272"/>
                  <a:gd name="connsiteY4" fmla="*/ 9430 h 408908"/>
                  <a:gd name="connsiteX5" fmla="*/ 0 w 271272"/>
                  <a:gd name="connsiteY5" fmla="*/ 0 h 408908"/>
                  <a:gd name="connsiteX6" fmla="*/ 271272 w 271272"/>
                  <a:gd name="connsiteY6" fmla="*/ 0 h 408908"/>
                  <a:gd name="connsiteX7" fmla="*/ 271272 w 271272"/>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2" h="408908">
                    <a:moveTo>
                      <a:pt x="234696" y="408908"/>
                    </a:moveTo>
                    <a:lnTo>
                      <a:pt x="228124" y="402241"/>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7" name="任意多边形: 形状 426">
                <a:extLst>
                  <a:ext uri="{FF2B5EF4-FFF2-40B4-BE49-F238E27FC236}">
                    <a16:creationId xmlns:a16="http://schemas.microsoft.com/office/drawing/2014/main" id="{184B3A8E-1CCC-2B10-75AB-49BCBA5E0D87}"/>
                  </a:ext>
                </a:extLst>
              </p:cNvPr>
              <p:cNvSpPr/>
              <p:nvPr/>
            </p:nvSpPr>
            <p:spPr>
              <a:xfrm>
                <a:off x="5171725" y="2731610"/>
                <a:ext cx="444150" cy="271272"/>
              </a:xfrm>
              <a:custGeom>
                <a:avLst/>
                <a:gdLst>
                  <a:gd name="connsiteX0" fmla="*/ 9430 w 444150"/>
                  <a:gd name="connsiteY0" fmla="*/ 271272 h 271272"/>
                  <a:gd name="connsiteX1" fmla="*/ 0 w 444150"/>
                  <a:gd name="connsiteY1" fmla="*/ 271272 h 271272"/>
                  <a:gd name="connsiteX2" fmla="*/ 0 w 444150"/>
                  <a:gd name="connsiteY2" fmla="*/ 0 h 271272"/>
                  <a:gd name="connsiteX3" fmla="*/ 344138 w 444150"/>
                  <a:gd name="connsiteY3" fmla="*/ 0 h 271272"/>
                  <a:gd name="connsiteX4" fmla="*/ 444151 w 444150"/>
                  <a:gd name="connsiteY4" fmla="*/ 135160 h 271272"/>
                  <a:gd name="connsiteX5" fmla="*/ 436626 w 444150"/>
                  <a:gd name="connsiteY5" fmla="*/ 140780 h 271272"/>
                  <a:gd name="connsiteX6" fmla="*/ 339471 w 444150"/>
                  <a:gd name="connsiteY6" fmla="*/ 9335 h 271272"/>
                  <a:gd name="connsiteX7" fmla="*/ 9430 w 444150"/>
                  <a:gd name="connsiteY7" fmla="*/ 9335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2">
                    <a:moveTo>
                      <a:pt x="9430" y="271272"/>
                    </a:moveTo>
                    <a:lnTo>
                      <a:pt x="0" y="271272"/>
                    </a:lnTo>
                    <a:lnTo>
                      <a:pt x="0" y="0"/>
                    </a:lnTo>
                    <a:lnTo>
                      <a:pt x="344138" y="0"/>
                    </a:lnTo>
                    <a:lnTo>
                      <a:pt x="444151" y="135160"/>
                    </a:lnTo>
                    <a:lnTo>
                      <a:pt x="436626" y="140780"/>
                    </a:lnTo>
                    <a:lnTo>
                      <a:pt x="339471"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8" name="任意多边形: 形状 427">
                <a:extLst>
                  <a:ext uri="{FF2B5EF4-FFF2-40B4-BE49-F238E27FC236}">
                    <a16:creationId xmlns:a16="http://schemas.microsoft.com/office/drawing/2014/main" id="{ABAB5BC4-F647-8A56-B3B2-AB41152225A4}"/>
                  </a:ext>
                </a:extLst>
              </p:cNvPr>
              <p:cNvSpPr/>
              <p:nvPr/>
            </p:nvSpPr>
            <p:spPr>
              <a:xfrm>
                <a:off x="5240876" y="2798285"/>
                <a:ext cx="341566" cy="204597"/>
              </a:xfrm>
              <a:custGeom>
                <a:avLst/>
                <a:gdLst>
                  <a:gd name="connsiteX0" fmla="*/ 9430 w 341566"/>
                  <a:gd name="connsiteY0" fmla="*/ 204597 h 204597"/>
                  <a:gd name="connsiteX1" fmla="*/ 0 w 341566"/>
                  <a:gd name="connsiteY1" fmla="*/ 204597 h 204597"/>
                  <a:gd name="connsiteX2" fmla="*/ 0 w 341566"/>
                  <a:gd name="connsiteY2" fmla="*/ 0 h 204597"/>
                  <a:gd name="connsiteX3" fmla="*/ 240221 w 341566"/>
                  <a:gd name="connsiteY3" fmla="*/ 0 h 204597"/>
                  <a:gd name="connsiteX4" fmla="*/ 341567 w 341566"/>
                  <a:gd name="connsiteY4" fmla="*/ 133255 h 204597"/>
                  <a:gd name="connsiteX5" fmla="*/ 334137 w 341566"/>
                  <a:gd name="connsiteY5" fmla="*/ 138875 h 204597"/>
                  <a:gd name="connsiteX6" fmla="*/ 235553 w 341566"/>
                  <a:gd name="connsiteY6" fmla="*/ 9335 h 204597"/>
                  <a:gd name="connsiteX7" fmla="*/ 9430 w 341566"/>
                  <a:gd name="connsiteY7" fmla="*/ 9335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9430" y="204597"/>
                    </a:moveTo>
                    <a:lnTo>
                      <a:pt x="0" y="204597"/>
                    </a:lnTo>
                    <a:lnTo>
                      <a:pt x="0" y="0"/>
                    </a:lnTo>
                    <a:lnTo>
                      <a:pt x="240221" y="0"/>
                    </a:lnTo>
                    <a:lnTo>
                      <a:pt x="341567" y="133255"/>
                    </a:lnTo>
                    <a:lnTo>
                      <a:pt x="334137" y="138875"/>
                    </a:lnTo>
                    <a:lnTo>
                      <a:pt x="235553"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9" name="任意多边形: 形状 428">
                <a:extLst>
                  <a:ext uri="{FF2B5EF4-FFF2-40B4-BE49-F238E27FC236}">
                    <a16:creationId xmlns:a16="http://schemas.microsoft.com/office/drawing/2014/main" id="{9E9F34AC-2AF9-E8F3-2870-FDA678C8D5D9}"/>
                  </a:ext>
                </a:extLst>
              </p:cNvPr>
              <p:cNvSpPr/>
              <p:nvPr/>
            </p:nvSpPr>
            <p:spPr>
              <a:xfrm>
                <a:off x="5108003" y="2998120"/>
                <a:ext cx="410241" cy="305847"/>
              </a:xfrm>
              <a:custGeom>
                <a:avLst/>
                <a:gdLst>
                  <a:gd name="connsiteX0" fmla="*/ 410242 w 410241"/>
                  <a:gd name="connsiteY0" fmla="*/ 305848 h 305847"/>
                  <a:gd name="connsiteX1" fmla="*/ 400812 w 410241"/>
                  <a:gd name="connsiteY1" fmla="*/ 305848 h 305847"/>
                  <a:gd name="connsiteX2" fmla="*/ 400812 w 410241"/>
                  <a:gd name="connsiteY2" fmla="*/ 9430 h 305847"/>
                  <a:gd name="connsiteX3" fmla="*/ 0 w 410241"/>
                  <a:gd name="connsiteY3" fmla="*/ 9430 h 305847"/>
                  <a:gd name="connsiteX4" fmla="*/ 0 w 410241"/>
                  <a:gd name="connsiteY4" fmla="*/ 0 h 305847"/>
                  <a:gd name="connsiteX5" fmla="*/ 410242 w 410241"/>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847">
                    <a:moveTo>
                      <a:pt x="410242" y="305848"/>
                    </a:moveTo>
                    <a:lnTo>
                      <a:pt x="400812" y="305848"/>
                    </a:lnTo>
                    <a:lnTo>
                      <a:pt x="400812" y="9430"/>
                    </a:lnTo>
                    <a:lnTo>
                      <a:pt x="0" y="9430"/>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0" name="任意多边形: 形状 429">
                <a:extLst>
                  <a:ext uri="{FF2B5EF4-FFF2-40B4-BE49-F238E27FC236}">
                    <a16:creationId xmlns:a16="http://schemas.microsoft.com/office/drawing/2014/main" id="{A2CEC4FC-481E-D24F-D86A-973D8A67F6E1}"/>
                  </a:ext>
                </a:extLst>
              </p:cNvPr>
              <p:cNvSpPr/>
              <p:nvPr/>
            </p:nvSpPr>
            <p:spPr>
              <a:xfrm>
                <a:off x="5108003" y="3064795"/>
                <a:ext cx="344614" cy="239172"/>
              </a:xfrm>
              <a:custGeom>
                <a:avLst/>
                <a:gdLst>
                  <a:gd name="connsiteX0" fmla="*/ 344614 w 344614"/>
                  <a:gd name="connsiteY0" fmla="*/ 239173 h 239172"/>
                  <a:gd name="connsiteX1" fmla="*/ 335280 w 344614"/>
                  <a:gd name="connsiteY1" fmla="*/ 239173 h 239172"/>
                  <a:gd name="connsiteX2" fmla="*/ 335280 w 344614"/>
                  <a:gd name="connsiteY2" fmla="*/ 9335 h 239172"/>
                  <a:gd name="connsiteX3" fmla="*/ 0 w 344614"/>
                  <a:gd name="connsiteY3" fmla="*/ 9335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335"/>
                    </a:lnTo>
                    <a:lnTo>
                      <a:pt x="0" y="9335"/>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1" name="任意多边形: 形状 430">
                <a:extLst>
                  <a:ext uri="{FF2B5EF4-FFF2-40B4-BE49-F238E27FC236}">
                    <a16:creationId xmlns:a16="http://schemas.microsoft.com/office/drawing/2014/main" id="{F6B5FF90-39FB-5660-C9C0-517212C703D3}"/>
                  </a:ext>
                </a:extLst>
              </p:cNvPr>
              <p:cNvSpPr/>
              <p:nvPr/>
            </p:nvSpPr>
            <p:spPr>
              <a:xfrm>
                <a:off x="5240876" y="3069462"/>
                <a:ext cx="337851" cy="239172"/>
              </a:xfrm>
              <a:custGeom>
                <a:avLst/>
                <a:gdLst>
                  <a:gd name="connsiteX0" fmla="*/ 337852 w 337851"/>
                  <a:gd name="connsiteY0" fmla="*/ 239173 h 239172"/>
                  <a:gd name="connsiteX1" fmla="*/ 0 w 337851"/>
                  <a:gd name="connsiteY1" fmla="*/ 239173 h 239172"/>
                  <a:gd name="connsiteX2" fmla="*/ 0 w 337851"/>
                  <a:gd name="connsiteY2" fmla="*/ 0 h 239172"/>
                  <a:gd name="connsiteX3" fmla="*/ 9430 w 337851"/>
                  <a:gd name="connsiteY3" fmla="*/ 0 h 239172"/>
                  <a:gd name="connsiteX4" fmla="*/ 9430 w 337851"/>
                  <a:gd name="connsiteY4" fmla="*/ 229743 h 239172"/>
                  <a:gd name="connsiteX5" fmla="*/ 337852 w 337851"/>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0" y="239173"/>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2" name="任意多边形: 形状 431">
                <a:extLst>
                  <a:ext uri="{FF2B5EF4-FFF2-40B4-BE49-F238E27FC236}">
                    <a16:creationId xmlns:a16="http://schemas.microsoft.com/office/drawing/2014/main" id="{1C102E3C-A4AD-3899-D5B4-35356AF9AD3D}"/>
                  </a:ext>
                </a:extLst>
              </p:cNvPr>
              <p:cNvSpPr/>
              <p:nvPr/>
            </p:nvSpPr>
            <p:spPr>
              <a:xfrm>
                <a:off x="5171725" y="3069462"/>
                <a:ext cx="407003" cy="304419"/>
              </a:xfrm>
              <a:custGeom>
                <a:avLst/>
                <a:gdLst>
                  <a:gd name="connsiteX0" fmla="*/ 407003 w 407003"/>
                  <a:gd name="connsiteY0" fmla="*/ 304419 h 304419"/>
                  <a:gd name="connsiteX1" fmla="*/ 0 w 407003"/>
                  <a:gd name="connsiteY1" fmla="*/ 304419 h 304419"/>
                  <a:gd name="connsiteX2" fmla="*/ 0 w 407003"/>
                  <a:gd name="connsiteY2" fmla="*/ 0 h 304419"/>
                  <a:gd name="connsiteX3" fmla="*/ 9430 w 407003"/>
                  <a:gd name="connsiteY3" fmla="*/ 0 h 304419"/>
                  <a:gd name="connsiteX4" fmla="*/ 9430 w 407003"/>
                  <a:gd name="connsiteY4" fmla="*/ 294989 h 304419"/>
                  <a:gd name="connsiteX5" fmla="*/ 407003 w 407003"/>
                  <a:gd name="connsiteY5" fmla="*/ 294989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304419">
                    <a:moveTo>
                      <a:pt x="407003" y="304419"/>
                    </a:moveTo>
                    <a:lnTo>
                      <a:pt x="0" y="304419"/>
                    </a:lnTo>
                    <a:lnTo>
                      <a:pt x="0" y="0"/>
                    </a:lnTo>
                    <a:lnTo>
                      <a:pt x="9430" y="0"/>
                    </a:lnTo>
                    <a:lnTo>
                      <a:pt x="9430" y="294989"/>
                    </a:lnTo>
                    <a:lnTo>
                      <a:pt x="407003" y="2949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3" name="任意多边形: 形状 432">
                <a:extLst>
                  <a:ext uri="{FF2B5EF4-FFF2-40B4-BE49-F238E27FC236}">
                    <a16:creationId xmlns:a16="http://schemas.microsoft.com/office/drawing/2014/main" id="{7E09137A-7DB0-1B3A-E48F-E6515D03D7C9}"/>
                  </a:ext>
                </a:extLst>
              </p:cNvPr>
              <p:cNvSpPr/>
              <p:nvPr/>
            </p:nvSpPr>
            <p:spPr>
              <a:xfrm>
                <a:off x="5574061" y="2998120"/>
                <a:ext cx="271272" cy="437864"/>
              </a:xfrm>
              <a:custGeom>
                <a:avLst/>
                <a:gdLst>
                  <a:gd name="connsiteX0" fmla="*/ 9335 w 271272"/>
                  <a:gd name="connsiteY0" fmla="*/ 437864 h 437864"/>
                  <a:gd name="connsiteX1" fmla="*/ 0 w 271272"/>
                  <a:gd name="connsiteY1" fmla="*/ 437864 h 437864"/>
                  <a:gd name="connsiteX2" fmla="*/ 0 w 271272"/>
                  <a:gd name="connsiteY2" fmla="*/ 0 h 437864"/>
                  <a:gd name="connsiteX3" fmla="*/ 271272 w 271272"/>
                  <a:gd name="connsiteY3" fmla="*/ 0 h 437864"/>
                  <a:gd name="connsiteX4" fmla="*/ 271272 w 271272"/>
                  <a:gd name="connsiteY4" fmla="*/ 9430 h 437864"/>
                  <a:gd name="connsiteX5" fmla="*/ 9335 w 271272"/>
                  <a:gd name="connsiteY5" fmla="*/ 943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9335" y="437864"/>
                    </a:moveTo>
                    <a:lnTo>
                      <a:pt x="0" y="437864"/>
                    </a:lnTo>
                    <a:lnTo>
                      <a:pt x="0" y="0"/>
                    </a:lnTo>
                    <a:lnTo>
                      <a:pt x="271272" y="0"/>
                    </a:lnTo>
                    <a:lnTo>
                      <a:pt x="271272"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4" name="任意多边形: 形状 433">
                <a:extLst>
                  <a:ext uri="{FF2B5EF4-FFF2-40B4-BE49-F238E27FC236}">
                    <a16:creationId xmlns:a16="http://schemas.microsoft.com/office/drawing/2014/main" id="{1372A7BD-E856-81C7-2313-E27F602E9BA4}"/>
                  </a:ext>
                </a:extLst>
              </p:cNvPr>
              <p:cNvSpPr/>
              <p:nvPr/>
            </p:nvSpPr>
            <p:spPr>
              <a:xfrm>
                <a:off x="5645403" y="2934397"/>
                <a:ext cx="204596" cy="374237"/>
              </a:xfrm>
              <a:custGeom>
                <a:avLst/>
                <a:gdLst>
                  <a:gd name="connsiteX0" fmla="*/ 204597 w 204596"/>
                  <a:gd name="connsiteY0" fmla="*/ 374237 h 374237"/>
                  <a:gd name="connsiteX1" fmla="*/ 0 w 204596"/>
                  <a:gd name="connsiteY1" fmla="*/ 374237 h 374237"/>
                  <a:gd name="connsiteX2" fmla="*/ 0 w 204596"/>
                  <a:gd name="connsiteY2" fmla="*/ 364807 h 374237"/>
                  <a:gd name="connsiteX3" fmla="*/ 195167 w 204596"/>
                  <a:gd name="connsiteY3" fmla="*/ 364807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807"/>
                    </a:lnTo>
                    <a:lnTo>
                      <a:pt x="195167" y="364807"/>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5" name="任意多边形: 形状 434">
                <a:extLst>
                  <a:ext uri="{FF2B5EF4-FFF2-40B4-BE49-F238E27FC236}">
                    <a16:creationId xmlns:a16="http://schemas.microsoft.com/office/drawing/2014/main" id="{F2D967B4-C8B7-7063-295F-FD9933B47B36}"/>
                  </a:ext>
                </a:extLst>
              </p:cNvPr>
              <p:cNvSpPr/>
              <p:nvPr/>
            </p:nvSpPr>
            <p:spPr>
              <a:xfrm>
                <a:off x="5645403" y="2934302"/>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6" name="任意多边形: 形状 435">
                <a:extLst>
                  <a:ext uri="{FF2B5EF4-FFF2-40B4-BE49-F238E27FC236}">
                    <a16:creationId xmlns:a16="http://schemas.microsoft.com/office/drawing/2014/main" id="{123AD1AE-EEBF-5EAB-98F8-FF0E4D421A27}"/>
                  </a:ext>
                </a:extLst>
              </p:cNvPr>
              <p:cNvSpPr/>
              <p:nvPr/>
            </p:nvSpPr>
            <p:spPr>
              <a:xfrm>
                <a:off x="5911912" y="3064795"/>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5 h 299656"/>
                  <a:gd name="connsiteX4" fmla="*/ 0 w 204692"/>
                  <a:gd name="connsiteY4" fmla="*/ 9335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5"/>
                    </a:lnTo>
                    <a:lnTo>
                      <a:pt x="0" y="9335"/>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7" name="任意多边形: 形状 436">
                <a:extLst>
                  <a:ext uri="{FF2B5EF4-FFF2-40B4-BE49-F238E27FC236}">
                    <a16:creationId xmlns:a16="http://schemas.microsoft.com/office/drawing/2014/main" id="{56116052-1ED0-2203-2E1F-12100026BC57}"/>
                  </a:ext>
                </a:extLst>
              </p:cNvPr>
              <p:cNvSpPr/>
              <p:nvPr/>
            </p:nvSpPr>
            <p:spPr>
              <a:xfrm>
                <a:off x="5640736" y="3064795"/>
                <a:ext cx="204597" cy="371189"/>
              </a:xfrm>
              <a:custGeom>
                <a:avLst/>
                <a:gdLst>
                  <a:gd name="connsiteX0" fmla="*/ 9335 w 204597"/>
                  <a:gd name="connsiteY0" fmla="*/ 371189 h 371189"/>
                  <a:gd name="connsiteX1" fmla="*/ 0 w 204597"/>
                  <a:gd name="connsiteY1" fmla="*/ 371189 h 371189"/>
                  <a:gd name="connsiteX2" fmla="*/ 0 w 204597"/>
                  <a:gd name="connsiteY2" fmla="*/ 0 h 371189"/>
                  <a:gd name="connsiteX3" fmla="*/ 204597 w 204597"/>
                  <a:gd name="connsiteY3" fmla="*/ 0 h 371189"/>
                  <a:gd name="connsiteX4" fmla="*/ 204597 w 204597"/>
                  <a:gd name="connsiteY4" fmla="*/ 9335 h 371189"/>
                  <a:gd name="connsiteX5" fmla="*/ 9335 w 204597"/>
                  <a:gd name="connsiteY5" fmla="*/ 9335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9335" y="371189"/>
                    </a:moveTo>
                    <a:lnTo>
                      <a:pt x="0" y="371189"/>
                    </a:lnTo>
                    <a:lnTo>
                      <a:pt x="0" y="0"/>
                    </a:lnTo>
                    <a:lnTo>
                      <a:pt x="204597" y="0"/>
                    </a:lnTo>
                    <a:lnTo>
                      <a:pt x="204597" y="9335"/>
                    </a:lnTo>
                    <a:lnTo>
                      <a:pt x="9335"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8" name="任意多边形: 形状 437">
                <a:extLst>
                  <a:ext uri="{FF2B5EF4-FFF2-40B4-BE49-F238E27FC236}">
                    <a16:creationId xmlns:a16="http://schemas.microsoft.com/office/drawing/2014/main" id="{2186B70C-E42B-AFFE-AFDD-CE30C291FCF1}"/>
                  </a:ext>
                </a:extLst>
              </p:cNvPr>
              <p:cNvSpPr/>
              <p:nvPr/>
            </p:nvSpPr>
            <p:spPr>
              <a:xfrm>
                <a:off x="6040500" y="3069462"/>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430 w 140779"/>
                  <a:gd name="connsiteY3" fmla="*/ 0 h 370046"/>
                  <a:gd name="connsiteX4" fmla="*/ 9430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430" y="0"/>
                    </a:lnTo>
                    <a:lnTo>
                      <a:pt x="9430"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9" name="任意多边形: 形状 438">
                <a:extLst>
                  <a:ext uri="{FF2B5EF4-FFF2-40B4-BE49-F238E27FC236}">
                    <a16:creationId xmlns:a16="http://schemas.microsoft.com/office/drawing/2014/main" id="{E71B9C16-C7AF-697B-7C14-3CCBC8B7895D}"/>
                  </a:ext>
                </a:extLst>
              </p:cNvPr>
              <p:cNvSpPr/>
              <p:nvPr/>
            </p:nvSpPr>
            <p:spPr>
              <a:xfrm>
                <a:off x="5975730" y="3069462"/>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0" name="任意多边形: 形状 439">
                <a:extLst>
                  <a:ext uri="{FF2B5EF4-FFF2-40B4-BE49-F238E27FC236}">
                    <a16:creationId xmlns:a16="http://schemas.microsoft.com/office/drawing/2014/main" id="{2A533137-107F-17AC-6F2B-56859D0076F6}"/>
                  </a:ext>
                </a:extLst>
              </p:cNvPr>
              <p:cNvSpPr/>
              <p:nvPr/>
            </p:nvSpPr>
            <p:spPr>
              <a:xfrm>
                <a:off x="4227512" y="3228529"/>
                <a:ext cx="265271" cy="55340"/>
              </a:xfrm>
              <a:custGeom>
                <a:avLst/>
                <a:gdLst>
                  <a:gd name="connsiteX0" fmla="*/ 29718 w 265271"/>
                  <a:gd name="connsiteY0" fmla="*/ 0 h 55340"/>
                  <a:gd name="connsiteX1" fmla="*/ 0 w 265271"/>
                  <a:gd name="connsiteY1" fmla="*/ 39719 h 55340"/>
                  <a:gd name="connsiteX2" fmla="*/ 0 w 265271"/>
                  <a:gd name="connsiteY2" fmla="*/ 55340 h 55340"/>
                  <a:gd name="connsiteX3" fmla="*/ 34385 w 265271"/>
                  <a:gd name="connsiteY3" fmla="*/ 9430 h 55340"/>
                  <a:gd name="connsiteX4" fmla="*/ 265271 w 265271"/>
                  <a:gd name="connsiteY4" fmla="*/ 9430 h 55340"/>
                  <a:gd name="connsiteX5" fmla="*/ 265271 w 265271"/>
                  <a:gd name="connsiteY5" fmla="*/ 0 h 5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340">
                    <a:moveTo>
                      <a:pt x="29718" y="0"/>
                    </a:moveTo>
                    <a:lnTo>
                      <a:pt x="0" y="39719"/>
                    </a:lnTo>
                    <a:lnTo>
                      <a:pt x="0" y="55340"/>
                    </a:lnTo>
                    <a:lnTo>
                      <a:pt x="34385" y="9430"/>
                    </a:lnTo>
                    <a:lnTo>
                      <a:pt x="265271" y="9430"/>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1" name="任意多边形: 形状 440">
                <a:extLst>
                  <a:ext uri="{FF2B5EF4-FFF2-40B4-BE49-F238E27FC236}">
                    <a16:creationId xmlns:a16="http://schemas.microsoft.com/office/drawing/2014/main" id="{3B0DC322-81E2-2A89-5635-F5AB1836FA52}"/>
                  </a:ext>
                </a:extLst>
              </p:cNvPr>
              <p:cNvSpPr/>
              <p:nvPr/>
            </p:nvSpPr>
            <p:spPr>
              <a:xfrm>
                <a:off x="4227512" y="3163760"/>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2" name="任意多边形: 形状 441">
                <a:extLst>
                  <a:ext uri="{FF2B5EF4-FFF2-40B4-BE49-F238E27FC236}">
                    <a16:creationId xmlns:a16="http://schemas.microsoft.com/office/drawing/2014/main" id="{7F2A230A-ABFD-D652-B3BA-3113B30328DE}"/>
                  </a:ext>
                </a:extLst>
              </p:cNvPr>
              <p:cNvSpPr/>
              <p:nvPr/>
            </p:nvSpPr>
            <p:spPr>
              <a:xfrm>
                <a:off x="4561934" y="3163760"/>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407 w 271271"/>
                  <a:gd name="connsiteY5" fmla="*/ 64770 h 207454"/>
                  <a:gd name="connsiteX6" fmla="*/ 206407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540 h 207454"/>
                  <a:gd name="connsiteX18" fmla="*/ 197072 w 271271"/>
                  <a:gd name="connsiteY18" fmla="*/ 131540 h 207454"/>
                  <a:gd name="connsiteX19" fmla="*/ 197072 w 271271"/>
                  <a:gd name="connsiteY19" fmla="*/ 74200 h 207454"/>
                  <a:gd name="connsiteX20" fmla="*/ 137922 w 271271"/>
                  <a:gd name="connsiteY20" fmla="*/ 74200 h 207454"/>
                  <a:gd name="connsiteX21" fmla="*/ 137922 w 271271"/>
                  <a:gd name="connsiteY21" fmla="*/ 13154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407" y="64770"/>
                    </a:lnTo>
                    <a:lnTo>
                      <a:pt x="206407"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540"/>
                    </a:moveTo>
                    <a:lnTo>
                      <a:pt x="197072" y="131540"/>
                    </a:lnTo>
                    <a:lnTo>
                      <a:pt x="197072" y="74200"/>
                    </a:lnTo>
                    <a:lnTo>
                      <a:pt x="137922" y="74200"/>
                    </a:lnTo>
                    <a:lnTo>
                      <a:pt x="137922" y="13154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3" name="任意多边形: 形状 442">
                <a:extLst>
                  <a:ext uri="{FF2B5EF4-FFF2-40B4-BE49-F238E27FC236}">
                    <a16:creationId xmlns:a16="http://schemas.microsoft.com/office/drawing/2014/main" id="{E207908D-4CF6-022A-004A-5260E706E971}"/>
                  </a:ext>
                </a:extLst>
              </p:cNvPr>
              <p:cNvSpPr/>
              <p:nvPr/>
            </p:nvSpPr>
            <p:spPr>
              <a:xfrm>
                <a:off x="4625752" y="2695415"/>
                <a:ext cx="51054" cy="473011"/>
              </a:xfrm>
              <a:custGeom>
                <a:avLst/>
                <a:gdLst>
                  <a:gd name="connsiteX0" fmla="*/ 9335 w 51054"/>
                  <a:gd name="connsiteY0" fmla="*/ 473011 h 473011"/>
                  <a:gd name="connsiteX1" fmla="*/ 0 w 51054"/>
                  <a:gd name="connsiteY1" fmla="*/ 473011 h 473011"/>
                  <a:gd name="connsiteX2" fmla="*/ 0 w 51054"/>
                  <a:gd name="connsiteY2" fmla="*/ 34576 h 473011"/>
                  <a:gd name="connsiteX3" fmla="*/ 45434 w 51054"/>
                  <a:gd name="connsiteY3" fmla="*/ 0 h 473011"/>
                  <a:gd name="connsiteX4" fmla="*/ 51054 w 51054"/>
                  <a:gd name="connsiteY4" fmla="*/ 7429 h 473011"/>
                  <a:gd name="connsiteX5" fmla="*/ 9335 w 51054"/>
                  <a:gd name="connsiteY5" fmla="*/ 3924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011">
                    <a:moveTo>
                      <a:pt x="9335" y="473011"/>
                    </a:moveTo>
                    <a:lnTo>
                      <a:pt x="0" y="473011"/>
                    </a:lnTo>
                    <a:lnTo>
                      <a:pt x="0" y="34576"/>
                    </a:lnTo>
                    <a:lnTo>
                      <a:pt x="45434" y="0"/>
                    </a:lnTo>
                    <a:lnTo>
                      <a:pt x="51054" y="7429"/>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4" name="任意多边形: 形状 443">
                <a:extLst>
                  <a:ext uri="{FF2B5EF4-FFF2-40B4-BE49-F238E27FC236}">
                    <a16:creationId xmlns:a16="http://schemas.microsoft.com/office/drawing/2014/main" id="{F2200DED-D8BE-EE14-DDD7-DAF2F230A9D6}"/>
                  </a:ext>
                </a:extLst>
              </p:cNvPr>
              <p:cNvSpPr/>
              <p:nvPr/>
            </p:nvSpPr>
            <p:spPr>
              <a:xfrm>
                <a:off x="4690522" y="2737897"/>
                <a:ext cx="42100" cy="430529"/>
              </a:xfrm>
              <a:custGeom>
                <a:avLst/>
                <a:gdLst>
                  <a:gd name="connsiteX0" fmla="*/ 9334 w 42100"/>
                  <a:gd name="connsiteY0" fmla="*/ 430530 h 430529"/>
                  <a:gd name="connsiteX1" fmla="*/ 0 w 42100"/>
                  <a:gd name="connsiteY1" fmla="*/ 430530 h 430529"/>
                  <a:gd name="connsiteX2" fmla="*/ 0 w 42100"/>
                  <a:gd name="connsiteY2" fmla="*/ 25241 h 430529"/>
                  <a:gd name="connsiteX3" fmla="*/ 36767 w 42100"/>
                  <a:gd name="connsiteY3" fmla="*/ 0 h 430529"/>
                  <a:gd name="connsiteX4" fmla="*/ 42100 w 42100"/>
                  <a:gd name="connsiteY4" fmla="*/ 7715 h 430529"/>
                  <a:gd name="connsiteX5" fmla="*/ 9334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334" y="430530"/>
                    </a:moveTo>
                    <a:lnTo>
                      <a:pt x="0" y="430530"/>
                    </a:lnTo>
                    <a:lnTo>
                      <a:pt x="0" y="25241"/>
                    </a:lnTo>
                    <a:lnTo>
                      <a:pt x="36767" y="0"/>
                    </a:lnTo>
                    <a:lnTo>
                      <a:pt x="42100" y="7715"/>
                    </a:lnTo>
                    <a:lnTo>
                      <a:pt x="9334"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5" name="任意多边形: 形状 444">
                <a:extLst>
                  <a:ext uri="{FF2B5EF4-FFF2-40B4-BE49-F238E27FC236}">
                    <a16:creationId xmlns:a16="http://schemas.microsoft.com/office/drawing/2014/main" id="{50FAFEAB-06D4-07A2-9616-6C1620BA766C}"/>
                  </a:ext>
                </a:extLst>
              </p:cNvPr>
              <p:cNvSpPr/>
              <p:nvPr/>
            </p:nvSpPr>
            <p:spPr>
              <a:xfrm>
                <a:off x="4692427" y="2628550"/>
                <a:ext cx="140779" cy="476154"/>
              </a:xfrm>
              <a:custGeom>
                <a:avLst/>
                <a:gdLst>
                  <a:gd name="connsiteX0" fmla="*/ 140779 w 140779"/>
                  <a:gd name="connsiteY0" fmla="*/ 476155 h 476154"/>
                  <a:gd name="connsiteX1" fmla="*/ 2762 w 140779"/>
                  <a:gd name="connsiteY1" fmla="*/ 476155 h 476154"/>
                  <a:gd name="connsiteX2" fmla="*/ 2762 w 140779"/>
                  <a:gd name="connsiteY2" fmla="*/ 466725 h 476154"/>
                  <a:gd name="connsiteX3" fmla="*/ 131350 w 140779"/>
                  <a:gd name="connsiteY3" fmla="*/ 466725 h 476154"/>
                  <a:gd name="connsiteX4" fmla="*/ 131350 w 140779"/>
                  <a:gd name="connsiteY4" fmla="*/ 106108 h 476154"/>
                  <a:gd name="connsiteX5" fmla="*/ 0 w 140779"/>
                  <a:gd name="connsiteY5" fmla="*/ 7525 h 476154"/>
                  <a:gd name="connsiteX6" fmla="*/ 5620 w 140779"/>
                  <a:gd name="connsiteY6" fmla="*/ 0 h 476154"/>
                  <a:gd name="connsiteX7" fmla="*/ 140779 w 140779"/>
                  <a:gd name="connsiteY7" fmla="*/ 101346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154">
                    <a:moveTo>
                      <a:pt x="140779" y="476155"/>
                    </a:moveTo>
                    <a:lnTo>
                      <a:pt x="2762" y="476155"/>
                    </a:lnTo>
                    <a:lnTo>
                      <a:pt x="2762" y="466725"/>
                    </a:lnTo>
                    <a:lnTo>
                      <a:pt x="131350" y="466725"/>
                    </a:lnTo>
                    <a:lnTo>
                      <a:pt x="131350" y="106108"/>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6" name="任意多边形: 形状 445">
                <a:extLst>
                  <a:ext uri="{FF2B5EF4-FFF2-40B4-BE49-F238E27FC236}">
                    <a16:creationId xmlns:a16="http://schemas.microsoft.com/office/drawing/2014/main" id="{0B9DBEF2-F5D7-047A-968B-3784BCE86837}"/>
                  </a:ext>
                </a:extLst>
              </p:cNvPr>
              <p:cNvSpPr/>
              <p:nvPr/>
            </p:nvSpPr>
            <p:spPr>
              <a:xfrm>
                <a:off x="4627562" y="2663316"/>
                <a:ext cx="138969" cy="374713"/>
              </a:xfrm>
              <a:custGeom>
                <a:avLst/>
                <a:gdLst>
                  <a:gd name="connsiteX0" fmla="*/ 138970 w 138969"/>
                  <a:gd name="connsiteY0" fmla="*/ 374713 h 374713"/>
                  <a:gd name="connsiteX1" fmla="*/ 67627 w 138969"/>
                  <a:gd name="connsiteY1" fmla="*/ 374713 h 374713"/>
                  <a:gd name="connsiteX2" fmla="*/ 67627 w 138969"/>
                  <a:gd name="connsiteY2" fmla="*/ 365284 h 374713"/>
                  <a:gd name="connsiteX3" fmla="*/ 129540 w 138969"/>
                  <a:gd name="connsiteY3" fmla="*/ 365284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284"/>
                    </a:lnTo>
                    <a:lnTo>
                      <a:pt x="129540" y="365284"/>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7" name="任意多边形: 形状 446">
                <a:extLst>
                  <a:ext uri="{FF2B5EF4-FFF2-40B4-BE49-F238E27FC236}">
                    <a16:creationId xmlns:a16="http://schemas.microsoft.com/office/drawing/2014/main" id="{FCAA00BF-A272-6F97-BB07-8AAA64019CC0}"/>
                  </a:ext>
                </a:extLst>
              </p:cNvPr>
              <p:cNvSpPr/>
              <p:nvPr/>
            </p:nvSpPr>
            <p:spPr>
              <a:xfrm>
                <a:off x="4227512" y="3099942"/>
                <a:ext cx="339089" cy="271272"/>
              </a:xfrm>
              <a:custGeom>
                <a:avLst/>
                <a:gdLst>
                  <a:gd name="connsiteX0" fmla="*/ 329756 w 339089"/>
                  <a:gd name="connsiteY0" fmla="*/ 0 h 271272"/>
                  <a:gd name="connsiteX1" fmla="*/ 329756 w 339089"/>
                  <a:gd name="connsiteY1" fmla="*/ 261842 h 271272"/>
                  <a:gd name="connsiteX2" fmla="*/ 0 w 339089"/>
                  <a:gd name="connsiteY2" fmla="*/ 261842 h 271272"/>
                  <a:gd name="connsiteX3" fmla="*/ 0 w 339089"/>
                  <a:gd name="connsiteY3" fmla="*/ 271272 h 271272"/>
                  <a:gd name="connsiteX4" fmla="*/ 339090 w 339089"/>
                  <a:gd name="connsiteY4" fmla="*/ 271272 h 271272"/>
                  <a:gd name="connsiteX5" fmla="*/ 339090 w 339089"/>
                  <a:gd name="connsiteY5" fmla="*/ 0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71272">
                    <a:moveTo>
                      <a:pt x="329756" y="0"/>
                    </a:moveTo>
                    <a:lnTo>
                      <a:pt x="329756" y="261842"/>
                    </a:lnTo>
                    <a:lnTo>
                      <a:pt x="0" y="261842"/>
                    </a:lnTo>
                    <a:lnTo>
                      <a:pt x="0" y="271272"/>
                    </a:lnTo>
                    <a:lnTo>
                      <a:pt x="339090" y="27127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8" name="任意多边形: 形状 447">
                <a:extLst>
                  <a:ext uri="{FF2B5EF4-FFF2-40B4-BE49-F238E27FC236}">
                    <a16:creationId xmlns:a16="http://schemas.microsoft.com/office/drawing/2014/main" id="{1657C252-4D88-D54B-A759-16D7E98FF1AA}"/>
                  </a:ext>
                </a:extLst>
              </p:cNvPr>
              <p:cNvSpPr/>
              <p:nvPr/>
            </p:nvSpPr>
            <p:spPr>
              <a:xfrm>
                <a:off x="4227512" y="3099942"/>
                <a:ext cx="270033" cy="204597"/>
              </a:xfrm>
              <a:custGeom>
                <a:avLst/>
                <a:gdLst>
                  <a:gd name="connsiteX0" fmla="*/ 260604 w 270033"/>
                  <a:gd name="connsiteY0" fmla="*/ 0 h 204597"/>
                  <a:gd name="connsiteX1" fmla="*/ 260604 w 270033"/>
                  <a:gd name="connsiteY1" fmla="*/ 195263 h 204597"/>
                  <a:gd name="connsiteX2" fmla="*/ 34385 w 270033"/>
                  <a:gd name="connsiteY2" fmla="*/ 195263 h 204597"/>
                  <a:gd name="connsiteX3" fmla="*/ 0 w 270033"/>
                  <a:gd name="connsiteY3" fmla="*/ 150019 h 204597"/>
                  <a:gd name="connsiteX4" fmla="*/ 0 w 270033"/>
                  <a:gd name="connsiteY4" fmla="*/ 165545 h 204597"/>
                  <a:gd name="connsiteX5" fmla="*/ 29718 w 270033"/>
                  <a:gd name="connsiteY5" fmla="*/ 204597 h 204597"/>
                  <a:gd name="connsiteX6" fmla="*/ 270034 w 270033"/>
                  <a:gd name="connsiteY6" fmla="*/ 204597 h 204597"/>
                  <a:gd name="connsiteX7" fmla="*/ 270034 w 270033"/>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7">
                    <a:moveTo>
                      <a:pt x="260604" y="0"/>
                    </a:moveTo>
                    <a:lnTo>
                      <a:pt x="260604" y="195263"/>
                    </a:lnTo>
                    <a:lnTo>
                      <a:pt x="34385" y="195263"/>
                    </a:lnTo>
                    <a:lnTo>
                      <a:pt x="0" y="150019"/>
                    </a:lnTo>
                    <a:lnTo>
                      <a:pt x="0" y="165545"/>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9" name="任意多边形: 形状 448">
                <a:extLst>
                  <a:ext uri="{FF2B5EF4-FFF2-40B4-BE49-F238E27FC236}">
                    <a16:creationId xmlns:a16="http://schemas.microsoft.com/office/drawing/2014/main" id="{48A5E2F7-E618-D649-4A02-7704B2D09C1A}"/>
                  </a:ext>
                </a:extLst>
              </p:cNvPr>
              <p:cNvSpPr/>
              <p:nvPr/>
            </p:nvSpPr>
            <p:spPr>
              <a:xfrm>
                <a:off x="4227512" y="2798857"/>
                <a:ext cx="402907" cy="305847"/>
              </a:xfrm>
              <a:custGeom>
                <a:avLst/>
                <a:gdLst>
                  <a:gd name="connsiteX0" fmla="*/ 0 w 402907"/>
                  <a:gd name="connsiteY0" fmla="*/ 0 h 305847"/>
                  <a:gd name="connsiteX1" fmla="*/ 0 w 402907"/>
                  <a:gd name="connsiteY1" fmla="*/ 305848 h 305847"/>
                  <a:gd name="connsiteX2" fmla="*/ 402908 w 402907"/>
                  <a:gd name="connsiteY2" fmla="*/ 305848 h 305847"/>
                  <a:gd name="connsiteX3" fmla="*/ 402908 w 402907"/>
                  <a:gd name="connsiteY3" fmla="*/ 296418 h 305847"/>
                  <a:gd name="connsiteX4" fmla="*/ 2000 w 402907"/>
                  <a:gd name="connsiteY4" fmla="*/ 296418 h 305847"/>
                  <a:gd name="connsiteX5" fmla="*/ 2000 w 402907"/>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847">
                    <a:moveTo>
                      <a:pt x="0" y="0"/>
                    </a:moveTo>
                    <a:lnTo>
                      <a:pt x="0" y="305848"/>
                    </a:lnTo>
                    <a:lnTo>
                      <a:pt x="402908" y="305848"/>
                    </a:lnTo>
                    <a:lnTo>
                      <a:pt x="402908" y="296418"/>
                    </a:lnTo>
                    <a:lnTo>
                      <a:pt x="2000" y="296418"/>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0" name="任意多边形: 形状 449">
                <a:extLst>
                  <a:ext uri="{FF2B5EF4-FFF2-40B4-BE49-F238E27FC236}">
                    <a16:creationId xmlns:a16="http://schemas.microsoft.com/office/drawing/2014/main" id="{0CD1DF08-77AE-A1EF-D797-9123EC5186DA}"/>
                  </a:ext>
                </a:extLst>
              </p:cNvPr>
              <p:cNvSpPr/>
              <p:nvPr/>
            </p:nvSpPr>
            <p:spPr>
              <a:xfrm>
                <a:off x="4285709" y="2798857"/>
                <a:ext cx="344709" cy="239172"/>
              </a:xfrm>
              <a:custGeom>
                <a:avLst/>
                <a:gdLst>
                  <a:gd name="connsiteX0" fmla="*/ 344710 w 344709"/>
                  <a:gd name="connsiteY0" fmla="*/ 239173 h 239172"/>
                  <a:gd name="connsiteX1" fmla="*/ 0 w 344709"/>
                  <a:gd name="connsiteY1" fmla="*/ 239173 h 239172"/>
                  <a:gd name="connsiteX2" fmla="*/ 0 w 344709"/>
                  <a:gd name="connsiteY2" fmla="*/ 0 h 239172"/>
                  <a:gd name="connsiteX3" fmla="*/ 9430 w 344709"/>
                  <a:gd name="connsiteY3" fmla="*/ 0 h 239172"/>
                  <a:gd name="connsiteX4" fmla="*/ 9430 w 344709"/>
                  <a:gd name="connsiteY4" fmla="*/ 229743 h 239172"/>
                  <a:gd name="connsiteX5" fmla="*/ 344710 w 344709"/>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172">
                    <a:moveTo>
                      <a:pt x="344710" y="239173"/>
                    </a:moveTo>
                    <a:lnTo>
                      <a:pt x="0" y="239173"/>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1" name="任意多边形: 形状 450">
                <a:extLst>
                  <a:ext uri="{FF2B5EF4-FFF2-40B4-BE49-F238E27FC236}">
                    <a16:creationId xmlns:a16="http://schemas.microsoft.com/office/drawing/2014/main" id="{226088CC-78AE-19AA-B0D7-F096FFCB7A9E}"/>
                  </a:ext>
                </a:extLst>
              </p:cNvPr>
              <p:cNvSpPr/>
              <p:nvPr/>
            </p:nvSpPr>
            <p:spPr>
              <a:xfrm>
                <a:off x="4227512" y="2794189"/>
                <a:ext cx="270033" cy="239172"/>
              </a:xfrm>
              <a:custGeom>
                <a:avLst/>
                <a:gdLst>
                  <a:gd name="connsiteX0" fmla="*/ 0 w 270033"/>
                  <a:gd name="connsiteY0" fmla="*/ 0 h 239172"/>
                  <a:gd name="connsiteX1" fmla="*/ 0 w 270033"/>
                  <a:gd name="connsiteY1" fmla="*/ 9335 h 239172"/>
                  <a:gd name="connsiteX2" fmla="*/ 260604 w 270033"/>
                  <a:gd name="connsiteY2" fmla="*/ 9335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335"/>
                    </a:lnTo>
                    <a:lnTo>
                      <a:pt x="260604" y="9335"/>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2" name="任意多边形: 形状 451">
                <a:extLst>
                  <a:ext uri="{FF2B5EF4-FFF2-40B4-BE49-F238E27FC236}">
                    <a16:creationId xmlns:a16="http://schemas.microsoft.com/office/drawing/2014/main" id="{17FCDDA3-79D3-D50C-6004-3558BB1E6139}"/>
                  </a:ext>
                </a:extLst>
              </p:cNvPr>
              <p:cNvSpPr/>
              <p:nvPr/>
            </p:nvSpPr>
            <p:spPr>
              <a:xfrm>
                <a:off x="4227512" y="2728943"/>
                <a:ext cx="339089" cy="304418"/>
              </a:xfrm>
              <a:custGeom>
                <a:avLst/>
                <a:gdLst>
                  <a:gd name="connsiteX0" fmla="*/ 0 w 339089"/>
                  <a:gd name="connsiteY0" fmla="*/ 0 h 304418"/>
                  <a:gd name="connsiteX1" fmla="*/ 0 w 339089"/>
                  <a:gd name="connsiteY1" fmla="*/ 9430 h 304418"/>
                  <a:gd name="connsiteX2" fmla="*/ 329756 w 339089"/>
                  <a:gd name="connsiteY2" fmla="*/ 9430 h 304418"/>
                  <a:gd name="connsiteX3" fmla="*/ 329756 w 339089"/>
                  <a:gd name="connsiteY3" fmla="*/ 304419 h 304418"/>
                  <a:gd name="connsiteX4" fmla="*/ 339090 w 339089"/>
                  <a:gd name="connsiteY4" fmla="*/ 304419 h 304418"/>
                  <a:gd name="connsiteX5" fmla="*/ 339090 w 33908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8">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3" name="任意多边形: 形状 452">
                <a:extLst>
                  <a:ext uri="{FF2B5EF4-FFF2-40B4-BE49-F238E27FC236}">
                    <a16:creationId xmlns:a16="http://schemas.microsoft.com/office/drawing/2014/main" id="{D02EE7F3-C075-E507-0EF7-9A863B1B29DE}"/>
                  </a:ext>
                </a:extLst>
              </p:cNvPr>
              <p:cNvSpPr/>
              <p:nvPr/>
            </p:nvSpPr>
            <p:spPr>
              <a:xfrm>
                <a:off x="4625657" y="2027903"/>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589 h 271271"/>
                  <a:gd name="connsiteX5" fmla="*/ 74200 w 207454"/>
                  <a:gd name="connsiteY5" fmla="*/ 142589 h 271271"/>
                  <a:gd name="connsiteX6" fmla="*/ 74200 w 207454"/>
                  <a:gd name="connsiteY6" fmla="*/ 196120 h 271271"/>
                  <a:gd name="connsiteX7" fmla="*/ 198120 w 207454"/>
                  <a:gd name="connsiteY7" fmla="*/ 196120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5 h 271271"/>
                  <a:gd name="connsiteX20" fmla="*/ 74200 w 207454"/>
                  <a:gd name="connsiteY20" fmla="*/ 74105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589"/>
                    </a:lnTo>
                    <a:lnTo>
                      <a:pt x="74200" y="142589"/>
                    </a:lnTo>
                    <a:lnTo>
                      <a:pt x="74200" y="196120"/>
                    </a:lnTo>
                    <a:lnTo>
                      <a:pt x="198120" y="196120"/>
                    </a:lnTo>
                    <a:lnTo>
                      <a:pt x="198120" y="9430"/>
                    </a:lnTo>
                    <a:lnTo>
                      <a:pt x="9430" y="9430"/>
                    </a:lnTo>
                    <a:lnTo>
                      <a:pt x="9430" y="271272"/>
                    </a:lnTo>
                    <a:lnTo>
                      <a:pt x="0" y="271272"/>
                    </a:lnTo>
                    <a:lnTo>
                      <a:pt x="0" y="0"/>
                    </a:lnTo>
                    <a:lnTo>
                      <a:pt x="207454" y="0"/>
                    </a:lnTo>
                    <a:lnTo>
                      <a:pt x="207454" y="205550"/>
                    </a:lnTo>
                    <a:lnTo>
                      <a:pt x="74200" y="205550"/>
                    </a:lnTo>
                    <a:lnTo>
                      <a:pt x="74200" y="271272"/>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4" name="任意多边形: 形状 453">
                <a:extLst>
                  <a:ext uri="{FF2B5EF4-FFF2-40B4-BE49-F238E27FC236}">
                    <a16:creationId xmlns:a16="http://schemas.microsoft.com/office/drawing/2014/main" id="{BE1FC944-D1BE-35BC-50D8-A56A18CC8141}"/>
                  </a:ext>
                </a:extLst>
              </p:cNvPr>
              <p:cNvSpPr/>
              <p:nvPr/>
            </p:nvSpPr>
            <p:spPr>
              <a:xfrm>
                <a:off x="4227512" y="2221261"/>
                <a:ext cx="402907" cy="14096"/>
              </a:xfrm>
              <a:custGeom>
                <a:avLst/>
                <a:gdLst>
                  <a:gd name="connsiteX0" fmla="*/ 0 w 402907"/>
                  <a:gd name="connsiteY0" fmla="*/ 14097 h 14096"/>
                  <a:gd name="connsiteX1" fmla="*/ 402908 w 402907"/>
                  <a:gd name="connsiteY1" fmla="*/ 14097 h 14096"/>
                  <a:gd name="connsiteX2" fmla="*/ 402908 w 402907"/>
                  <a:gd name="connsiteY2" fmla="*/ 4667 h 14096"/>
                  <a:gd name="connsiteX3" fmla="*/ 3524 w 402907"/>
                  <a:gd name="connsiteY3" fmla="*/ 4667 h 14096"/>
                  <a:gd name="connsiteX4" fmla="*/ 0 w 402907"/>
                  <a:gd name="connsiteY4" fmla="*/ 0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96">
                    <a:moveTo>
                      <a:pt x="0" y="14097"/>
                    </a:moveTo>
                    <a:lnTo>
                      <a:pt x="402908" y="14097"/>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5" name="任意多边形: 形状 454">
                <a:extLst>
                  <a:ext uri="{FF2B5EF4-FFF2-40B4-BE49-F238E27FC236}">
                    <a16:creationId xmlns:a16="http://schemas.microsoft.com/office/drawing/2014/main" id="{8B8CB118-CCB6-82C7-9D97-7D9D0AD787D9}"/>
                  </a:ext>
                </a:extLst>
              </p:cNvPr>
              <p:cNvSpPr/>
              <p:nvPr/>
            </p:nvSpPr>
            <p:spPr>
              <a:xfrm>
                <a:off x="4234369" y="2128487"/>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6" name="任意多边形: 形状 455">
                <a:extLst>
                  <a:ext uri="{FF2B5EF4-FFF2-40B4-BE49-F238E27FC236}">
                    <a16:creationId xmlns:a16="http://schemas.microsoft.com/office/drawing/2014/main" id="{A1120089-2CF5-7A99-FC48-5ED59F309F19}"/>
                  </a:ext>
                </a:extLst>
              </p:cNvPr>
              <p:cNvSpPr/>
              <p:nvPr/>
            </p:nvSpPr>
            <p:spPr>
              <a:xfrm>
                <a:off x="4227512" y="2027903"/>
                <a:ext cx="339089" cy="138017"/>
              </a:xfrm>
              <a:custGeom>
                <a:avLst/>
                <a:gdLst>
                  <a:gd name="connsiteX0" fmla="*/ 0 w 339089"/>
                  <a:gd name="connsiteY0" fmla="*/ 0 h 138017"/>
                  <a:gd name="connsiteX1" fmla="*/ 0 w 339089"/>
                  <a:gd name="connsiteY1" fmla="*/ 14192 h 138017"/>
                  <a:gd name="connsiteX2" fmla="*/ 3619 w 339089"/>
                  <a:gd name="connsiteY2" fmla="*/ 9430 h 138017"/>
                  <a:gd name="connsiteX3" fmla="*/ 329756 w 339089"/>
                  <a:gd name="connsiteY3" fmla="*/ 9430 h 138017"/>
                  <a:gd name="connsiteX4" fmla="*/ 329756 w 339089"/>
                  <a:gd name="connsiteY4" fmla="*/ 138017 h 138017"/>
                  <a:gd name="connsiteX5" fmla="*/ 339090 w 339089"/>
                  <a:gd name="connsiteY5" fmla="*/ 138017 h 138017"/>
                  <a:gd name="connsiteX6" fmla="*/ 339090 w 339089"/>
                  <a:gd name="connsiteY6" fmla="*/ 0 h 1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8017">
                    <a:moveTo>
                      <a:pt x="0" y="0"/>
                    </a:moveTo>
                    <a:lnTo>
                      <a:pt x="0" y="14192"/>
                    </a:lnTo>
                    <a:lnTo>
                      <a:pt x="3619" y="9430"/>
                    </a:lnTo>
                    <a:lnTo>
                      <a:pt x="329756" y="9430"/>
                    </a:lnTo>
                    <a:lnTo>
                      <a:pt x="329756" y="138017"/>
                    </a:lnTo>
                    <a:lnTo>
                      <a:pt x="339090" y="138017"/>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7" name="任意多边形: 形状 456">
                <a:extLst>
                  <a:ext uri="{FF2B5EF4-FFF2-40B4-BE49-F238E27FC236}">
                    <a16:creationId xmlns:a16="http://schemas.microsoft.com/office/drawing/2014/main" id="{FBEA1142-6CED-D710-50BE-CC4FAE2573BE}"/>
                  </a:ext>
                </a:extLst>
              </p:cNvPr>
              <p:cNvSpPr/>
              <p:nvPr/>
            </p:nvSpPr>
            <p:spPr>
              <a:xfrm>
                <a:off x="4227512" y="2094578"/>
                <a:ext cx="272510" cy="71342"/>
              </a:xfrm>
              <a:custGeom>
                <a:avLst/>
                <a:gdLst>
                  <a:gd name="connsiteX0" fmla="*/ 32290 w 272510"/>
                  <a:gd name="connsiteY0" fmla="*/ 0 h 71342"/>
                  <a:gd name="connsiteX1" fmla="*/ 0 w 272510"/>
                  <a:gd name="connsiteY1" fmla="*/ 42958 h 71342"/>
                  <a:gd name="connsiteX2" fmla="*/ 0 w 272510"/>
                  <a:gd name="connsiteY2" fmla="*/ 58579 h 71342"/>
                  <a:gd name="connsiteX3" fmla="*/ 36957 w 272510"/>
                  <a:gd name="connsiteY3" fmla="*/ 9334 h 71342"/>
                  <a:gd name="connsiteX4" fmla="*/ 263081 w 272510"/>
                  <a:gd name="connsiteY4" fmla="*/ 9334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2958"/>
                    </a:lnTo>
                    <a:lnTo>
                      <a:pt x="0" y="58579"/>
                    </a:lnTo>
                    <a:lnTo>
                      <a:pt x="36957" y="9334"/>
                    </a:lnTo>
                    <a:lnTo>
                      <a:pt x="263081" y="9334"/>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8" name="任意多边形: 形状 457">
                <a:extLst>
                  <a:ext uri="{FF2B5EF4-FFF2-40B4-BE49-F238E27FC236}">
                    <a16:creationId xmlns:a16="http://schemas.microsoft.com/office/drawing/2014/main" id="{D75511C0-0EBA-055D-3DDF-D2763EDC00B1}"/>
                  </a:ext>
                </a:extLst>
              </p:cNvPr>
              <p:cNvSpPr/>
              <p:nvPr/>
            </p:nvSpPr>
            <p:spPr>
              <a:xfrm>
                <a:off x="4561934" y="2294508"/>
                <a:ext cx="271271" cy="408813"/>
              </a:xfrm>
              <a:custGeom>
                <a:avLst/>
                <a:gdLst>
                  <a:gd name="connsiteX0" fmla="*/ 234696 w 271271"/>
                  <a:gd name="connsiteY0" fmla="*/ 408813 h 408813"/>
                  <a:gd name="connsiteX1" fmla="*/ 228124 w 271271"/>
                  <a:gd name="connsiteY1" fmla="*/ 402145 h 408813"/>
                  <a:gd name="connsiteX2" fmla="*/ 261842 w 271271"/>
                  <a:gd name="connsiteY2" fmla="*/ 368999 h 408813"/>
                  <a:gd name="connsiteX3" fmla="*/ 261842 w 271271"/>
                  <a:gd name="connsiteY3" fmla="*/ 9334 h 408813"/>
                  <a:gd name="connsiteX4" fmla="*/ 0 w 271271"/>
                  <a:gd name="connsiteY4" fmla="*/ 9334 h 408813"/>
                  <a:gd name="connsiteX5" fmla="*/ 0 w 271271"/>
                  <a:gd name="connsiteY5" fmla="*/ 0 h 408813"/>
                  <a:gd name="connsiteX6" fmla="*/ 271272 w 271271"/>
                  <a:gd name="connsiteY6" fmla="*/ 0 h 408813"/>
                  <a:gd name="connsiteX7" fmla="*/ 271272 w 271271"/>
                  <a:gd name="connsiteY7" fmla="*/ 372999 h 40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3">
                    <a:moveTo>
                      <a:pt x="234696" y="408813"/>
                    </a:moveTo>
                    <a:lnTo>
                      <a:pt x="228124" y="402145"/>
                    </a:lnTo>
                    <a:lnTo>
                      <a:pt x="261842" y="368999"/>
                    </a:lnTo>
                    <a:lnTo>
                      <a:pt x="261842" y="9334"/>
                    </a:lnTo>
                    <a:lnTo>
                      <a:pt x="0" y="9334"/>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9" name="任意多边形: 形状 458">
                <a:extLst>
                  <a:ext uri="{FF2B5EF4-FFF2-40B4-BE49-F238E27FC236}">
                    <a16:creationId xmlns:a16="http://schemas.microsoft.com/office/drawing/2014/main" id="{C91D49BB-6833-A229-1B98-F2937FEE080D}"/>
                  </a:ext>
                </a:extLst>
              </p:cNvPr>
              <p:cNvSpPr/>
              <p:nvPr/>
            </p:nvSpPr>
            <p:spPr>
              <a:xfrm>
                <a:off x="4227512" y="2111247"/>
                <a:ext cx="38385" cy="57435"/>
              </a:xfrm>
              <a:custGeom>
                <a:avLst/>
                <a:gdLst>
                  <a:gd name="connsiteX0" fmla="*/ 0 w 38385"/>
                  <a:gd name="connsiteY0" fmla="*/ 15811 h 57435"/>
                  <a:gd name="connsiteX1" fmla="*/ 30861 w 38385"/>
                  <a:gd name="connsiteY1" fmla="*/ 57436 h 57435"/>
                  <a:gd name="connsiteX2" fmla="*/ 38386 w 38385"/>
                  <a:gd name="connsiteY2" fmla="*/ 51816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816"/>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0" name="任意多边形: 形状 459">
                <a:extLst>
                  <a:ext uri="{FF2B5EF4-FFF2-40B4-BE49-F238E27FC236}">
                    <a16:creationId xmlns:a16="http://schemas.microsoft.com/office/drawing/2014/main" id="{2C824502-C162-C6C9-93B7-5A04B190C839}"/>
                  </a:ext>
                </a:extLst>
              </p:cNvPr>
              <p:cNvSpPr/>
              <p:nvPr/>
            </p:nvSpPr>
            <p:spPr>
              <a:xfrm>
                <a:off x="4227512" y="2221261"/>
                <a:ext cx="4953" cy="10382"/>
              </a:xfrm>
              <a:custGeom>
                <a:avLst/>
                <a:gdLst>
                  <a:gd name="connsiteX0" fmla="*/ 0 w 4953"/>
                  <a:gd name="connsiteY0" fmla="*/ 10382 h 10382"/>
                  <a:gd name="connsiteX1" fmla="*/ 4953 w 4953"/>
                  <a:gd name="connsiteY1" fmla="*/ 6572 h 10382"/>
                  <a:gd name="connsiteX2" fmla="*/ 0 w 4953"/>
                  <a:gd name="connsiteY2" fmla="*/ 0 h 10382"/>
                </a:gdLst>
                <a:ahLst/>
                <a:cxnLst>
                  <a:cxn ang="0">
                    <a:pos x="connsiteX0" y="connsiteY0"/>
                  </a:cxn>
                  <a:cxn ang="0">
                    <a:pos x="connsiteX1" y="connsiteY1"/>
                  </a:cxn>
                  <a:cxn ang="0">
                    <a:pos x="connsiteX2" y="connsiteY2"/>
                  </a:cxn>
                </a:cxnLst>
                <a:rect l="l" t="t" r="r" b="b"/>
                <a:pathLst>
                  <a:path w="4953" h="10382">
                    <a:moveTo>
                      <a:pt x="0" y="10382"/>
                    </a:moveTo>
                    <a:lnTo>
                      <a:pt x="4953" y="6572"/>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1" name="任意多边形: 形状 460">
                <a:extLst>
                  <a:ext uri="{FF2B5EF4-FFF2-40B4-BE49-F238E27FC236}">
                    <a16:creationId xmlns:a16="http://schemas.microsoft.com/office/drawing/2014/main" id="{13D8CA83-4C92-5B17-D93B-56CC2B417B3E}"/>
                  </a:ext>
                </a:extLst>
              </p:cNvPr>
              <p:cNvSpPr/>
              <p:nvPr/>
            </p:nvSpPr>
            <p:spPr>
              <a:xfrm>
                <a:off x="4227512" y="2595593"/>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2" name="任意多边形: 形状 461">
                <a:extLst>
                  <a:ext uri="{FF2B5EF4-FFF2-40B4-BE49-F238E27FC236}">
                    <a16:creationId xmlns:a16="http://schemas.microsoft.com/office/drawing/2014/main" id="{DC1C7D17-E650-F688-609B-01462E1CF2A9}"/>
                  </a:ext>
                </a:extLst>
              </p:cNvPr>
              <p:cNvSpPr/>
              <p:nvPr/>
            </p:nvSpPr>
            <p:spPr>
              <a:xfrm>
                <a:off x="4227512" y="2660840"/>
                <a:ext cx="1238" cy="9334"/>
              </a:xfrm>
              <a:custGeom>
                <a:avLst/>
                <a:gdLst>
                  <a:gd name="connsiteX0" fmla="*/ 0 w 1238"/>
                  <a:gd name="connsiteY0" fmla="*/ 0 h 9334"/>
                  <a:gd name="connsiteX1" fmla="*/ 1238 w 1238"/>
                  <a:gd name="connsiteY1" fmla="*/ 0 h 9334"/>
                  <a:gd name="connsiteX2" fmla="*/ 1238 w 1238"/>
                  <a:gd name="connsiteY2" fmla="*/ 9335 h 9334"/>
                  <a:gd name="connsiteX3" fmla="*/ 0 w 1238"/>
                  <a:gd name="connsiteY3" fmla="*/ 9335 h 9334"/>
                </a:gdLst>
                <a:ahLst/>
                <a:cxnLst>
                  <a:cxn ang="0">
                    <a:pos x="connsiteX0" y="connsiteY0"/>
                  </a:cxn>
                  <a:cxn ang="0">
                    <a:pos x="connsiteX1" y="connsiteY1"/>
                  </a:cxn>
                  <a:cxn ang="0">
                    <a:pos x="connsiteX2" y="connsiteY2"/>
                  </a:cxn>
                  <a:cxn ang="0">
                    <a:pos x="connsiteX3" y="connsiteY3"/>
                  </a:cxn>
                </a:cxnLst>
                <a:rect l="l" t="t" r="r" b="b"/>
                <a:pathLst>
                  <a:path w="1238" h="9334">
                    <a:moveTo>
                      <a:pt x="0" y="0"/>
                    </a:moveTo>
                    <a:lnTo>
                      <a:pt x="1238" y="0"/>
                    </a:lnTo>
                    <a:lnTo>
                      <a:pt x="1238"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3" name="任意多边形: 形状 462">
                <a:extLst>
                  <a:ext uri="{FF2B5EF4-FFF2-40B4-BE49-F238E27FC236}">
                    <a16:creationId xmlns:a16="http://schemas.microsoft.com/office/drawing/2014/main" id="{5076C532-F8CD-FA11-810E-AFED9A66628F}"/>
                  </a:ext>
                </a:extLst>
              </p:cNvPr>
              <p:cNvSpPr/>
              <p:nvPr/>
            </p:nvSpPr>
            <p:spPr>
              <a:xfrm>
                <a:off x="4227512" y="2294508"/>
                <a:ext cx="267747" cy="437768"/>
              </a:xfrm>
              <a:custGeom>
                <a:avLst/>
                <a:gdLst>
                  <a:gd name="connsiteX0" fmla="*/ 0 w 267747"/>
                  <a:gd name="connsiteY0" fmla="*/ 0 h 437768"/>
                  <a:gd name="connsiteX1" fmla="*/ 0 w 267747"/>
                  <a:gd name="connsiteY1" fmla="*/ 437769 h 437768"/>
                  <a:gd name="connsiteX2" fmla="*/ 5906 w 267747"/>
                  <a:gd name="connsiteY2" fmla="*/ 437769 h 437768"/>
                  <a:gd name="connsiteX3" fmla="*/ 5906 w 267747"/>
                  <a:gd name="connsiteY3" fmla="*/ 9334 h 437768"/>
                  <a:gd name="connsiteX4" fmla="*/ 267748 w 267747"/>
                  <a:gd name="connsiteY4" fmla="*/ 9334 h 437768"/>
                  <a:gd name="connsiteX5" fmla="*/ 267748 w 267747"/>
                  <a:gd name="connsiteY5" fmla="*/ 0 h 43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768">
                    <a:moveTo>
                      <a:pt x="0" y="0"/>
                    </a:moveTo>
                    <a:lnTo>
                      <a:pt x="0" y="437769"/>
                    </a:lnTo>
                    <a:lnTo>
                      <a:pt x="5906" y="437769"/>
                    </a:lnTo>
                    <a:lnTo>
                      <a:pt x="5906" y="9334"/>
                    </a:lnTo>
                    <a:lnTo>
                      <a:pt x="267748" y="9334"/>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4" name="任意多边形: 形状 463">
                <a:extLst>
                  <a:ext uri="{FF2B5EF4-FFF2-40B4-BE49-F238E27FC236}">
                    <a16:creationId xmlns:a16="http://schemas.microsoft.com/office/drawing/2014/main" id="{D68FC1A6-ED53-3357-5D48-F397D8E2D7AE}"/>
                  </a:ext>
                </a:extLst>
              </p:cNvPr>
              <p:cNvSpPr/>
              <p:nvPr/>
            </p:nvSpPr>
            <p:spPr>
              <a:xfrm>
                <a:off x="4295425" y="2230691"/>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5" name="任意多边形: 形状 464">
                <a:extLst>
                  <a:ext uri="{FF2B5EF4-FFF2-40B4-BE49-F238E27FC236}">
                    <a16:creationId xmlns:a16="http://schemas.microsoft.com/office/drawing/2014/main" id="{A016FD5F-5EB2-AE43-0136-527DCF3D9AA2}"/>
                  </a:ext>
                </a:extLst>
              </p:cNvPr>
              <p:cNvSpPr/>
              <p:nvPr/>
            </p:nvSpPr>
            <p:spPr>
              <a:xfrm>
                <a:off x="4295425" y="2230691"/>
                <a:ext cx="271176" cy="439483"/>
              </a:xfrm>
              <a:custGeom>
                <a:avLst/>
                <a:gdLst>
                  <a:gd name="connsiteX0" fmla="*/ 271177 w 271176"/>
                  <a:gd name="connsiteY0" fmla="*/ 439484 h 439483"/>
                  <a:gd name="connsiteX1" fmla="*/ 0 w 271176"/>
                  <a:gd name="connsiteY1" fmla="*/ 439484 h 439483"/>
                  <a:gd name="connsiteX2" fmla="*/ 0 w 271176"/>
                  <a:gd name="connsiteY2" fmla="*/ 430149 h 439483"/>
                  <a:gd name="connsiteX3" fmla="*/ 261842 w 271176"/>
                  <a:gd name="connsiteY3" fmla="*/ 430149 h 439483"/>
                  <a:gd name="connsiteX4" fmla="*/ 261842 w 271176"/>
                  <a:gd name="connsiteY4" fmla="*/ 0 h 439483"/>
                  <a:gd name="connsiteX5" fmla="*/ 271177 w 271176"/>
                  <a:gd name="connsiteY5" fmla="*/ 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271177" y="439484"/>
                    </a:moveTo>
                    <a:lnTo>
                      <a:pt x="0" y="439484"/>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6" name="任意多边形: 形状 465">
                <a:extLst>
                  <a:ext uri="{FF2B5EF4-FFF2-40B4-BE49-F238E27FC236}">
                    <a16:creationId xmlns:a16="http://schemas.microsoft.com/office/drawing/2014/main" id="{CD2B5B4D-FFCE-548A-7E26-BDEE2E4D3BD9}"/>
                  </a:ext>
                </a:extLst>
              </p:cNvPr>
              <p:cNvSpPr/>
              <p:nvPr/>
            </p:nvSpPr>
            <p:spPr>
              <a:xfrm>
                <a:off x="4561934" y="2361088"/>
                <a:ext cx="204692" cy="299751"/>
              </a:xfrm>
              <a:custGeom>
                <a:avLst/>
                <a:gdLst>
                  <a:gd name="connsiteX0" fmla="*/ 176213 w 204692"/>
                  <a:gd name="connsiteY0" fmla="*/ 299752 h 299751"/>
                  <a:gd name="connsiteX1" fmla="*/ 169831 w 204692"/>
                  <a:gd name="connsiteY1" fmla="*/ 292894 h 299751"/>
                  <a:gd name="connsiteX2" fmla="*/ 195263 w 204692"/>
                  <a:gd name="connsiteY2" fmla="*/ 269176 h 299751"/>
                  <a:gd name="connsiteX3" fmla="*/ 195263 w 204692"/>
                  <a:gd name="connsiteY3" fmla="*/ 9430 h 299751"/>
                  <a:gd name="connsiteX4" fmla="*/ 0 w 204692"/>
                  <a:gd name="connsiteY4" fmla="*/ 9430 h 299751"/>
                  <a:gd name="connsiteX5" fmla="*/ 0 w 204692"/>
                  <a:gd name="connsiteY5" fmla="*/ 0 h 299751"/>
                  <a:gd name="connsiteX6" fmla="*/ 204692 w 204692"/>
                  <a:gd name="connsiteY6" fmla="*/ 0 h 299751"/>
                  <a:gd name="connsiteX7" fmla="*/ 204692 w 204692"/>
                  <a:gd name="connsiteY7" fmla="*/ 273177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176213" y="299752"/>
                    </a:moveTo>
                    <a:lnTo>
                      <a:pt x="169831" y="292894"/>
                    </a:lnTo>
                    <a:lnTo>
                      <a:pt x="195263" y="269176"/>
                    </a:lnTo>
                    <a:lnTo>
                      <a:pt x="195263" y="9430"/>
                    </a:lnTo>
                    <a:lnTo>
                      <a:pt x="0" y="9430"/>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7" name="任意多边形: 形状 466">
                <a:extLst>
                  <a:ext uri="{FF2B5EF4-FFF2-40B4-BE49-F238E27FC236}">
                    <a16:creationId xmlns:a16="http://schemas.microsoft.com/office/drawing/2014/main" id="{94A6BE12-F760-2039-40E5-F2E50FE427B2}"/>
                  </a:ext>
                </a:extLst>
              </p:cNvPr>
              <p:cNvSpPr/>
              <p:nvPr/>
            </p:nvSpPr>
            <p:spPr>
              <a:xfrm>
                <a:off x="4290662" y="2361088"/>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430 h 371189"/>
                  <a:gd name="connsiteX5" fmla="*/ 9430 w 204596"/>
                  <a:gd name="connsiteY5" fmla="*/ 943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8" name="任意多边形: 形状 467">
                <a:extLst>
                  <a:ext uri="{FF2B5EF4-FFF2-40B4-BE49-F238E27FC236}">
                    <a16:creationId xmlns:a16="http://schemas.microsoft.com/office/drawing/2014/main" id="{9588B176-D630-01F8-7810-05E6F98CB1B7}"/>
                  </a:ext>
                </a:extLst>
              </p:cNvPr>
              <p:cNvSpPr/>
              <p:nvPr/>
            </p:nvSpPr>
            <p:spPr>
              <a:xfrm>
                <a:off x="4690522" y="2365755"/>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9" name="任意多边形: 形状 468">
                <a:extLst>
                  <a:ext uri="{FF2B5EF4-FFF2-40B4-BE49-F238E27FC236}">
                    <a16:creationId xmlns:a16="http://schemas.microsoft.com/office/drawing/2014/main" id="{5181A3AD-AD18-C548-FE88-6AA3E3CA8658}"/>
                  </a:ext>
                </a:extLst>
              </p:cNvPr>
              <p:cNvSpPr/>
              <p:nvPr/>
            </p:nvSpPr>
            <p:spPr>
              <a:xfrm>
                <a:off x="4625752" y="2365755"/>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466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466"/>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0" name="任意多边形: 形状 469">
                <a:extLst>
                  <a:ext uri="{FF2B5EF4-FFF2-40B4-BE49-F238E27FC236}">
                    <a16:creationId xmlns:a16="http://schemas.microsoft.com/office/drawing/2014/main" id="{75461ECB-0ECD-389A-DC4F-06D39E1E0834}"/>
                  </a:ext>
                </a:extLst>
              </p:cNvPr>
              <p:cNvSpPr/>
              <p:nvPr/>
            </p:nvSpPr>
            <p:spPr>
              <a:xfrm>
                <a:off x="6255194" y="1959133"/>
                <a:ext cx="207454" cy="4667"/>
              </a:xfrm>
              <a:custGeom>
                <a:avLst/>
                <a:gdLst>
                  <a:gd name="connsiteX0" fmla="*/ 0 w 207454"/>
                  <a:gd name="connsiteY0" fmla="*/ 0 h 4667"/>
                  <a:gd name="connsiteX1" fmla="*/ 207455 w 207454"/>
                  <a:gd name="connsiteY1" fmla="*/ 0 h 4667"/>
                  <a:gd name="connsiteX2" fmla="*/ 207455 w 207454"/>
                  <a:gd name="connsiteY2" fmla="*/ 4667 h 4667"/>
                  <a:gd name="connsiteX3" fmla="*/ 0 w 207454"/>
                  <a:gd name="connsiteY3" fmla="*/ 4667 h 4667"/>
                </a:gdLst>
                <a:ahLst/>
                <a:cxnLst>
                  <a:cxn ang="0">
                    <a:pos x="connsiteX0" y="connsiteY0"/>
                  </a:cxn>
                  <a:cxn ang="0">
                    <a:pos x="connsiteX1" y="connsiteY1"/>
                  </a:cxn>
                  <a:cxn ang="0">
                    <a:pos x="connsiteX2" y="connsiteY2"/>
                  </a:cxn>
                  <a:cxn ang="0">
                    <a:pos x="connsiteX3" y="connsiteY3"/>
                  </a:cxn>
                </a:cxnLst>
                <a:rect l="l" t="t" r="r" b="b"/>
                <a:pathLst>
                  <a:path w="207454" h="4667">
                    <a:moveTo>
                      <a:pt x="0" y="0"/>
                    </a:moveTo>
                    <a:lnTo>
                      <a:pt x="207455" y="0"/>
                    </a:lnTo>
                    <a:lnTo>
                      <a:pt x="207455"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1" name="任意多边形: 形状 470">
                <a:extLst>
                  <a:ext uri="{FF2B5EF4-FFF2-40B4-BE49-F238E27FC236}">
                    <a16:creationId xmlns:a16="http://schemas.microsoft.com/office/drawing/2014/main" id="{4624CE5B-445A-65B6-B817-DEE8EDD6D365}"/>
                  </a:ext>
                </a:extLst>
              </p:cNvPr>
              <p:cNvSpPr/>
              <p:nvPr/>
            </p:nvSpPr>
            <p:spPr>
              <a:xfrm>
                <a:off x="6521798" y="1959133"/>
                <a:ext cx="343662" cy="4762"/>
              </a:xfrm>
              <a:custGeom>
                <a:avLst/>
                <a:gdLst>
                  <a:gd name="connsiteX0" fmla="*/ 0 w 343662"/>
                  <a:gd name="connsiteY0" fmla="*/ 0 h 4762"/>
                  <a:gd name="connsiteX1" fmla="*/ 0 w 343662"/>
                  <a:gd name="connsiteY1" fmla="*/ 4763 h 4762"/>
                  <a:gd name="connsiteX2" fmla="*/ 340138 w 343662"/>
                  <a:gd name="connsiteY2" fmla="*/ 4763 h 4762"/>
                  <a:gd name="connsiteX3" fmla="*/ 343662 w 343662"/>
                  <a:gd name="connsiteY3" fmla="*/ 0 h 4762"/>
                </a:gdLst>
                <a:ahLst/>
                <a:cxnLst>
                  <a:cxn ang="0">
                    <a:pos x="connsiteX0" y="connsiteY0"/>
                  </a:cxn>
                  <a:cxn ang="0">
                    <a:pos x="connsiteX1" y="connsiteY1"/>
                  </a:cxn>
                  <a:cxn ang="0">
                    <a:pos x="connsiteX2" y="connsiteY2"/>
                  </a:cxn>
                  <a:cxn ang="0">
                    <a:pos x="connsiteX3" y="connsiteY3"/>
                  </a:cxn>
                </a:cxnLst>
                <a:rect l="l" t="t" r="r" b="b"/>
                <a:pathLst>
                  <a:path w="343662" h="4762">
                    <a:moveTo>
                      <a:pt x="0" y="0"/>
                    </a:moveTo>
                    <a:lnTo>
                      <a:pt x="0" y="4763"/>
                    </a:lnTo>
                    <a:lnTo>
                      <a:pt x="340138" y="4763"/>
                    </a:lnTo>
                    <a:lnTo>
                      <a:pt x="34366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2" name="任意多边形: 形状 471">
                <a:extLst>
                  <a:ext uri="{FF2B5EF4-FFF2-40B4-BE49-F238E27FC236}">
                    <a16:creationId xmlns:a16="http://schemas.microsoft.com/office/drawing/2014/main" id="{85339EBB-E9A7-DF61-3316-5ECB3716D027}"/>
                  </a:ext>
                </a:extLst>
              </p:cNvPr>
              <p:cNvSpPr/>
              <p:nvPr/>
            </p:nvSpPr>
            <p:spPr>
              <a:xfrm>
                <a:off x="6918991" y="1959133"/>
                <a:ext cx="8572" cy="4762"/>
              </a:xfrm>
              <a:custGeom>
                <a:avLst/>
                <a:gdLst>
                  <a:gd name="connsiteX0" fmla="*/ 0 w 8572"/>
                  <a:gd name="connsiteY0" fmla="*/ 0 h 4762"/>
                  <a:gd name="connsiteX1" fmla="*/ 3524 w 8572"/>
                  <a:gd name="connsiteY1" fmla="*/ 4763 h 4762"/>
                  <a:gd name="connsiteX2" fmla="*/ 8572 w 8572"/>
                  <a:gd name="connsiteY2" fmla="*/ 4763 h 4762"/>
                  <a:gd name="connsiteX3" fmla="*/ 8572 w 8572"/>
                  <a:gd name="connsiteY3" fmla="*/ 0 h 4762"/>
                </a:gdLst>
                <a:ahLst/>
                <a:cxnLst>
                  <a:cxn ang="0">
                    <a:pos x="connsiteX0" y="connsiteY0"/>
                  </a:cxn>
                  <a:cxn ang="0">
                    <a:pos x="connsiteX1" y="connsiteY1"/>
                  </a:cxn>
                  <a:cxn ang="0">
                    <a:pos x="connsiteX2" y="connsiteY2"/>
                  </a:cxn>
                  <a:cxn ang="0">
                    <a:pos x="connsiteX3" y="connsiteY3"/>
                  </a:cxn>
                </a:cxnLst>
                <a:rect l="l" t="t" r="r" b="b"/>
                <a:pathLst>
                  <a:path w="8572" h="4762">
                    <a:moveTo>
                      <a:pt x="0" y="0"/>
                    </a:moveTo>
                    <a:lnTo>
                      <a:pt x="3524" y="4763"/>
                    </a:lnTo>
                    <a:lnTo>
                      <a:pt x="8572" y="4763"/>
                    </a:lnTo>
                    <a:lnTo>
                      <a:pt x="85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3" name="任意多边形: 形状 472">
                <a:extLst>
                  <a:ext uri="{FF2B5EF4-FFF2-40B4-BE49-F238E27FC236}">
                    <a16:creationId xmlns:a16="http://schemas.microsoft.com/office/drawing/2014/main" id="{04D6DB04-54B1-4633-7D42-7878E0D45DF9}"/>
                  </a:ext>
                </a:extLst>
              </p:cNvPr>
              <p:cNvSpPr/>
              <p:nvPr/>
            </p:nvSpPr>
            <p:spPr>
              <a:xfrm>
                <a:off x="4905215" y="2396330"/>
                <a:ext cx="207454" cy="271176"/>
              </a:xfrm>
              <a:custGeom>
                <a:avLst/>
                <a:gdLst>
                  <a:gd name="connsiteX0" fmla="*/ 207454 w 207454"/>
                  <a:gd name="connsiteY0" fmla="*/ 271177 h 271176"/>
                  <a:gd name="connsiteX1" fmla="*/ 0 w 207454"/>
                  <a:gd name="connsiteY1" fmla="*/ 271177 h 271176"/>
                  <a:gd name="connsiteX2" fmla="*/ 0 w 207454"/>
                  <a:gd name="connsiteY2" fmla="*/ 65627 h 271176"/>
                  <a:gd name="connsiteX3" fmla="*/ 133255 w 207454"/>
                  <a:gd name="connsiteY3" fmla="*/ 65627 h 271176"/>
                  <a:gd name="connsiteX4" fmla="*/ 133255 w 207454"/>
                  <a:gd name="connsiteY4" fmla="*/ 0 h 271176"/>
                  <a:gd name="connsiteX5" fmla="*/ 142684 w 207454"/>
                  <a:gd name="connsiteY5" fmla="*/ 0 h 271176"/>
                  <a:gd name="connsiteX6" fmla="*/ 142684 w 207454"/>
                  <a:gd name="connsiteY6" fmla="*/ 206407 h 271176"/>
                  <a:gd name="connsiteX7" fmla="*/ 66580 w 207454"/>
                  <a:gd name="connsiteY7" fmla="*/ 206407 h 271176"/>
                  <a:gd name="connsiteX8" fmla="*/ 66580 w 207454"/>
                  <a:gd name="connsiteY8" fmla="*/ 128588 h 271176"/>
                  <a:gd name="connsiteX9" fmla="*/ 133255 w 207454"/>
                  <a:gd name="connsiteY9" fmla="*/ 128588 h 271176"/>
                  <a:gd name="connsiteX10" fmla="*/ 133255 w 207454"/>
                  <a:gd name="connsiteY10" fmla="*/ 75057 h 271176"/>
                  <a:gd name="connsiteX11" fmla="*/ 9334 w 207454"/>
                  <a:gd name="connsiteY11" fmla="*/ 75057 h 271176"/>
                  <a:gd name="connsiteX12" fmla="*/ 9334 w 207454"/>
                  <a:gd name="connsiteY12" fmla="*/ 261842 h 271176"/>
                  <a:gd name="connsiteX13" fmla="*/ 198025 w 207454"/>
                  <a:gd name="connsiteY13" fmla="*/ 261842 h 271176"/>
                  <a:gd name="connsiteX14" fmla="*/ 198025 w 207454"/>
                  <a:gd name="connsiteY14" fmla="*/ 0 h 271176"/>
                  <a:gd name="connsiteX15" fmla="*/ 207454 w 207454"/>
                  <a:gd name="connsiteY15" fmla="*/ 0 h 271176"/>
                  <a:gd name="connsiteX16" fmla="*/ 207454 w 207454"/>
                  <a:gd name="connsiteY16" fmla="*/ 271177 h 271176"/>
                  <a:gd name="connsiteX17" fmla="*/ 75914 w 207454"/>
                  <a:gd name="connsiteY17" fmla="*/ 197072 h 271176"/>
                  <a:gd name="connsiteX18" fmla="*/ 133255 w 207454"/>
                  <a:gd name="connsiteY18" fmla="*/ 197072 h 271176"/>
                  <a:gd name="connsiteX19" fmla="*/ 133255 w 207454"/>
                  <a:gd name="connsiteY19" fmla="*/ 138017 h 271176"/>
                  <a:gd name="connsiteX20" fmla="*/ 75914 w 207454"/>
                  <a:gd name="connsiteY20" fmla="*/ 138017 h 271176"/>
                  <a:gd name="connsiteX21" fmla="*/ 75914 w 207454"/>
                  <a:gd name="connsiteY21" fmla="*/ 197072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207454" y="271177"/>
                    </a:moveTo>
                    <a:lnTo>
                      <a:pt x="0" y="271177"/>
                    </a:lnTo>
                    <a:lnTo>
                      <a:pt x="0" y="65627"/>
                    </a:lnTo>
                    <a:lnTo>
                      <a:pt x="133255" y="65627"/>
                    </a:lnTo>
                    <a:lnTo>
                      <a:pt x="133255" y="0"/>
                    </a:lnTo>
                    <a:lnTo>
                      <a:pt x="142684" y="0"/>
                    </a:lnTo>
                    <a:lnTo>
                      <a:pt x="142684" y="206407"/>
                    </a:lnTo>
                    <a:lnTo>
                      <a:pt x="66580" y="206407"/>
                    </a:lnTo>
                    <a:lnTo>
                      <a:pt x="66580" y="128588"/>
                    </a:lnTo>
                    <a:lnTo>
                      <a:pt x="133255" y="128588"/>
                    </a:lnTo>
                    <a:lnTo>
                      <a:pt x="133255" y="75057"/>
                    </a:lnTo>
                    <a:lnTo>
                      <a:pt x="9334" y="75057"/>
                    </a:lnTo>
                    <a:lnTo>
                      <a:pt x="9334" y="261842"/>
                    </a:lnTo>
                    <a:lnTo>
                      <a:pt x="198025" y="261842"/>
                    </a:lnTo>
                    <a:lnTo>
                      <a:pt x="198025" y="0"/>
                    </a:lnTo>
                    <a:lnTo>
                      <a:pt x="207454" y="0"/>
                    </a:lnTo>
                    <a:lnTo>
                      <a:pt x="207454" y="271177"/>
                    </a:lnTo>
                    <a:close/>
                    <a:moveTo>
                      <a:pt x="75914" y="197072"/>
                    </a:moveTo>
                    <a:lnTo>
                      <a:pt x="133255" y="197072"/>
                    </a:lnTo>
                    <a:lnTo>
                      <a:pt x="133255" y="138017"/>
                    </a:lnTo>
                    <a:lnTo>
                      <a:pt x="75914" y="138017"/>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4" name="任意多边形: 形状 473">
                <a:extLst>
                  <a:ext uri="{FF2B5EF4-FFF2-40B4-BE49-F238E27FC236}">
                    <a16:creationId xmlns:a16="http://schemas.microsoft.com/office/drawing/2014/main" id="{10E80D96-08C5-EB58-973E-2D6B7B45D98C}"/>
                  </a:ext>
                </a:extLst>
              </p:cNvPr>
              <p:cNvSpPr/>
              <p:nvPr/>
            </p:nvSpPr>
            <p:spPr>
              <a:xfrm>
                <a:off x="5108003" y="2460053"/>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5" name="任意多边形: 形状 474">
                <a:extLst>
                  <a:ext uri="{FF2B5EF4-FFF2-40B4-BE49-F238E27FC236}">
                    <a16:creationId xmlns:a16="http://schemas.microsoft.com/office/drawing/2014/main" id="{E2BE76DA-A094-4E7B-1F3D-B62C26E34143}"/>
                  </a:ext>
                </a:extLst>
              </p:cNvPr>
              <p:cNvSpPr/>
              <p:nvPr/>
            </p:nvSpPr>
            <p:spPr>
              <a:xfrm>
                <a:off x="5108003" y="2524918"/>
                <a:ext cx="396049" cy="42100"/>
              </a:xfrm>
              <a:custGeom>
                <a:avLst/>
                <a:gdLst>
                  <a:gd name="connsiteX0" fmla="*/ 388334 w 396049"/>
                  <a:gd name="connsiteY0" fmla="*/ 42100 h 42100"/>
                  <a:gd name="connsiteX1" fmla="*/ 365855 w 396049"/>
                  <a:gd name="connsiteY1" fmla="*/ 9335 h 42100"/>
                  <a:gd name="connsiteX2" fmla="*/ 0 w 396049"/>
                  <a:gd name="connsiteY2" fmla="*/ 9335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5"/>
                    </a:lnTo>
                    <a:lnTo>
                      <a:pt x="0" y="9335"/>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6" name="任意多边形: 形状 475">
                <a:extLst>
                  <a:ext uri="{FF2B5EF4-FFF2-40B4-BE49-F238E27FC236}">
                    <a16:creationId xmlns:a16="http://schemas.microsoft.com/office/drawing/2014/main" id="{26E04D21-55FA-C1EF-3330-B28E171E87C6}"/>
                  </a:ext>
                </a:extLst>
              </p:cNvPr>
              <p:cNvSpPr/>
              <p:nvPr/>
            </p:nvSpPr>
            <p:spPr>
              <a:xfrm>
                <a:off x="5171725" y="2524918"/>
                <a:ext cx="671131" cy="142589"/>
              </a:xfrm>
              <a:custGeom>
                <a:avLst/>
                <a:gdLst>
                  <a:gd name="connsiteX0" fmla="*/ 340233 w 671131"/>
                  <a:gd name="connsiteY0" fmla="*/ 142589 h 142589"/>
                  <a:gd name="connsiteX1" fmla="*/ 0 w 671131"/>
                  <a:gd name="connsiteY1" fmla="*/ 142589 h 142589"/>
                  <a:gd name="connsiteX2" fmla="*/ 0 w 671131"/>
                  <a:gd name="connsiteY2" fmla="*/ 4667 h 142589"/>
                  <a:gd name="connsiteX3" fmla="*/ 9430 w 671131"/>
                  <a:gd name="connsiteY3" fmla="*/ 4667 h 142589"/>
                  <a:gd name="connsiteX4" fmla="*/ 9430 w 671131"/>
                  <a:gd name="connsiteY4" fmla="*/ 133255 h 142589"/>
                  <a:gd name="connsiteX5" fmla="*/ 335566 w 671131"/>
                  <a:gd name="connsiteY5" fmla="*/ 133255 h 142589"/>
                  <a:gd name="connsiteX6" fmla="*/ 435483 w 671131"/>
                  <a:gd name="connsiteY6" fmla="*/ 0 h 142589"/>
                  <a:gd name="connsiteX7" fmla="*/ 671132 w 671131"/>
                  <a:gd name="connsiteY7" fmla="*/ 0 h 142589"/>
                  <a:gd name="connsiteX8" fmla="*/ 671132 w 671131"/>
                  <a:gd name="connsiteY8" fmla="*/ 9335 h 142589"/>
                  <a:gd name="connsiteX9" fmla="*/ 440246 w 671131"/>
                  <a:gd name="connsiteY9" fmla="*/ 9335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589">
                    <a:moveTo>
                      <a:pt x="340233" y="142589"/>
                    </a:moveTo>
                    <a:lnTo>
                      <a:pt x="0" y="142589"/>
                    </a:lnTo>
                    <a:lnTo>
                      <a:pt x="0" y="4667"/>
                    </a:lnTo>
                    <a:lnTo>
                      <a:pt x="9430" y="4667"/>
                    </a:lnTo>
                    <a:lnTo>
                      <a:pt x="9430" y="133255"/>
                    </a:lnTo>
                    <a:lnTo>
                      <a:pt x="335566" y="133255"/>
                    </a:lnTo>
                    <a:lnTo>
                      <a:pt x="435483" y="0"/>
                    </a:lnTo>
                    <a:lnTo>
                      <a:pt x="671132" y="0"/>
                    </a:lnTo>
                    <a:lnTo>
                      <a:pt x="671132" y="9335"/>
                    </a:lnTo>
                    <a:lnTo>
                      <a:pt x="44024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7" name="任意多边形: 形状 476">
                <a:extLst>
                  <a:ext uri="{FF2B5EF4-FFF2-40B4-BE49-F238E27FC236}">
                    <a16:creationId xmlns:a16="http://schemas.microsoft.com/office/drawing/2014/main" id="{056011BF-4CD6-0305-F472-753030842ED9}"/>
                  </a:ext>
                </a:extLst>
              </p:cNvPr>
              <p:cNvSpPr/>
              <p:nvPr/>
            </p:nvSpPr>
            <p:spPr>
              <a:xfrm>
                <a:off x="5238400" y="2460053"/>
                <a:ext cx="604456" cy="140874"/>
              </a:xfrm>
              <a:custGeom>
                <a:avLst/>
                <a:gdLst>
                  <a:gd name="connsiteX0" fmla="*/ 240221 w 604456"/>
                  <a:gd name="connsiteY0" fmla="*/ 140875 h 140874"/>
                  <a:gd name="connsiteX1" fmla="*/ 0 w 604456"/>
                  <a:gd name="connsiteY1" fmla="*/ 140875 h 140874"/>
                  <a:gd name="connsiteX2" fmla="*/ 0 w 604456"/>
                  <a:gd name="connsiteY2" fmla="*/ 69532 h 140874"/>
                  <a:gd name="connsiteX3" fmla="*/ 9430 w 604456"/>
                  <a:gd name="connsiteY3" fmla="*/ 69532 h 140874"/>
                  <a:gd name="connsiteX4" fmla="*/ 9430 w 604456"/>
                  <a:gd name="connsiteY4" fmla="*/ 131445 h 140874"/>
                  <a:gd name="connsiteX5" fmla="*/ 235553 w 604456"/>
                  <a:gd name="connsiteY5" fmla="*/ 131445 h 140874"/>
                  <a:gd name="connsiteX6" fmla="*/ 334137 w 604456"/>
                  <a:gd name="connsiteY6" fmla="*/ 0 h 140874"/>
                  <a:gd name="connsiteX7" fmla="*/ 604456 w 604456"/>
                  <a:gd name="connsiteY7" fmla="*/ 0 h 140874"/>
                  <a:gd name="connsiteX8" fmla="*/ 604456 w 604456"/>
                  <a:gd name="connsiteY8" fmla="*/ 9430 h 140874"/>
                  <a:gd name="connsiteX9" fmla="*/ 338804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40221" y="140875"/>
                    </a:moveTo>
                    <a:lnTo>
                      <a:pt x="0" y="140875"/>
                    </a:lnTo>
                    <a:lnTo>
                      <a:pt x="0" y="69532"/>
                    </a:lnTo>
                    <a:lnTo>
                      <a:pt x="9430" y="69532"/>
                    </a:lnTo>
                    <a:lnTo>
                      <a:pt x="9430" y="131445"/>
                    </a:lnTo>
                    <a:lnTo>
                      <a:pt x="235553" y="131445"/>
                    </a:lnTo>
                    <a:lnTo>
                      <a:pt x="334137" y="0"/>
                    </a:lnTo>
                    <a:lnTo>
                      <a:pt x="604456" y="0"/>
                    </a:lnTo>
                    <a:lnTo>
                      <a:pt x="604456" y="9430"/>
                    </a:lnTo>
                    <a:lnTo>
                      <a:pt x="338804"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8" name="任意多边形: 形状 477">
                <a:extLst>
                  <a:ext uri="{FF2B5EF4-FFF2-40B4-BE49-F238E27FC236}">
                    <a16:creationId xmlns:a16="http://schemas.microsoft.com/office/drawing/2014/main" id="{0771D3D8-6AEC-B274-03E0-526FDB57A761}"/>
                  </a:ext>
                </a:extLst>
              </p:cNvPr>
              <p:cNvSpPr/>
              <p:nvPr/>
            </p:nvSpPr>
            <p:spPr>
              <a:xfrm>
                <a:off x="5912008" y="2460148"/>
                <a:ext cx="271271" cy="207359"/>
              </a:xfrm>
              <a:custGeom>
                <a:avLst/>
                <a:gdLst>
                  <a:gd name="connsiteX0" fmla="*/ 271177 w 271271"/>
                  <a:gd name="connsiteY0" fmla="*/ 207359 h 207359"/>
                  <a:gd name="connsiteX1" fmla="*/ 65627 w 271271"/>
                  <a:gd name="connsiteY1" fmla="*/ 207359 h 207359"/>
                  <a:gd name="connsiteX2" fmla="*/ 65627 w 271271"/>
                  <a:gd name="connsiteY2" fmla="*/ 74105 h 207359"/>
                  <a:gd name="connsiteX3" fmla="*/ 0 w 271271"/>
                  <a:gd name="connsiteY3" fmla="*/ 74105 h 207359"/>
                  <a:gd name="connsiteX4" fmla="*/ 0 w 271271"/>
                  <a:gd name="connsiteY4" fmla="*/ 64770 h 207359"/>
                  <a:gd name="connsiteX5" fmla="*/ 206502 w 271271"/>
                  <a:gd name="connsiteY5" fmla="*/ 64770 h 207359"/>
                  <a:gd name="connsiteX6" fmla="*/ 206502 w 271271"/>
                  <a:gd name="connsiteY6" fmla="*/ 140875 h 207359"/>
                  <a:gd name="connsiteX7" fmla="*/ 128588 w 271271"/>
                  <a:gd name="connsiteY7" fmla="*/ 140875 h 207359"/>
                  <a:gd name="connsiteX8" fmla="*/ 128588 w 271271"/>
                  <a:gd name="connsiteY8" fmla="*/ 74200 h 207359"/>
                  <a:gd name="connsiteX9" fmla="*/ 75057 w 271271"/>
                  <a:gd name="connsiteY9" fmla="*/ 74200 h 207359"/>
                  <a:gd name="connsiteX10" fmla="*/ 75057 w 271271"/>
                  <a:gd name="connsiteY10" fmla="*/ 198120 h 207359"/>
                  <a:gd name="connsiteX11" fmla="*/ 261842 w 271271"/>
                  <a:gd name="connsiteY11" fmla="*/ 198120 h 207359"/>
                  <a:gd name="connsiteX12" fmla="*/ 261842 w 271271"/>
                  <a:gd name="connsiteY12" fmla="*/ 9335 h 207359"/>
                  <a:gd name="connsiteX13" fmla="*/ 0 w 271271"/>
                  <a:gd name="connsiteY13" fmla="*/ 9335 h 207359"/>
                  <a:gd name="connsiteX14" fmla="*/ 0 w 271271"/>
                  <a:gd name="connsiteY14" fmla="*/ 0 h 207359"/>
                  <a:gd name="connsiteX15" fmla="*/ 271272 w 271271"/>
                  <a:gd name="connsiteY15" fmla="*/ 0 h 207359"/>
                  <a:gd name="connsiteX16" fmla="*/ 271272 w 271271"/>
                  <a:gd name="connsiteY16" fmla="*/ 207359 h 207359"/>
                  <a:gd name="connsiteX17" fmla="*/ 137922 w 271271"/>
                  <a:gd name="connsiteY17" fmla="*/ 131445 h 207359"/>
                  <a:gd name="connsiteX18" fmla="*/ 197072 w 271271"/>
                  <a:gd name="connsiteY18" fmla="*/ 131445 h 207359"/>
                  <a:gd name="connsiteX19" fmla="*/ 197072 w 271271"/>
                  <a:gd name="connsiteY19" fmla="*/ 74105 h 207359"/>
                  <a:gd name="connsiteX20" fmla="*/ 137922 w 271271"/>
                  <a:gd name="connsiteY20" fmla="*/ 74105 h 207359"/>
                  <a:gd name="connsiteX21" fmla="*/ 137922 w 271271"/>
                  <a:gd name="connsiteY21" fmla="*/ 131445 h 20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359">
                    <a:moveTo>
                      <a:pt x="271177" y="207359"/>
                    </a:moveTo>
                    <a:lnTo>
                      <a:pt x="65627" y="207359"/>
                    </a:lnTo>
                    <a:lnTo>
                      <a:pt x="65627" y="74105"/>
                    </a:lnTo>
                    <a:lnTo>
                      <a:pt x="0" y="74105"/>
                    </a:lnTo>
                    <a:lnTo>
                      <a:pt x="0" y="64770"/>
                    </a:lnTo>
                    <a:lnTo>
                      <a:pt x="206502" y="64770"/>
                    </a:lnTo>
                    <a:lnTo>
                      <a:pt x="206502" y="140875"/>
                    </a:lnTo>
                    <a:lnTo>
                      <a:pt x="128588" y="140875"/>
                    </a:lnTo>
                    <a:lnTo>
                      <a:pt x="128588" y="74200"/>
                    </a:lnTo>
                    <a:lnTo>
                      <a:pt x="75057" y="74200"/>
                    </a:lnTo>
                    <a:lnTo>
                      <a:pt x="75057" y="198120"/>
                    </a:lnTo>
                    <a:lnTo>
                      <a:pt x="261842" y="198120"/>
                    </a:lnTo>
                    <a:lnTo>
                      <a:pt x="261842" y="9335"/>
                    </a:lnTo>
                    <a:lnTo>
                      <a:pt x="0" y="9335"/>
                    </a:lnTo>
                    <a:lnTo>
                      <a:pt x="0" y="0"/>
                    </a:lnTo>
                    <a:lnTo>
                      <a:pt x="271272" y="0"/>
                    </a:lnTo>
                    <a:lnTo>
                      <a:pt x="271272" y="207359"/>
                    </a:lnTo>
                    <a:close/>
                    <a:moveTo>
                      <a:pt x="137922" y="131445"/>
                    </a:moveTo>
                    <a:lnTo>
                      <a:pt x="197072" y="131445"/>
                    </a:lnTo>
                    <a:lnTo>
                      <a:pt x="197072" y="74105"/>
                    </a:lnTo>
                    <a:lnTo>
                      <a:pt x="137922" y="74105"/>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9" name="任意多边形: 形状 478">
                <a:extLst>
                  <a:ext uri="{FF2B5EF4-FFF2-40B4-BE49-F238E27FC236}">
                    <a16:creationId xmlns:a16="http://schemas.microsoft.com/office/drawing/2014/main" id="{D7709348-7151-ABE8-4418-EB024822A4FA}"/>
                  </a:ext>
                </a:extLst>
              </p:cNvPr>
              <p:cNvSpPr/>
              <p:nvPr/>
            </p:nvSpPr>
            <p:spPr>
              <a:xfrm>
                <a:off x="5975730" y="1991708"/>
                <a:ext cx="51149" cy="473106"/>
              </a:xfrm>
              <a:custGeom>
                <a:avLst/>
                <a:gdLst>
                  <a:gd name="connsiteX0" fmla="*/ 9335 w 51149"/>
                  <a:gd name="connsiteY0" fmla="*/ 473107 h 473106"/>
                  <a:gd name="connsiteX1" fmla="*/ 0 w 51149"/>
                  <a:gd name="connsiteY1" fmla="*/ 473107 h 473106"/>
                  <a:gd name="connsiteX2" fmla="*/ 0 w 51149"/>
                  <a:gd name="connsiteY2" fmla="*/ 34576 h 473106"/>
                  <a:gd name="connsiteX3" fmla="*/ 45434 w 51149"/>
                  <a:gd name="connsiteY3" fmla="*/ 0 h 473106"/>
                  <a:gd name="connsiteX4" fmla="*/ 51149 w 51149"/>
                  <a:gd name="connsiteY4" fmla="*/ 7525 h 473106"/>
                  <a:gd name="connsiteX5" fmla="*/ 9335 w 51149"/>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9335" y="473107"/>
                    </a:moveTo>
                    <a:lnTo>
                      <a:pt x="0" y="473107"/>
                    </a:lnTo>
                    <a:lnTo>
                      <a:pt x="0" y="34576"/>
                    </a:lnTo>
                    <a:lnTo>
                      <a:pt x="45434" y="0"/>
                    </a:lnTo>
                    <a:lnTo>
                      <a:pt x="51149"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0" name="任意多边形: 形状 479">
                <a:extLst>
                  <a:ext uri="{FF2B5EF4-FFF2-40B4-BE49-F238E27FC236}">
                    <a16:creationId xmlns:a16="http://schemas.microsoft.com/office/drawing/2014/main" id="{D2ABC07D-88F8-C85F-082A-DDDE25EA8EBF}"/>
                  </a:ext>
                </a:extLst>
              </p:cNvPr>
              <p:cNvSpPr/>
              <p:nvPr/>
            </p:nvSpPr>
            <p:spPr>
              <a:xfrm>
                <a:off x="6040500" y="2034190"/>
                <a:ext cx="42100" cy="430625"/>
              </a:xfrm>
              <a:custGeom>
                <a:avLst/>
                <a:gdLst>
                  <a:gd name="connsiteX0" fmla="*/ 9430 w 42100"/>
                  <a:gd name="connsiteY0" fmla="*/ 430625 h 430625"/>
                  <a:gd name="connsiteX1" fmla="*/ 0 w 42100"/>
                  <a:gd name="connsiteY1" fmla="*/ 430625 h 430625"/>
                  <a:gd name="connsiteX2" fmla="*/ 0 w 42100"/>
                  <a:gd name="connsiteY2" fmla="*/ 25336 h 430625"/>
                  <a:gd name="connsiteX3" fmla="*/ 36862 w 42100"/>
                  <a:gd name="connsiteY3" fmla="*/ 0 h 430625"/>
                  <a:gd name="connsiteX4" fmla="*/ 42100 w 42100"/>
                  <a:gd name="connsiteY4" fmla="*/ 7715 h 430625"/>
                  <a:gd name="connsiteX5" fmla="*/ 9430 w 42100"/>
                  <a:gd name="connsiteY5" fmla="*/ 30290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430" y="430625"/>
                    </a:moveTo>
                    <a:lnTo>
                      <a:pt x="0" y="430625"/>
                    </a:lnTo>
                    <a:lnTo>
                      <a:pt x="0" y="25336"/>
                    </a:lnTo>
                    <a:lnTo>
                      <a:pt x="36862" y="0"/>
                    </a:lnTo>
                    <a:lnTo>
                      <a:pt x="42100" y="7715"/>
                    </a:lnTo>
                    <a:lnTo>
                      <a:pt x="9430" y="3029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1" name="任意多边形: 形状 480">
                <a:extLst>
                  <a:ext uri="{FF2B5EF4-FFF2-40B4-BE49-F238E27FC236}">
                    <a16:creationId xmlns:a16="http://schemas.microsoft.com/office/drawing/2014/main" id="{899509C7-E8CE-6AEF-1B57-692428D3CD54}"/>
                  </a:ext>
                </a:extLst>
              </p:cNvPr>
              <p:cNvSpPr/>
              <p:nvPr/>
            </p:nvSpPr>
            <p:spPr>
              <a:xfrm>
                <a:off x="6045167" y="1959133"/>
                <a:ext cx="138017" cy="441864"/>
              </a:xfrm>
              <a:custGeom>
                <a:avLst/>
                <a:gdLst>
                  <a:gd name="connsiteX0" fmla="*/ 32861 w 138017"/>
                  <a:gd name="connsiteY0" fmla="*/ 0 h 441864"/>
                  <a:gd name="connsiteX1" fmla="*/ 128588 w 138017"/>
                  <a:gd name="connsiteY1" fmla="*/ 71818 h 441864"/>
                  <a:gd name="connsiteX2" fmla="*/ 128588 w 138017"/>
                  <a:gd name="connsiteY2" fmla="*/ 432435 h 441864"/>
                  <a:gd name="connsiteX3" fmla="*/ 0 w 138017"/>
                  <a:gd name="connsiteY3" fmla="*/ 432435 h 441864"/>
                  <a:gd name="connsiteX4" fmla="*/ 0 w 138017"/>
                  <a:gd name="connsiteY4" fmla="*/ 441865 h 441864"/>
                  <a:gd name="connsiteX5" fmla="*/ 138017 w 138017"/>
                  <a:gd name="connsiteY5" fmla="*/ 441865 h 441864"/>
                  <a:gd name="connsiteX6" fmla="*/ 138017 w 138017"/>
                  <a:gd name="connsiteY6" fmla="*/ 67151 h 441864"/>
                  <a:gd name="connsiteX7" fmla="*/ 48482 w 138017"/>
                  <a:gd name="connsiteY7" fmla="*/ 0 h 44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017" h="441864">
                    <a:moveTo>
                      <a:pt x="32861" y="0"/>
                    </a:moveTo>
                    <a:lnTo>
                      <a:pt x="128588" y="71818"/>
                    </a:lnTo>
                    <a:lnTo>
                      <a:pt x="128588" y="432435"/>
                    </a:lnTo>
                    <a:lnTo>
                      <a:pt x="0" y="432435"/>
                    </a:lnTo>
                    <a:lnTo>
                      <a:pt x="0" y="441865"/>
                    </a:lnTo>
                    <a:lnTo>
                      <a:pt x="138017" y="441865"/>
                    </a:lnTo>
                    <a:lnTo>
                      <a:pt x="138017" y="67151"/>
                    </a:lnTo>
                    <a:lnTo>
                      <a:pt x="4848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2" name="任意多边形: 形状 481">
                <a:extLst>
                  <a:ext uri="{FF2B5EF4-FFF2-40B4-BE49-F238E27FC236}">
                    <a16:creationId xmlns:a16="http://schemas.microsoft.com/office/drawing/2014/main" id="{996F9C54-32A7-C4D6-AF73-4965CF5E8E07}"/>
                  </a:ext>
                </a:extLst>
              </p:cNvPr>
              <p:cNvSpPr/>
              <p:nvPr/>
            </p:nvSpPr>
            <p:spPr>
              <a:xfrm>
                <a:off x="5977635" y="1959609"/>
                <a:ext cx="138874" cy="374713"/>
              </a:xfrm>
              <a:custGeom>
                <a:avLst/>
                <a:gdLst>
                  <a:gd name="connsiteX0" fmla="*/ 138875 w 138874"/>
                  <a:gd name="connsiteY0" fmla="*/ 374714 h 374713"/>
                  <a:gd name="connsiteX1" fmla="*/ 67532 w 138874"/>
                  <a:gd name="connsiteY1" fmla="*/ 374714 h 374713"/>
                  <a:gd name="connsiteX2" fmla="*/ 67532 w 138874"/>
                  <a:gd name="connsiteY2" fmla="*/ 365379 h 374713"/>
                  <a:gd name="connsiteX3" fmla="*/ 129540 w 138874"/>
                  <a:gd name="connsiteY3" fmla="*/ 365379 h 374713"/>
                  <a:gd name="connsiteX4" fmla="*/ 129540 w 138874"/>
                  <a:gd name="connsiteY4" fmla="*/ 104680 h 374713"/>
                  <a:gd name="connsiteX5" fmla="*/ 0 w 138874"/>
                  <a:gd name="connsiteY5" fmla="*/ 7525 h 374713"/>
                  <a:gd name="connsiteX6" fmla="*/ 5620 w 138874"/>
                  <a:gd name="connsiteY6" fmla="*/ 0 h 374713"/>
                  <a:gd name="connsiteX7" fmla="*/ 138875 w 138874"/>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4"/>
                    </a:moveTo>
                    <a:lnTo>
                      <a:pt x="67532" y="374714"/>
                    </a:lnTo>
                    <a:lnTo>
                      <a:pt x="67532" y="365379"/>
                    </a:lnTo>
                    <a:lnTo>
                      <a:pt x="129540" y="365379"/>
                    </a:lnTo>
                    <a:lnTo>
                      <a:pt x="129540" y="104680"/>
                    </a:lnTo>
                    <a:lnTo>
                      <a:pt x="0" y="7525"/>
                    </a:lnTo>
                    <a:lnTo>
                      <a:pt x="5620" y="0"/>
                    </a:lnTo>
                    <a:lnTo>
                      <a:pt x="138875"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3" name="任意多边形: 形状 482">
                <a:extLst>
                  <a:ext uri="{FF2B5EF4-FFF2-40B4-BE49-F238E27FC236}">
                    <a16:creationId xmlns:a16="http://schemas.microsoft.com/office/drawing/2014/main" id="{46B3CF12-8391-259D-1299-6E57A3535BE1}"/>
                  </a:ext>
                </a:extLst>
              </p:cNvPr>
              <p:cNvSpPr/>
              <p:nvPr/>
            </p:nvSpPr>
            <p:spPr>
              <a:xfrm>
                <a:off x="4905215" y="1992089"/>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4" name="任意多边形: 形状 483">
                <a:extLst>
                  <a:ext uri="{FF2B5EF4-FFF2-40B4-BE49-F238E27FC236}">
                    <a16:creationId xmlns:a16="http://schemas.microsoft.com/office/drawing/2014/main" id="{F0CBCC6E-CCCA-DD31-9BAC-136BE632AAC4}"/>
                  </a:ext>
                </a:extLst>
              </p:cNvPr>
              <p:cNvSpPr/>
              <p:nvPr/>
            </p:nvSpPr>
            <p:spPr>
              <a:xfrm>
                <a:off x="5472524" y="2396330"/>
                <a:ext cx="444055" cy="271176"/>
              </a:xfrm>
              <a:custGeom>
                <a:avLst/>
                <a:gdLst>
                  <a:gd name="connsiteX0" fmla="*/ 444055 w 444055"/>
                  <a:gd name="connsiteY0" fmla="*/ 271177 h 271176"/>
                  <a:gd name="connsiteX1" fmla="*/ 99917 w 444055"/>
                  <a:gd name="connsiteY1" fmla="*/ 271177 h 271176"/>
                  <a:gd name="connsiteX2" fmla="*/ 0 w 444055"/>
                  <a:gd name="connsiteY2" fmla="*/ 136017 h 271176"/>
                  <a:gd name="connsiteX3" fmla="*/ 7525 w 444055"/>
                  <a:gd name="connsiteY3" fmla="*/ 130492 h 271176"/>
                  <a:gd name="connsiteX4" fmla="*/ 104680 w 444055"/>
                  <a:gd name="connsiteY4" fmla="*/ 261842 h 271176"/>
                  <a:gd name="connsiteX5" fmla="*/ 434721 w 444055"/>
                  <a:gd name="connsiteY5" fmla="*/ 261842 h 271176"/>
                  <a:gd name="connsiteX6" fmla="*/ 434721 w 444055"/>
                  <a:gd name="connsiteY6" fmla="*/ 0 h 271176"/>
                  <a:gd name="connsiteX7" fmla="*/ 444055 w 444055"/>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176">
                    <a:moveTo>
                      <a:pt x="444055" y="271177"/>
                    </a:moveTo>
                    <a:lnTo>
                      <a:pt x="99917" y="271177"/>
                    </a:lnTo>
                    <a:lnTo>
                      <a:pt x="0" y="136017"/>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5" name="任意多边形: 形状 484">
                <a:extLst>
                  <a:ext uri="{FF2B5EF4-FFF2-40B4-BE49-F238E27FC236}">
                    <a16:creationId xmlns:a16="http://schemas.microsoft.com/office/drawing/2014/main" id="{573C0D04-474E-5EA6-87A4-E37C92F63748}"/>
                  </a:ext>
                </a:extLst>
              </p:cNvPr>
              <p:cNvSpPr/>
              <p:nvPr/>
            </p:nvSpPr>
            <p:spPr>
              <a:xfrm>
                <a:off x="5505957" y="2396330"/>
                <a:ext cx="341566" cy="204597"/>
              </a:xfrm>
              <a:custGeom>
                <a:avLst/>
                <a:gdLst>
                  <a:gd name="connsiteX0" fmla="*/ 341567 w 341566"/>
                  <a:gd name="connsiteY0" fmla="*/ 204597 h 204597"/>
                  <a:gd name="connsiteX1" fmla="*/ 101346 w 341566"/>
                  <a:gd name="connsiteY1" fmla="*/ 204597 h 204597"/>
                  <a:gd name="connsiteX2" fmla="*/ 0 w 341566"/>
                  <a:gd name="connsiteY2" fmla="*/ 71247 h 204597"/>
                  <a:gd name="connsiteX3" fmla="*/ 7429 w 341566"/>
                  <a:gd name="connsiteY3" fmla="*/ 65627 h 204597"/>
                  <a:gd name="connsiteX4" fmla="*/ 106013 w 341566"/>
                  <a:gd name="connsiteY4" fmla="*/ 195167 h 204597"/>
                  <a:gd name="connsiteX5" fmla="*/ 332137 w 341566"/>
                  <a:gd name="connsiteY5" fmla="*/ 195167 h 204597"/>
                  <a:gd name="connsiteX6" fmla="*/ 332137 w 341566"/>
                  <a:gd name="connsiteY6" fmla="*/ 0 h 204597"/>
                  <a:gd name="connsiteX7" fmla="*/ 341567 w 341566"/>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341567" y="204597"/>
                    </a:moveTo>
                    <a:lnTo>
                      <a:pt x="101346" y="204597"/>
                    </a:lnTo>
                    <a:lnTo>
                      <a:pt x="0" y="71247"/>
                    </a:lnTo>
                    <a:lnTo>
                      <a:pt x="7429" y="65627"/>
                    </a:lnTo>
                    <a:lnTo>
                      <a:pt x="106013" y="195167"/>
                    </a:lnTo>
                    <a:lnTo>
                      <a:pt x="332137" y="195167"/>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6" name="任意多边形: 形状 485">
                <a:extLst>
                  <a:ext uri="{FF2B5EF4-FFF2-40B4-BE49-F238E27FC236}">
                    <a16:creationId xmlns:a16="http://schemas.microsoft.com/office/drawing/2014/main" id="{62396207-9B1B-0472-243F-E6288B5180E1}"/>
                  </a:ext>
                </a:extLst>
              </p:cNvPr>
              <p:cNvSpPr/>
              <p:nvPr/>
            </p:nvSpPr>
            <p:spPr>
              <a:xfrm>
                <a:off x="5570156" y="2095245"/>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323 h 305752"/>
                  <a:gd name="connsiteX5" fmla="*/ 410242 w 410241"/>
                  <a:gd name="connsiteY5" fmla="*/ 296323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323"/>
                    </a:lnTo>
                    <a:lnTo>
                      <a:pt x="410242" y="29632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7" name="任意多边形: 形状 486">
                <a:extLst>
                  <a:ext uri="{FF2B5EF4-FFF2-40B4-BE49-F238E27FC236}">
                    <a16:creationId xmlns:a16="http://schemas.microsoft.com/office/drawing/2014/main" id="{1D6C5B34-A616-8CEB-A9E8-38F83EF03AB4}"/>
                  </a:ext>
                </a:extLst>
              </p:cNvPr>
              <p:cNvSpPr/>
              <p:nvPr/>
            </p:nvSpPr>
            <p:spPr>
              <a:xfrm>
                <a:off x="5635783" y="2095245"/>
                <a:ext cx="344614" cy="239077"/>
              </a:xfrm>
              <a:custGeom>
                <a:avLst/>
                <a:gdLst>
                  <a:gd name="connsiteX0" fmla="*/ 344614 w 344614"/>
                  <a:gd name="connsiteY0" fmla="*/ 239078 h 239077"/>
                  <a:gd name="connsiteX1" fmla="*/ 0 w 344614"/>
                  <a:gd name="connsiteY1" fmla="*/ 239078 h 239077"/>
                  <a:gd name="connsiteX2" fmla="*/ 0 w 344614"/>
                  <a:gd name="connsiteY2" fmla="*/ 0 h 239077"/>
                  <a:gd name="connsiteX3" fmla="*/ 9334 w 344614"/>
                  <a:gd name="connsiteY3" fmla="*/ 0 h 239077"/>
                  <a:gd name="connsiteX4" fmla="*/ 9334 w 344614"/>
                  <a:gd name="connsiteY4" fmla="*/ 229743 h 239077"/>
                  <a:gd name="connsiteX5" fmla="*/ 344614 w 344614"/>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0" y="239078"/>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8" name="任意多边形: 形状 487">
                <a:extLst>
                  <a:ext uri="{FF2B5EF4-FFF2-40B4-BE49-F238E27FC236}">
                    <a16:creationId xmlns:a16="http://schemas.microsoft.com/office/drawing/2014/main" id="{603B8C14-BEDB-1101-E43B-51B9C8F2C62D}"/>
                  </a:ext>
                </a:extLst>
              </p:cNvPr>
              <p:cNvSpPr/>
              <p:nvPr/>
            </p:nvSpPr>
            <p:spPr>
              <a:xfrm>
                <a:off x="5509672" y="2090482"/>
                <a:ext cx="337851" cy="239172"/>
              </a:xfrm>
              <a:custGeom>
                <a:avLst/>
                <a:gdLst>
                  <a:gd name="connsiteX0" fmla="*/ 337852 w 337851"/>
                  <a:gd name="connsiteY0" fmla="*/ 239173 h 239172"/>
                  <a:gd name="connsiteX1" fmla="*/ 328422 w 337851"/>
                  <a:gd name="connsiteY1" fmla="*/ 239173 h 239172"/>
                  <a:gd name="connsiteX2" fmla="*/ 328422 w 337851"/>
                  <a:gd name="connsiteY2" fmla="*/ 9430 h 239172"/>
                  <a:gd name="connsiteX3" fmla="*/ 0 w 337851"/>
                  <a:gd name="connsiteY3" fmla="*/ 9430 h 239172"/>
                  <a:gd name="connsiteX4" fmla="*/ 0 w 337851"/>
                  <a:gd name="connsiteY4" fmla="*/ 0 h 239172"/>
                  <a:gd name="connsiteX5" fmla="*/ 337852 w 337851"/>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328422" y="239173"/>
                    </a:lnTo>
                    <a:lnTo>
                      <a:pt x="328422" y="9430"/>
                    </a:lnTo>
                    <a:lnTo>
                      <a:pt x="0" y="9430"/>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9" name="任意多边形: 形状 488">
                <a:extLst>
                  <a:ext uri="{FF2B5EF4-FFF2-40B4-BE49-F238E27FC236}">
                    <a16:creationId xmlns:a16="http://schemas.microsoft.com/office/drawing/2014/main" id="{45E03B23-AD01-C672-77A2-F2604FB57387}"/>
                  </a:ext>
                </a:extLst>
              </p:cNvPr>
              <p:cNvSpPr/>
              <p:nvPr/>
            </p:nvSpPr>
            <p:spPr>
              <a:xfrm>
                <a:off x="5509672" y="2025236"/>
                <a:ext cx="406908" cy="304418"/>
              </a:xfrm>
              <a:custGeom>
                <a:avLst/>
                <a:gdLst>
                  <a:gd name="connsiteX0" fmla="*/ 406908 w 406908"/>
                  <a:gd name="connsiteY0" fmla="*/ 304419 h 304418"/>
                  <a:gd name="connsiteX1" fmla="*/ 397574 w 406908"/>
                  <a:gd name="connsiteY1" fmla="*/ 304419 h 304418"/>
                  <a:gd name="connsiteX2" fmla="*/ 397574 w 406908"/>
                  <a:gd name="connsiteY2" fmla="*/ 9430 h 304418"/>
                  <a:gd name="connsiteX3" fmla="*/ 0 w 406908"/>
                  <a:gd name="connsiteY3" fmla="*/ 9430 h 304418"/>
                  <a:gd name="connsiteX4" fmla="*/ 0 w 406908"/>
                  <a:gd name="connsiteY4" fmla="*/ 0 h 304418"/>
                  <a:gd name="connsiteX5" fmla="*/ 406908 w 406908"/>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418">
                    <a:moveTo>
                      <a:pt x="406908" y="304419"/>
                    </a:moveTo>
                    <a:lnTo>
                      <a:pt x="397574" y="304419"/>
                    </a:lnTo>
                    <a:lnTo>
                      <a:pt x="397574" y="9430"/>
                    </a:lnTo>
                    <a:lnTo>
                      <a:pt x="0" y="9430"/>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0" name="任意多边形: 形状 489">
                <a:extLst>
                  <a:ext uri="{FF2B5EF4-FFF2-40B4-BE49-F238E27FC236}">
                    <a16:creationId xmlns:a16="http://schemas.microsoft.com/office/drawing/2014/main" id="{E1E305A8-F9E8-5AAA-EF0E-388AF2F5AC5B}"/>
                  </a:ext>
                </a:extLst>
              </p:cNvPr>
              <p:cNvSpPr/>
              <p:nvPr/>
            </p:nvSpPr>
            <p:spPr>
              <a:xfrm>
                <a:off x="5243067" y="1963133"/>
                <a:ext cx="271272" cy="437864"/>
              </a:xfrm>
              <a:custGeom>
                <a:avLst/>
                <a:gdLst>
                  <a:gd name="connsiteX0" fmla="*/ 271272 w 271272"/>
                  <a:gd name="connsiteY0" fmla="*/ 437864 h 437864"/>
                  <a:gd name="connsiteX1" fmla="*/ 0 w 271272"/>
                  <a:gd name="connsiteY1" fmla="*/ 437864 h 437864"/>
                  <a:gd name="connsiteX2" fmla="*/ 0 w 271272"/>
                  <a:gd name="connsiteY2" fmla="*/ 428435 h 437864"/>
                  <a:gd name="connsiteX3" fmla="*/ 261842 w 271272"/>
                  <a:gd name="connsiteY3" fmla="*/ 428435 h 437864"/>
                  <a:gd name="connsiteX4" fmla="*/ 261842 w 271272"/>
                  <a:gd name="connsiteY4" fmla="*/ 0 h 437864"/>
                  <a:gd name="connsiteX5" fmla="*/ 271272 w 271272"/>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271272" y="437864"/>
                    </a:moveTo>
                    <a:lnTo>
                      <a:pt x="0" y="437864"/>
                    </a:lnTo>
                    <a:lnTo>
                      <a:pt x="0" y="428435"/>
                    </a:lnTo>
                    <a:lnTo>
                      <a:pt x="261842" y="428435"/>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1" name="任意多边形: 形状 490">
                <a:extLst>
                  <a:ext uri="{FF2B5EF4-FFF2-40B4-BE49-F238E27FC236}">
                    <a16:creationId xmlns:a16="http://schemas.microsoft.com/office/drawing/2014/main" id="{A6EF95E8-7183-B104-3B93-870472F690F3}"/>
                  </a:ext>
                </a:extLst>
              </p:cNvPr>
              <p:cNvSpPr/>
              <p:nvPr/>
            </p:nvSpPr>
            <p:spPr>
              <a:xfrm>
                <a:off x="5238400" y="2090482"/>
                <a:ext cx="204596" cy="374332"/>
              </a:xfrm>
              <a:custGeom>
                <a:avLst/>
                <a:gdLst>
                  <a:gd name="connsiteX0" fmla="*/ 9430 w 204596"/>
                  <a:gd name="connsiteY0" fmla="*/ 374333 h 374332"/>
                  <a:gd name="connsiteX1" fmla="*/ 0 w 204596"/>
                  <a:gd name="connsiteY1" fmla="*/ 374333 h 374332"/>
                  <a:gd name="connsiteX2" fmla="*/ 0 w 204596"/>
                  <a:gd name="connsiteY2" fmla="*/ 0 h 374332"/>
                  <a:gd name="connsiteX3" fmla="*/ 204597 w 204596"/>
                  <a:gd name="connsiteY3" fmla="*/ 0 h 374332"/>
                  <a:gd name="connsiteX4" fmla="*/ 204597 w 204596"/>
                  <a:gd name="connsiteY4" fmla="*/ 9430 h 374332"/>
                  <a:gd name="connsiteX5" fmla="*/ 9430 w 204596"/>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2" name="任意多边形: 形状 491">
                <a:extLst>
                  <a:ext uri="{FF2B5EF4-FFF2-40B4-BE49-F238E27FC236}">
                    <a16:creationId xmlns:a16="http://schemas.microsoft.com/office/drawing/2014/main" id="{4AD99EE0-F30C-5F90-B306-E49EEF3921BE}"/>
                  </a:ext>
                </a:extLst>
              </p:cNvPr>
              <p:cNvSpPr/>
              <p:nvPr/>
            </p:nvSpPr>
            <p:spPr>
              <a:xfrm>
                <a:off x="5171725" y="2025236"/>
                <a:ext cx="271272" cy="439578"/>
              </a:xfrm>
              <a:custGeom>
                <a:avLst/>
                <a:gdLst>
                  <a:gd name="connsiteX0" fmla="*/ 9430 w 271272"/>
                  <a:gd name="connsiteY0" fmla="*/ 439579 h 439578"/>
                  <a:gd name="connsiteX1" fmla="*/ 0 w 271272"/>
                  <a:gd name="connsiteY1" fmla="*/ 439579 h 439578"/>
                  <a:gd name="connsiteX2" fmla="*/ 0 w 271272"/>
                  <a:gd name="connsiteY2" fmla="*/ 0 h 439578"/>
                  <a:gd name="connsiteX3" fmla="*/ 271272 w 271272"/>
                  <a:gd name="connsiteY3" fmla="*/ 0 h 439578"/>
                  <a:gd name="connsiteX4" fmla="*/ 271272 w 271272"/>
                  <a:gd name="connsiteY4" fmla="*/ 9430 h 439578"/>
                  <a:gd name="connsiteX5" fmla="*/ 9430 w 271272"/>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578">
                    <a:moveTo>
                      <a:pt x="9430" y="439579"/>
                    </a:moveTo>
                    <a:lnTo>
                      <a:pt x="0" y="439579"/>
                    </a:lnTo>
                    <a:lnTo>
                      <a:pt x="0" y="0"/>
                    </a:lnTo>
                    <a:lnTo>
                      <a:pt x="271272" y="0"/>
                    </a:lnTo>
                    <a:lnTo>
                      <a:pt x="271272"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3" name="任意多边形: 形状 492">
                <a:extLst>
                  <a:ext uri="{FF2B5EF4-FFF2-40B4-BE49-F238E27FC236}">
                    <a16:creationId xmlns:a16="http://schemas.microsoft.com/office/drawing/2014/main" id="{46044F71-DA50-43F2-2582-2718BB3E1343}"/>
                  </a:ext>
                </a:extLst>
              </p:cNvPr>
              <p:cNvSpPr/>
              <p:nvPr/>
            </p:nvSpPr>
            <p:spPr>
              <a:xfrm>
                <a:off x="4971795" y="2034666"/>
                <a:ext cx="204692" cy="299656"/>
              </a:xfrm>
              <a:custGeom>
                <a:avLst/>
                <a:gdLst>
                  <a:gd name="connsiteX0" fmla="*/ 204692 w 204692"/>
                  <a:gd name="connsiteY0" fmla="*/ 299657 h 299656"/>
                  <a:gd name="connsiteX1" fmla="*/ 0 w 204692"/>
                  <a:gd name="connsiteY1" fmla="*/ 299657 h 299656"/>
                  <a:gd name="connsiteX2" fmla="*/ 0 w 204692"/>
                  <a:gd name="connsiteY2" fmla="*/ 26479 h 299656"/>
                  <a:gd name="connsiteX3" fmla="*/ 28480 w 204692"/>
                  <a:gd name="connsiteY3" fmla="*/ 0 h 299656"/>
                  <a:gd name="connsiteX4" fmla="*/ 34862 w 204692"/>
                  <a:gd name="connsiteY4" fmla="*/ 6858 h 299656"/>
                  <a:gd name="connsiteX5" fmla="*/ 9335 w 204692"/>
                  <a:gd name="connsiteY5" fmla="*/ 30575 h 299656"/>
                  <a:gd name="connsiteX6" fmla="*/ 9335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7"/>
                    </a:moveTo>
                    <a:lnTo>
                      <a:pt x="0" y="299657"/>
                    </a:lnTo>
                    <a:lnTo>
                      <a:pt x="0" y="26479"/>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4" name="任意多边形: 形状 493">
                <a:extLst>
                  <a:ext uri="{FF2B5EF4-FFF2-40B4-BE49-F238E27FC236}">
                    <a16:creationId xmlns:a16="http://schemas.microsoft.com/office/drawing/2014/main" id="{3E923947-A30D-4B81-FE46-C86AB7F14B6C}"/>
                  </a:ext>
                </a:extLst>
              </p:cNvPr>
              <p:cNvSpPr/>
              <p:nvPr/>
            </p:nvSpPr>
            <p:spPr>
              <a:xfrm>
                <a:off x="5243067" y="1963133"/>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263 w 204597"/>
                  <a:gd name="connsiteY3" fmla="*/ 361855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263" y="361855"/>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5" name="任意多边形: 形状 494">
                <a:extLst>
                  <a:ext uri="{FF2B5EF4-FFF2-40B4-BE49-F238E27FC236}">
                    <a16:creationId xmlns:a16="http://schemas.microsoft.com/office/drawing/2014/main" id="{103D98DD-E769-77D0-7729-4E8233FDBA27}"/>
                  </a:ext>
                </a:extLst>
              </p:cNvPr>
              <p:cNvSpPr/>
              <p:nvPr/>
            </p:nvSpPr>
            <p:spPr>
              <a:xfrm>
                <a:off x="4907120" y="1959609"/>
                <a:ext cx="140779" cy="370046"/>
              </a:xfrm>
              <a:custGeom>
                <a:avLst/>
                <a:gdLst>
                  <a:gd name="connsiteX0" fmla="*/ 140779 w 140779"/>
                  <a:gd name="connsiteY0" fmla="*/ 370046 h 370046"/>
                  <a:gd name="connsiteX1" fmla="*/ 131350 w 140779"/>
                  <a:gd name="connsiteY1" fmla="*/ 370046 h 370046"/>
                  <a:gd name="connsiteX2" fmla="*/ 131350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350" y="370046"/>
                    </a:lnTo>
                    <a:lnTo>
                      <a:pt x="131350"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6" name="任意多边形: 形状 495">
                <a:extLst>
                  <a:ext uri="{FF2B5EF4-FFF2-40B4-BE49-F238E27FC236}">
                    <a16:creationId xmlns:a16="http://schemas.microsoft.com/office/drawing/2014/main" id="{81478C43-39E1-6C4E-B9D6-FAFBC76C548E}"/>
                  </a:ext>
                </a:extLst>
              </p:cNvPr>
              <p:cNvSpPr/>
              <p:nvPr/>
            </p:nvSpPr>
            <p:spPr>
              <a:xfrm>
                <a:off x="5008466" y="1959133"/>
                <a:ext cx="104203" cy="370522"/>
              </a:xfrm>
              <a:custGeom>
                <a:avLst/>
                <a:gdLst>
                  <a:gd name="connsiteX0" fmla="*/ 0 w 104203"/>
                  <a:gd name="connsiteY0" fmla="*/ 0 h 370522"/>
                  <a:gd name="connsiteX1" fmla="*/ 94774 w 104203"/>
                  <a:gd name="connsiteY1" fmla="*/ 73152 h 370522"/>
                  <a:gd name="connsiteX2" fmla="*/ 94774 w 104203"/>
                  <a:gd name="connsiteY2" fmla="*/ 370523 h 370522"/>
                  <a:gd name="connsiteX3" fmla="*/ 104204 w 104203"/>
                  <a:gd name="connsiteY3" fmla="*/ 370523 h 370522"/>
                  <a:gd name="connsiteX4" fmla="*/ 104204 w 104203"/>
                  <a:gd name="connsiteY4" fmla="*/ 68485 h 370522"/>
                  <a:gd name="connsiteX5" fmla="*/ 15335 w 104203"/>
                  <a:gd name="connsiteY5" fmla="*/ 0 h 37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203" h="370522">
                    <a:moveTo>
                      <a:pt x="0" y="0"/>
                    </a:moveTo>
                    <a:lnTo>
                      <a:pt x="94774" y="73152"/>
                    </a:lnTo>
                    <a:lnTo>
                      <a:pt x="94774" y="370523"/>
                    </a:lnTo>
                    <a:lnTo>
                      <a:pt x="104204" y="370523"/>
                    </a:lnTo>
                    <a:lnTo>
                      <a:pt x="104204" y="68485"/>
                    </a:lnTo>
                    <a:lnTo>
                      <a:pt x="15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7" name="任意多边形: 形状 496">
                <a:extLst>
                  <a:ext uri="{FF2B5EF4-FFF2-40B4-BE49-F238E27FC236}">
                    <a16:creationId xmlns:a16="http://schemas.microsoft.com/office/drawing/2014/main" id="{C367D676-2D67-435A-03DC-A70D8E6C89FF}"/>
                  </a:ext>
                </a:extLst>
              </p:cNvPr>
              <p:cNvSpPr/>
              <p:nvPr/>
            </p:nvSpPr>
            <p:spPr>
              <a:xfrm>
                <a:off x="5061520" y="1959133"/>
                <a:ext cx="51149" cy="40957"/>
              </a:xfrm>
              <a:custGeom>
                <a:avLst/>
                <a:gdLst>
                  <a:gd name="connsiteX0" fmla="*/ 41720 w 51149"/>
                  <a:gd name="connsiteY0" fmla="*/ 0 h 40957"/>
                  <a:gd name="connsiteX1" fmla="*/ 41720 w 51149"/>
                  <a:gd name="connsiteY1" fmla="*/ 1714 h 40957"/>
                  <a:gd name="connsiteX2" fmla="*/ 0 w 51149"/>
                  <a:gd name="connsiteY2" fmla="*/ 33433 h 40957"/>
                  <a:gd name="connsiteX3" fmla="*/ 5715 w 51149"/>
                  <a:gd name="connsiteY3" fmla="*/ 40957 h 40957"/>
                  <a:gd name="connsiteX4" fmla="*/ 51149 w 51149"/>
                  <a:gd name="connsiteY4" fmla="*/ 6382 h 40957"/>
                  <a:gd name="connsiteX5" fmla="*/ 51149 w 51149"/>
                  <a:gd name="connsiteY5" fmla="*/ 0 h 4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0957">
                    <a:moveTo>
                      <a:pt x="41720" y="0"/>
                    </a:moveTo>
                    <a:lnTo>
                      <a:pt x="41720" y="1714"/>
                    </a:lnTo>
                    <a:lnTo>
                      <a:pt x="0" y="33433"/>
                    </a:lnTo>
                    <a:lnTo>
                      <a:pt x="5715" y="40957"/>
                    </a:lnTo>
                    <a:lnTo>
                      <a:pt x="51149" y="6382"/>
                    </a:lnTo>
                    <a:lnTo>
                      <a:pt x="5114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8" name="任意多边形: 形状 497">
                <a:extLst>
                  <a:ext uri="{FF2B5EF4-FFF2-40B4-BE49-F238E27FC236}">
                    <a16:creationId xmlns:a16="http://schemas.microsoft.com/office/drawing/2014/main" id="{ED6F0214-F846-6A81-4C43-6169A4F11ABA}"/>
                  </a:ext>
                </a:extLst>
              </p:cNvPr>
              <p:cNvSpPr/>
              <p:nvPr/>
            </p:nvSpPr>
            <p:spPr>
              <a:xfrm>
                <a:off x="4905215" y="1959133"/>
                <a:ext cx="140779" cy="107727"/>
              </a:xfrm>
              <a:custGeom>
                <a:avLst/>
                <a:gdLst>
                  <a:gd name="connsiteX0" fmla="*/ 0 w 140779"/>
                  <a:gd name="connsiteY0" fmla="*/ 0 h 107727"/>
                  <a:gd name="connsiteX1" fmla="*/ 0 w 140779"/>
                  <a:gd name="connsiteY1" fmla="*/ 6382 h 107727"/>
                  <a:gd name="connsiteX2" fmla="*/ 135160 w 140779"/>
                  <a:gd name="connsiteY2" fmla="*/ 107728 h 107727"/>
                  <a:gd name="connsiteX3" fmla="*/ 140779 w 140779"/>
                  <a:gd name="connsiteY3" fmla="*/ 100203 h 107727"/>
                  <a:gd name="connsiteX4" fmla="*/ 9430 w 140779"/>
                  <a:gd name="connsiteY4" fmla="*/ 1714 h 107727"/>
                  <a:gd name="connsiteX5" fmla="*/ 9430 w 14077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107727">
                    <a:moveTo>
                      <a:pt x="0" y="0"/>
                    </a:moveTo>
                    <a:lnTo>
                      <a:pt x="0" y="6382"/>
                    </a:lnTo>
                    <a:lnTo>
                      <a:pt x="135160" y="107728"/>
                    </a:lnTo>
                    <a:lnTo>
                      <a:pt x="140779" y="100203"/>
                    </a:lnTo>
                    <a:lnTo>
                      <a:pt x="9430" y="171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9" name="任意多边形: 形状 498">
                <a:extLst>
                  <a:ext uri="{FF2B5EF4-FFF2-40B4-BE49-F238E27FC236}">
                    <a16:creationId xmlns:a16="http://schemas.microsoft.com/office/drawing/2014/main" id="{258FD65A-3B4F-705E-FF50-E97918DBD0C0}"/>
                  </a:ext>
                </a:extLst>
              </p:cNvPr>
              <p:cNvSpPr/>
              <p:nvPr/>
            </p:nvSpPr>
            <p:spPr>
              <a:xfrm>
                <a:off x="5007895" y="1959133"/>
                <a:ext cx="102870" cy="72961"/>
              </a:xfrm>
              <a:custGeom>
                <a:avLst/>
                <a:gdLst>
                  <a:gd name="connsiteX0" fmla="*/ 0 w 102870"/>
                  <a:gd name="connsiteY0" fmla="*/ 0 h 72961"/>
                  <a:gd name="connsiteX1" fmla="*/ 97250 w 102870"/>
                  <a:gd name="connsiteY1" fmla="*/ 72962 h 72961"/>
                  <a:gd name="connsiteX2" fmla="*/ 102870 w 102870"/>
                  <a:gd name="connsiteY2" fmla="*/ 65532 h 72961"/>
                  <a:gd name="connsiteX3" fmla="*/ 15621 w 102870"/>
                  <a:gd name="connsiteY3" fmla="*/ 0 h 72961"/>
                </a:gdLst>
                <a:ahLst/>
                <a:cxnLst>
                  <a:cxn ang="0">
                    <a:pos x="connsiteX0" y="connsiteY0"/>
                  </a:cxn>
                  <a:cxn ang="0">
                    <a:pos x="connsiteX1" y="connsiteY1"/>
                  </a:cxn>
                  <a:cxn ang="0">
                    <a:pos x="connsiteX2" y="connsiteY2"/>
                  </a:cxn>
                  <a:cxn ang="0">
                    <a:pos x="connsiteX3" y="connsiteY3"/>
                  </a:cxn>
                </a:cxnLst>
                <a:rect l="l" t="t" r="r" b="b"/>
                <a:pathLst>
                  <a:path w="102870" h="72961">
                    <a:moveTo>
                      <a:pt x="0" y="0"/>
                    </a:moveTo>
                    <a:lnTo>
                      <a:pt x="97250" y="72962"/>
                    </a:lnTo>
                    <a:lnTo>
                      <a:pt x="10287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0" name="任意多边形: 形状 499">
                <a:extLst>
                  <a:ext uri="{FF2B5EF4-FFF2-40B4-BE49-F238E27FC236}">
                    <a16:creationId xmlns:a16="http://schemas.microsoft.com/office/drawing/2014/main" id="{235D94FB-1974-15B7-8453-B6A79B8F886F}"/>
                  </a:ext>
                </a:extLst>
              </p:cNvPr>
              <p:cNvSpPr/>
              <p:nvPr/>
            </p:nvSpPr>
            <p:spPr>
              <a:xfrm>
                <a:off x="6140036" y="1959133"/>
                <a:ext cx="43148" cy="40576"/>
              </a:xfrm>
              <a:custGeom>
                <a:avLst/>
                <a:gdLst>
                  <a:gd name="connsiteX0" fmla="*/ 33719 w 43148"/>
                  <a:gd name="connsiteY0" fmla="*/ 0 h 40576"/>
                  <a:gd name="connsiteX1" fmla="*/ 33719 w 43148"/>
                  <a:gd name="connsiteY1" fmla="*/ 762 h 40576"/>
                  <a:gd name="connsiteX2" fmla="*/ 0 w 43148"/>
                  <a:gd name="connsiteY2" fmla="*/ 33814 h 40576"/>
                  <a:gd name="connsiteX3" fmla="*/ 6572 w 43148"/>
                  <a:gd name="connsiteY3" fmla="*/ 40577 h 40576"/>
                  <a:gd name="connsiteX4" fmla="*/ 43148 w 43148"/>
                  <a:gd name="connsiteY4" fmla="*/ 4667 h 40576"/>
                  <a:gd name="connsiteX5" fmla="*/ 43148 w 43148"/>
                  <a:gd name="connsiteY5" fmla="*/ 0 h 4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48" h="40576">
                    <a:moveTo>
                      <a:pt x="33719" y="0"/>
                    </a:moveTo>
                    <a:lnTo>
                      <a:pt x="33719" y="762"/>
                    </a:lnTo>
                    <a:lnTo>
                      <a:pt x="0" y="33814"/>
                    </a:lnTo>
                    <a:lnTo>
                      <a:pt x="6572" y="40577"/>
                    </a:lnTo>
                    <a:lnTo>
                      <a:pt x="43148" y="4667"/>
                    </a:lnTo>
                    <a:lnTo>
                      <a:pt x="431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1" name="任意多边形: 形状 500">
                <a:extLst>
                  <a:ext uri="{FF2B5EF4-FFF2-40B4-BE49-F238E27FC236}">
                    <a16:creationId xmlns:a16="http://schemas.microsoft.com/office/drawing/2014/main" id="{0EB7C038-2DF4-6C19-7309-9377CF9719FB}"/>
                  </a:ext>
                </a:extLst>
              </p:cNvPr>
              <p:cNvSpPr/>
              <p:nvPr/>
            </p:nvSpPr>
            <p:spPr>
              <a:xfrm>
                <a:off x="5171820" y="1959133"/>
                <a:ext cx="407003" cy="7334"/>
              </a:xfrm>
              <a:custGeom>
                <a:avLst/>
                <a:gdLst>
                  <a:gd name="connsiteX0" fmla="*/ 0 w 407003"/>
                  <a:gd name="connsiteY0" fmla="*/ 0 h 7334"/>
                  <a:gd name="connsiteX1" fmla="*/ 407003 w 407003"/>
                  <a:gd name="connsiteY1" fmla="*/ 0 h 7334"/>
                  <a:gd name="connsiteX2" fmla="*/ 407003 w 407003"/>
                  <a:gd name="connsiteY2" fmla="*/ 7334 h 7334"/>
                  <a:gd name="connsiteX3" fmla="*/ 0 w 407003"/>
                  <a:gd name="connsiteY3" fmla="*/ 7334 h 7334"/>
                </a:gdLst>
                <a:ahLst/>
                <a:cxnLst>
                  <a:cxn ang="0">
                    <a:pos x="connsiteX0" y="connsiteY0"/>
                  </a:cxn>
                  <a:cxn ang="0">
                    <a:pos x="connsiteX1" y="connsiteY1"/>
                  </a:cxn>
                  <a:cxn ang="0">
                    <a:pos x="connsiteX2" y="connsiteY2"/>
                  </a:cxn>
                  <a:cxn ang="0">
                    <a:pos x="connsiteX3" y="connsiteY3"/>
                  </a:cxn>
                </a:cxnLst>
                <a:rect l="l" t="t" r="r" b="b"/>
                <a:pathLst>
                  <a:path w="407003" h="7334">
                    <a:moveTo>
                      <a:pt x="0" y="0"/>
                    </a:moveTo>
                    <a:lnTo>
                      <a:pt x="407003" y="0"/>
                    </a:lnTo>
                    <a:lnTo>
                      <a:pt x="407003"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2" name="任意多边形: 形状 501">
                <a:extLst>
                  <a:ext uri="{FF2B5EF4-FFF2-40B4-BE49-F238E27FC236}">
                    <a16:creationId xmlns:a16="http://schemas.microsoft.com/office/drawing/2014/main" id="{F2AF165D-39F1-D52E-4539-D052C8273B68}"/>
                  </a:ext>
                </a:extLst>
              </p:cNvPr>
              <p:cNvSpPr/>
              <p:nvPr/>
            </p:nvSpPr>
            <p:spPr>
              <a:xfrm>
                <a:off x="5574061"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3" name="任意多边形: 形状 502">
                <a:extLst>
                  <a:ext uri="{FF2B5EF4-FFF2-40B4-BE49-F238E27FC236}">
                    <a16:creationId xmlns:a16="http://schemas.microsoft.com/office/drawing/2014/main" id="{55F5112C-47DB-C799-9552-C007AA9C2F08}"/>
                  </a:ext>
                </a:extLst>
              </p:cNvPr>
              <p:cNvSpPr/>
              <p:nvPr/>
            </p:nvSpPr>
            <p:spPr>
              <a:xfrm>
                <a:off x="5645403" y="1959133"/>
                <a:ext cx="271271" cy="7334"/>
              </a:xfrm>
              <a:custGeom>
                <a:avLst/>
                <a:gdLst>
                  <a:gd name="connsiteX0" fmla="*/ 0 w 271271"/>
                  <a:gd name="connsiteY0" fmla="*/ 0 h 7334"/>
                  <a:gd name="connsiteX1" fmla="*/ 271272 w 271271"/>
                  <a:gd name="connsiteY1" fmla="*/ 0 h 7334"/>
                  <a:gd name="connsiteX2" fmla="*/ 271272 w 271271"/>
                  <a:gd name="connsiteY2" fmla="*/ 7334 h 7334"/>
                  <a:gd name="connsiteX3" fmla="*/ 0 w 271271"/>
                  <a:gd name="connsiteY3" fmla="*/ 7334 h 7334"/>
                </a:gdLst>
                <a:ahLst/>
                <a:cxnLst>
                  <a:cxn ang="0">
                    <a:pos x="connsiteX0" y="connsiteY0"/>
                  </a:cxn>
                  <a:cxn ang="0">
                    <a:pos x="connsiteX1" y="connsiteY1"/>
                  </a:cxn>
                  <a:cxn ang="0">
                    <a:pos x="connsiteX2" y="connsiteY2"/>
                  </a:cxn>
                  <a:cxn ang="0">
                    <a:pos x="connsiteX3" y="connsiteY3"/>
                  </a:cxn>
                </a:cxnLst>
                <a:rect l="l" t="t" r="r" b="b"/>
                <a:pathLst>
                  <a:path w="271271" h="7334">
                    <a:moveTo>
                      <a:pt x="0" y="0"/>
                    </a:moveTo>
                    <a:lnTo>
                      <a:pt x="271272" y="0"/>
                    </a:lnTo>
                    <a:lnTo>
                      <a:pt x="271272"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4" name="任意多边形: 形状 503">
                <a:extLst>
                  <a:ext uri="{FF2B5EF4-FFF2-40B4-BE49-F238E27FC236}">
                    <a16:creationId xmlns:a16="http://schemas.microsoft.com/office/drawing/2014/main" id="{1F62E2E5-C88A-2945-4933-D2551B0BAABF}"/>
                  </a:ext>
                </a:extLst>
              </p:cNvPr>
              <p:cNvSpPr/>
              <p:nvPr/>
            </p:nvSpPr>
            <p:spPr>
              <a:xfrm>
                <a:off x="5640736"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5" name="任意多边形: 形状 504">
                <a:extLst>
                  <a:ext uri="{FF2B5EF4-FFF2-40B4-BE49-F238E27FC236}">
                    <a16:creationId xmlns:a16="http://schemas.microsoft.com/office/drawing/2014/main" id="{20E3D158-CA0E-577B-CFB9-1C1CFB37AB12}"/>
                  </a:ext>
                </a:extLst>
              </p:cNvPr>
              <p:cNvSpPr/>
              <p:nvPr/>
            </p:nvSpPr>
            <p:spPr>
              <a:xfrm>
                <a:off x="6078219" y="1959133"/>
                <a:ext cx="103060" cy="73056"/>
              </a:xfrm>
              <a:custGeom>
                <a:avLst/>
                <a:gdLst>
                  <a:gd name="connsiteX0" fmla="*/ 0 w 103060"/>
                  <a:gd name="connsiteY0" fmla="*/ 0 h 73056"/>
                  <a:gd name="connsiteX1" fmla="*/ 97441 w 103060"/>
                  <a:gd name="connsiteY1" fmla="*/ 73057 h 73056"/>
                  <a:gd name="connsiteX2" fmla="*/ 103060 w 103060"/>
                  <a:gd name="connsiteY2" fmla="*/ 65532 h 73056"/>
                  <a:gd name="connsiteX3" fmla="*/ 15621 w 103060"/>
                  <a:gd name="connsiteY3" fmla="*/ 0 h 73056"/>
                </a:gdLst>
                <a:ahLst/>
                <a:cxnLst>
                  <a:cxn ang="0">
                    <a:pos x="connsiteX0" y="connsiteY0"/>
                  </a:cxn>
                  <a:cxn ang="0">
                    <a:pos x="connsiteX1" y="connsiteY1"/>
                  </a:cxn>
                  <a:cxn ang="0">
                    <a:pos x="connsiteX2" y="connsiteY2"/>
                  </a:cxn>
                  <a:cxn ang="0">
                    <a:pos x="connsiteX3" y="connsiteY3"/>
                  </a:cxn>
                </a:cxnLst>
                <a:rect l="l" t="t" r="r" b="b"/>
                <a:pathLst>
                  <a:path w="103060" h="73056">
                    <a:moveTo>
                      <a:pt x="0" y="0"/>
                    </a:moveTo>
                    <a:lnTo>
                      <a:pt x="97441" y="73057"/>
                    </a:lnTo>
                    <a:lnTo>
                      <a:pt x="10306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6" name="任意多边形: 形状 505">
                <a:extLst>
                  <a:ext uri="{FF2B5EF4-FFF2-40B4-BE49-F238E27FC236}">
                    <a16:creationId xmlns:a16="http://schemas.microsoft.com/office/drawing/2014/main" id="{16B7B163-5631-B985-CCDA-6F799726C4D5}"/>
                  </a:ext>
                </a:extLst>
              </p:cNvPr>
              <p:cNvSpPr/>
              <p:nvPr/>
            </p:nvSpPr>
            <p:spPr>
              <a:xfrm>
                <a:off x="5975730" y="1959133"/>
                <a:ext cx="138969" cy="107727"/>
              </a:xfrm>
              <a:custGeom>
                <a:avLst/>
                <a:gdLst>
                  <a:gd name="connsiteX0" fmla="*/ 0 w 138969"/>
                  <a:gd name="connsiteY0" fmla="*/ 0 h 107727"/>
                  <a:gd name="connsiteX1" fmla="*/ 0 w 138969"/>
                  <a:gd name="connsiteY1" fmla="*/ 4953 h 107727"/>
                  <a:gd name="connsiteX2" fmla="*/ 133255 w 138969"/>
                  <a:gd name="connsiteY2" fmla="*/ 107728 h 107727"/>
                  <a:gd name="connsiteX3" fmla="*/ 138970 w 138969"/>
                  <a:gd name="connsiteY3" fmla="*/ 100298 h 107727"/>
                  <a:gd name="connsiteX4" fmla="*/ 9335 w 138969"/>
                  <a:gd name="connsiteY4" fmla="*/ 381 h 107727"/>
                  <a:gd name="connsiteX5" fmla="*/ 9335 w 13896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107727">
                    <a:moveTo>
                      <a:pt x="0" y="0"/>
                    </a:moveTo>
                    <a:lnTo>
                      <a:pt x="0" y="4953"/>
                    </a:lnTo>
                    <a:lnTo>
                      <a:pt x="133255" y="107728"/>
                    </a:lnTo>
                    <a:lnTo>
                      <a:pt x="138970" y="100298"/>
                    </a:lnTo>
                    <a:lnTo>
                      <a:pt x="9335" y="381"/>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7" name="任意多边形: 形状 506">
                <a:extLst>
                  <a:ext uri="{FF2B5EF4-FFF2-40B4-BE49-F238E27FC236}">
                    <a16:creationId xmlns:a16="http://schemas.microsoft.com/office/drawing/2014/main" id="{15A093DA-7B37-CEE4-8838-DA208EA6B4E6}"/>
                  </a:ext>
                </a:extLst>
              </p:cNvPr>
              <p:cNvSpPr/>
              <p:nvPr/>
            </p:nvSpPr>
            <p:spPr>
              <a:xfrm>
                <a:off x="4627562" y="1959133"/>
                <a:ext cx="205549" cy="4667"/>
              </a:xfrm>
              <a:custGeom>
                <a:avLst/>
                <a:gdLst>
                  <a:gd name="connsiteX0" fmla="*/ 0 w 205549"/>
                  <a:gd name="connsiteY0" fmla="*/ 0 h 4667"/>
                  <a:gd name="connsiteX1" fmla="*/ 205550 w 205549"/>
                  <a:gd name="connsiteY1" fmla="*/ 0 h 4667"/>
                  <a:gd name="connsiteX2" fmla="*/ 205550 w 205549"/>
                  <a:gd name="connsiteY2" fmla="*/ 4667 h 4667"/>
                  <a:gd name="connsiteX3" fmla="*/ 0 w 205549"/>
                  <a:gd name="connsiteY3" fmla="*/ 4667 h 4667"/>
                </a:gdLst>
                <a:ahLst/>
                <a:cxnLst>
                  <a:cxn ang="0">
                    <a:pos x="connsiteX0" y="connsiteY0"/>
                  </a:cxn>
                  <a:cxn ang="0">
                    <a:pos x="connsiteX1" y="connsiteY1"/>
                  </a:cxn>
                  <a:cxn ang="0">
                    <a:pos x="connsiteX2" y="connsiteY2"/>
                  </a:cxn>
                  <a:cxn ang="0">
                    <a:pos x="connsiteX3" y="connsiteY3"/>
                  </a:cxn>
                </a:cxnLst>
                <a:rect l="l" t="t" r="r" b="b"/>
                <a:pathLst>
                  <a:path w="205549" h="4667">
                    <a:moveTo>
                      <a:pt x="0" y="0"/>
                    </a:moveTo>
                    <a:lnTo>
                      <a:pt x="205550" y="0"/>
                    </a:lnTo>
                    <a:lnTo>
                      <a:pt x="20555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8" name="任意多边形: 形状 507">
                <a:extLst>
                  <a:ext uri="{FF2B5EF4-FFF2-40B4-BE49-F238E27FC236}">
                    <a16:creationId xmlns:a16="http://schemas.microsoft.com/office/drawing/2014/main" id="{3595FA3F-6A09-0C75-8037-4C90B5C8A878}"/>
                  </a:ext>
                </a:extLst>
              </p:cNvPr>
              <p:cNvSpPr/>
              <p:nvPr/>
            </p:nvSpPr>
            <p:spPr>
              <a:xfrm>
                <a:off x="4227512" y="1959133"/>
                <a:ext cx="339090" cy="4667"/>
              </a:xfrm>
              <a:custGeom>
                <a:avLst/>
                <a:gdLst>
                  <a:gd name="connsiteX0" fmla="*/ 0 w 339090"/>
                  <a:gd name="connsiteY0" fmla="*/ 0 h 4667"/>
                  <a:gd name="connsiteX1" fmla="*/ 339090 w 339090"/>
                  <a:gd name="connsiteY1" fmla="*/ 0 h 4667"/>
                  <a:gd name="connsiteX2" fmla="*/ 339090 w 339090"/>
                  <a:gd name="connsiteY2" fmla="*/ 4667 h 4667"/>
                  <a:gd name="connsiteX3" fmla="*/ 0 w 339090"/>
                  <a:gd name="connsiteY3" fmla="*/ 4667 h 4667"/>
                </a:gdLst>
                <a:ahLst/>
                <a:cxnLst>
                  <a:cxn ang="0">
                    <a:pos x="connsiteX0" y="connsiteY0"/>
                  </a:cxn>
                  <a:cxn ang="0">
                    <a:pos x="connsiteX1" y="connsiteY1"/>
                  </a:cxn>
                  <a:cxn ang="0">
                    <a:pos x="connsiteX2" y="connsiteY2"/>
                  </a:cxn>
                  <a:cxn ang="0">
                    <a:pos x="connsiteX3" y="connsiteY3"/>
                  </a:cxn>
                </a:cxnLst>
                <a:rect l="l" t="t" r="r" b="b"/>
                <a:pathLst>
                  <a:path w="339090" h="4667">
                    <a:moveTo>
                      <a:pt x="0" y="0"/>
                    </a:moveTo>
                    <a:lnTo>
                      <a:pt x="339090" y="0"/>
                    </a:lnTo>
                    <a:lnTo>
                      <a:pt x="33909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grpSp>
        <p:grpSp>
          <p:nvGrpSpPr>
            <p:cNvPr id="30" name="组合 29">
              <a:extLst>
                <a:ext uri="{FF2B5EF4-FFF2-40B4-BE49-F238E27FC236}">
                  <a16:creationId xmlns:a16="http://schemas.microsoft.com/office/drawing/2014/main" id="{6A60E7BA-96A1-9040-AA6C-41940078A5BB}"/>
                </a:ext>
              </a:extLst>
            </p:cNvPr>
            <p:cNvGrpSpPr/>
            <p:nvPr userDrawn="1"/>
          </p:nvGrpSpPr>
          <p:grpSpPr>
            <a:xfrm>
              <a:off x="6329571" y="10954"/>
              <a:ext cx="6351210" cy="6224746"/>
              <a:chOff x="4227512" y="1959133"/>
              <a:chExt cx="2700051" cy="2814827"/>
            </a:xfrm>
            <a:grpFill/>
          </p:grpSpPr>
          <p:sp>
            <p:nvSpPr>
              <p:cNvPr id="31" name="任意多边形: 形状 30">
                <a:extLst>
                  <a:ext uri="{FF2B5EF4-FFF2-40B4-BE49-F238E27FC236}">
                    <a16:creationId xmlns:a16="http://schemas.microsoft.com/office/drawing/2014/main" id="{DAAA1BAB-AF5F-986A-C834-C0ABCD892A0C}"/>
                  </a:ext>
                </a:extLst>
              </p:cNvPr>
              <p:cNvSpPr/>
              <p:nvPr/>
            </p:nvSpPr>
            <p:spPr>
              <a:xfrm>
                <a:off x="6255289" y="4507356"/>
                <a:ext cx="207454" cy="266604"/>
              </a:xfrm>
              <a:custGeom>
                <a:avLst/>
                <a:gdLst>
                  <a:gd name="connsiteX0" fmla="*/ 75914 w 207454"/>
                  <a:gd name="connsiteY0" fmla="*/ 137922 h 266604"/>
                  <a:gd name="connsiteX1" fmla="*/ 133255 w 207454"/>
                  <a:gd name="connsiteY1" fmla="*/ 137922 h 266604"/>
                  <a:gd name="connsiteX2" fmla="*/ 133255 w 207454"/>
                  <a:gd name="connsiteY2" fmla="*/ 196977 h 266604"/>
                  <a:gd name="connsiteX3" fmla="*/ 75914 w 207454"/>
                  <a:gd name="connsiteY3" fmla="*/ 196977 h 266604"/>
                  <a:gd name="connsiteX4" fmla="*/ 75914 w 207454"/>
                  <a:gd name="connsiteY4" fmla="*/ 137922 h 266604"/>
                  <a:gd name="connsiteX5" fmla="*/ 198025 w 207454"/>
                  <a:gd name="connsiteY5" fmla="*/ 0 h 266604"/>
                  <a:gd name="connsiteX6" fmla="*/ 198025 w 207454"/>
                  <a:gd name="connsiteY6" fmla="*/ 261842 h 266604"/>
                  <a:gd name="connsiteX7" fmla="*/ 9334 w 207454"/>
                  <a:gd name="connsiteY7" fmla="*/ 261842 h 266604"/>
                  <a:gd name="connsiteX8" fmla="*/ 9334 w 207454"/>
                  <a:gd name="connsiteY8" fmla="*/ 75057 h 266604"/>
                  <a:gd name="connsiteX9" fmla="*/ 133255 w 207454"/>
                  <a:gd name="connsiteY9" fmla="*/ 75057 h 266604"/>
                  <a:gd name="connsiteX10" fmla="*/ 133255 w 207454"/>
                  <a:gd name="connsiteY10" fmla="*/ 128588 h 266604"/>
                  <a:gd name="connsiteX11" fmla="*/ 66580 w 207454"/>
                  <a:gd name="connsiteY11" fmla="*/ 128588 h 266604"/>
                  <a:gd name="connsiteX12" fmla="*/ 66580 w 207454"/>
                  <a:gd name="connsiteY12" fmla="*/ 206502 h 266604"/>
                  <a:gd name="connsiteX13" fmla="*/ 142684 w 207454"/>
                  <a:gd name="connsiteY13" fmla="*/ 206502 h 266604"/>
                  <a:gd name="connsiteX14" fmla="*/ 142684 w 207454"/>
                  <a:gd name="connsiteY14" fmla="*/ 95 h 266604"/>
                  <a:gd name="connsiteX15" fmla="*/ 133255 w 207454"/>
                  <a:gd name="connsiteY15" fmla="*/ 95 h 266604"/>
                  <a:gd name="connsiteX16" fmla="*/ 133255 w 207454"/>
                  <a:gd name="connsiteY16" fmla="*/ 65722 h 266604"/>
                  <a:gd name="connsiteX17" fmla="*/ 0 w 207454"/>
                  <a:gd name="connsiteY17" fmla="*/ 65722 h 266604"/>
                  <a:gd name="connsiteX18" fmla="*/ 0 w 207454"/>
                  <a:gd name="connsiteY18" fmla="*/ 266605 h 266604"/>
                  <a:gd name="connsiteX19" fmla="*/ 207455 w 207454"/>
                  <a:gd name="connsiteY19" fmla="*/ 266605 h 266604"/>
                  <a:gd name="connsiteX20" fmla="*/ 207455 w 207454"/>
                  <a:gd name="connsiteY20" fmla="*/ 95 h 266604"/>
                  <a:gd name="connsiteX21" fmla="*/ 198025 w 207454"/>
                  <a:gd name="connsiteY21" fmla="*/ 95 h 26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66604">
                    <a:moveTo>
                      <a:pt x="75914" y="137922"/>
                    </a:moveTo>
                    <a:lnTo>
                      <a:pt x="133255" y="137922"/>
                    </a:lnTo>
                    <a:lnTo>
                      <a:pt x="133255" y="196977"/>
                    </a:lnTo>
                    <a:lnTo>
                      <a:pt x="75914" y="196977"/>
                    </a:lnTo>
                    <a:lnTo>
                      <a:pt x="75914" y="137922"/>
                    </a:lnTo>
                    <a:close/>
                    <a:moveTo>
                      <a:pt x="198025" y="0"/>
                    </a:moveTo>
                    <a:lnTo>
                      <a:pt x="198025" y="261842"/>
                    </a:lnTo>
                    <a:lnTo>
                      <a:pt x="9334" y="261842"/>
                    </a:lnTo>
                    <a:lnTo>
                      <a:pt x="9334" y="75057"/>
                    </a:lnTo>
                    <a:lnTo>
                      <a:pt x="133255" y="75057"/>
                    </a:lnTo>
                    <a:lnTo>
                      <a:pt x="133255" y="128588"/>
                    </a:lnTo>
                    <a:lnTo>
                      <a:pt x="66580" y="128588"/>
                    </a:lnTo>
                    <a:lnTo>
                      <a:pt x="66580" y="206502"/>
                    </a:lnTo>
                    <a:lnTo>
                      <a:pt x="142684" y="206502"/>
                    </a:lnTo>
                    <a:lnTo>
                      <a:pt x="142684" y="95"/>
                    </a:lnTo>
                    <a:lnTo>
                      <a:pt x="133255" y="95"/>
                    </a:lnTo>
                    <a:lnTo>
                      <a:pt x="133255" y="65722"/>
                    </a:lnTo>
                    <a:lnTo>
                      <a:pt x="0" y="65722"/>
                    </a:lnTo>
                    <a:lnTo>
                      <a:pt x="0" y="266605"/>
                    </a:lnTo>
                    <a:lnTo>
                      <a:pt x="207455" y="266605"/>
                    </a:lnTo>
                    <a:lnTo>
                      <a:pt x="207455" y="95"/>
                    </a:lnTo>
                    <a:lnTo>
                      <a:pt x="198025" y="9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 name="任意多边形: 形状 31">
                <a:extLst>
                  <a:ext uri="{FF2B5EF4-FFF2-40B4-BE49-F238E27FC236}">
                    <a16:creationId xmlns:a16="http://schemas.microsoft.com/office/drawing/2014/main" id="{86FE545E-AFDB-DE4E-95BB-13AA828198F1}"/>
                  </a:ext>
                </a:extLst>
              </p:cNvPr>
              <p:cNvSpPr/>
              <p:nvPr/>
            </p:nvSpPr>
            <p:spPr>
              <a:xfrm>
                <a:off x="6457981" y="4571173"/>
                <a:ext cx="438530" cy="51054"/>
              </a:xfrm>
              <a:custGeom>
                <a:avLst/>
                <a:gdLst>
                  <a:gd name="connsiteX0" fmla="*/ 431101 w 438530"/>
                  <a:gd name="connsiteY0" fmla="*/ 51054 h 51054"/>
                  <a:gd name="connsiteX1" fmla="*/ 399288 w 438530"/>
                  <a:gd name="connsiteY1" fmla="*/ 9335 h 51054"/>
                  <a:gd name="connsiteX2" fmla="*/ 0 w 438530"/>
                  <a:gd name="connsiteY2" fmla="*/ 9335 h 51054"/>
                  <a:gd name="connsiteX3" fmla="*/ 0 w 438530"/>
                  <a:gd name="connsiteY3" fmla="*/ 0 h 51054"/>
                  <a:gd name="connsiteX4" fmla="*/ 403955 w 438530"/>
                  <a:gd name="connsiteY4" fmla="*/ 0 h 51054"/>
                  <a:gd name="connsiteX5" fmla="*/ 438531 w 438530"/>
                  <a:gd name="connsiteY5" fmla="*/ 45339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5"/>
                    </a:lnTo>
                    <a:lnTo>
                      <a:pt x="0" y="9335"/>
                    </a:lnTo>
                    <a:lnTo>
                      <a:pt x="0" y="0"/>
                    </a:lnTo>
                    <a:lnTo>
                      <a:pt x="403955" y="0"/>
                    </a:lnTo>
                    <a:lnTo>
                      <a:pt x="438531" y="4533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 name="任意多边形: 形状 32">
                <a:extLst>
                  <a:ext uri="{FF2B5EF4-FFF2-40B4-BE49-F238E27FC236}">
                    <a16:creationId xmlns:a16="http://schemas.microsoft.com/office/drawing/2014/main" id="{2AA8CCC3-0CDD-AC4D-D02B-AFA12BCDA234}"/>
                  </a:ext>
                </a:extLst>
              </p:cNvPr>
              <p:cNvSpPr/>
              <p:nvPr/>
            </p:nvSpPr>
            <p:spPr>
              <a:xfrm>
                <a:off x="6457981" y="4635944"/>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808 w 396049"/>
                  <a:gd name="connsiteY4" fmla="*/ 0 h 42100"/>
                  <a:gd name="connsiteX5" fmla="*/ 396049 w 396049"/>
                  <a:gd name="connsiteY5" fmla="*/ 36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808" y="0"/>
                    </a:lnTo>
                    <a:lnTo>
                      <a:pt x="396049" y="36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 name="任意多边形: 形状 33">
                <a:extLst>
                  <a:ext uri="{FF2B5EF4-FFF2-40B4-BE49-F238E27FC236}">
                    <a16:creationId xmlns:a16="http://schemas.microsoft.com/office/drawing/2014/main" id="{50146305-8021-E786-65E4-3EC3C8EF658C}"/>
                  </a:ext>
                </a:extLst>
              </p:cNvPr>
              <p:cNvSpPr/>
              <p:nvPr/>
            </p:nvSpPr>
            <p:spPr>
              <a:xfrm>
                <a:off x="6521798" y="4640611"/>
                <a:ext cx="405669" cy="133254"/>
              </a:xfrm>
              <a:custGeom>
                <a:avLst/>
                <a:gdLst>
                  <a:gd name="connsiteX0" fmla="*/ 0 w 405669"/>
                  <a:gd name="connsiteY0" fmla="*/ 0 h 133254"/>
                  <a:gd name="connsiteX1" fmla="*/ 0 w 405669"/>
                  <a:gd name="connsiteY1" fmla="*/ 133255 h 133254"/>
                  <a:gd name="connsiteX2" fmla="*/ 343662 w 405669"/>
                  <a:gd name="connsiteY2" fmla="*/ 133255 h 133254"/>
                  <a:gd name="connsiteX3" fmla="*/ 405670 w 405669"/>
                  <a:gd name="connsiteY3" fmla="*/ 50578 h 133254"/>
                  <a:gd name="connsiteX4" fmla="*/ 405670 w 405669"/>
                  <a:gd name="connsiteY4" fmla="*/ 34957 h 133254"/>
                  <a:gd name="connsiteX5" fmla="*/ 335471 w 405669"/>
                  <a:gd name="connsiteY5" fmla="*/ 128588 h 133254"/>
                  <a:gd name="connsiteX6" fmla="*/ 9335 w 405669"/>
                  <a:gd name="connsiteY6" fmla="*/ 128588 h 133254"/>
                  <a:gd name="connsiteX7" fmla="*/ 9335 w 405669"/>
                  <a:gd name="connsiteY7" fmla="*/ 0 h 13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3254">
                    <a:moveTo>
                      <a:pt x="0" y="0"/>
                    </a:moveTo>
                    <a:lnTo>
                      <a:pt x="0" y="133255"/>
                    </a:lnTo>
                    <a:lnTo>
                      <a:pt x="343662" y="133255"/>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 name="任意多边形: 形状 34">
                <a:extLst>
                  <a:ext uri="{FF2B5EF4-FFF2-40B4-BE49-F238E27FC236}">
                    <a16:creationId xmlns:a16="http://schemas.microsoft.com/office/drawing/2014/main" id="{C25499AA-9113-3555-9C8B-597F272B5E23}"/>
                  </a:ext>
                </a:extLst>
              </p:cNvPr>
              <p:cNvSpPr/>
              <p:nvPr/>
            </p:nvSpPr>
            <p:spPr>
              <a:xfrm>
                <a:off x="6588378" y="4571078"/>
                <a:ext cx="339185" cy="140874"/>
              </a:xfrm>
              <a:custGeom>
                <a:avLst/>
                <a:gdLst>
                  <a:gd name="connsiteX0" fmla="*/ 334137 w 339185"/>
                  <a:gd name="connsiteY0" fmla="*/ 0 h 140874"/>
                  <a:gd name="connsiteX1" fmla="*/ 235553 w 339185"/>
                  <a:gd name="connsiteY1" fmla="*/ 131445 h 140874"/>
                  <a:gd name="connsiteX2" fmla="*/ 9430 w 339185"/>
                  <a:gd name="connsiteY2" fmla="*/ 131445 h 140874"/>
                  <a:gd name="connsiteX3" fmla="*/ 9430 w 339185"/>
                  <a:gd name="connsiteY3" fmla="*/ 69532 h 140874"/>
                  <a:gd name="connsiteX4" fmla="*/ 0 w 339185"/>
                  <a:gd name="connsiteY4" fmla="*/ 69532 h 140874"/>
                  <a:gd name="connsiteX5" fmla="*/ 0 w 339185"/>
                  <a:gd name="connsiteY5" fmla="*/ 140875 h 140874"/>
                  <a:gd name="connsiteX6" fmla="*/ 240221 w 339185"/>
                  <a:gd name="connsiteY6" fmla="*/ 140875 h 140874"/>
                  <a:gd name="connsiteX7" fmla="*/ 338804 w 339185"/>
                  <a:gd name="connsiteY7" fmla="*/ 9430 h 140874"/>
                  <a:gd name="connsiteX8" fmla="*/ 339185 w 339185"/>
                  <a:gd name="connsiteY8" fmla="*/ 9430 h 140874"/>
                  <a:gd name="connsiteX9" fmla="*/ 339185 w 339185"/>
                  <a:gd name="connsiteY9" fmla="*/ 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874">
                    <a:moveTo>
                      <a:pt x="334137" y="0"/>
                    </a:moveTo>
                    <a:lnTo>
                      <a:pt x="235553" y="131445"/>
                    </a:lnTo>
                    <a:lnTo>
                      <a:pt x="9430" y="131445"/>
                    </a:lnTo>
                    <a:lnTo>
                      <a:pt x="9430" y="69532"/>
                    </a:lnTo>
                    <a:lnTo>
                      <a:pt x="0" y="69532"/>
                    </a:lnTo>
                    <a:lnTo>
                      <a:pt x="0" y="140875"/>
                    </a:lnTo>
                    <a:lnTo>
                      <a:pt x="240221" y="140875"/>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 name="任意多边形: 形状 35">
                <a:extLst>
                  <a:ext uri="{FF2B5EF4-FFF2-40B4-BE49-F238E27FC236}">
                    <a16:creationId xmlns:a16="http://schemas.microsoft.com/office/drawing/2014/main" id="{E7A1BB52-129B-8080-8540-FD43BDFA501B}"/>
                  </a:ext>
                </a:extLst>
              </p:cNvPr>
              <p:cNvSpPr/>
              <p:nvPr/>
            </p:nvSpPr>
            <p:spPr>
              <a:xfrm>
                <a:off x="6255194" y="4103115"/>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4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4"/>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 name="任意多边形: 形状 36">
                <a:extLst>
                  <a:ext uri="{FF2B5EF4-FFF2-40B4-BE49-F238E27FC236}">
                    <a16:creationId xmlns:a16="http://schemas.microsoft.com/office/drawing/2014/main" id="{78271F8D-91FF-FDC6-BC2C-CE056CF34C3F}"/>
                  </a:ext>
                </a:extLst>
              </p:cNvPr>
              <p:cNvSpPr/>
              <p:nvPr/>
            </p:nvSpPr>
            <p:spPr>
              <a:xfrm>
                <a:off x="6822503" y="4637848"/>
                <a:ext cx="104965" cy="136016"/>
              </a:xfrm>
              <a:custGeom>
                <a:avLst/>
                <a:gdLst>
                  <a:gd name="connsiteX0" fmla="*/ 0 w 104965"/>
                  <a:gd name="connsiteY0" fmla="*/ 5525 h 136016"/>
                  <a:gd name="connsiteX1" fmla="*/ 96488 w 104965"/>
                  <a:gd name="connsiteY1" fmla="*/ 136017 h 136016"/>
                  <a:gd name="connsiteX2" fmla="*/ 104965 w 104965"/>
                  <a:gd name="connsiteY2" fmla="*/ 136017 h 136016"/>
                  <a:gd name="connsiteX3" fmla="*/ 104965 w 104965"/>
                  <a:gd name="connsiteY3" fmla="*/ 131350 h 136016"/>
                  <a:gd name="connsiteX4" fmla="*/ 104680 w 104965"/>
                  <a:gd name="connsiteY4" fmla="*/ 131350 h 136016"/>
                  <a:gd name="connsiteX5" fmla="*/ 7525 w 104965"/>
                  <a:gd name="connsiteY5" fmla="*/ 0 h 13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36016">
                    <a:moveTo>
                      <a:pt x="0" y="5525"/>
                    </a:moveTo>
                    <a:lnTo>
                      <a:pt x="96488" y="136017"/>
                    </a:lnTo>
                    <a:lnTo>
                      <a:pt x="104965" y="136017"/>
                    </a:lnTo>
                    <a:lnTo>
                      <a:pt x="104965" y="131350"/>
                    </a:lnTo>
                    <a:lnTo>
                      <a:pt x="104680" y="131350"/>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 name="任意多边形: 形状 37">
                <a:extLst>
                  <a:ext uri="{FF2B5EF4-FFF2-40B4-BE49-F238E27FC236}">
                    <a16:creationId xmlns:a16="http://schemas.microsoft.com/office/drawing/2014/main" id="{490321CB-FEF7-8392-928A-33AC69DC2F6B}"/>
                  </a:ext>
                </a:extLst>
              </p:cNvPr>
              <p:cNvSpPr/>
              <p:nvPr/>
            </p:nvSpPr>
            <p:spPr>
              <a:xfrm>
                <a:off x="6855935" y="4572983"/>
                <a:ext cx="71627" cy="99822"/>
              </a:xfrm>
              <a:custGeom>
                <a:avLst/>
                <a:gdLst>
                  <a:gd name="connsiteX0" fmla="*/ 0 w 71627"/>
                  <a:gd name="connsiteY0" fmla="*/ 5620 h 99822"/>
                  <a:gd name="connsiteX1" fmla="*/ 71628 w 71627"/>
                  <a:gd name="connsiteY1" fmla="*/ 99822 h 99822"/>
                  <a:gd name="connsiteX2" fmla="*/ 71628 w 71627"/>
                  <a:gd name="connsiteY2" fmla="*/ 84296 h 99822"/>
                  <a:gd name="connsiteX3" fmla="*/ 7429 w 71627"/>
                  <a:gd name="connsiteY3" fmla="*/ 0 h 99822"/>
                </a:gdLst>
                <a:ahLst/>
                <a:cxnLst>
                  <a:cxn ang="0">
                    <a:pos x="connsiteX0" y="connsiteY0"/>
                  </a:cxn>
                  <a:cxn ang="0">
                    <a:pos x="connsiteX1" y="connsiteY1"/>
                  </a:cxn>
                  <a:cxn ang="0">
                    <a:pos x="connsiteX2" y="connsiteY2"/>
                  </a:cxn>
                  <a:cxn ang="0">
                    <a:pos x="connsiteX3" y="connsiteY3"/>
                  </a:cxn>
                </a:cxnLst>
                <a:rect l="l" t="t" r="r" b="b"/>
                <a:pathLst>
                  <a:path w="71627" h="99822">
                    <a:moveTo>
                      <a:pt x="0" y="5620"/>
                    </a:moveTo>
                    <a:lnTo>
                      <a:pt x="71628" y="99822"/>
                    </a:lnTo>
                    <a:lnTo>
                      <a:pt x="71628" y="84296"/>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 name="任意多边形: 形状 38">
                <a:extLst>
                  <a:ext uri="{FF2B5EF4-FFF2-40B4-BE49-F238E27FC236}">
                    <a16:creationId xmlns:a16="http://schemas.microsoft.com/office/drawing/2014/main" id="{7B9E1507-208F-39F3-EF17-2ECEB0D5BE1F}"/>
                  </a:ext>
                </a:extLst>
              </p:cNvPr>
              <p:cNvSpPr/>
              <p:nvPr/>
            </p:nvSpPr>
            <p:spPr>
              <a:xfrm>
                <a:off x="6920134" y="4206271"/>
                <a:ext cx="7334" cy="305752"/>
              </a:xfrm>
              <a:custGeom>
                <a:avLst/>
                <a:gdLst>
                  <a:gd name="connsiteX0" fmla="*/ 0 w 7334"/>
                  <a:gd name="connsiteY0" fmla="*/ 0 h 305752"/>
                  <a:gd name="connsiteX1" fmla="*/ 7334 w 7334"/>
                  <a:gd name="connsiteY1" fmla="*/ 0 h 305752"/>
                  <a:gd name="connsiteX2" fmla="*/ 7334 w 7334"/>
                  <a:gd name="connsiteY2" fmla="*/ 305752 h 305752"/>
                  <a:gd name="connsiteX3" fmla="*/ 0 w 7334"/>
                  <a:gd name="connsiteY3" fmla="*/ 305752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2"/>
                    </a:lnTo>
                    <a:lnTo>
                      <a:pt x="0" y="30575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 name="任意多边形: 形状 39">
                <a:extLst>
                  <a:ext uri="{FF2B5EF4-FFF2-40B4-BE49-F238E27FC236}">
                    <a16:creationId xmlns:a16="http://schemas.microsoft.com/office/drawing/2014/main" id="{9EDD7BBD-F22B-29E0-71D6-90AAF767BB9F}"/>
                  </a:ext>
                </a:extLst>
              </p:cNvPr>
              <p:cNvSpPr/>
              <p:nvPr/>
            </p:nvSpPr>
            <p:spPr>
              <a:xfrm>
                <a:off x="6859650" y="4201508"/>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 name="任意多边形: 形状 40">
                <a:extLst>
                  <a:ext uri="{FF2B5EF4-FFF2-40B4-BE49-F238E27FC236}">
                    <a16:creationId xmlns:a16="http://schemas.microsoft.com/office/drawing/2014/main" id="{7941B96F-EDB3-59B0-D367-A8EE89D2115A}"/>
                  </a:ext>
                </a:extLst>
              </p:cNvPr>
              <p:cNvSpPr/>
              <p:nvPr/>
            </p:nvSpPr>
            <p:spPr>
              <a:xfrm>
                <a:off x="6859650" y="4136262"/>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 name="任意多边形: 形状 41">
                <a:extLst>
                  <a:ext uri="{FF2B5EF4-FFF2-40B4-BE49-F238E27FC236}">
                    <a16:creationId xmlns:a16="http://schemas.microsoft.com/office/drawing/2014/main" id="{A634444F-8223-EAE2-4F98-3474773F1890}"/>
                  </a:ext>
                </a:extLst>
              </p:cNvPr>
              <p:cNvSpPr/>
              <p:nvPr/>
            </p:nvSpPr>
            <p:spPr>
              <a:xfrm>
                <a:off x="6593140" y="4074159"/>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 name="任意多边形: 形状 42">
                <a:extLst>
                  <a:ext uri="{FF2B5EF4-FFF2-40B4-BE49-F238E27FC236}">
                    <a16:creationId xmlns:a16="http://schemas.microsoft.com/office/drawing/2014/main" id="{7C18EB6F-77CF-1601-BB93-61F278A5FC2F}"/>
                  </a:ext>
                </a:extLst>
              </p:cNvPr>
              <p:cNvSpPr/>
              <p:nvPr/>
            </p:nvSpPr>
            <p:spPr>
              <a:xfrm>
                <a:off x="6588378" y="4201508"/>
                <a:ext cx="204597" cy="374332"/>
              </a:xfrm>
              <a:custGeom>
                <a:avLst/>
                <a:gdLst>
                  <a:gd name="connsiteX0" fmla="*/ 9430 w 204597"/>
                  <a:gd name="connsiteY0" fmla="*/ 374333 h 374332"/>
                  <a:gd name="connsiteX1" fmla="*/ 0 w 204597"/>
                  <a:gd name="connsiteY1" fmla="*/ 374333 h 374332"/>
                  <a:gd name="connsiteX2" fmla="*/ 0 w 204597"/>
                  <a:gd name="connsiteY2" fmla="*/ 0 h 374332"/>
                  <a:gd name="connsiteX3" fmla="*/ 204597 w 204597"/>
                  <a:gd name="connsiteY3" fmla="*/ 0 h 374332"/>
                  <a:gd name="connsiteX4" fmla="*/ 204597 w 204597"/>
                  <a:gd name="connsiteY4" fmla="*/ 9430 h 374332"/>
                  <a:gd name="connsiteX5" fmla="*/ 9430 w 204597"/>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 name="任意多边形: 形状 43">
                <a:extLst>
                  <a:ext uri="{FF2B5EF4-FFF2-40B4-BE49-F238E27FC236}">
                    <a16:creationId xmlns:a16="http://schemas.microsoft.com/office/drawing/2014/main" id="{CB1AE9C5-4049-BA3A-74A7-53D43D5D277B}"/>
                  </a:ext>
                </a:extLst>
              </p:cNvPr>
              <p:cNvSpPr/>
              <p:nvPr/>
            </p:nvSpPr>
            <p:spPr>
              <a:xfrm>
                <a:off x="6521798" y="4136262"/>
                <a:ext cx="271176" cy="439578"/>
              </a:xfrm>
              <a:custGeom>
                <a:avLst/>
                <a:gdLst>
                  <a:gd name="connsiteX0" fmla="*/ 9335 w 271176"/>
                  <a:gd name="connsiteY0" fmla="*/ 439579 h 439578"/>
                  <a:gd name="connsiteX1" fmla="*/ 0 w 271176"/>
                  <a:gd name="connsiteY1" fmla="*/ 439579 h 439578"/>
                  <a:gd name="connsiteX2" fmla="*/ 0 w 271176"/>
                  <a:gd name="connsiteY2" fmla="*/ 0 h 439578"/>
                  <a:gd name="connsiteX3" fmla="*/ 271177 w 271176"/>
                  <a:gd name="connsiteY3" fmla="*/ 0 h 439578"/>
                  <a:gd name="connsiteX4" fmla="*/ 271177 w 271176"/>
                  <a:gd name="connsiteY4" fmla="*/ 9430 h 439578"/>
                  <a:gd name="connsiteX5" fmla="*/ 9335 w 271176"/>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9335" y="439579"/>
                    </a:moveTo>
                    <a:lnTo>
                      <a:pt x="0" y="439579"/>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 name="任意多边形: 形状 44">
                <a:extLst>
                  <a:ext uri="{FF2B5EF4-FFF2-40B4-BE49-F238E27FC236}">
                    <a16:creationId xmlns:a16="http://schemas.microsoft.com/office/drawing/2014/main" id="{D585FBC4-B2B0-57C6-F5A3-20D25C2A1450}"/>
                  </a:ext>
                </a:extLst>
              </p:cNvPr>
              <p:cNvSpPr/>
              <p:nvPr/>
            </p:nvSpPr>
            <p:spPr>
              <a:xfrm>
                <a:off x="6321773" y="4145692"/>
                <a:ext cx="204692" cy="299656"/>
              </a:xfrm>
              <a:custGeom>
                <a:avLst/>
                <a:gdLst>
                  <a:gd name="connsiteX0" fmla="*/ 204692 w 204692"/>
                  <a:gd name="connsiteY0" fmla="*/ 299656 h 299656"/>
                  <a:gd name="connsiteX1" fmla="*/ 0 w 204692"/>
                  <a:gd name="connsiteY1" fmla="*/ 299656 h 299656"/>
                  <a:gd name="connsiteX2" fmla="*/ 0 w 204692"/>
                  <a:gd name="connsiteY2" fmla="*/ 26479 h 299656"/>
                  <a:gd name="connsiteX3" fmla="*/ 28480 w 204692"/>
                  <a:gd name="connsiteY3" fmla="*/ 0 h 299656"/>
                  <a:gd name="connsiteX4" fmla="*/ 34862 w 204692"/>
                  <a:gd name="connsiteY4" fmla="*/ 6858 h 299656"/>
                  <a:gd name="connsiteX5" fmla="*/ 9430 w 204692"/>
                  <a:gd name="connsiteY5" fmla="*/ 30575 h 299656"/>
                  <a:gd name="connsiteX6" fmla="*/ 9430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6"/>
                    </a:moveTo>
                    <a:lnTo>
                      <a:pt x="0" y="299656"/>
                    </a:lnTo>
                    <a:lnTo>
                      <a:pt x="0" y="26479"/>
                    </a:lnTo>
                    <a:lnTo>
                      <a:pt x="28480" y="0"/>
                    </a:lnTo>
                    <a:lnTo>
                      <a:pt x="34862" y="6858"/>
                    </a:lnTo>
                    <a:lnTo>
                      <a:pt x="9430" y="30575"/>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 name="任意多边形: 形状 45">
                <a:extLst>
                  <a:ext uri="{FF2B5EF4-FFF2-40B4-BE49-F238E27FC236}">
                    <a16:creationId xmlns:a16="http://schemas.microsoft.com/office/drawing/2014/main" id="{DE0A4757-2208-A150-2181-3F22FA13DEF2}"/>
                  </a:ext>
                </a:extLst>
              </p:cNvPr>
              <p:cNvSpPr/>
              <p:nvPr/>
            </p:nvSpPr>
            <p:spPr>
              <a:xfrm>
                <a:off x="6593140" y="4074159"/>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167 w 204597"/>
                  <a:gd name="connsiteY3" fmla="*/ 361855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167" y="361855"/>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 name="任意多边形: 形状 46">
                <a:extLst>
                  <a:ext uri="{FF2B5EF4-FFF2-40B4-BE49-F238E27FC236}">
                    <a16:creationId xmlns:a16="http://schemas.microsoft.com/office/drawing/2014/main" id="{AF9A64D7-72D4-169A-0DC3-F01F1B7C4681}"/>
                  </a:ext>
                </a:extLst>
              </p:cNvPr>
              <p:cNvSpPr/>
              <p:nvPr/>
            </p:nvSpPr>
            <p:spPr>
              <a:xfrm>
                <a:off x="6257099" y="4070635"/>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 name="任意多边形: 形状 47">
                <a:extLst>
                  <a:ext uri="{FF2B5EF4-FFF2-40B4-BE49-F238E27FC236}">
                    <a16:creationId xmlns:a16="http://schemas.microsoft.com/office/drawing/2014/main" id="{B0A2EBE5-AD7F-2882-0A34-61F6E7A80FDE}"/>
                  </a:ext>
                </a:extLst>
              </p:cNvPr>
              <p:cNvSpPr/>
              <p:nvPr/>
            </p:nvSpPr>
            <p:spPr>
              <a:xfrm>
                <a:off x="6323678" y="4035964"/>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 name="任意多边形: 形状 48">
                <a:extLst>
                  <a:ext uri="{FF2B5EF4-FFF2-40B4-BE49-F238E27FC236}">
                    <a16:creationId xmlns:a16="http://schemas.microsoft.com/office/drawing/2014/main" id="{C80888DB-D16C-C3FB-276A-E19492155ED5}"/>
                  </a:ext>
                </a:extLst>
              </p:cNvPr>
              <p:cNvSpPr/>
              <p:nvPr/>
            </p:nvSpPr>
            <p:spPr>
              <a:xfrm>
                <a:off x="6891845" y="3591623"/>
                <a:ext cx="35623" cy="51054"/>
              </a:xfrm>
              <a:custGeom>
                <a:avLst/>
                <a:gdLst>
                  <a:gd name="connsiteX0" fmla="*/ 0 w 35623"/>
                  <a:gd name="connsiteY0" fmla="*/ 5620 h 51054"/>
                  <a:gd name="connsiteX1" fmla="*/ 34576 w 35623"/>
                  <a:gd name="connsiteY1" fmla="*/ 51054 h 51054"/>
                  <a:gd name="connsiteX2" fmla="*/ 35623 w 35623"/>
                  <a:gd name="connsiteY2" fmla="*/ 51054 h 51054"/>
                  <a:gd name="connsiteX3" fmla="*/ 35623 w 35623"/>
                  <a:gd name="connsiteY3" fmla="*/ 37052 h 51054"/>
                  <a:gd name="connsiteX4" fmla="*/ 7525 w 35623"/>
                  <a:gd name="connsiteY4" fmla="*/ 0 h 5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054">
                    <a:moveTo>
                      <a:pt x="0" y="5620"/>
                    </a:moveTo>
                    <a:lnTo>
                      <a:pt x="34576" y="51054"/>
                    </a:lnTo>
                    <a:lnTo>
                      <a:pt x="35623" y="51054"/>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 name="任意多边形: 形状 49">
                <a:extLst>
                  <a:ext uri="{FF2B5EF4-FFF2-40B4-BE49-F238E27FC236}">
                    <a16:creationId xmlns:a16="http://schemas.microsoft.com/office/drawing/2014/main" id="{32CF73F0-2A34-D193-5EE0-66B89E02F5CE}"/>
                  </a:ext>
                </a:extLst>
              </p:cNvPr>
              <p:cNvSpPr/>
              <p:nvPr/>
            </p:nvSpPr>
            <p:spPr>
              <a:xfrm>
                <a:off x="6595522" y="3435317"/>
                <a:ext cx="331946" cy="142589"/>
              </a:xfrm>
              <a:custGeom>
                <a:avLst/>
                <a:gdLst>
                  <a:gd name="connsiteX0" fmla="*/ 330899 w 331946"/>
                  <a:gd name="connsiteY0" fmla="*/ 0 h 142589"/>
                  <a:gd name="connsiteX1" fmla="*/ 230886 w 331946"/>
                  <a:gd name="connsiteY1" fmla="*/ 133255 h 142589"/>
                  <a:gd name="connsiteX2" fmla="*/ 0 w 331946"/>
                  <a:gd name="connsiteY2" fmla="*/ 133255 h 142589"/>
                  <a:gd name="connsiteX3" fmla="*/ 0 w 331946"/>
                  <a:gd name="connsiteY3" fmla="*/ 142589 h 142589"/>
                  <a:gd name="connsiteX4" fmla="*/ 235649 w 331946"/>
                  <a:gd name="connsiteY4" fmla="*/ 142589 h 142589"/>
                  <a:gd name="connsiteX5" fmla="*/ 331946 w 331946"/>
                  <a:gd name="connsiteY5" fmla="*/ 14097 h 142589"/>
                  <a:gd name="connsiteX6" fmla="*/ 331946 w 331946"/>
                  <a:gd name="connsiteY6" fmla="*/ 0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589">
                    <a:moveTo>
                      <a:pt x="330899" y="0"/>
                    </a:moveTo>
                    <a:lnTo>
                      <a:pt x="230886" y="133255"/>
                    </a:lnTo>
                    <a:lnTo>
                      <a:pt x="0" y="133255"/>
                    </a:lnTo>
                    <a:lnTo>
                      <a:pt x="0" y="142589"/>
                    </a:lnTo>
                    <a:lnTo>
                      <a:pt x="235649" y="142589"/>
                    </a:lnTo>
                    <a:lnTo>
                      <a:pt x="331946" y="14097"/>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 name="任意多边形: 形状 50">
                <a:extLst>
                  <a:ext uri="{FF2B5EF4-FFF2-40B4-BE49-F238E27FC236}">
                    <a16:creationId xmlns:a16="http://schemas.microsoft.com/office/drawing/2014/main" id="{88465691-BADC-D115-9478-BB9955EBDFCD}"/>
                  </a:ext>
                </a:extLst>
              </p:cNvPr>
              <p:cNvSpPr/>
              <p:nvPr/>
            </p:nvSpPr>
            <p:spPr>
              <a:xfrm>
                <a:off x="6595522" y="3544855"/>
                <a:ext cx="331946" cy="97916"/>
              </a:xfrm>
              <a:custGeom>
                <a:avLst/>
                <a:gdLst>
                  <a:gd name="connsiteX0" fmla="*/ 265652 w 331946"/>
                  <a:gd name="connsiteY0" fmla="*/ 88487 h 97916"/>
                  <a:gd name="connsiteX1" fmla="*/ 0 w 331946"/>
                  <a:gd name="connsiteY1" fmla="*/ 88487 h 97916"/>
                  <a:gd name="connsiteX2" fmla="*/ 0 w 331946"/>
                  <a:gd name="connsiteY2" fmla="*/ 97917 h 97916"/>
                  <a:gd name="connsiteX3" fmla="*/ 270320 w 331946"/>
                  <a:gd name="connsiteY3" fmla="*/ 97917 h 97916"/>
                  <a:gd name="connsiteX4" fmla="*/ 331946 w 331946"/>
                  <a:gd name="connsiteY4" fmla="*/ 15716 h 97916"/>
                  <a:gd name="connsiteX5" fmla="*/ 331946 w 331946"/>
                  <a:gd name="connsiteY5" fmla="*/ 0 h 9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916">
                    <a:moveTo>
                      <a:pt x="265652" y="88487"/>
                    </a:moveTo>
                    <a:lnTo>
                      <a:pt x="0" y="88487"/>
                    </a:lnTo>
                    <a:lnTo>
                      <a:pt x="0" y="97917"/>
                    </a:lnTo>
                    <a:lnTo>
                      <a:pt x="270320" y="97917"/>
                    </a:lnTo>
                    <a:lnTo>
                      <a:pt x="331946" y="15716"/>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 name="任意多边形: 形状 51">
                <a:extLst>
                  <a:ext uri="{FF2B5EF4-FFF2-40B4-BE49-F238E27FC236}">
                    <a16:creationId xmlns:a16="http://schemas.microsoft.com/office/drawing/2014/main" id="{7965AF38-A162-061F-08EF-148A25CB6D71}"/>
                  </a:ext>
                </a:extLst>
              </p:cNvPr>
              <p:cNvSpPr/>
              <p:nvPr/>
            </p:nvSpPr>
            <p:spPr>
              <a:xfrm>
                <a:off x="6255194" y="3435222"/>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684 w 271271"/>
                  <a:gd name="connsiteY9" fmla="*/ 66580 h 207454"/>
                  <a:gd name="connsiteX10" fmla="*/ 142684 w 271271"/>
                  <a:gd name="connsiteY10" fmla="*/ 133255 h 207454"/>
                  <a:gd name="connsiteX11" fmla="*/ 196215 w 271271"/>
                  <a:gd name="connsiteY11" fmla="*/ 133255 h 207454"/>
                  <a:gd name="connsiteX12" fmla="*/ 196215 w 271271"/>
                  <a:gd name="connsiteY12" fmla="*/ 9334 h 207454"/>
                  <a:gd name="connsiteX13" fmla="*/ 9430 w 271271"/>
                  <a:gd name="connsiteY13" fmla="*/ 9334 h 207454"/>
                  <a:gd name="connsiteX14" fmla="*/ 9430 w 271271"/>
                  <a:gd name="connsiteY14" fmla="*/ 198025 h 207454"/>
                  <a:gd name="connsiteX15" fmla="*/ 271272 w 271271"/>
                  <a:gd name="connsiteY15" fmla="*/ 198025 h 207454"/>
                  <a:gd name="connsiteX16" fmla="*/ 271272 w 271271"/>
                  <a:gd name="connsiteY16" fmla="*/ 207454 h 207454"/>
                  <a:gd name="connsiteX17" fmla="*/ 74200 w 271271"/>
                  <a:gd name="connsiteY17" fmla="*/ 133350 h 207454"/>
                  <a:gd name="connsiteX18" fmla="*/ 133350 w 271271"/>
                  <a:gd name="connsiteY18" fmla="*/ 133350 h 207454"/>
                  <a:gd name="connsiteX19" fmla="*/ 133350 w 271271"/>
                  <a:gd name="connsiteY19" fmla="*/ 76009 h 207454"/>
                  <a:gd name="connsiteX20" fmla="*/ 74200 w 271271"/>
                  <a:gd name="connsiteY20" fmla="*/ 76009 h 207454"/>
                  <a:gd name="connsiteX21" fmla="*/ 74200 w 271271"/>
                  <a:gd name="connsiteY21" fmla="*/ 13335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684"/>
                    </a:lnTo>
                    <a:lnTo>
                      <a:pt x="64770" y="142684"/>
                    </a:lnTo>
                    <a:lnTo>
                      <a:pt x="64770" y="66580"/>
                    </a:lnTo>
                    <a:lnTo>
                      <a:pt x="142684" y="66580"/>
                    </a:lnTo>
                    <a:lnTo>
                      <a:pt x="142684" y="133255"/>
                    </a:lnTo>
                    <a:lnTo>
                      <a:pt x="196215" y="133255"/>
                    </a:lnTo>
                    <a:lnTo>
                      <a:pt x="196215" y="9334"/>
                    </a:lnTo>
                    <a:lnTo>
                      <a:pt x="9430" y="9334"/>
                    </a:lnTo>
                    <a:lnTo>
                      <a:pt x="9430" y="198025"/>
                    </a:lnTo>
                    <a:lnTo>
                      <a:pt x="271272" y="198025"/>
                    </a:lnTo>
                    <a:lnTo>
                      <a:pt x="271272" y="207454"/>
                    </a:lnTo>
                    <a:close/>
                    <a:moveTo>
                      <a:pt x="74200" y="133350"/>
                    </a:moveTo>
                    <a:lnTo>
                      <a:pt x="133350" y="133350"/>
                    </a:lnTo>
                    <a:lnTo>
                      <a:pt x="133350" y="76009"/>
                    </a:lnTo>
                    <a:lnTo>
                      <a:pt x="74200" y="76009"/>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 name="任意多边形: 形状 52">
                <a:extLst>
                  <a:ext uri="{FF2B5EF4-FFF2-40B4-BE49-F238E27FC236}">
                    <a16:creationId xmlns:a16="http://schemas.microsoft.com/office/drawing/2014/main" id="{843089D2-A2EC-5A57-10F2-3D90EB31F958}"/>
                  </a:ext>
                </a:extLst>
              </p:cNvPr>
              <p:cNvSpPr/>
              <p:nvPr/>
            </p:nvSpPr>
            <p:spPr>
              <a:xfrm>
                <a:off x="6411499" y="3638009"/>
                <a:ext cx="51149" cy="473106"/>
              </a:xfrm>
              <a:custGeom>
                <a:avLst/>
                <a:gdLst>
                  <a:gd name="connsiteX0" fmla="*/ 5715 w 51149"/>
                  <a:gd name="connsiteY0" fmla="*/ 473107 h 473106"/>
                  <a:gd name="connsiteX1" fmla="*/ 0 w 51149"/>
                  <a:gd name="connsiteY1" fmla="*/ 465582 h 473106"/>
                  <a:gd name="connsiteX2" fmla="*/ 41815 w 51149"/>
                  <a:gd name="connsiteY2" fmla="*/ 433864 h 473106"/>
                  <a:gd name="connsiteX3" fmla="*/ 41815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815" y="433864"/>
                    </a:lnTo>
                    <a:lnTo>
                      <a:pt x="41815"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 name="任意多边形: 形状 53">
                <a:extLst>
                  <a:ext uri="{FF2B5EF4-FFF2-40B4-BE49-F238E27FC236}">
                    <a16:creationId xmlns:a16="http://schemas.microsoft.com/office/drawing/2014/main" id="{4103C1E1-BE11-B828-6315-9FB331BAF78C}"/>
                  </a:ext>
                </a:extLst>
              </p:cNvPr>
              <p:cNvSpPr/>
              <p:nvPr/>
            </p:nvSpPr>
            <p:spPr>
              <a:xfrm>
                <a:off x="6355778" y="3638009"/>
                <a:ext cx="42100" cy="430625"/>
              </a:xfrm>
              <a:custGeom>
                <a:avLst/>
                <a:gdLst>
                  <a:gd name="connsiteX0" fmla="*/ 5334 w 42100"/>
                  <a:gd name="connsiteY0" fmla="*/ 430625 h 430625"/>
                  <a:gd name="connsiteX1" fmla="*/ 0 w 42100"/>
                  <a:gd name="connsiteY1" fmla="*/ 422910 h 430625"/>
                  <a:gd name="connsiteX2" fmla="*/ 32766 w 42100"/>
                  <a:gd name="connsiteY2" fmla="*/ 400336 h 430625"/>
                  <a:gd name="connsiteX3" fmla="*/ 32766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334" y="430625"/>
                    </a:moveTo>
                    <a:lnTo>
                      <a:pt x="0" y="422910"/>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 name="任意多边形: 形状 54">
                <a:extLst>
                  <a:ext uri="{FF2B5EF4-FFF2-40B4-BE49-F238E27FC236}">
                    <a16:creationId xmlns:a16="http://schemas.microsoft.com/office/drawing/2014/main" id="{1BF47BB7-3207-16CA-04EC-8336F1411B12}"/>
                  </a:ext>
                </a:extLst>
              </p:cNvPr>
              <p:cNvSpPr/>
              <p:nvPr/>
            </p:nvSpPr>
            <p:spPr>
              <a:xfrm>
                <a:off x="6255194" y="3701827"/>
                <a:ext cx="140779" cy="476059"/>
              </a:xfrm>
              <a:custGeom>
                <a:avLst/>
                <a:gdLst>
                  <a:gd name="connsiteX0" fmla="*/ 135160 w 140779"/>
                  <a:gd name="connsiteY0" fmla="*/ 476059 h 476059"/>
                  <a:gd name="connsiteX1" fmla="*/ 0 w 140779"/>
                  <a:gd name="connsiteY1" fmla="*/ 374713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70046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59"/>
                    </a:moveTo>
                    <a:lnTo>
                      <a:pt x="0" y="374713"/>
                    </a:lnTo>
                    <a:lnTo>
                      <a:pt x="0" y="0"/>
                    </a:lnTo>
                    <a:lnTo>
                      <a:pt x="138017" y="0"/>
                    </a:lnTo>
                    <a:lnTo>
                      <a:pt x="138017" y="9334"/>
                    </a:lnTo>
                    <a:lnTo>
                      <a:pt x="9430" y="9334"/>
                    </a:lnTo>
                    <a:lnTo>
                      <a:pt x="9430" y="370046"/>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 name="任意多边形: 形状 55">
                <a:extLst>
                  <a:ext uri="{FF2B5EF4-FFF2-40B4-BE49-F238E27FC236}">
                    <a16:creationId xmlns:a16="http://schemas.microsoft.com/office/drawing/2014/main" id="{0196F2DF-8B19-7B9A-8E92-04F4677E9298}"/>
                  </a:ext>
                </a:extLst>
              </p:cNvPr>
              <p:cNvSpPr/>
              <p:nvPr/>
            </p:nvSpPr>
            <p:spPr>
              <a:xfrm>
                <a:off x="6321869" y="3768502"/>
                <a:ext cx="138874" cy="374713"/>
              </a:xfrm>
              <a:custGeom>
                <a:avLst/>
                <a:gdLst>
                  <a:gd name="connsiteX0" fmla="*/ 133255 w 138874"/>
                  <a:gd name="connsiteY0" fmla="*/ 374713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4 h 374713"/>
                  <a:gd name="connsiteX5" fmla="*/ 9334 w 138874"/>
                  <a:gd name="connsiteY5" fmla="*/ 9334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3"/>
                    </a:moveTo>
                    <a:lnTo>
                      <a:pt x="0" y="274701"/>
                    </a:lnTo>
                    <a:lnTo>
                      <a:pt x="0" y="0"/>
                    </a:lnTo>
                    <a:lnTo>
                      <a:pt x="71342" y="0"/>
                    </a:lnTo>
                    <a:lnTo>
                      <a:pt x="71342" y="9334"/>
                    </a:lnTo>
                    <a:lnTo>
                      <a:pt x="9334" y="9334"/>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 name="任意多边形: 形状 56">
                <a:extLst>
                  <a:ext uri="{FF2B5EF4-FFF2-40B4-BE49-F238E27FC236}">
                    <a16:creationId xmlns:a16="http://schemas.microsoft.com/office/drawing/2014/main" id="{70EAE72B-B271-8113-4844-AD47D973E5D7}"/>
                  </a:ext>
                </a:extLst>
              </p:cNvPr>
              <p:cNvSpPr/>
              <p:nvPr/>
            </p:nvSpPr>
            <p:spPr>
              <a:xfrm>
                <a:off x="6521798" y="3435317"/>
                <a:ext cx="405669" cy="271176"/>
              </a:xfrm>
              <a:custGeom>
                <a:avLst/>
                <a:gdLst>
                  <a:gd name="connsiteX0" fmla="*/ 0 w 405669"/>
                  <a:gd name="connsiteY0" fmla="*/ 0 h 271176"/>
                  <a:gd name="connsiteX1" fmla="*/ 0 w 405669"/>
                  <a:gd name="connsiteY1" fmla="*/ 271177 h 271176"/>
                  <a:gd name="connsiteX2" fmla="*/ 9335 w 405669"/>
                  <a:gd name="connsiteY2" fmla="*/ 271177 h 271176"/>
                  <a:gd name="connsiteX3" fmla="*/ 9335 w 405669"/>
                  <a:gd name="connsiteY3" fmla="*/ 9334 h 271176"/>
                  <a:gd name="connsiteX4" fmla="*/ 339376 w 405669"/>
                  <a:gd name="connsiteY4" fmla="*/ 9334 h 271176"/>
                  <a:gd name="connsiteX5" fmla="*/ 405670 w 405669"/>
                  <a:gd name="connsiteY5" fmla="*/ 99060 h 271176"/>
                  <a:gd name="connsiteX6" fmla="*/ 405670 w 405669"/>
                  <a:gd name="connsiteY6" fmla="*/ 83249 h 271176"/>
                  <a:gd name="connsiteX7" fmla="*/ 344138 w 405669"/>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176">
                    <a:moveTo>
                      <a:pt x="0" y="0"/>
                    </a:moveTo>
                    <a:lnTo>
                      <a:pt x="0" y="271177"/>
                    </a:lnTo>
                    <a:lnTo>
                      <a:pt x="9335" y="271177"/>
                    </a:lnTo>
                    <a:lnTo>
                      <a:pt x="9335" y="9334"/>
                    </a:lnTo>
                    <a:lnTo>
                      <a:pt x="339376" y="9334"/>
                    </a:lnTo>
                    <a:lnTo>
                      <a:pt x="405670" y="99060"/>
                    </a:lnTo>
                    <a:lnTo>
                      <a:pt x="405670" y="83249"/>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 name="任意多边形: 形状 57">
                <a:extLst>
                  <a:ext uri="{FF2B5EF4-FFF2-40B4-BE49-F238E27FC236}">
                    <a16:creationId xmlns:a16="http://schemas.microsoft.com/office/drawing/2014/main" id="{AB2B63A6-86D8-9243-9CAE-F37D922661CB}"/>
                  </a:ext>
                </a:extLst>
              </p:cNvPr>
              <p:cNvSpPr/>
              <p:nvPr/>
            </p:nvSpPr>
            <p:spPr>
              <a:xfrm>
                <a:off x="6590854" y="3501897"/>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430 h 204596"/>
                  <a:gd name="connsiteX4" fmla="*/ 235648 w 336613"/>
                  <a:gd name="connsiteY4" fmla="*/ 9430 h 204596"/>
                  <a:gd name="connsiteX5" fmla="*/ 334137 w 336613"/>
                  <a:gd name="connsiteY5" fmla="*/ 138970 h 204596"/>
                  <a:gd name="connsiteX6" fmla="*/ 336613 w 336613"/>
                  <a:gd name="connsiteY6" fmla="*/ 137065 h 204596"/>
                  <a:gd name="connsiteX7" fmla="*/ 336613 w 336613"/>
                  <a:gd name="connsiteY7" fmla="*/ 126778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430"/>
                    </a:lnTo>
                    <a:lnTo>
                      <a:pt x="235648" y="9430"/>
                    </a:lnTo>
                    <a:lnTo>
                      <a:pt x="334137" y="138970"/>
                    </a:lnTo>
                    <a:lnTo>
                      <a:pt x="336613" y="137065"/>
                    </a:lnTo>
                    <a:lnTo>
                      <a:pt x="336613" y="126778"/>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 name="任意多边形: 形状 58">
                <a:extLst>
                  <a:ext uri="{FF2B5EF4-FFF2-40B4-BE49-F238E27FC236}">
                    <a16:creationId xmlns:a16="http://schemas.microsoft.com/office/drawing/2014/main" id="{8DBAD625-195D-4348-1BE4-619BEBC05A68}"/>
                  </a:ext>
                </a:extLst>
              </p:cNvPr>
              <p:cNvSpPr/>
              <p:nvPr/>
            </p:nvSpPr>
            <p:spPr>
              <a:xfrm>
                <a:off x="6457981" y="3701827"/>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 name="任意多边形: 形状 59">
                <a:extLst>
                  <a:ext uri="{FF2B5EF4-FFF2-40B4-BE49-F238E27FC236}">
                    <a16:creationId xmlns:a16="http://schemas.microsoft.com/office/drawing/2014/main" id="{AF901027-0B5B-81A1-C625-7DE7AD5D110A}"/>
                  </a:ext>
                </a:extLst>
              </p:cNvPr>
              <p:cNvSpPr/>
              <p:nvPr/>
            </p:nvSpPr>
            <p:spPr>
              <a:xfrm>
                <a:off x="6457981" y="3768502"/>
                <a:ext cx="344614" cy="239077"/>
              </a:xfrm>
              <a:custGeom>
                <a:avLst/>
                <a:gdLst>
                  <a:gd name="connsiteX0" fmla="*/ 344614 w 344614"/>
                  <a:gd name="connsiteY0" fmla="*/ 239078 h 239077"/>
                  <a:gd name="connsiteX1" fmla="*/ 335280 w 344614"/>
                  <a:gd name="connsiteY1" fmla="*/ 239078 h 239077"/>
                  <a:gd name="connsiteX2" fmla="*/ 335280 w 344614"/>
                  <a:gd name="connsiteY2" fmla="*/ 9334 h 239077"/>
                  <a:gd name="connsiteX3" fmla="*/ 0 w 344614"/>
                  <a:gd name="connsiteY3" fmla="*/ 9334 h 239077"/>
                  <a:gd name="connsiteX4" fmla="*/ 0 w 344614"/>
                  <a:gd name="connsiteY4" fmla="*/ 0 h 239077"/>
                  <a:gd name="connsiteX5" fmla="*/ 344614 w 344614"/>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335280" y="239078"/>
                    </a:lnTo>
                    <a:lnTo>
                      <a:pt x="335280" y="9334"/>
                    </a:lnTo>
                    <a:lnTo>
                      <a:pt x="0" y="9334"/>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 name="任意多边形: 形状 60">
                <a:extLst>
                  <a:ext uri="{FF2B5EF4-FFF2-40B4-BE49-F238E27FC236}">
                    <a16:creationId xmlns:a16="http://schemas.microsoft.com/office/drawing/2014/main" id="{06D137B8-F2F0-478D-E927-E9679D19D028}"/>
                  </a:ext>
                </a:extLst>
              </p:cNvPr>
              <p:cNvSpPr/>
              <p:nvPr/>
            </p:nvSpPr>
            <p:spPr>
              <a:xfrm>
                <a:off x="6590854" y="3773169"/>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743 h 239172"/>
                  <a:gd name="connsiteX4" fmla="*/ 9430 w 336613"/>
                  <a:gd name="connsiteY4" fmla="*/ 229743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743"/>
                    </a:lnTo>
                    <a:lnTo>
                      <a:pt x="9430" y="229743"/>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 name="任意多边形: 形状 61">
                <a:extLst>
                  <a:ext uri="{FF2B5EF4-FFF2-40B4-BE49-F238E27FC236}">
                    <a16:creationId xmlns:a16="http://schemas.microsoft.com/office/drawing/2014/main" id="{C14A00A2-64A3-E445-0589-C49C996801BF}"/>
                  </a:ext>
                </a:extLst>
              </p:cNvPr>
              <p:cNvSpPr/>
              <p:nvPr/>
            </p:nvSpPr>
            <p:spPr>
              <a:xfrm>
                <a:off x="6521798" y="3773169"/>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4989 h 304418"/>
                  <a:gd name="connsiteX4" fmla="*/ 9335 w 405669"/>
                  <a:gd name="connsiteY4" fmla="*/ 294989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4989"/>
                    </a:lnTo>
                    <a:lnTo>
                      <a:pt x="9335" y="294989"/>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 name="任意多边形: 形状 62">
                <a:extLst>
                  <a:ext uri="{FF2B5EF4-FFF2-40B4-BE49-F238E27FC236}">
                    <a16:creationId xmlns:a16="http://schemas.microsoft.com/office/drawing/2014/main" id="{6C47CC94-BCF5-4924-346E-72BB1F6E3B6F}"/>
                  </a:ext>
                </a:extLst>
              </p:cNvPr>
              <p:cNvSpPr/>
              <p:nvPr/>
            </p:nvSpPr>
            <p:spPr>
              <a:xfrm>
                <a:off x="6924039" y="3701827"/>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 name="任意多边形: 形状 63">
                <a:extLst>
                  <a:ext uri="{FF2B5EF4-FFF2-40B4-BE49-F238E27FC236}">
                    <a16:creationId xmlns:a16="http://schemas.microsoft.com/office/drawing/2014/main" id="{68A24B86-06D8-97AB-B0C7-E8A225FAC844}"/>
                  </a:ext>
                </a:extLst>
              </p:cNvPr>
              <p:cNvSpPr/>
              <p:nvPr/>
            </p:nvSpPr>
            <p:spPr>
              <a:xfrm>
                <a:off x="6042405" y="4739576"/>
                <a:ext cx="51339" cy="34289"/>
              </a:xfrm>
              <a:custGeom>
                <a:avLst/>
                <a:gdLst>
                  <a:gd name="connsiteX0" fmla="*/ 0 w 51339"/>
                  <a:gd name="connsiteY0" fmla="*/ 7525 h 34289"/>
                  <a:gd name="connsiteX1" fmla="*/ 35624 w 51339"/>
                  <a:gd name="connsiteY1" fmla="*/ 34290 h 34289"/>
                  <a:gd name="connsiteX2" fmla="*/ 51340 w 51339"/>
                  <a:gd name="connsiteY2" fmla="*/ 34290 h 34289"/>
                  <a:gd name="connsiteX3" fmla="*/ 5620 w 51339"/>
                  <a:gd name="connsiteY3" fmla="*/ 0 h 34289"/>
                </a:gdLst>
                <a:ahLst/>
                <a:cxnLst>
                  <a:cxn ang="0">
                    <a:pos x="connsiteX0" y="connsiteY0"/>
                  </a:cxn>
                  <a:cxn ang="0">
                    <a:pos x="connsiteX1" y="connsiteY1"/>
                  </a:cxn>
                  <a:cxn ang="0">
                    <a:pos x="connsiteX2" y="connsiteY2"/>
                  </a:cxn>
                  <a:cxn ang="0">
                    <a:pos x="connsiteX3" y="connsiteY3"/>
                  </a:cxn>
                </a:cxnLst>
                <a:rect l="l" t="t" r="r" b="b"/>
                <a:pathLst>
                  <a:path w="51339" h="34289">
                    <a:moveTo>
                      <a:pt x="0" y="7525"/>
                    </a:moveTo>
                    <a:lnTo>
                      <a:pt x="35624" y="34290"/>
                    </a:lnTo>
                    <a:lnTo>
                      <a:pt x="51340" y="34290"/>
                    </a:lnTo>
                    <a:lnTo>
                      <a:pt x="562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 name="任意多边形: 形状 64">
                <a:extLst>
                  <a:ext uri="{FF2B5EF4-FFF2-40B4-BE49-F238E27FC236}">
                    <a16:creationId xmlns:a16="http://schemas.microsoft.com/office/drawing/2014/main" id="{855B92D2-F4C6-D67D-E2F7-70510F4715F5}"/>
                  </a:ext>
                </a:extLst>
              </p:cNvPr>
              <p:cNvSpPr/>
              <p:nvPr/>
            </p:nvSpPr>
            <p:spPr>
              <a:xfrm>
                <a:off x="4973700" y="4739671"/>
                <a:ext cx="50101" cy="34194"/>
              </a:xfrm>
              <a:custGeom>
                <a:avLst/>
                <a:gdLst>
                  <a:gd name="connsiteX0" fmla="*/ 0 w 50101"/>
                  <a:gd name="connsiteY0" fmla="*/ 7429 h 34194"/>
                  <a:gd name="connsiteX1" fmla="*/ 34766 w 50101"/>
                  <a:gd name="connsiteY1" fmla="*/ 34195 h 34194"/>
                  <a:gd name="connsiteX2" fmla="*/ 50102 w 50101"/>
                  <a:gd name="connsiteY2" fmla="*/ 34195 h 34194"/>
                  <a:gd name="connsiteX3" fmla="*/ 5715 w 50101"/>
                  <a:gd name="connsiteY3" fmla="*/ 0 h 34194"/>
                </a:gdLst>
                <a:ahLst/>
                <a:cxnLst>
                  <a:cxn ang="0">
                    <a:pos x="connsiteX0" y="connsiteY0"/>
                  </a:cxn>
                  <a:cxn ang="0">
                    <a:pos x="connsiteX1" y="connsiteY1"/>
                  </a:cxn>
                  <a:cxn ang="0">
                    <a:pos x="connsiteX2" y="connsiteY2"/>
                  </a:cxn>
                  <a:cxn ang="0">
                    <a:pos x="connsiteX3" y="connsiteY3"/>
                  </a:cxn>
                </a:cxnLst>
                <a:rect l="l" t="t" r="r" b="b"/>
                <a:pathLst>
                  <a:path w="50101" h="34194">
                    <a:moveTo>
                      <a:pt x="0" y="7429"/>
                    </a:moveTo>
                    <a:lnTo>
                      <a:pt x="34766" y="34195"/>
                    </a:lnTo>
                    <a:lnTo>
                      <a:pt x="50102" y="34195"/>
                    </a:lnTo>
                    <a:lnTo>
                      <a:pt x="571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 name="任意多边形: 形状 65">
                <a:extLst>
                  <a:ext uri="{FF2B5EF4-FFF2-40B4-BE49-F238E27FC236}">
                    <a16:creationId xmlns:a16="http://schemas.microsoft.com/office/drawing/2014/main" id="{81F5136D-D1E7-AD9F-76B8-649EAD9FFFA0}"/>
                  </a:ext>
                </a:extLst>
              </p:cNvPr>
              <p:cNvSpPr/>
              <p:nvPr/>
            </p:nvSpPr>
            <p:spPr>
              <a:xfrm>
                <a:off x="5975730" y="4138929"/>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5 w 207454"/>
                  <a:gd name="connsiteY13" fmla="*/ 0 h 271271"/>
                  <a:gd name="connsiteX14" fmla="*/ 207455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4 h 271271"/>
                  <a:gd name="connsiteX20" fmla="*/ 74200 w 207454"/>
                  <a:gd name="connsiteY20" fmla="*/ 74104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5" y="0"/>
                    </a:lnTo>
                    <a:lnTo>
                      <a:pt x="207455" y="205550"/>
                    </a:lnTo>
                    <a:lnTo>
                      <a:pt x="74200" y="205550"/>
                    </a:lnTo>
                    <a:lnTo>
                      <a:pt x="74200" y="271272"/>
                    </a:lnTo>
                    <a:close/>
                    <a:moveTo>
                      <a:pt x="74200" y="133255"/>
                    </a:moveTo>
                    <a:lnTo>
                      <a:pt x="131540" y="133255"/>
                    </a:lnTo>
                    <a:lnTo>
                      <a:pt x="131540" y="74104"/>
                    </a:lnTo>
                    <a:lnTo>
                      <a:pt x="74200" y="7410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 name="任意多边形: 形状 66">
                <a:extLst>
                  <a:ext uri="{FF2B5EF4-FFF2-40B4-BE49-F238E27FC236}">
                    <a16:creationId xmlns:a16="http://schemas.microsoft.com/office/drawing/2014/main" id="{2DE3B4B9-9943-55C0-1CC8-81569E535AA8}"/>
                  </a:ext>
                </a:extLst>
              </p:cNvPr>
              <p:cNvSpPr/>
              <p:nvPr/>
            </p:nvSpPr>
            <p:spPr>
              <a:xfrm>
                <a:off x="5541866" y="4295234"/>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815 h 51149"/>
                  <a:gd name="connsiteX5" fmla="*/ 438531 w 438530"/>
                  <a:gd name="connsiteY5" fmla="*/ 41815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815"/>
                    </a:lnTo>
                    <a:lnTo>
                      <a:pt x="438531" y="4181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 name="任意多边形: 形状 67">
                <a:extLst>
                  <a:ext uri="{FF2B5EF4-FFF2-40B4-BE49-F238E27FC236}">
                    <a16:creationId xmlns:a16="http://schemas.microsoft.com/office/drawing/2014/main" id="{C9C3C360-1F3A-9009-1E3C-FB2304DBA957}"/>
                  </a:ext>
                </a:extLst>
              </p:cNvPr>
              <p:cNvSpPr/>
              <p:nvPr/>
            </p:nvSpPr>
            <p:spPr>
              <a:xfrm>
                <a:off x="5584348" y="4239513"/>
                <a:ext cx="396049" cy="42100"/>
              </a:xfrm>
              <a:custGeom>
                <a:avLst/>
                <a:gdLst>
                  <a:gd name="connsiteX0" fmla="*/ 396050 w 396049"/>
                  <a:gd name="connsiteY0" fmla="*/ 42100 h 42100"/>
                  <a:gd name="connsiteX1" fmla="*/ 25337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337"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 name="任意多边形: 形状 68">
                <a:extLst>
                  <a:ext uri="{FF2B5EF4-FFF2-40B4-BE49-F238E27FC236}">
                    <a16:creationId xmlns:a16="http://schemas.microsoft.com/office/drawing/2014/main" id="{86F0F679-9581-435B-0C26-12F3BEECFB46}"/>
                  </a:ext>
                </a:extLst>
              </p:cNvPr>
              <p:cNvSpPr/>
              <p:nvPr/>
            </p:nvSpPr>
            <p:spPr>
              <a:xfrm>
                <a:off x="5245544" y="4138929"/>
                <a:ext cx="671036" cy="142684"/>
              </a:xfrm>
              <a:custGeom>
                <a:avLst/>
                <a:gdLst>
                  <a:gd name="connsiteX0" fmla="*/ 235553 w 671036"/>
                  <a:gd name="connsiteY0" fmla="*/ 142684 h 142684"/>
                  <a:gd name="connsiteX1" fmla="*/ 0 w 671036"/>
                  <a:gd name="connsiteY1" fmla="*/ 142684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8017 h 142684"/>
                  <a:gd name="connsiteX7" fmla="*/ 661702 w 671036"/>
                  <a:gd name="connsiteY7" fmla="*/ 138017 h 142684"/>
                  <a:gd name="connsiteX8" fmla="*/ 661702 w 671036"/>
                  <a:gd name="connsiteY8" fmla="*/ 9430 h 142684"/>
                  <a:gd name="connsiteX9" fmla="*/ 335566 w 671036"/>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4"/>
                    </a:moveTo>
                    <a:lnTo>
                      <a:pt x="0" y="142684"/>
                    </a:lnTo>
                    <a:lnTo>
                      <a:pt x="0" y="133255"/>
                    </a:lnTo>
                    <a:lnTo>
                      <a:pt x="230886" y="133255"/>
                    </a:lnTo>
                    <a:lnTo>
                      <a:pt x="330898" y="0"/>
                    </a:lnTo>
                    <a:lnTo>
                      <a:pt x="671036" y="0"/>
                    </a:lnTo>
                    <a:lnTo>
                      <a:pt x="671036" y="138017"/>
                    </a:lnTo>
                    <a:lnTo>
                      <a:pt x="661702" y="138017"/>
                    </a:lnTo>
                    <a:lnTo>
                      <a:pt x="661702" y="9430"/>
                    </a:lnTo>
                    <a:lnTo>
                      <a:pt x="33556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 name="任意多边形: 形状 69">
                <a:extLst>
                  <a:ext uri="{FF2B5EF4-FFF2-40B4-BE49-F238E27FC236}">
                    <a16:creationId xmlns:a16="http://schemas.microsoft.com/office/drawing/2014/main" id="{84B0EF32-F876-A39F-E58B-77A8E04AB1F8}"/>
                  </a:ext>
                </a:extLst>
              </p:cNvPr>
              <p:cNvSpPr/>
              <p:nvPr/>
            </p:nvSpPr>
            <p:spPr>
              <a:xfrm>
                <a:off x="5245544" y="4205604"/>
                <a:ext cx="604456" cy="140779"/>
              </a:xfrm>
              <a:custGeom>
                <a:avLst/>
                <a:gdLst>
                  <a:gd name="connsiteX0" fmla="*/ 270319 w 604456"/>
                  <a:gd name="connsiteY0" fmla="*/ 140780 h 140779"/>
                  <a:gd name="connsiteX1" fmla="*/ 0 w 604456"/>
                  <a:gd name="connsiteY1" fmla="*/ 140780 h 140779"/>
                  <a:gd name="connsiteX2" fmla="*/ 0 w 604456"/>
                  <a:gd name="connsiteY2" fmla="*/ 131445 h 140779"/>
                  <a:gd name="connsiteX3" fmla="*/ 265652 w 604456"/>
                  <a:gd name="connsiteY3" fmla="*/ 131445 h 140779"/>
                  <a:gd name="connsiteX4" fmla="*/ 364236 w 604456"/>
                  <a:gd name="connsiteY4" fmla="*/ 0 h 140779"/>
                  <a:gd name="connsiteX5" fmla="*/ 604456 w 604456"/>
                  <a:gd name="connsiteY5" fmla="*/ 0 h 140779"/>
                  <a:gd name="connsiteX6" fmla="*/ 604456 w 604456"/>
                  <a:gd name="connsiteY6" fmla="*/ 71342 h 140779"/>
                  <a:gd name="connsiteX7" fmla="*/ 595027 w 604456"/>
                  <a:gd name="connsiteY7" fmla="*/ 71342 h 140779"/>
                  <a:gd name="connsiteX8" fmla="*/ 595027 w 604456"/>
                  <a:gd name="connsiteY8" fmla="*/ 9334 h 140779"/>
                  <a:gd name="connsiteX9" fmla="*/ 368903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70319" y="140780"/>
                    </a:moveTo>
                    <a:lnTo>
                      <a:pt x="0" y="140780"/>
                    </a:lnTo>
                    <a:lnTo>
                      <a:pt x="0" y="131445"/>
                    </a:lnTo>
                    <a:lnTo>
                      <a:pt x="265652" y="131445"/>
                    </a:lnTo>
                    <a:lnTo>
                      <a:pt x="364236" y="0"/>
                    </a:lnTo>
                    <a:lnTo>
                      <a:pt x="604456" y="0"/>
                    </a:lnTo>
                    <a:lnTo>
                      <a:pt x="604456" y="71342"/>
                    </a:lnTo>
                    <a:lnTo>
                      <a:pt x="595027" y="71342"/>
                    </a:lnTo>
                    <a:lnTo>
                      <a:pt x="595027" y="9334"/>
                    </a:lnTo>
                    <a:lnTo>
                      <a:pt x="368903"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 name="任意多边形: 形状 70">
                <a:extLst>
                  <a:ext uri="{FF2B5EF4-FFF2-40B4-BE49-F238E27FC236}">
                    <a16:creationId xmlns:a16="http://schemas.microsoft.com/office/drawing/2014/main" id="{DD4B1578-FB95-1163-2643-A4654A43AAF5}"/>
                  </a:ext>
                </a:extLst>
              </p:cNvPr>
              <p:cNvSpPr/>
              <p:nvPr/>
            </p:nvSpPr>
            <p:spPr>
              <a:xfrm>
                <a:off x="4905215" y="4138929"/>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4 h 207454"/>
                  <a:gd name="connsiteX13" fmla="*/ 9334 w 271271"/>
                  <a:gd name="connsiteY13" fmla="*/ 9334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4"/>
                    </a:lnTo>
                    <a:lnTo>
                      <a:pt x="64770" y="142684"/>
                    </a:lnTo>
                    <a:lnTo>
                      <a:pt x="64770" y="66580"/>
                    </a:lnTo>
                    <a:lnTo>
                      <a:pt x="142589" y="66580"/>
                    </a:lnTo>
                    <a:lnTo>
                      <a:pt x="142589" y="133255"/>
                    </a:lnTo>
                    <a:lnTo>
                      <a:pt x="196120" y="133255"/>
                    </a:lnTo>
                    <a:lnTo>
                      <a:pt x="196120" y="9334"/>
                    </a:lnTo>
                    <a:lnTo>
                      <a:pt x="9334" y="9334"/>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 name="任意多边形: 形状 71">
                <a:extLst>
                  <a:ext uri="{FF2B5EF4-FFF2-40B4-BE49-F238E27FC236}">
                    <a16:creationId xmlns:a16="http://schemas.microsoft.com/office/drawing/2014/main" id="{BAA60F60-F3FE-6E30-D743-F432679A0E7F}"/>
                  </a:ext>
                </a:extLst>
              </p:cNvPr>
              <p:cNvSpPr/>
              <p:nvPr/>
            </p:nvSpPr>
            <p:spPr>
              <a:xfrm>
                <a:off x="5103240" y="4341716"/>
                <a:ext cx="9429" cy="432149"/>
              </a:xfrm>
              <a:custGeom>
                <a:avLst/>
                <a:gdLst>
                  <a:gd name="connsiteX0" fmla="*/ 0 w 9429"/>
                  <a:gd name="connsiteY0" fmla="*/ 0 h 432149"/>
                  <a:gd name="connsiteX1" fmla="*/ 9430 w 9429"/>
                  <a:gd name="connsiteY1" fmla="*/ 0 h 432149"/>
                  <a:gd name="connsiteX2" fmla="*/ 9430 w 9429"/>
                  <a:gd name="connsiteY2" fmla="*/ 432149 h 432149"/>
                  <a:gd name="connsiteX3" fmla="*/ 0 w 9429"/>
                  <a:gd name="connsiteY3" fmla="*/ 432149 h 432149"/>
                </a:gdLst>
                <a:ahLst/>
                <a:cxnLst>
                  <a:cxn ang="0">
                    <a:pos x="connsiteX0" y="connsiteY0"/>
                  </a:cxn>
                  <a:cxn ang="0">
                    <a:pos x="connsiteX1" y="connsiteY1"/>
                  </a:cxn>
                  <a:cxn ang="0">
                    <a:pos x="connsiteX2" y="connsiteY2"/>
                  </a:cxn>
                  <a:cxn ang="0">
                    <a:pos x="connsiteX3" y="connsiteY3"/>
                  </a:cxn>
                </a:cxnLst>
                <a:rect l="l" t="t" r="r" b="b"/>
                <a:pathLst>
                  <a:path w="9429" h="432149">
                    <a:moveTo>
                      <a:pt x="0" y="0"/>
                    </a:moveTo>
                    <a:lnTo>
                      <a:pt x="9430" y="0"/>
                    </a:lnTo>
                    <a:lnTo>
                      <a:pt x="9430" y="432149"/>
                    </a:lnTo>
                    <a:lnTo>
                      <a:pt x="0" y="43214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 name="任意多边形: 形状 72">
                <a:extLst>
                  <a:ext uri="{FF2B5EF4-FFF2-40B4-BE49-F238E27FC236}">
                    <a16:creationId xmlns:a16="http://schemas.microsoft.com/office/drawing/2014/main" id="{0E7CE5C2-AB18-B22A-D249-6FBD246B9B45}"/>
                  </a:ext>
                </a:extLst>
              </p:cNvPr>
              <p:cNvSpPr/>
              <p:nvPr/>
            </p:nvSpPr>
            <p:spPr>
              <a:xfrm>
                <a:off x="5005799" y="4341716"/>
                <a:ext cx="42100" cy="430530"/>
              </a:xfrm>
              <a:custGeom>
                <a:avLst/>
                <a:gdLst>
                  <a:gd name="connsiteX0" fmla="*/ 32671 w 42100"/>
                  <a:gd name="connsiteY0" fmla="*/ 0 h 430530"/>
                  <a:gd name="connsiteX1" fmla="*/ 32671 w 42100"/>
                  <a:gd name="connsiteY1" fmla="*/ 400336 h 430530"/>
                  <a:gd name="connsiteX2" fmla="*/ 0 w 42100"/>
                  <a:gd name="connsiteY2" fmla="*/ 422815 h 430530"/>
                  <a:gd name="connsiteX3" fmla="*/ 5239 w 42100"/>
                  <a:gd name="connsiteY3" fmla="*/ 430530 h 430530"/>
                  <a:gd name="connsiteX4" fmla="*/ 42100 w 42100"/>
                  <a:gd name="connsiteY4" fmla="*/ 405289 h 430530"/>
                  <a:gd name="connsiteX5" fmla="*/ 42100 w 42100"/>
                  <a:gd name="connsiteY5" fmla="*/ 0 h 43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30">
                    <a:moveTo>
                      <a:pt x="32671" y="0"/>
                    </a:moveTo>
                    <a:lnTo>
                      <a:pt x="32671" y="400336"/>
                    </a:lnTo>
                    <a:lnTo>
                      <a:pt x="0" y="422815"/>
                    </a:lnTo>
                    <a:lnTo>
                      <a:pt x="5239" y="430530"/>
                    </a:lnTo>
                    <a:lnTo>
                      <a:pt x="42100" y="405289"/>
                    </a:lnTo>
                    <a:lnTo>
                      <a:pt x="421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 name="任意多边形: 形状 73">
                <a:extLst>
                  <a:ext uri="{FF2B5EF4-FFF2-40B4-BE49-F238E27FC236}">
                    <a16:creationId xmlns:a16="http://schemas.microsoft.com/office/drawing/2014/main" id="{F35EFEA1-7A12-3F87-248E-FC1D7D6E9E8B}"/>
                  </a:ext>
                </a:extLst>
              </p:cNvPr>
              <p:cNvSpPr/>
              <p:nvPr/>
            </p:nvSpPr>
            <p:spPr>
              <a:xfrm>
                <a:off x="4905215" y="4405534"/>
                <a:ext cx="138017" cy="368331"/>
              </a:xfrm>
              <a:custGeom>
                <a:avLst/>
                <a:gdLst>
                  <a:gd name="connsiteX0" fmla="*/ 0 w 138017"/>
                  <a:gd name="connsiteY0" fmla="*/ 0 h 368331"/>
                  <a:gd name="connsiteX1" fmla="*/ 0 w 138017"/>
                  <a:gd name="connsiteY1" fmla="*/ 368332 h 368331"/>
                  <a:gd name="connsiteX2" fmla="*/ 9430 w 138017"/>
                  <a:gd name="connsiteY2" fmla="*/ 368332 h 368331"/>
                  <a:gd name="connsiteX3" fmla="*/ 9430 w 138017"/>
                  <a:gd name="connsiteY3" fmla="*/ 9335 h 368331"/>
                  <a:gd name="connsiteX4" fmla="*/ 138017 w 138017"/>
                  <a:gd name="connsiteY4" fmla="*/ 9335 h 368331"/>
                  <a:gd name="connsiteX5" fmla="*/ 138017 w 138017"/>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17" h="368331">
                    <a:moveTo>
                      <a:pt x="0" y="0"/>
                    </a:moveTo>
                    <a:lnTo>
                      <a:pt x="0" y="368332"/>
                    </a:lnTo>
                    <a:lnTo>
                      <a:pt x="9430" y="368332"/>
                    </a:lnTo>
                    <a:lnTo>
                      <a:pt x="9430" y="9335"/>
                    </a:lnTo>
                    <a:lnTo>
                      <a:pt x="138017" y="9335"/>
                    </a:lnTo>
                    <a:lnTo>
                      <a:pt x="13801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5" name="任意多边形: 形状 74">
                <a:extLst>
                  <a:ext uri="{FF2B5EF4-FFF2-40B4-BE49-F238E27FC236}">
                    <a16:creationId xmlns:a16="http://schemas.microsoft.com/office/drawing/2014/main" id="{60E24591-EE2E-4C38-DA9E-392356D5ED1A}"/>
                  </a:ext>
                </a:extLst>
              </p:cNvPr>
              <p:cNvSpPr/>
              <p:nvPr/>
            </p:nvSpPr>
            <p:spPr>
              <a:xfrm>
                <a:off x="4971890" y="4472113"/>
                <a:ext cx="71246" cy="301751"/>
              </a:xfrm>
              <a:custGeom>
                <a:avLst/>
                <a:gdLst>
                  <a:gd name="connsiteX0" fmla="*/ 0 w 71246"/>
                  <a:gd name="connsiteY0" fmla="*/ 0 h 301751"/>
                  <a:gd name="connsiteX1" fmla="*/ 0 w 71246"/>
                  <a:gd name="connsiteY1" fmla="*/ 274701 h 301751"/>
                  <a:gd name="connsiteX2" fmla="*/ 36004 w 71246"/>
                  <a:gd name="connsiteY2" fmla="*/ 301752 h 301751"/>
                  <a:gd name="connsiteX3" fmla="*/ 51625 w 71246"/>
                  <a:gd name="connsiteY3" fmla="*/ 301752 h 301751"/>
                  <a:gd name="connsiteX4" fmla="*/ 9334 w 71246"/>
                  <a:gd name="connsiteY4" fmla="*/ 270034 h 301751"/>
                  <a:gd name="connsiteX5" fmla="*/ 9334 w 71246"/>
                  <a:gd name="connsiteY5" fmla="*/ 9430 h 301751"/>
                  <a:gd name="connsiteX6" fmla="*/ 71247 w 71246"/>
                  <a:gd name="connsiteY6" fmla="*/ 9430 h 301751"/>
                  <a:gd name="connsiteX7" fmla="*/ 71247 w 71246"/>
                  <a:gd name="connsiteY7"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46" h="301751">
                    <a:moveTo>
                      <a:pt x="0" y="0"/>
                    </a:moveTo>
                    <a:lnTo>
                      <a:pt x="0" y="274701"/>
                    </a:lnTo>
                    <a:lnTo>
                      <a:pt x="36004" y="301752"/>
                    </a:lnTo>
                    <a:lnTo>
                      <a:pt x="51625" y="301752"/>
                    </a:lnTo>
                    <a:lnTo>
                      <a:pt x="9334" y="270034"/>
                    </a:lnTo>
                    <a:lnTo>
                      <a:pt x="9334" y="9430"/>
                    </a:lnTo>
                    <a:lnTo>
                      <a:pt x="71247" y="9430"/>
                    </a:lnTo>
                    <a:lnTo>
                      <a:pt x="7124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6" name="任意多边形: 形状 75">
                <a:extLst>
                  <a:ext uri="{FF2B5EF4-FFF2-40B4-BE49-F238E27FC236}">
                    <a16:creationId xmlns:a16="http://schemas.microsoft.com/office/drawing/2014/main" id="{11FF8DDC-EF87-E64C-5394-E7CBA96D296B}"/>
                  </a:ext>
                </a:extLst>
              </p:cNvPr>
              <p:cNvSpPr/>
              <p:nvPr/>
            </p:nvSpPr>
            <p:spPr>
              <a:xfrm>
                <a:off x="5911912" y="4405534"/>
                <a:ext cx="271272" cy="368331"/>
              </a:xfrm>
              <a:custGeom>
                <a:avLst/>
                <a:gdLst>
                  <a:gd name="connsiteX0" fmla="*/ 0 w 271272"/>
                  <a:gd name="connsiteY0" fmla="*/ 0 h 368331"/>
                  <a:gd name="connsiteX1" fmla="*/ 0 w 271272"/>
                  <a:gd name="connsiteY1" fmla="*/ 9335 h 368331"/>
                  <a:gd name="connsiteX2" fmla="*/ 261842 w 271272"/>
                  <a:gd name="connsiteY2" fmla="*/ 9335 h 368331"/>
                  <a:gd name="connsiteX3" fmla="*/ 261842 w 271272"/>
                  <a:gd name="connsiteY3" fmla="*/ 368332 h 368331"/>
                  <a:gd name="connsiteX4" fmla="*/ 271272 w 271272"/>
                  <a:gd name="connsiteY4" fmla="*/ 368332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9335"/>
                    </a:lnTo>
                    <a:lnTo>
                      <a:pt x="261842" y="9335"/>
                    </a:lnTo>
                    <a:lnTo>
                      <a:pt x="261842" y="368332"/>
                    </a:lnTo>
                    <a:lnTo>
                      <a:pt x="271272" y="368332"/>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7" name="任意多边形: 形状 76">
                <a:extLst>
                  <a:ext uri="{FF2B5EF4-FFF2-40B4-BE49-F238E27FC236}">
                    <a16:creationId xmlns:a16="http://schemas.microsoft.com/office/drawing/2014/main" id="{7A65B6E0-BCD1-B738-F6DC-ED5ADE3B8562}"/>
                  </a:ext>
                </a:extLst>
              </p:cNvPr>
              <p:cNvSpPr/>
              <p:nvPr/>
            </p:nvSpPr>
            <p:spPr>
              <a:xfrm>
                <a:off x="5171725" y="4138929"/>
                <a:ext cx="444150" cy="271271"/>
              </a:xfrm>
              <a:custGeom>
                <a:avLst/>
                <a:gdLst>
                  <a:gd name="connsiteX0" fmla="*/ 9430 w 444150"/>
                  <a:gd name="connsiteY0" fmla="*/ 271272 h 271271"/>
                  <a:gd name="connsiteX1" fmla="*/ 0 w 444150"/>
                  <a:gd name="connsiteY1" fmla="*/ 271272 h 271271"/>
                  <a:gd name="connsiteX2" fmla="*/ 0 w 444150"/>
                  <a:gd name="connsiteY2" fmla="*/ 0 h 271271"/>
                  <a:gd name="connsiteX3" fmla="*/ 344138 w 444150"/>
                  <a:gd name="connsiteY3" fmla="*/ 0 h 271271"/>
                  <a:gd name="connsiteX4" fmla="*/ 444151 w 444150"/>
                  <a:gd name="connsiteY4" fmla="*/ 135160 h 271271"/>
                  <a:gd name="connsiteX5" fmla="*/ 436626 w 444150"/>
                  <a:gd name="connsiteY5" fmla="*/ 140780 h 271271"/>
                  <a:gd name="connsiteX6" fmla="*/ 339471 w 444150"/>
                  <a:gd name="connsiteY6" fmla="*/ 9430 h 271271"/>
                  <a:gd name="connsiteX7" fmla="*/ 9430 w 444150"/>
                  <a:gd name="connsiteY7" fmla="*/ 943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1">
                    <a:moveTo>
                      <a:pt x="9430" y="271272"/>
                    </a:moveTo>
                    <a:lnTo>
                      <a:pt x="0" y="271272"/>
                    </a:lnTo>
                    <a:lnTo>
                      <a:pt x="0" y="0"/>
                    </a:lnTo>
                    <a:lnTo>
                      <a:pt x="344138" y="0"/>
                    </a:lnTo>
                    <a:lnTo>
                      <a:pt x="444151" y="135160"/>
                    </a:lnTo>
                    <a:lnTo>
                      <a:pt x="436626" y="140780"/>
                    </a:lnTo>
                    <a:lnTo>
                      <a:pt x="339471"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8" name="任意多边形: 形状 77">
                <a:extLst>
                  <a:ext uri="{FF2B5EF4-FFF2-40B4-BE49-F238E27FC236}">
                    <a16:creationId xmlns:a16="http://schemas.microsoft.com/office/drawing/2014/main" id="{5E4971C3-7A75-DAFC-95BB-80DBEBC09904}"/>
                  </a:ext>
                </a:extLst>
              </p:cNvPr>
              <p:cNvSpPr/>
              <p:nvPr/>
            </p:nvSpPr>
            <p:spPr>
              <a:xfrm>
                <a:off x="5240876" y="4205604"/>
                <a:ext cx="341566" cy="204596"/>
              </a:xfrm>
              <a:custGeom>
                <a:avLst/>
                <a:gdLst>
                  <a:gd name="connsiteX0" fmla="*/ 9430 w 341566"/>
                  <a:gd name="connsiteY0" fmla="*/ 204597 h 204596"/>
                  <a:gd name="connsiteX1" fmla="*/ 0 w 341566"/>
                  <a:gd name="connsiteY1" fmla="*/ 204597 h 204596"/>
                  <a:gd name="connsiteX2" fmla="*/ 0 w 341566"/>
                  <a:gd name="connsiteY2" fmla="*/ 0 h 204596"/>
                  <a:gd name="connsiteX3" fmla="*/ 240221 w 341566"/>
                  <a:gd name="connsiteY3" fmla="*/ 0 h 204596"/>
                  <a:gd name="connsiteX4" fmla="*/ 341567 w 341566"/>
                  <a:gd name="connsiteY4" fmla="*/ 133255 h 204596"/>
                  <a:gd name="connsiteX5" fmla="*/ 334137 w 341566"/>
                  <a:gd name="connsiteY5" fmla="*/ 138970 h 204596"/>
                  <a:gd name="connsiteX6" fmla="*/ 235553 w 341566"/>
                  <a:gd name="connsiteY6" fmla="*/ 9334 h 204596"/>
                  <a:gd name="connsiteX7" fmla="*/ 9430 w 341566"/>
                  <a:gd name="connsiteY7" fmla="*/ 9334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9430" y="204597"/>
                    </a:moveTo>
                    <a:lnTo>
                      <a:pt x="0" y="204597"/>
                    </a:lnTo>
                    <a:lnTo>
                      <a:pt x="0" y="0"/>
                    </a:lnTo>
                    <a:lnTo>
                      <a:pt x="240221" y="0"/>
                    </a:lnTo>
                    <a:lnTo>
                      <a:pt x="341567" y="133255"/>
                    </a:lnTo>
                    <a:lnTo>
                      <a:pt x="334137" y="138970"/>
                    </a:lnTo>
                    <a:lnTo>
                      <a:pt x="235553"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9" name="任意多边形: 形状 78">
                <a:extLst>
                  <a:ext uri="{FF2B5EF4-FFF2-40B4-BE49-F238E27FC236}">
                    <a16:creationId xmlns:a16="http://schemas.microsoft.com/office/drawing/2014/main" id="{09DD3905-A036-7013-F153-A8BAB0F2C5B2}"/>
                  </a:ext>
                </a:extLst>
              </p:cNvPr>
              <p:cNvSpPr/>
              <p:nvPr/>
            </p:nvSpPr>
            <p:spPr>
              <a:xfrm>
                <a:off x="5108003" y="4405534"/>
                <a:ext cx="410241" cy="305752"/>
              </a:xfrm>
              <a:custGeom>
                <a:avLst/>
                <a:gdLst>
                  <a:gd name="connsiteX0" fmla="*/ 410242 w 410241"/>
                  <a:gd name="connsiteY0" fmla="*/ 305753 h 305752"/>
                  <a:gd name="connsiteX1" fmla="*/ 400812 w 410241"/>
                  <a:gd name="connsiteY1" fmla="*/ 305753 h 305752"/>
                  <a:gd name="connsiteX2" fmla="*/ 400812 w 410241"/>
                  <a:gd name="connsiteY2" fmla="*/ 9335 h 305752"/>
                  <a:gd name="connsiteX3" fmla="*/ 0 w 410241"/>
                  <a:gd name="connsiteY3" fmla="*/ 9335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812" y="305753"/>
                    </a:lnTo>
                    <a:lnTo>
                      <a:pt x="400812" y="9335"/>
                    </a:lnTo>
                    <a:lnTo>
                      <a:pt x="0" y="9335"/>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0" name="任意多边形: 形状 79">
                <a:extLst>
                  <a:ext uri="{FF2B5EF4-FFF2-40B4-BE49-F238E27FC236}">
                    <a16:creationId xmlns:a16="http://schemas.microsoft.com/office/drawing/2014/main" id="{FD9B1A26-7503-19A9-6F9C-586870434430}"/>
                  </a:ext>
                </a:extLst>
              </p:cNvPr>
              <p:cNvSpPr/>
              <p:nvPr/>
            </p:nvSpPr>
            <p:spPr>
              <a:xfrm>
                <a:off x="5108003" y="4472113"/>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1" name="任意多边形: 形状 80">
                <a:extLst>
                  <a:ext uri="{FF2B5EF4-FFF2-40B4-BE49-F238E27FC236}">
                    <a16:creationId xmlns:a16="http://schemas.microsoft.com/office/drawing/2014/main" id="{ED9A7C02-CF53-67EE-3FF1-EDC47D1B0CAA}"/>
                  </a:ext>
                </a:extLst>
              </p:cNvPr>
              <p:cNvSpPr/>
              <p:nvPr/>
            </p:nvSpPr>
            <p:spPr>
              <a:xfrm>
                <a:off x="5240876" y="4476876"/>
                <a:ext cx="337851" cy="239077"/>
              </a:xfrm>
              <a:custGeom>
                <a:avLst/>
                <a:gdLst>
                  <a:gd name="connsiteX0" fmla="*/ 337852 w 337851"/>
                  <a:gd name="connsiteY0" fmla="*/ 239078 h 239077"/>
                  <a:gd name="connsiteX1" fmla="*/ 0 w 337851"/>
                  <a:gd name="connsiteY1" fmla="*/ 239078 h 239077"/>
                  <a:gd name="connsiteX2" fmla="*/ 0 w 337851"/>
                  <a:gd name="connsiteY2" fmla="*/ 0 h 239077"/>
                  <a:gd name="connsiteX3" fmla="*/ 9430 w 337851"/>
                  <a:gd name="connsiteY3" fmla="*/ 0 h 239077"/>
                  <a:gd name="connsiteX4" fmla="*/ 9430 w 337851"/>
                  <a:gd name="connsiteY4" fmla="*/ 229743 h 239077"/>
                  <a:gd name="connsiteX5" fmla="*/ 337852 w 337851"/>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0" y="239078"/>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2" name="任意多边形: 形状 81">
                <a:extLst>
                  <a:ext uri="{FF2B5EF4-FFF2-40B4-BE49-F238E27FC236}">
                    <a16:creationId xmlns:a16="http://schemas.microsoft.com/office/drawing/2014/main" id="{BC5566D3-FE44-45DD-B2E4-FDC8149B03FC}"/>
                  </a:ext>
                </a:extLst>
              </p:cNvPr>
              <p:cNvSpPr/>
              <p:nvPr/>
            </p:nvSpPr>
            <p:spPr>
              <a:xfrm>
                <a:off x="5171725" y="4476781"/>
                <a:ext cx="407003" cy="297084"/>
              </a:xfrm>
              <a:custGeom>
                <a:avLst/>
                <a:gdLst>
                  <a:gd name="connsiteX0" fmla="*/ 0 w 407003"/>
                  <a:gd name="connsiteY0" fmla="*/ 0 h 297084"/>
                  <a:gd name="connsiteX1" fmla="*/ 0 w 407003"/>
                  <a:gd name="connsiteY1" fmla="*/ 297084 h 297084"/>
                  <a:gd name="connsiteX2" fmla="*/ 407003 w 407003"/>
                  <a:gd name="connsiteY2" fmla="*/ 297084 h 297084"/>
                  <a:gd name="connsiteX3" fmla="*/ 407003 w 407003"/>
                  <a:gd name="connsiteY3" fmla="*/ 295084 h 297084"/>
                  <a:gd name="connsiteX4" fmla="*/ 9430 w 407003"/>
                  <a:gd name="connsiteY4" fmla="*/ 295084 h 297084"/>
                  <a:gd name="connsiteX5" fmla="*/ 9430 w 407003"/>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297084">
                    <a:moveTo>
                      <a:pt x="0" y="0"/>
                    </a:moveTo>
                    <a:lnTo>
                      <a:pt x="0" y="297084"/>
                    </a:lnTo>
                    <a:lnTo>
                      <a:pt x="407003" y="297084"/>
                    </a:lnTo>
                    <a:lnTo>
                      <a:pt x="407003" y="295084"/>
                    </a:lnTo>
                    <a:lnTo>
                      <a:pt x="9430" y="29508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3" name="任意多边形: 形状 82">
                <a:extLst>
                  <a:ext uri="{FF2B5EF4-FFF2-40B4-BE49-F238E27FC236}">
                    <a16:creationId xmlns:a16="http://schemas.microsoft.com/office/drawing/2014/main" id="{5E7F50F6-BA01-9329-75D7-20BF0003F1D6}"/>
                  </a:ext>
                </a:extLst>
              </p:cNvPr>
              <p:cNvSpPr/>
              <p:nvPr/>
            </p:nvSpPr>
            <p:spPr>
              <a:xfrm>
                <a:off x="5574061" y="4405534"/>
                <a:ext cx="271272" cy="368331"/>
              </a:xfrm>
              <a:custGeom>
                <a:avLst/>
                <a:gdLst>
                  <a:gd name="connsiteX0" fmla="*/ 0 w 271272"/>
                  <a:gd name="connsiteY0" fmla="*/ 0 h 368331"/>
                  <a:gd name="connsiteX1" fmla="*/ 0 w 271272"/>
                  <a:gd name="connsiteY1" fmla="*/ 368332 h 368331"/>
                  <a:gd name="connsiteX2" fmla="*/ 9335 w 271272"/>
                  <a:gd name="connsiteY2" fmla="*/ 368332 h 368331"/>
                  <a:gd name="connsiteX3" fmla="*/ 9335 w 271272"/>
                  <a:gd name="connsiteY3" fmla="*/ 9335 h 368331"/>
                  <a:gd name="connsiteX4" fmla="*/ 271272 w 271272"/>
                  <a:gd name="connsiteY4" fmla="*/ 9335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368332"/>
                    </a:lnTo>
                    <a:lnTo>
                      <a:pt x="9335" y="368332"/>
                    </a:lnTo>
                    <a:lnTo>
                      <a:pt x="9335" y="9335"/>
                    </a:lnTo>
                    <a:lnTo>
                      <a:pt x="271272" y="9335"/>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4" name="任意多边形: 形状 83">
                <a:extLst>
                  <a:ext uri="{FF2B5EF4-FFF2-40B4-BE49-F238E27FC236}">
                    <a16:creationId xmlns:a16="http://schemas.microsoft.com/office/drawing/2014/main" id="{3E3C8E55-C591-FE60-5F89-8E7642F1864A}"/>
                  </a:ext>
                </a:extLst>
              </p:cNvPr>
              <p:cNvSpPr/>
              <p:nvPr/>
            </p:nvSpPr>
            <p:spPr>
              <a:xfrm>
                <a:off x="5645403" y="4341716"/>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5" name="任意多边形: 形状 84">
                <a:extLst>
                  <a:ext uri="{FF2B5EF4-FFF2-40B4-BE49-F238E27FC236}">
                    <a16:creationId xmlns:a16="http://schemas.microsoft.com/office/drawing/2014/main" id="{A20F5499-FA39-04F7-1383-4234A9900282}"/>
                  </a:ext>
                </a:extLst>
              </p:cNvPr>
              <p:cNvSpPr/>
              <p:nvPr/>
            </p:nvSpPr>
            <p:spPr>
              <a:xfrm>
                <a:off x="5645403" y="4341716"/>
                <a:ext cx="271176" cy="432149"/>
              </a:xfrm>
              <a:custGeom>
                <a:avLst/>
                <a:gdLst>
                  <a:gd name="connsiteX0" fmla="*/ 261842 w 271176"/>
                  <a:gd name="connsiteY0" fmla="*/ 0 h 432149"/>
                  <a:gd name="connsiteX1" fmla="*/ 261842 w 271176"/>
                  <a:gd name="connsiteY1" fmla="*/ 430149 h 432149"/>
                  <a:gd name="connsiteX2" fmla="*/ 0 w 271176"/>
                  <a:gd name="connsiteY2" fmla="*/ 430149 h 432149"/>
                  <a:gd name="connsiteX3" fmla="*/ 0 w 271176"/>
                  <a:gd name="connsiteY3" fmla="*/ 432149 h 432149"/>
                  <a:gd name="connsiteX4" fmla="*/ 271177 w 271176"/>
                  <a:gd name="connsiteY4" fmla="*/ 432149 h 432149"/>
                  <a:gd name="connsiteX5" fmla="*/ 271177 w 271176"/>
                  <a:gd name="connsiteY5" fmla="*/ 0 h 43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2149">
                    <a:moveTo>
                      <a:pt x="261842" y="0"/>
                    </a:moveTo>
                    <a:lnTo>
                      <a:pt x="261842" y="430149"/>
                    </a:lnTo>
                    <a:lnTo>
                      <a:pt x="0" y="430149"/>
                    </a:lnTo>
                    <a:lnTo>
                      <a:pt x="0" y="432149"/>
                    </a:lnTo>
                    <a:lnTo>
                      <a:pt x="271177" y="432149"/>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6" name="任意多边形: 形状 85">
                <a:extLst>
                  <a:ext uri="{FF2B5EF4-FFF2-40B4-BE49-F238E27FC236}">
                    <a16:creationId xmlns:a16="http://schemas.microsoft.com/office/drawing/2014/main" id="{3930E6B9-B7B8-EB40-8E55-E6D2805C02BA}"/>
                  </a:ext>
                </a:extLst>
              </p:cNvPr>
              <p:cNvSpPr/>
              <p:nvPr/>
            </p:nvSpPr>
            <p:spPr>
              <a:xfrm>
                <a:off x="5911912" y="4472113"/>
                <a:ext cx="204692" cy="299751"/>
              </a:xfrm>
              <a:custGeom>
                <a:avLst/>
                <a:gdLst>
                  <a:gd name="connsiteX0" fmla="*/ 0 w 204692"/>
                  <a:gd name="connsiteY0" fmla="*/ 0 h 299751"/>
                  <a:gd name="connsiteX1" fmla="*/ 0 w 204692"/>
                  <a:gd name="connsiteY1" fmla="*/ 9430 h 299751"/>
                  <a:gd name="connsiteX2" fmla="*/ 195263 w 204692"/>
                  <a:gd name="connsiteY2" fmla="*/ 9430 h 299751"/>
                  <a:gd name="connsiteX3" fmla="*/ 195263 w 204692"/>
                  <a:gd name="connsiteY3" fmla="*/ 269177 h 299751"/>
                  <a:gd name="connsiteX4" fmla="*/ 169831 w 204692"/>
                  <a:gd name="connsiteY4" fmla="*/ 292894 h 299751"/>
                  <a:gd name="connsiteX5" fmla="*/ 176213 w 204692"/>
                  <a:gd name="connsiteY5" fmla="*/ 299752 h 299751"/>
                  <a:gd name="connsiteX6" fmla="*/ 204692 w 204692"/>
                  <a:gd name="connsiteY6" fmla="*/ 273177 h 299751"/>
                  <a:gd name="connsiteX7" fmla="*/ 204692 w 204692"/>
                  <a:gd name="connsiteY7" fmla="*/ 0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0" y="0"/>
                    </a:moveTo>
                    <a:lnTo>
                      <a:pt x="0" y="9430"/>
                    </a:lnTo>
                    <a:lnTo>
                      <a:pt x="195263" y="9430"/>
                    </a:lnTo>
                    <a:lnTo>
                      <a:pt x="195263" y="269177"/>
                    </a:lnTo>
                    <a:lnTo>
                      <a:pt x="169831" y="292894"/>
                    </a:lnTo>
                    <a:lnTo>
                      <a:pt x="176213" y="299752"/>
                    </a:lnTo>
                    <a:lnTo>
                      <a:pt x="204692" y="273177"/>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7" name="任意多边形: 形状 86">
                <a:extLst>
                  <a:ext uri="{FF2B5EF4-FFF2-40B4-BE49-F238E27FC236}">
                    <a16:creationId xmlns:a16="http://schemas.microsoft.com/office/drawing/2014/main" id="{BA10AAFC-5DA6-FC8F-ECF3-34B44ABA1F30}"/>
                  </a:ext>
                </a:extLst>
              </p:cNvPr>
              <p:cNvSpPr/>
              <p:nvPr/>
            </p:nvSpPr>
            <p:spPr>
              <a:xfrm>
                <a:off x="5640641" y="4472113"/>
                <a:ext cx="204692" cy="301751"/>
              </a:xfrm>
              <a:custGeom>
                <a:avLst/>
                <a:gdLst>
                  <a:gd name="connsiteX0" fmla="*/ 0 w 204692"/>
                  <a:gd name="connsiteY0" fmla="*/ 0 h 301751"/>
                  <a:gd name="connsiteX1" fmla="*/ 0 w 204692"/>
                  <a:gd name="connsiteY1" fmla="*/ 301752 h 301751"/>
                  <a:gd name="connsiteX2" fmla="*/ 9430 w 204692"/>
                  <a:gd name="connsiteY2" fmla="*/ 301752 h 301751"/>
                  <a:gd name="connsiteX3" fmla="*/ 9430 w 204692"/>
                  <a:gd name="connsiteY3" fmla="*/ 9430 h 301751"/>
                  <a:gd name="connsiteX4" fmla="*/ 204692 w 204692"/>
                  <a:gd name="connsiteY4" fmla="*/ 9430 h 301751"/>
                  <a:gd name="connsiteX5" fmla="*/ 204692 w 204692"/>
                  <a:gd name="connsiteY5"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692" h="301751">
                    <a:moveTo>
                      <a:pt x="0" y="0"/>
                    </a:moveTo>
                    <a:lnTo>
                      <a:pt x="0" y="301752"/>
                    </a:lnTo>
                    <a:lnTo>
                      <a:pt x="9430" y="301752"/>
                    </a:lnTo>
                    <a:lnTo>
                      <a:pt x="9430" y="9430"/>
                    </a:lnTo>
                    <a:lnTo>
                      <a:pt x="204692" y="9430"/>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8" name="任意多边形: 形状 87">
                <a:extLst>
                  <a:ext uri="{FF2B5EF4-FFF2-40B4-BE49-F238E27FC236}">
                    <a16:creationId xmlns:a16="http://schemas.microsoft.com/office/drawing/2014/main" id="{70AB4AC3-1743-B13E-57D4-AABFDDB15F5B}"/>
                  </a:ext>
                </a:extLst>
              </p:cNvPr>
              <p:cNvSpPr/>
              <p:nvPr/>
            </p:nvSpPr>
            <p:spPr>
              <a:xfrm>
                <a:off x="6040500" y="4476781"/>
                <a:ext cx="53340" cy="297084"/>
              </a:xfrm>
              <a:custGeom>
                <a:avLst/>
                <a:gdLst>
                  <a:gd name="connsiteX0" fmla="*/ 0 w 53340"/>
                  <a:gd name="connsiteY0" fmla="*/ 0 h 297084"/>
                  <a:gd name="connsiteX1" fmla="*/ 0 w 53340"/>
                  <a:gd name="connsiteY1" fmla="*/ 268796 h 297084"/>
                  <a:gd name="connsiteX2" fmla="*/ 37719 w 53340"/>
                  <a:gd name="connsiteY2" fmla="*/ 297084 h 297084"/>
                  <a:gd name="connsiteX3" fmla="*/ 53340 w 53340"/>
                  <a:gd name="connsiteY3" fmla="*/ 297084 h 297084"/>
                  <a:gd name="connsiteX4" fmla="*/ 9430 w 53340"/>
                  <a:gd name="connsiteY4" fmla="*/ 264128 h 297084"/>
                  <a:gd name="connsiteX5" fmla="*/ 9430 w 53340"/>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297084">
                    <a:moveTo>
                      <a:pt x="0" y="0"/>
                    </a:moveTo>
                    <a:lnTo>
                      <a:pt x="0" y="268796"/>
                    </a:lnTo>
                    <a:lnTo>
                      <a:pt x="37719" y="297084"/>
                    </a:lnTo>
                    <a:lnTo>
                      <a:pt x="53340" y="297084"/>
                    </a:lnTo>
                    <a:lnTo>
                      <a:pt x="9430" y="26412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9" name="任意多边形: 形状 88">
                <a:extLst>
                  <a:ext uri="{FF2B5EF4-FFF2-40B4-BE49-F238E27FC236}">
                    <a16:creationId xmlns:a16="http://schemas.microsoft.com/office/drawing/2014/main" id="{0D06ACC3-F12B-9EC4-15AF-262C73760626}"/>
                  </a:ext>
                </a:extLst>
              </p:cNvPr>
              <p:cNvSpPr/>
              <p:nvPr/>
            </p:nvSpPr>
            <p:spPr>
              <a:xfrm>
                <a:off x="5975730" y="4476781"/>
                <a:ext cx="9429" cy="297084"/>
              </a:xfrm>
              <a:custGeom>
                <a:avLst/>
                <a:gdLst>
                  <a:gd name="connsiteX0" fmla="*/ 0 w 9429"/>
                  <a:gd name="connsiteY0" fmla="*/ 0 h 297084"/>
                  <a:gd name="connsiteX1" fmla="*/ 9430 w 9429"/>
                  <a:gd name="connsiteY1" fmla="*/ 0 h 297084"/>
                  <a:gd name="connsiteX2" fmla="*/ 9430 w 9429"/>
                  <a:gd name="connsiteY2" fmla="*/ 297085 h 297084"/>
                  <a:gd name="connsiteX3" fmla="*/ 0 w 9429"/>
                  <a:gd name="connsiteY3" fmla="*/ 297085 h 297084"/>
                </a:gdLst>
                <a:ahLst/>
                <a:cxnLst>
                  <a:cxn ang="0">
                    <a:pos x="connsiteX0" y="connsiteY0"/>
                  </a:cxn>
                  <a:cxn ang="0">
                    <a:pos x="connsiteX1" y="connsiteY1"/>
                  </a:cxn>
                  <a:cxn ang="0">
                    <a:pos x="connsiteX2" y="connsiteY2"/>
                  </a:cxn>
                  <a:cxn ang="0">
                    <a:pos x="connsiteX3" y="connsiteY3"/>
                  </a:cxn>
                </a:cxnLst>
                <a:rect l="l" t="t" r="r" b="b"/>
                <a:pathLst>
                  <a:path w="9429" h="297084">
                    <a:moveTo>
                      <a:pt x="0" y="0"/>
                    </a:moveTo>
                    <a:lnTo>
                      <a:pt x="9430" y="0"/>
                    </a:lnTo>
                    <a:lnTo>
                      <a:pt x="9430" y="297085"/>
                    </a:lnTo>
                    <a:lnTo>
                      <a:pt x="0" y="29708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0" name="任意多边形: 形状 89">
                <a:extLst>
                  <a:ext uri="{FF2B5EF4-FFF2-40B4-BE49-F238E27FC236}">
                    <a16:creationId xmlns:a16="http://schemas.microsoft.com/office/drawing/2014/main" id="{B3726947-264B-28B4-CA12-0D4D49780138}"/>
                  </a:ext>
                </a:extLst>
              </p:cNvPr>
              <p:cNvSpPr/>
              <p:nvPr/>
            </p:nvSpPr>
            <p:spPr>
              <a:xfrm>
                <a:off x="4227512" y="4635944"/>
                <a:ext cx="265271" cy="55244"/>
              </a:xfrm>
              <a:custGeom>
                <a:avLst/>
                <a:gdLst>
                  <a:gd name="connsiteX0" fmla="*/ 29718 w 265271"/>
                  <a:gd name="connsiteY0" fmla="*/ 0 h 55244"/>
                  <a:gd name="connsiteX1" fmla="*/ 0 w 265271"/>
                  <a:gd name="connsiteY1" fmla="*/ 39624 h 55244"/>
                  <a:gd name="connsiteX2" fmla="*/ 0 w 265271"/>
                  <a:gd name="connsiteY2" fmla="*/ 55245 h 55244"/>
                  <a:gd name="connsiteX3" fmla="*/ 34385 w 265271"/>
                  <a:gd name="connsiteY3" fmla="*/ 9334 h 55244"/>
                  <a:gd name="connsiteX4" fmla="*/ 265271 w 265271"/>
                  <a:gd name="connsiteY4" fmla="*/ 9334 h 55244"/>
                  <a:gd name="connsiteX5" fmla="*/ 265271 w 265271"/>
                  <a:gd name="connsiteY5" fmla="*/ 0 h 5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244">
                    <a:moveTo>
                      <a:pt x="29718" y="0"/>
                    </a:moveTo>
                    <a:lnTo>
                      <a:pt x="0" y="39624"/>
                    </a:lnTo>
                    <a:lnTo>
                      <a:pt x="0" y="55245"/>
                    </a:lnTo>
                    <a:lnTo>
                      <a:pt x="34385" y="9334"/>
                    </a:lnTo>
                    <a:lnTo>
                      <a:pt x="265271" y="9334"/>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1" name="任意多边形: 形状 90">
                <a:extLst>
                  <a:ext uri="{FF2B5EF4-FFF2-40B4-BE49-F238E27FC236}">
                    <a16:creationId xmlns:a16="http://schemas.microsoft.com/office/drawing/2014/main" id="{B05C7323-24FE-F8DE-E671-C61095EF6EB4}"/>
                  </a:ext>
                </a:extLst>
              </p:cNvPr>
              <p:cNvSpPr/>
              <p:nvPr/>
            </p:nvSpPr>
            <p:spPr>
              <a:xfrm>
                <a:off x="4227512" y="4571078"/>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2" name="任意多边形: 形状 91">
                <a:extLst>
                  <a:ext uri="{FF2B5EF4-FFF2-40B4-BE49-F238E27FC236}">
                    <a16:creationId xmlns:a16="http://schemas.microsoft.com/office/drawing/2014/main" id="{15AC2E31-FA38-75A4-1BDC-E5C34A90C89A}"/>
                  </a:ext>
                </a:extLst>
              </p:cNvPr>
              <p:cNvSpPr/>
              <p:nvPr/>
            </p:nvSpPr>
            <p:spPr>
              <a:xfrm>
                <a:off x="4561934" y="4571078"/>
                <a:ext cx="271176" cy="202787"/>
              </a:xfrm>
              <a:custGeom>
                <a:avLst/>
                <a:gdLst>
                  <a:gd name="connsiteX0" fmla="*/ 137922 w 271176"/>
                  <a:gd name="connsiteY0" fmla="*/ 74200 h 202787"/>
                  <a:gd name="connsiteX1" fmla="*/ 197072 w 271176"/>
                  <a:gd name="connsiteY1" fmla="*/ 74200 h 202787"/>
                  <a:gd name="connsiteX2" fmla="*/ 197072 w 271176"/>
                  <a:gd name="connsiteY2" fmla="*/ 131540 h 202787"/>
                  <a:gd name="connsiteX3" fmla="*/ 137922 w 271176"/>
                  <a:gd name="connsiteY3" fmla="*/ 131540 h 202787"/>
                  <a:gd name="connsiteX4" fmla="*/ 137922 w 271176"/>
                  <a:gd name="connsiteY4" fmla="*/ 74200 h 202787"/>
                  <a:gd name="connsiteX5" fmla="*/ 0 w 271176"/>
                  <a:gd name="connsiteY5" fmla="*/ 0 h 202787"/>
                  <a:gd name="connsiteX6" fmla="*/ 0 w 271176"/>
                  <a:gd name="connsiteY6" fmla="*/ 9430 h 202787"/>
                  <a:gd name="connsiteX7" fmla="*/ 261842 w 271176"/>
                  <a:gd name="connsiteY7" fmla="*/ 9430 h 202787"/>
                  <a:gd name="connsiteX8" fmla="*/ 261842 w 271176"/>
                  <a:gd name="connsiteY8" fmla="*/ 198120 h 202787"/>
                  <a:gd name="connsiteX9" fmla="*/ 75057 w 271176"/>
                  <a:gd name="connsiteY9" fmla="*/ 198120 h 202787"/>
                  <a:gd name="connsiteX10" fmla="*/ 75057 w 271176"/>
                  <a:gd name="connsiteY10" fmla="*/ 74200 h 202787"/>
                  <a:gd name="connsiteX11" fmla="*/ 128588 w 271176"/>
                  <a:gd name="connsiteY11" fmla="*/ 74200 h 202787"/>
                  <a:gd name="connsiteX12" fmla="*/ 128588 w 271176"/>
                  <a:gd name="connsiteY12" fmla="*/ 140875 h 202787"/>
                  <a:gd name="connsiteX13" fmla="*/ 206502 w 271176"/>
                  <a:gd name="connsiteY13" fmla="*/ 140875 h 202787"/>
                  <a:gd name="connsiteX14" fmla="*/ 206502 w 271176"/>
                  <a:gd name="connsiteY14" fmla="*/ 64770 h 202787"/>
                  <a:gd name="connsiteX15" fmla="*/ 0 w 271176"/>
                  <a:gd name="connsiteY15" fmla="*/ 64770 h 202787"/>
                  <a:gd name="connsiteX16" fmla="*/ 0 w 271176"/>
                  <a:gd name="connsiteY16" fmla="*/ 74200 h 202787"/>
                  <a:gd name="connsiteX17" fmla="*/ 65627 w 271176"/>
                  <a:gd name="connsiteY17" fmla="*/ 74200 h 202787"/>
                  <a:gd name="connsiteX18" fmla="*/ 65627 w 271176"/>
                  <a:gd name="connsiteY18" fmla="*/ 202787 h 202787"/>
                  <a:gd name="connsiteX19" fmla="*/ 271177 w 271176"/>
                  <a:gd name="connsiteY19" fmla="*/ 202787 h 202787"/>
                  <a:gd name="connsiteX20" fmla="*/ 271177 w 271176"/>
                  <a:gd name="connsiteY20" fmla="*/ 0 h 202787"/>
                  <a:gd name="connsiteX21" fmla="*/ 0 w 271176"/>
                  <a:gd name="connsiteY21" fmla="*/ 0 h 20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176" h="202787">
                    <a:moveTo>
                      <a:pt x="137922" y="74200"/>
                    </a:moveTo>
                    <a:lnTo>
                      <a:pt x="197072" y="74200"/>
                    </a:lnTo>
                    <a:lnTo>
                      <a:pt x="197072" y="131540"/>
                    </a:lnTo>
                    <a:lnTo>
                      <a:pt x="137922" y="131540"/>
                    </a:lnTo>
                    <a:lnTo>
                      <a:pt x="137922" y="74200"/>
                    </a:lnTo>
                    <a:close/>
                    <a:moveTo>
                      <a:pt x="0" y="0"/>
                    </a:moveTo>
                    <a:lnTo>
                      <a:pt x="0" y="9430"/>
                    </a:lnTo>
                    <a:lnTo>
                      <a:pt x="261842" y="9430"/>
                    </a:lnTo>
                    <a:lnTo>
                      <a:pt x="261842" y="198120"/>
                    </a:lnTo>
                    <a:lnTo>
                      <a:pt x="75057" y="198120"/>
                    </a:lnTo>
                    <a:lnTo>
                      <a:pt x="75057" y="74200"/>
                    </a:lnTo>
                    <a:lnTo>
                      <a:pt x="128588" y="74200"/>
                    </a:lnTo>
                    <a:lnTo>
                      <a:pt x="128588" y="140875"/>
                    </a:lnTo>
                    <a:lnTo>
                      <a:pt x="206502" y="140875"/>
                    </a:lnTo>
                    <a:lnTo>
                      <a:pt x="206502" y="64770"/>
                    </a:lnTo>
                    <a:lnTo>
                      <a:pt x="0" y="64770"/>
                    </a:lnTo>
                    <a:lnTo>
                      <a:pt x="0" y="74200"/>
                    </a:lnTo>
                    <a:lnTo>
                      <a:pt x="65627" y="74200"/>
                    </a:lnTo>
                    <a:lnTo>
                      <a:pt x="65627" y="202787"/>
                    </a:lnTo>
                    <a:lnTo>
                      <a:pt x="271177" y="202787"/>
                    </a:lnTo>
                    <a:lnTo>
                      <a:pt x="271177" y="0"/>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3" name="任意多边形: 形状 92">
                <a:extLst>
                  <a:ext uri="{FF2B5EF4-FFF2-40B4-BE49-F238E27FC236}">
                    <a16:creationId xmlns:a16="http://schemas.microsoft.com/office/drawing/2014/main" id="{6B274389-CC8B-7608-DE2B-F96C7E2DE092}"/>
                  </a:ext>
                </a:extLst>
              </p:cNvPr>
              <p:cNvSpPr/>
              <p:nvPr/>
            </p:nvSpPr>
            <p:spPr>
              <a:xfrm>
                <a:off x="4625752" y="4102734"/>
                <a:ext cx="51054" cy="473106"/>
              </a:xfrm>
              <a:custGeom>
                <a:avLst/>
                <a:gdLst>
                  <a:gd name="connsiteX0" fmla="*/ 9335 w 51054"/>
                  <a:gd name="connsiteY0" fmla="*/ 473107 h 473106"/>
                  <a:gd name="connsiteX1" fmla="*/ 0 w 51054"/>
                  <a:gd name="connsiteY1" fmla="*/ 473107 h 473106"/>
                  <a:gd name="connsiteX2" fmla="*/ 0 w 51054"/>
                  <a:gd name="connsiteY2" fmla="*/ 34576 h 473106"/>
                  <a:gd name="connsiteX3" fmla="*/ 45434 w 51054"/>
                  <a:gd name="connsiteY3" fmla="*/ 0 h 473106"/>
                  <a:gd name="connsiteX4" fmla="*/ 51054 w 51054"/>
                  <a:gd name="connsiteY4" fmla="*/ 7525 h 473106"/>
                  <a:gd name="connsiteX5" fmla="*/ 9335 w 51054"/>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106">
                    <a:moveTo>
                      <a:pt x="9335" y="473107"/>
                    </a:moveTo>
                    <a:lnTo>
                      <a:pt x="0" y="473107"/>
                    </a:lnTo>
                    <a:lnTo>
                      <a:pt x="0" y="34576"/>
                    </a:lnTo>
                    <a:lnTo>
                      <a:pt x="45434" y="0"/>
                    </a:lnTo>
                    <a:lnTo>
                      <a:pt x="51054"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4" name="任意多边形: 形状 93">
                <a:extLst>
                  <a:ext uri="{FF2B5EF4-FFF2-40B4-BE49-F238E27FC236}">
                    <a16:creationId xmlns:a16="http://schemas.microsoft.com/office/drawing/2014/main" id="{FDF8DB5C-CBF4-56F1-DC50-7E10B09008C6}"/>
                  </a:ext>
                </a:extLst>
              </p:cNvPr>
              <p:cNvSpPr/>
              <p:nvPr/>
            </p:nvSpPr>
            <p:spPr>
              <a:xfrm>
                <a:off x="4690522" y="4145216"/>
                <a:ext cx="42100" cy="430625"/>
              </a:xfrm>
              <a:custGeom>
                <a:avLst/>
                <a:gdLst>
                  <a:gd name="connsiteX0" fmla="*/ 9334 w 42100"/>
                  <a:gd name="connsiteY0" fmla="*/ 430625 h 430625"/>
                  <a:gd name="connsiteX1" fmla="*/ 0 w 42100"/>
                  <a:gd name="connsiteY1" fmla="*/ 430625 h 430625"/>
                  <a:gd name="connsiteX2" fmla="*/ 0 w 42100"/>
                  <a:gd name="connsiteY2" fmla="*/ 25337 h 430625"/>
                  <a:gd name="connsiteX3" fmla="*/ 36767 w 42100"/>
                  <a:gd name="connsiteY3" fmla="*/ 0 h 430625"/>
                  <a:gd name="connsiteX4" fmla="*/ 42100 w 42100"/>
                  <a:gd name="connsiteY4" fmla="*/ 7715 h 430625"/>
                  <a:gd name="connsiteX5" fmla="*/ 9334 w 42100"/>
                  <a:gd name="connsiteY5" fmla="*/ 30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334" y="430625"/>
                    </a:moveTo>
                    <a:lnTo>
                      <a:pt x="0" y="430625"/>
                    </a:lnTo>
                    <a:lnTo>
                      <a:pt x="0" y="25337"/>
                    </a:lnTo>
                    <a:lnTo>
                      <a:pt x="36767" y="0"/>
                    </a:lnTo>
                    <a:lnTo>
                      <a:pt x="42100" y="7715"/>
                    </a:lnTo>
                    <a:lnTo>
                      <a:pt x="9334" y="30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5" name="任意多边形: 形状 94">
                <a:extLst>
                  <a:ext uri="{FF2B5EF4-FFF2-40B4-BE49-F238E27FC236}">
                    <a16:creationId xmlns:a16="http://schemas.microsoft.com/office/drawing/2014/main" id="{0D73B7EF-DB9C-A43B-4DCA-E4DBD2B62347}"/>
                  </a:ext>
                </a:extLst>
              </p:cNvPr>
              <p:cNvSpPr/>
              <p:nvPr/>
            </p:nvSpPr>
            <p:spPr>
              <a:xfrm>
                <a:off x="4692427" y="4035964"/>
                <a:ext cx="140779" cy="476059"/>
              </a:xfrm>
              <a:custGeom>
                <a:avLst/>
                <a:gdLst>
                  <a:gd name="connsiteX0" fmla="*/ 140779 w 140779"/>
                  <a:gd name="connsiteY0" fmla="*/ 476059 h 476059"/>
                  <a:gd name="connsiteX1" fmla="*/ 2762 w 140779"/>
                  <a:gd name="connsiteY1" fmla="*/ 476059 h 476059"/>
                  <a:gd name="connsiteX2" fmla="*/ 2762 w 140779"/>
                  <a:gd name="connsiteY2" fmla="*/ 466630 h 476059"/>
                  <a:gd name="connsiteX3" fmla="*/ 131350 w 140779"/>
                  <a:gd name="connsiteY3" fmla="*/ 466630 h 476059"/>
                  <a:gd name="connsiteX4" fmla="*/ 131350 w 140779"/>
                  <a:gd name="connsiteY4" fmla="*/ 106013 h 476059"/>
                  <a:gd name="connsiteX5" fmla="*/ 0 w 140779"/>
                  <a:gd name="connsiteY5" fmla="*/ 7525 h 476059"/>
                  <a:gd name="connsiteX6" fmla="*/ 5620 w 140779"/>
                  <a:gd name="connsiteY6" fmla="*/ 0 h 476059"/>
                  <a:gd name="connsiteX7" fmla="*/ 140779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79" y="476059"/>
                    </a:moveTo>
                    <a:lnTo>
                      <a:pt x="2762" y="476059"/>
                    </a:lnTo>
                    <a:lnTo>
                      <a:pt x="2762" y="466630"/>
                    </a:lnTo>
                    <a:lnTo>
                      <a:pt x="131350" y="466630"/>
                    </a:lnTo>
                    <a:lnTo>
                      <a:pt x="131350" y="106013"/>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6" name="任意多边形: 形状 95">
                <a:extLst>
                  <a:ext uri="{FF2B5EF4-FFF2-40B4-BE49-F238E27FC236}">
                    <a16:creationId xmlns:a16="http://schemas.microsoft.com/office/drawing/2014/main" id="{21382104-A7E0-E632-DFEA-6CE6E7D6F23F}"/>
                  </a:ext>
                </a:extLst>
              </p:cNvPr>
              <p:cNvSpPr/>
              <p:nvPr/>
            </p:nvSpPr>
            <p:spPr>
              <a:xfrm>
                <a:off x="4627562" y="4070635"/>
                <a:ext cx="138969" cy="374713"/>
              </a:xfrm>
              <a:custGeom>
                <a:avLst/>
                <a:gdLst>
                  <a:gd name="connsiteX0" fmla="*/ 138970 w 138969"/>
                  <a:gd name="connsiteY0" fmla="*/ 374713 h 374713"/>
                  <a:gd name="connsiteX1" fmla="*/ 67627 w 138969"/>
                  <a:gd name="connsiteY1" fmla="*/ 374713 h 374713"/>
                  <a:gd name="connsiteX2" fmla="*/ 67627 w 138969"/>
                  <a:gd name="connsiteY2" fmla="*/ 365379 h 374713"/>
                  <a:gd name="connsiteX3" fmla="*/ 129540 w 138969"/>
                  <a:gd name="connsiteY3" fmla="*/ 365379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379"/>
                    </a:lnTo>
                    <a:lnTo>
                      <a:pt x="129540" y="365379"/>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7" name="任意多边形: 形状 96">
                <a:extLst>
                  <a:ext uri="{FF2B5EF4-FFF2-40B4-BE49-F238E27FC236}">
                    <a16:creationId xmlns:a16="http://schemas.microsoft.com/office/drawing/2014/main" id="{81546953-10B3-A256-D1A0-4FDD2D2DBEAB}"/>
                  </a:ext>
                </a:extLst>
              </p:cNvPr>
              <p:cNvSpPr/>
              <p:nvPr/>
            </p:nvSpPr>
            <p:spPr>
              <a:xfrm>
                <a:off x="4227512" y="4507356"/>
                <a:ext cx="339089" cy="266509"/>
              </a:xfrm>
              <a:custGeom>
                <a:avLst/>
                <a:gdLst>
                  <a:gd name="connsiteX0" fmla="*/ 329756 w 339089"/>
                  <a:gd name="connsiteY0" fmla="*/ 0 h 266509"/>
                  <a:gd name="connsiteX1" fmla="*/ 329756 w 339089"/>
                  <a:gd name="connsiteY1" fmla="*/ 261842 h 266509"/>
                  <a:gd name="connsiteX2" fmla="*/ 0 w 339089"/>
                  <a:gd name="connsiteY2" fmla="*/ 261842 h 266509"/>
                  <a:gd name="connsiteX3" fmla="*/ 0 w 339089"/>
                  <a:gd name="connsiteY3" fmla="*/ 266509 h 266509"/>
                  <a:gd name="connsiteX4" fmla="*/ 339090 w 339089"/>
                  <a:gd name="connsiteY4" fmla="*/ 266509 h 266509"/>
                  <a:gd name="connsiteX5" fmla="*/ 339090 w 339089"/>
                  <a:gd name="connsiteY5" fmla="*/ 0 h 26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66509">
                    <a:moveTo>
                      <a:pt x="329756" y="0"/>
                    </a:moveTo>
                    <a:lnTo>
                      <a:pt x="329756" y="261842"/>
                    </a:lnTo>
                    <a:lnTo>
                      <a:pt x="0" y="261842"/>
                    </a:lnTo>
                    <a:lnTo>
                      <a:pt x="0" y="266509"/>
                    </a:lnTo>
                    <a:lnTo>
                      <a:pt x="339090" y="26650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8" name="任意多边形: 形状 97">
                <a:extLst>
                  <a:ext uri="{FF2B5EF4-FFF2-40B4-BE49-F238E27FC236}">
                    <a16:creationId xmlns:a16="http://schemas.microsoft.com/office/drawing/2014/main" id="{3E3FD51C-FBD3-4A08-91B0-5DF7E94581F2}"/>
                  </a:ext>
                </a:extLst>
              </p:cNvPr>
              <p:cNvSpPr/>
              <p:nvPr/>
            </p:nvSpPr>
            <p:spPr>
              <a:xfrm>
                <a:off x="4227512" y="4507356"/>
                <a:ext cx="270033" cy="204596"/>
              </a:xfrm>
              <a:custGeom>
                <a:avLst/>
                <a:gdLst>
                  <a:gd name="connsiteX0" fmla="*/ 260604 w 270033"/>
                  <a:gd name="connsiteY0" fmla="*/ 0 h 204596"/>
                  <a:gd name="connsiteX1" fmla="*/ 260604 w 270033"/>
                  <a:gd name="connsiteY1" fmla="*/ 195167 h 204596"/>
                  <a:gd name="connsiteX2" fmla="*/ 34385 w 270033"/>
                  <a:gd name="connsiteY2" fmla="*/ 195167 h 204596"/>
                  <a:gd name="connsiteX3" fmla="*/ 0 w 270033"/>
                  <a:gd name="connsiteY3" fmla="*/ 149923 h 204596"/>
                  <a:gd name="connsiteX4" fmla="*/ 0 w 270033"/>
                  <a:gd name="connsiteY4" fmla="*/ 165449 h 204596"/>
                  <a:gd name="connsiteX5" fmla="*/ 29718 w 270033"/>
                  <a:gd name="connsiteY5" fmla="*/ 204597 h 204596"/>
                  <a:gd name="connsiteX6" fmla="*/ 270034 w 270033"/>
                  <a:gd name="connsiteY6" fmla="*/ 204597 h 204596"/>
                  <a:gd name="connsiteX7" fmla="*/ 270034 w 270033"/>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6">
                    <a:moveTo>
                      <a:pt x="260604" y="0"/>
                    </a:moveTo>
                    <a:lnTo>
                      <a:pt x="260604" y="195167"/>
                    </a:lnTo>
                    <a:lnTo>
                      <a:pt x="34385" y="195167"/>
                    </a:lnTo>
                    <a:lnTo>
                      <a:pt x="0" y="149923"/>
                    </a:lnTo>
                    <a:lnTo>
                      <a:pt x="0" y="165449"/>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9" name="任意多边形: 形状 98">
                <a:extLst>
                  <a:ext uri="{FF2B5EF4-FFF2-40B4-BE49-F238E27FC236}">
                    <a16:creationId xmlns:a16="http://schemas.microsoft.com/office/drawing/2014/main" id="{F1E250F9-A0F3-DB51-5EE5-7D6925C90F27}"/>
                  </a:ext>
                </a:extLst>
              </p:cNvPr>
              <p:cNvSpPr/>
              <p:nvPr/>
            </p:nvSpPr>
            <p:spPr>
              <a:xfrm>
                <a:off x="4227512" y="4206271"/>
                <a:ext cx="402907" cy="305752"/>
              </a:xfrm>
              <a:custGeom>
                <a:avLst/>
                <a:gdLst>
                  <a:gd name="connsiteX0" fmla="*/ 0 w 402907"/>
                  <a:gd name="connsiteY0" fmla="*/ 0 h 305752"/>
                  <a:gd name="connsiteX1" fmla="*/ 0 w 402907"/>
                  <a:gd name="connsiteY1" fmla="*/ 305752 h 305752"/>
                  <a:gd name="connsiteX2" fmla="*/ 402908 w 402907"/>
                  <a:gd name="connsiteY2" fmla="*/ 305752 h 305752"/>
                  <a:gd name="connsiteX3" fmla="*/ 402908 w 402907"/>
                  <a:gd name="connsiteY3" fmla="*/ 296323 h 305752"/>
                  <a:gd name="connsiteX4" fmla="*/ 2000 w 402907"/>
                  <a:gd name="connsiteY4" fmla="*/ 296323 h 305752"/>
                  <a:gd name="connsiteX5" fmla="*/ 2000 w 402907"/>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752">
                    <a:moveTo>
                      <a:pt x="0" y="0"/>
                    </a:moveTo>
                    <a:lnTo>
                      <a:pt x="0" y="305752"/>
                    </a:lnTo>
                    <a:lnTo>
                      <a:pt x="402908" y="305752"/>
                    </a:lnTo>
                    <a:lnTo>
                      <a:pt x="402908" y="296323"/>
                    </a:lnTo>
                    <a:lnTo>
                      <a:pt x="2000" y="296323"/>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0" name="任意多边形: 形状 99">
                <a:extLst>
                  <a:ext uri="{FF2B5EF4-FFF2-40B4-BE49-F238E27FC236}">
                    <a16:creationId xmlns:a16="http://schemas.microsoft.com/office/drawing/2014/main" id="{932A6750-4D02-686A-F1F8-1B008F33FB52}"/>
                  </a:ext>
                </a:extLst>
              </p:cNvPr>
              <p:cNvSpPr/>
              <p:nvPr/>
            </p:nvSpPr>
            <p:spPr>
              <a:xfrm>
                <a:off x="4285709" y="4206271"/>
                <a:ext cx="344709" cy="239077"/>
              </a:xfrm>
              <a:custGeom>
                <a:avLst/>
                <a:gdLst>
                  <a:gd name="connsiteX0" fmla="*/ 344710 w 344709"/>
                  <a:gd name="connsiteY0" fmla="*/ 239077 h 239077"/>
                  <a:gd name="connsiteX1" fmla="*/ 0 w 344709"/>
                  <a:gd name="connsiteY1" fmla="*/ 239077 h 239077"/>
                  <a:gd name="connsiteX2" fmla="*/ 0 w 344709"/>
                  <a:gd name="connsiteY2" fmla="*/ 0 h 239077"/>
                  <a:gd name="connsiteX3" fmla="*/ 9430 w 344709"/>
                  <a:gd name="connsiteY3" fmla="*/ 0 h 239077"/>
                  <a:gd name="connsiteX4" fmla="*/ 9430 w 344709"/>
                  <a:gd name="connsiteY4" fmla="*/ 229743 h 239077"/>
                  <a:gd name="connsiteX5" fmla="*/ 344710 w 344709"/>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077">
                    <a:moveTo>
                      <a:pt x="344710" y="239077"/>
                    </a:moveTo>
                    <a:lnTo>
                      <a:pt x="0" y="239077"/>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1" name="任意多边形: 形状 100">
                <a:extLst>
                  <a:ext uri="{FF2B5EF4-FFF2-40B4-BE49-F238E27FC236}">
                    <a16:creationId xmlns:a16="http://schemas.microsoft.com/office/drawing/2014/main" id="{87A9E936-64E2-8C13-B98A-057C3811709B}"/>
                  </a:ext>
                </a:extLst>
              </p:cNvPr>
              <p:cNvSpPr/>
              <p:nvPr/>
            </p:nvSpPr>
            <p:spPr>
              <a:xfrm>
                <a:off x="4227512" y="4201508"/>
                <a:ext cx="270033" cy="239172"/>
              </a:xfrm>
              <a:custGeom>
                <a:avLst/>
                <a:gdLst>
                  <a:gd name="connsiteX0" fmla="*/ 0 w 270033"/>
                  <a:gd name="connsiteY0" fmla="*/ 0 h 239172"/>
                  <a:gd name="connsiteX1" fmla="*/ 0 w 270033"/>
                  <a:gd name="connsiteY1" fmla="*/ 9430 h 239172"/>
                  <a:gd name="connsiteX2" fmla="*/ 260604 w 270033"/>
                  <a:gd name="connsiteY2" fmla="*/ 9430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430"/>
                    </a:lnTo>
                    <a:lnTo>
                      <a:pt x="260604" y="9430"/>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2" name="任意多边形: 形状 101">
                <a:extLst>
                  <a:ext uri="{FF2B5EF4-FFF2-40B4-BE49-F238E27FC236}">
                    <a16:creationId xmlns:a16="http://schemas.microsoft.com/office/drawing/2014/main" id="{0974B894-6E67-99FC-1C86-AF0331FA1CF6}"/>
                  </a:ext>
                </a:extLst>
              </p:cNvPr>
              <p:cNvSpPr/>
              <p:nvPr/>
            </p:nvSpPr>
            <p:spPr>
              <a:xfrm>
                <a:off x="4227512" y="4136262"/>
                <a:ext cx="339089" cy="304419"/>
              </a:xfrm>
              <a:custGeom>
                <a:avLst/>
                <a:gdLst>
                  <a:gd name="connsiteX0" fmla="*/ 0 w 339089"/>
                  <a:gd name="connsiteY0" fmla="*/ 0 h 304419"/>
                  <a:gd name="connsiteX1" fmla="*/ 0 w 339089"/>
                  <a:gd name="connsiteY1" fmla="*/ 9430 h 304419"/>
                  <a:gd name="connsiteX2" fmla="*/ 329756 w 339089"/>
                  <a:gd name="connsiteY2" fmla="*/ 9430 h 304419"/>
                  <a:gd name="connsiteX3" fmla="*/ 329756 w 339089"/>
                  <a:gd name="connsiteY3" fmla="*/ 304419 h 304419"/>
                  <a:gd name="connsiteX4" fmla="*/ 339090 w 339089"/>
                  <a:gd name="connsiteY4" fmla="*/ 304419 h 304419"/>
                  <a:gd name="connsiteX5" fmla="*/ 339090 w 339089"/>
                  <a:gd name="connsiteY5" fmla="*/ 0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9">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3" name="任意多边形: 形状 102">
                <a:extLst>
                  <a:ext uri="{FF2B5EF4-FFF2-40B4-BE49-F238E27FC236}">
                    <a16:creationId xmlns:a16="http://schemas.microsoft.com/office/drawing/2014/main" id="{A9F3DB73-F44A-973B-A4EA-86661534E66E}"/>
                  </a:ext>
                </a:extLst>
              </p:cNvPr>
              <p:cNvSpPr/>
              <p:nvPr/>
            </p:nvSpPr>
            <p:spPr>
              <a:xfrm>
                <a:off x="4625657" y="3435222"/>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49 h 271271"/>
                  <a:gd name="connsiteX15" fmla="*/ 74200 w 207454"/>
                  <a:gd name="connsiteY15" fmla="*/ 205549 h 271271"/>
                  <a:gd name="connsiteX16" fmla="*/ 74200 w 207454"/>
                  <a:gd name="connsiteY16" fmla="*/ 271272 h 271271"/>
                  <a:gd name="connsiteX17" fmla="*/ 74200 w 207454"/>
                  <a:gd name="connsiteY17" fmla="*/ 133350 h 271271"/>
                  <a:gd name="connsiteX18" fmla="*/ 131540 w 207454"/>
                  <a:gd name="connsiteY18" fmla="*/ 133350 h 271271"/>
                  <a:gd name="connsiteX19" fmla="*/ 131540 w 207454"/>
                  <a:gd name="connsiteY19" fmla="*/ 74200 h 271271"/>
                  <a:gd name="connsiteX20" fmla="*/ 74200 w 207454"/>
                  <a:gd name="connsiteY20" fmla="*/ 74200 h 271271"/>
                  <a:gd name="connsiteX21" fmla="*/ 74200 w 207454"/>
                  <a:gd name="connsiteY21" fmla="*/ 13335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4" y="0"/>
                    </a:lnTo>
                    <a:lnTo>
                      <a:pt x="207454" y="205549"/>
                    </a:lnTo>
                    <a:lnTo>
                      <a:pt x="74200" y="205549"/>
                    </a:lnTo>
                    <a:lnTo>
                      <a:pt x="74200" y="271272"/>
                    </a:lnTo>
                    <a:close/>
                    <a:moveTo>
                      <a:pt x="74200" y="133350"/>
                    </a:moveTo>
                    <a:lnTo>
                      <a:pt x="131540" y="133350"/>
                    </a:lnTo>
                    <a:lnTo>
                      <a:pt x="131540" y="74200"/>
                    </a:lnTo>
                    <a:lnTo>
                      <a:pt x="74200" y="74200"/>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4" name="任意多边形: 形状 103">
                <a:extLst>
                  <a:ext uri="{FF2B5EF4-FFF2-40B4-BE49-F238E27FC236}">
                    <a16:creationId xmlns:a16="http://schemas.microsoft.com/office/drawing/2014/main" id="{CC02D66F-D676-0176-093B-ACC5B164D2DB}"/>
                  </a:ext>
                </a:extLst>
              </p:cNvPr>
              <p:cNvSpPr/>
              <p:nvPr/>
            </p:nvSpPr>
            <p:spPr>
              <a:xfrm>
                <a:off x="4227512" y="3628675"/>
                <a:ext cx="402907" cy="14001"/>
              </a:xfrm>
              <a:custGeom>
                <a:avLst/>
                <a:gdLst>
                  <a:gd name="connsiteX0" fmla="*/ 0 w 402907"/>
                  <a:gd name="connsiteY0" fmla="*/ 14002 h 14001"/>
                  <a:gd name="connsiteX1" fmla="*/ 402908 w 402907"/>
                  <a:gd name="connsiteY1" fmla="*/ 14002 h 14001"/>
                  <a:gd name="connsiteX2" fmla="*/ 402908 w 402907"/>
                  <a:gd name="connsiteY2" fmla="*/ 4667 h 14001"/>
                  <a:gd name="connsiteX3" fmla="*/ 3524 w 402907"/>
                  <a:gd name="connsiteY3" fmla="*/ 4667 h 14001"/>
                  <a:gd name="connsiteX4" fmla="*/ 0 w 402907"/>
                  <a:gd name="connsiteY4" fmla="*/ 0 h 14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01">
                    <a:moveTo>
                      <a:pt x="0" y="14002"/>
                    </a:moveTo>
                    <a:lnTo>
                      <a:pt x="402908" y="14002"/>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5" name="任意多边形: 形状 104">
                <a:extLst>
                  <a:ext uri="{FF2B5EF4-FFF2-40B4-BE49-F238E27FC236}">
                    <a16:creationId xmlns:a16="http://schemas.microsoft.com/office/drawing/2014/main" id="{1460C113-EC0F-7790-F85A-387E2633F8FE}"/>
                  </a:ext>
                </a:extLst>
              </p:cNvPr>
              <p:cNvSpPr/>
              <p:nvPr/>
            </p:nvSpPr>
            <p:spPr>
              <a:xfrm>
                <a:off x="4234369" y="3535806"/>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766 h 42100"/>
                  <a:gd name="connsiteX5" fmla="*/ 396050 w 396049"/>
                  <a:gd name="connsiteY5" fmla="*/ 32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6" name="任意多边形: 形状 105">
                <a:extLst>
                  <a:ext uri="{FF2B5EF4-FFF2-40B4-BE49-F238E27FC236}">
                    <a16:creationId xmlns:a16="http://schemas.microsoft.com/office/drawing/2014/main" id="{8F17234E-7F81-4237-39C2-1317674BBBC2}"/>
                  </a:ext>
                </a:extLst>
              </p:cNvPr>
              <p:cNvSpPr/>
              <p:nvPr/>
            </p:nvSpPr>
            <p:spPr>
              <a:xfrm>
                <a:off x="4227512" y="3435317"/>
                <a:ext cx="339089" cy="137921"/>
              </a:xfrm>
              <a:custGeom>
                <a:avLst/>
                <a:gdLst>
                  <a:gd name="connsiteX0" fmla="*/ 0 w 339089"/>
                  <a:gd name="connsiteY0" fmla="*/ 0 h 137921"/>
                  <a:gd name="connsiteX1" fmla="*/ 0 w 339089"/>
                  <a:gd name="connsiteY1" fmla="*/ 14097 h 137921"/>
                  <a:gd name="connsiteX2" fmla="*/ 3619 w 339089"/>
                  <a:gd name="connsiteY2" fmla="*/ 9334 h 137921"/>
                  <a:gd name="connsiteX3" fmla="*/ 329756 w 339089"/>
                  <a:gd name="connsiteY3" fmla="*/ 9334 h 137921"/>
                  <a:gd name="connsiteX4" fmla="*/ 329756 w 339089"/>
                  <a:gd name="connsiteY4" fmla="*/ 137922 h 137921"/>
                  <a:gd name="connsiteX5" fmla="*/ 339090 w 339089"/>
                  <a:gd name="connsiteY5" fmla="*/ 137922 h 137921"/>
                  <a:gd name="connsiteX6" fmla="*/ 339090 w 339089"/>
                  <a:gd name="connsiteY6" fmla="*/ 0 h 1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7921">
                    <a:moveTo>
                      <a:pt x="0" y="0"/>
                    </a:moveTo>
                    <a:lnTo>
                      <a:pt x="0" y="14097"/>
                    </a:lnTo>
                    <a:lnTo>
                      <a:pt x="3619" y="9334"/>
                    </a:lnTo>
                    <a:lnTo>
                      <a:pt x="329756" y="9334"/>
                    </a:lnTo>
                    <a:lnTo>
                      <a:pt x="329756" y="137922"/>
                    </a:lnTo>
                    <a:lnTo>
                      <a:pt x="339090" y="13792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7" name="任意多边形: 形状 106">
                <a:extLst>
                  <a:ext uri="{FF2B5EF4-FFF2-40B4-BE49-F238E27FC236}">
                    <a16:creationId xmlns:a16="http://schemas.microsoft.com/office/drawing/2014/main" id="{9E8FA89C-A961-D376-A296-5D783E9BC7A3}"/>
                  </a:ext>
                </a:extLst>
              </p:cNvPr>
              <p:cNvSpPr/>
              <p:nvPr/>
            </p:nvSpPr>
            <p:spPr>
              <a:xfrm>
                <a:off x="4227512" y="3501897"/>
                <a:ext cx="272510" cy="71342"/>
              </a:xfrm>
              <a:custGeom>
                <a:avLst/>
                <a:gdLst>
                  <a:gd name="connsiteX0" fmla="*/ 32290 w 272510"/>
                  <a:gd name="connsiteY0" fmla="*/ 0 h 71342"/>
                  <a:gd name="connsiteX1" fmla="*/ 0 w 272510"/>
                  <a:gd name="connsiteY1" fmla="*/ 43053 h 71342"/>
                  <a:gd name="connsiteX2" fmla="*/ 0 w 272510"/>
                  <a:gd name="connsiteY2" fmla="*/ 58674 h 71342"/>
                  <a:gd name="connsiteX3" fmla="*/ 36957 w 272510"/>
                  <a:gd name="connsiteY3" fmla="*/ 9430 h 71342"/>
                  <a:gd name="connsiteX4" fmla="*/ 263081 w 272510"/>
                  <a:gd name="connsiteY4" fmla="*/ 9430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3053"/>
                    </a:lnTo>
                    <a:lnTo>
                      <a:pt x="0" y="58674"/>
                    </a:lnTo>
                    <a:lnTo>
                      <a:pt x="36957" y="9430"/>
                    </a:lnTo>
                    <a:lnTo>
                      <a:pt x="263081" y="9430"/>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8" name="任意多边形: 形状 107">
                <a:extLst>
                  <a:ext uri="{FF2B5EF4-FFF2-40B4-BE49-F238E27FC236}">
                    <a16:creationId xmlns:a16="http://schemas.microsoft.com/office/drawing/2014/main" id="{F294930D-963B-D880-604E-A2113697963F}"/>
                  </a:ext>
                </a:extLst>
              </p:cNvPr>
              <p:cNvSpPr/>
              <p:nvPr/>
            </p:nvSpPr>
            <p:spPr>
              <a:xfrm>
                <a:off x="4561934" y="3701827"/>
                <a:ext cx="271271" cy="408908"/>
              </a:xfrm>
              <a:custGeom>
                <a:avLst/>
                <a:gdLst>
                  <a:gd name="connsiteX0" fmla="*/ 234696 w 271271"/>
                  <a:gd name="connsiteY0" fmla="*/ 408908 h 408908"/>
                  <a:gd name="connsiteX1" fmla="*/ 228124 w 271271"/>
                  <a:gd name="connsiteY1" fmla="*/ 402146 h 408908"/>
                  <a:gd name="connsiteX2" fmla="*/ 261842 w 271271"/>
                  <a:gd name="connsiteY2" fmla="*/ 369094 h 408908"/>
                  <a:gd name="connsiteX3" fmla="*/ 261842 w 271271"/>
                  <a:gd name="connsiteY3" fmla="*/ 9430 h 408908"/>
                  <a:gd name="connsiteX4" fmla="*/ 0 w 271271"/>
                  <a:gd name="connsiteY4" fmla="*/ 9430 h 408908"/>
                  <a:gd name="connsiteX5" fmla="*/ 0 w 271271"/>
                  <a:gd name="connsiteY5" fmla="*/ 0 h 408908"/>
                  <a:gd name="connsiteX6" fmla="*/ 271272 w 271271"/>
                  <a:gd name="connsiteY6" fmla="*/ 0 h 408908"/>
                  <a:gd name="connsiteX7" fmla="*/ 271272 w 271271"/>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34696" y="408908"/>
                    </a:moveTo>
                    <a:lnTo>
                      <a:pt x="228124" y="402146"/>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9" name="任意多边形: 形状 108">
                <a:extLst>
                  <a:ext uri="{FF2B5EF4-FFF2-40B4-BE49-F238E27FC236}">
                    <a16:creationId xmlns:a16="http://schemas.microsoft.com/office/drawing/2014/main" id="{EDE73EDB-29D6-0E52-95DD-56801FEA9FB4}"/>
                  </a:ext>
                </a:extLst>
              </p:cNvPr>
              <p:cNvSpPr/>
              <p:nvPr/>
            </p:nvSpPr>
            <p:spPr>
              <a:xfrm>
                <a:off x="4227512" y="3518566"/>
                <a:ext cx="38385" cy="57435"/>
              </a:xfrm>
              <a:custGeom>
                <a:avLst/>
                <a:gdLst>
                  <a:gd name="connsiteX0" fmla="*/ 0 w 38385"/>
                  <a:gd name="connsiteY0" fmla="*/ 15811 h 57435"/>
                  <a:gd name="connsiteX1" fmla="*/ 30861 w 38385"/>
                  <a:gd name="connsiteY1" fmla="*/ 57436 h 57435"/>
                  <a:gd name="connsiteX2" fmla="*/ 38386 w 38385"/>
                  <a:gd name="connsiteY2" fmla="*/ 51911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911"/>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0" name="任意多边形: 形状 109">
                <a:extLst>
                  <a:ext uri="{FF2B5EF4-FFF2-40B4-BE49-F238E27FC236}">
                    <a16:creationId xmlns:a16="http://schemas.microsoft.com/office/drawing/2014/main" id="{43317A04-958A-5E72-E3F2-D1A5E729F4B6}"/>
                  </a:ext>
                </a:extLst>
              </p:cNvPr>
              <p:cNvSpPr/>
              <p:nvPr/>
            </p:nvSpPr>
            <p:spPr>
              <a:xfrm>
                <a:off x="4227512" y="3628675"/>
                <a:ext cx="4953" cy="10287"/>
              </a:xfrm>
              <a:custGeom>
                <a:avLst/>
                <a:gdLst>
                  <a:gd name="connsiteX0" fmla="*/ 0 w 4953"/>
                  <a:gd name="connsiteY0" fmla="*/ 10287 h 10287"/>
                  <a:gd name="connsiteX1" fmla="*/ 4953 w 4953"/>
                  <a:gd name="connsiteY1" fmla="*/ 6477 h 10287"/>
                  <a:gd name="connsiteX2" fmla="*/ 0 w 4953"/>
                  <a:gd name="connsiteY2" fmla="*/ 0 h 10287"/>
                </a:gdLst>
                <a:ahLst/>
                <a:cxnLst>
                  <a:cxn ang="0">
                    <a:pos x="connsiteX0" y="connsiteY0"/>
                  </a:cxn>
                  <a:cxn ang="0">
                    <a:pos x="connsiteX1" y="connsiteY1"/>
                  </a:cxn>
                  <a:cxn ang="0">
                    <a:pos x="connsiteX2" y="connsiteY2"/>
                  </a:cxn>
                </a:cxnLst>
                <a:rect l="l" t="t" r="r" b="b"/>
                <a:pathLst>
                  <a:path w="4953" h="10287">
                    <a:moveTo>
                      <a:pt x="0" y="10287"/>
                    </a:moveTo>
                    <a:lnTo>
                      <a:pt x="4953" y="647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1" name="任意多边形: 形状 110">
                <a:extLst>
                  <a:ext uri="{FF2B5EF4-FFF2-40B4-BE49-F238E27FC236}">
                    <a16:creationId xmlns:a16="http://schemas.microsoft.com/office/drawing/2014/main" id="{13699F99-2204-6ECB-268B-890FD48FE22C}"/>
                  </a:ext>
                </a:extLst>
              </p:cNvPr>
              <p:cNvSpPr/>
              <p:nvPr/>
            </p:nvSpPr>
            <p:spPr>
              <a:xfrm>
                <a:off x="4227512" y="4002912"/>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2" name="任意多边形: 形状 111">
                <a:extLst>
                  <a:ext uri="{FF2B5EF4-FFF2-40B4-BE49-F238E27FC236}">
                    <a16:creationId xmlns:a16="http://schemas.microsoft.com/office/drawing/2014/main" id="{0DA88F66-FE97-EFAC-8BCD-786707CB77C8}"/>
                  </a:ext>
                </a:extLst>
              </p:cNvPr>
              <p:cNvSpPr/>
              <p:nvPr/>
            </p:nvSpPr>
            <p:spPr>
              <a:xfrm>
                <a:off x="4227512" y="4068158"/>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3" name="任意多边形: 形状 112">
                <a:extLst>
                  <a:ext uri="{FF2B5EF4-FFF2-40B4-BE49-F238E27FC236}">
                    <a16:creationId xmlns:a16="http://schemas.microsoft.com/office/drawing/2014/main" id="{67D4C870-FE46-3259-CDFD-5F8B36CDAA83}"/>
                  </a:ext>
                </a:extLst>
              </p:cNvPr>
              <p:cNvSpPr/>
              <p:nvPr/>
            </p:nvSpPr>
            <p:spPr>
              <a:xfrm>
                <a:off x="4227512" y="3701827"/>
                <a:ext cx="267747" cy="437864"/>
              </a:xfrm>
              <a:custGeom>
                <a:avLst/>
                <a:gdLst>
                  <a:gd name="connsiteX0" fmla="*/ 0 w 267747"/>
                  <a:gd name="connsiteY0" fmla="*/ 0 h 437864"/>
                  <a:gd name="connsiteX1" fmla="*/ 0 w 267747"/>
                  <a:gd name="connsiteY1" fmla="*/ 437864 h 437864"/>
                  <a:gd name="connsiteX2" fmla="*/ 5906 w 267747"/>
                  <a:gd name="connsiteY2" fmla="*/ 437864 h 437864"/>
                  <a:gd name="connsiteX3" fmla="*/ 5906 w 267747"/>
                  <a:gd name="connsiteY3" fmla="*/ 9430 h 437864"/>
                  <a:gd name="connsiteX4" fmla="*/ 267748 w 267747"/>
                  <a:gd name="connsiteY4" fmla="*/ 9430 h 437864"/>
                  <a:gd name="connsiteX5" fmla="*/ 267748 w 267747"/>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864">
                    <a:moveTo>
                      <a:pt x="0" y="0"/>
                    </a:moveTo>
                    <a:lnTo>
                      <a:pt x="0" y="437864"/>
                    </a:lnTo>
                    <a:lnTo>
                      <a:pt x="5906" y="437864"/>
                    </a:lnTo>
                    <a:lnTo>
                      <a:pt x="5906" y="9430"/>
                    </a:lnTo>
                    <a:lnTo>
                      <a:pt x="267748" y="9430"/>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4" name="任意多边形: 形状 113">
                <a:extLst>
                  <a:ext uri="{FF2B5EF4-FFF2-40B4-BE49-F238E27FC236}">
                    <a16:creationId xmlns:a16="http://schemas.microsoft.com/office/drawing/2014/main" id="{B904DDD2-5D51-DDDE-B806-E85F0A46F47D}"/>
                  </a:ext>
                </a:extLst>
              </p:cNvPr>
              <p:cNvSpPr/>
              <p:nvPr/>
            </p:nvSpPr>
            <p:spPr>
              <a:xfrm>
                <a:off x="4295425" y="3638009"/>
                <a:ext cx="204596" cy="374332"/>
              </a:xfrm>
              <a:custGeom>
                <a:avLst/>
                <a:gdLst>
                  <a:gd name="connsiteX0" fmla="*/ 204597 w 204596"/>
                  <a:gd name="connsiteY0" fmla="*/ 374333 h 374332"/>
                  <a:gd name="connsiteX1" fmla="*/ 0 w 204596"/>
                  <a:gd name="connsiteY1" fmla="*/ 374333 h 374332"/>
                  <a:gd name="connsiteX2" fmla="*/ 0 w 204596"/>
                  <a:gd name="connsiteY2" fmla="*/ 364903 h 374332"/>
                  <a:gd name="connsiteX3" fmla="*/ 195167 w 204596"/>
                  <a:gd name="connsiteY3" fmla="*/ 364903 h 374332"/>
                  <a:gd name="connsiteX4" fmla="*/ 195167 w 204596"/>
                  <a:gd name="connsiteY4" fmla="*/ 0 h 374332"/>
                  <a:gd name="connsiteX5" fmla="*/ 204597 w 204596"/>
                  <a:gd name="connsiteY5" fmla="*/ 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204597" y="374333"/>
                    </a:moveTo>
                    <a:lnTo>
                      <a:pt x="0" y="374333"/>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5" name="任意多边形: 形状 114">
                <a:extLst>
                  <a:ext uri="{FF2B5EF4-FFF2-40B4-BE49-F238E27FC236}">
                    <a16:creationId xmlns:a16="http://schemas.microsoft.com/office/drawing/2014/main" id="{88B20CB3-D1BB-590C-4523-6952E9920552}"/>
                  </a:ext>
                </a:extLst>
              </p:cNvPr>
              <p:cNvSpPr/>
              <p:nvPr/>
            </p:nvSpPr>
            <p:spPr>
              <a:xfrm>
                <a:off x="4295425" y="3638009"/>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6" name="任意多边形: 形状 115">
                <a:extLst>
                  <a:ext uri="{FF2B5EF4-FFF2-40B4-BE49-F238E27FC236}">
                    <a16:creationId xmlns:a16="http://schemas.microsoft.com/office/drawing/2014/main" id="{30B45E93-BC85-AEBE-5938-247FF76AEDFD}"/>
                  </a:ext>
                </a:extLst>
              </p:cNvPr>
              <p:cNvSpPr/>
              <p:nvPr/>
            </p:nvSpPr>
            <p:spPr>
              <a:xfrm>
                <a:off x="4561934" y="3768502"/>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4 h 299656"/>
                  <a:gd name="connsiteX4" fmla="*/ 0 w 204692"/>
                  <a:gd name="connsiteY4" fmla="*/ 9334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4"/>
                    </a:lnTo>
                    <a:lnTo>
                      <a:pt x="0" y="9334"/>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7" name="任意多边形: 形状 116">
                <a:extLst>
                  <a:ext uri="{FF2B5EF4-FFF2-40B4-BE49-F238E27FC236}">
                    <a16:creationId xmlns:a16="http://schemas.microsoft.com/office/drawing/2014/main" id="{7BDE72C9-1DF3-07B0-F324-004E7DE9BB3A}"/>
                  </a:ext>
                </a:extLst>
              </p:cNvPr>
              <p:cNvSpPr/>
              <p:nvPr/>
            </p:nvSpPr>
            <p:spPr>
              <a:xfrm>
                <a:off x="4290662" y="3768502"/>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334 h 371189"/>
                  <a:gd name="connsiteX5" fmla="*/ 9430 w 204596"/>
                  <a:gd name="connsiteY5" fmla="*/ 9334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8" name="任意多边形: 形状 117">
                <a:extLst>
                  <a:ext uri="{FF2B5EF4-FFF2-40B4-BE49-F238E27FC236}">
                    <a16:creationId xmlns:a16="http://schemas.microsoft.com/office/drawing/2014/main" id="{2C0FE419-202D-8BF8-5CBF-5231CD213A7C}"/>
                  </a:ext>
                </a:extLst>
              </p:cNvPr>
              <p:cNvSpPr/>
              <p:nvPr/>
            </p:nvSpPr>
            <p:spPr>
              <a:xfrm>
                <a:off x="4690522" y="3773169"/>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9" name="任意多边形: 形状 118">
                <a:extLst>
                  <a:ext uri="{FF2B5EF4-FFF2-40B4-BE49-F238E27FC236}">
                    <a16:creationId xmlns:a16="http://schemas.microsoft.com/office/drawing/2014/main" id="{13020158-25C4-8BC7-68FA-DDDE9952F98D}"/>
                  </a:ext>
                </a:extLst>
              </p:cNvPr>
              <p:cNvSpPr/>
              <p:nvPr/>
            </p:nvSpPr>
            <p:spPr>
              <a:xfrm>
                <a:off x="4625752" y="3773169"/>
                <a:ext cx="138969" cy="404717"/>
              </a:xfrm>
              <a:custGeom>
                <a:avLst/>
                <a:gdLst>
                  <a:gd name="connsiteX0" fmla="*/ 133255 w 138969"/>
                  <a:gd name="connsiteY0" fmla="*/ 404717 h 404717"/>
                  <a:gd name="connsiteX1" fmla="*/ 0 w 138969"/>
                  <a:gd name="connsiteY1" fmla="*/ 301942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1942"/>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0" name="任意多边形: 形状 119">
                <a:extLst>
                  <a:ext uri="{FF2B5EF4-FFF2-40B4-BE49-F238E27FC236}">
                    <a16:creationId xmlns:a16="http://schemas.microsoft.com/office/drawing/2014/main" id="{F523BA82-ECCF-39E7-B753-AE6234AD1192}"/>
                  </a:ext>
                </a:extLst>
              </p:cNvPr>
              <p:cNvSpPr/>
              <p:nvPr/>
            </p:nvSpPr>
            <p:spPr>
              <a:xfrm>
                <a:off x="6255194" y="3099942"/>
                <a:ext cx="207454" cy="271272"/>
              </a:xfrm>
              <a:custGeom>
                <a:avLst/>
                <a:gdLst>
                  <a:gd name="connsiteX0" fmla="*/ 207454 w 207454"/>
                  <a:gd name="connsiteY0" fmla="*/ 271272 h 271272"/>
                  <a:gd name="connsiteX1" fmla="*/ 0 w 207454"/>
                  <a:gd name="connsiteY1" fmla="*/ 271272 h 271272"/>
                  <a:gd name="connsiteX2" fmla="*/ 0 w 207454"/>
                  <a:gd name="connsiteY2" fmla="*/ 65627 h 271272"/>
                  <a:gd name="connsiteX3" fmla="*/ 133255 w 207454"/>
                  <a:gd name="connsiteY3" fmla="*/ 65627 h 271272"/>
                  <a:gd name="connsiteX4" fmla="*/ 133255 w 207454"/>
                  <a:gd name="connsiteY4" fmla="*/ 0 h 271272"/>
                  <a:gd name="connsiteX5" fmla="*/ 142684 w 207454"/>
                  <a:gd name="connsiteY5" fmla="*/ 0 h 271272"/>
                  <a:gd name="connsiteX6" fmla="*/ 142684 w 207454"/>
                  <a:gd name="connsiteY6" fmla="*/ 206407 h 271272"/>
                  <a:gd name="connsiteX7" fmla="*/ 66580 w 207454"/>
                  <a:gd name="connsiteY7" fmla="*/ 206407 h 271272"/>
                  <a:gd name="connsiteX8" fmla="*/ 66580 w 207454"/>
                  <a:gd name="connsiteY8" fmla="*/ 128492 h 271272"/>
                  <a:gd name="connsiteX9" fmla="*/ 133255 w 207454"/>
                  <a:gd name="connsiteY9" fmla="*/ 128492 h 271272"/>
                  <a:gd name="connsiteX10" fmla="*/ 133255 w 207454"/>
                  <a:gd name="connsiteY10" fmla="*/ 74962 h 271272"/>
                  <a:gd name="connsiteX11" fmla="*/ 9334 w 207454"/>
                  <a:gd name="connsiteY11" fmla="*/ 74962 h 271272"/>
                  <a:gd name="connsiteX12" fmla="*/ 9334 w 207454"/>
                  <a:gd name="connsiteY12" fmla="*/ 261842 h 271272"/>
                  <a:gd name="connsiteX13" fmla="*/ 198025 w 207454"/>
                  <a:gd name="connsiteY13" fmla="*/ 261842 h 271272"/>
                  <a:gd name="connsiteX14" fmla="*/ 198025 w 207454"/>
                  <a:gd name="connsiteY14" fmla="*/ 0 h 271272"/>
                  <a:gd name="connsiteX15" fmla="*/ 207359 w 207454"/>
                  <a:gd name="connsiteY15" fmla="*/ 0 h 271272"/>
                  <a:gd name="connsiteX16" fmla="*/ 207359 w 207454"/>
                  <a:gd name="connsiteY16" fmla="*/ 271272 h 271272"/>
                  <a:gd name="connsiteX17" fmla="*/ 76009 w 207454"/>
                  <a:gd name="connsiteY17" fmla="*/ 197072 h 271272"/>
                  <a:gd name="connsiteX18" fmla="*/ 133350 w 207454"/>
                  <a:gd name="connsiteY18" fmla="*/ 197072 h 271272"/>
                  <a:gd name="connsiteX19" fmla="*/ 133350 w 207454"/>
                  <a:gd name="connsiteY19" fmla="*/ 137922 h 271272"/>
                  <a:gd name="connsiteX20" fmla="*/ 76009 w 207454"/>
                  <a:gd name="connsiteY20" fmla="*/ 137922 h 271272"/>
                  <a:gd name="connsiteX21" fmla="*/ 76009 w 207454"/>
                  <a:gd name="connsiteY21" fmla="*/ 197072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2">
                    <a:moveTo>
                      <a:pt x="207454" y="271272"/>
                    </a:moveTo>
                    <a:lnTo>
                      <a:pt x="0" y="271272"/>
                    </a:lnTo>
                    <a:lnTo>
                      <a:pt x="0" y="65627"/>
                    </a:lnTo>
                    <a:lnTo>
                      <a:pt x="133255" y="65627"/>
                    </a:lnTo>
                    <a:lnTo>
                      <a:pt x="133255" y="0"/>
                    </a:lnTo>
                    <a:lnTo>
                      <a:pt x="142684" y="0"/>
                    </a:lnTo>
                    <a:lnTo>
                      <a:pt x="142684" y="206407"/>
                    </a:lnTo>
                    <a:lnTo>
                      <a:pt x="66580" y="206407"/>
                    </a:lnTo>
                    <a:lnTo>
                      <a:pt x="66580" y="128492"/>
                    </a:lnTo>
                    <a:lnTo>
                      <a:pt x="133255" y="128492"/>
                    </a:lnTo>
                    <a:lnTo>
                      <a:pt x="133255" y="74962"/>
                    </a:lnTo>
                    <a:lnTo>
                      <a:pt x="9334" y="74962"/>
                    </a:lnTo>
                    <a:lnTo>
                      <a:pt x="9334" y="261842"/>
                    </a:lnTo>
                    <a:lnTo>
                      <a:pt x="198025" y="261842"/>
                    </a:lnTo>
                    <a:lnTo>
                      <a:pt x="198025" y="0"/>
                    </a:lnTo>
                    <a:lnTo>
                      <a:pt x="207359" y="0"/>
                    </a:lnTo>
                    <a:lnTo>
                      <a:pt x="207359" y="271272"/>
                    </a:lnTo>
                    <a:close/>
                    <a:moveTo>
                      <a:pt x="76009" y="197072"/>
                    </a:moveTo>
                    <a:lnTo>
                      <a:pt x="133350" y="197072"/>
                    </a:lnTo>
                    <a:lnTo>
                      <a:pt x="133350" y="137922"/>
                    </a:lnTo>
                    <a:lnTo>
                      <a:pt x="76009" y="137922"/>
                    </a:lnTo>
                    <a:lnTo>
                      <a:pt x="76009"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1" name="任意多边形: 形状 120">
                <a:extLst>
                  <a:ext uri="{FF2B5EF4-FFF2-40B4-BE49-F238E27FC236}">
                    <a16:creationId xmlns:a16="http://schemas.microsoft.com/office/drawing/2014/main" id="{CB128161-9036-7E7F-00F4-E92DC7712D53}"/>
                  </a:ext>
                </a:extLst>
              </p:cNvPr>
              <p:cNvSpPr/>
              <p:nvPr/>
            </p:nvSpPr>
            <p:spPr>
              <a:xfrm>
                <a:off x="6457981" y="3163760"/>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2" name="任意多边形: 形状 121">
                <a:extLst>
                  <a:ext uri="{FF2B5EF4-FFF2-40B4-BE49-F238E27FC236}">
                    <a16:creationId xmlns:a16="http://schemas.microsoft.com/office/drawing/2014/main" id="{13CB401C-518E-AE39-30F2-4EC08A10060B}"/>
                  </a:ext>
                </a:extLst>
              </p:cNvPr>
              <p:cNvSpPr/>
              <p:nvPr/>
            </p:nvSpPr>
            <p:spPr>
              <a:xfrm>
                <a:off x="6457981" y="3228529"/>
                <a:ext cx="396049" cy="42100"/>
              </a:xfrm>
              <a:custGeom>
                <a:avLst/>
                <a:gdLst>
                  <a:gd name="connsiteX0" fmla="*/ 388334 w 396049"/>
                  <a:gd name="connsiteY0" fmla="*/ 42100 h 42100"/>
                  <a:gd name="connsiteX1" fmla="*/ 365855 w 396049"/>
                  <a:gd name="connsiteY1" fmla="*/ 9430 h 42100"/>
                  <a:gd name="connsiteX2" fmla="*/ 0 w 396049"/>
                  <a:gd name="connsiteY2" fmla="*/ 9430 h 42100"/>
                  <a:gd name="connsiteX3" fmla="*/ 0 w 396049"/>
                  <a:gd name="connsiteY3" fmla="*/ 0 h 42100"/>
                  <a:gd name="connsiteX4" fmla="*/ 370808 w 396049"/>
                  <a:gd name="connsiteY4" fmla="*/ 0 h 42100"/>
                  <a:gd name="connsiteX5" fmla="*/ 396049 w 396049"/>
                  <a:gd name="connsiteY5" fmla="*/ 36862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430"/>
                    </a:lnTo>
                    <a:lnTo>
                      <a:pt x="0" y="9430"/>
                    </a:lnTo>
                    <a:lnTo>
                      <a:pt x="0" y="0"/>
                    </a:lnTo>
                    <a:lnTo>
                      <a:pt x="370808" y="0"/>
                    </a:lnTo>
                    <a:lnTo>
                      <a:pt x="396049" y="3686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3" name="任意多边形: 形状 122">
                <a:extLst>
                  <a:ext uri="{FF2B5EF4-FFF2-40B4-BE49-F238E27FC236}">
                    <a16:creationId xmlns:a16="http://schemas.microsoft.com/office/drawing/2014/main" id="{649128CF-310F-F81D-F6E2-768DE527BEFA}"/>
                  </a:ext>
                </a:extLst>
              </p:cNvPr>
              <p:cNvSpPr/>
              <p:nvPr/>
            </p:nvSpPr>
            <p:spPr>
              <a:xfrm>
                <a:off x="6521798" y="3233292"/>
                <a:ext cx="405669" cy="137922"/>
              </a:xfrm>
              <a:custGeom>
                <a:avLst/>
                <a:gdLst>
                  <a:gd name="connsiteX0" fmla="*/ 0 w 405669"/>
                  <a:gd name="connsiteY0" fmla="*/ 0 h 137922"/>
                  <a:gd name="connsiteX1" fmla="*/ 0 w 405669"/>
                  <a:gd name="connsiteY1" fmla="*/ 137922 h 137922"/>
                  <a:gd name="connsiteX2" fmla="*/ 340138 w 405669"/>
                  <a:gd name="connsiteY2" fmla="*/ 137922 h 137922"/>
                  <a:gd name="connsiteX3" fmla="*/ 405670 w 405669"/>
                  <a:gd name="connsiteY3" fmla="*/ 50578 h 137922"/>
                  <a:gd name="connsiteX4" fmla="*/ 405670 w 405669"/>
                  <a:gd name="connsiteY4" fmla="*/ 34957 h 137922"/>
                  <a:gd name="connsiteX5" fmla="*/ 335471 w 405669"/>
                  <a:gd name="connsiteY5" fmla="*/ 128588 h 137922"/>
                  <a:gd name="connsiteX6" fmla="*/ 9335 w 405669"/>
                  <a:gd name="connsiteY6" fmla="*/ 128588 h 137922"/>
                  <a:gd name="connsiteX7" fmla="*/ 9335 w 405669"/>
                  <a:gd name="connsiteY7" fmla="*/ 0 h 13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7922">
                    <a:moveTo>
                      <a:pt x="0" y="0"/>
                    </a:moveTo>
                    <a:lnTo>
                      <a:pt x="0" y="137922"/>
                    </a:lnTo>
                    <a:lnTo>
                      <a:pt x="340138" y="137922"/>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4" name="任意多边形: 形状 123">
                <a:extLst>
                  <a:ext uri="{FF2B5EF4-FFF2-40B4-BE49-F238E27FC236}">
                    <a16:creationId xmlns:a16="http://schemas.microsoft.com/office/drawing/2014/main" id="{DDBBE083-10A6-2BCA-3C41-1F4C0D8CDBC5}"/>
                  </a:ext>
                </a:extLst>
              </p:cNvPr>
              <p:cNvSpPr/>
              <p:nvPr/>
            </p:nvSpPr>
            <p:spPr>
              <a:xfrm>
                <a:off x="6588378" y="3163760"/>
                <a:ext cx="339185" cy="140779"/>
              </a:xfrm>
              <a:custGeom>
                <a:avLst/>
                <a:gdLst>
                  <a:gd name="connsiteX0" fmla="*/ 334137 w 339185"/>
                  <a:gd name="connsiteY0" fmla="*/ 0 h 140779"/>
                  <a:gd name="connsiteX1" fmla="*/ 235553 w 339185"/>
                  <a:gd name="connsiteY1" fmla="*/ 131445 h 140779"/>
                  <a:gd name="connsiteX2" fmla="*/ 9430 w 339185"/>
                  <a:gd name="connsiteY2" fmla="*/ 131445 h 140779"/>
                  <a:gd name="connsiteX3" fmla="*/ 9430 w 339185"/>
                  <a:gd name="connsiteY3" fmla="*/ 69437 h 140779"/>
                  <a:gd name="connsiteX4" fmla="*/ 0 w 339185"/>
                  <a:gd name="connsiteY4" fmla="*/ 69437 h 140779"/>
                  <a:gd name="connsiteX5" fmla="*/ 0 w 339185"/>
                  <a:gd name="connsiteY5" fmla="*/ 140779 h 140779"/>
                  <a:gd name="connsiteX6" fmla="*/ 240221 w 339185"/>
                  <a:gd name="connsiteY6" fmla="*/ 140779 h 140779"/>
                  <a:gd name="connsiteX7" fmla="*/ 338804 w 339185"/>
                  <a:gd name="connsiteY7" fmla="*/ 9430 h 140779"/>
                  <a:gd name="connsiteX8" fmla="*/ 339185 w 339185"/>
                  <a:gd name="connsiteY8" fmla="*/ 9430 h 140779"/>
                  <a:gd name="connsiteX9" fmla="*/ 339185 w 339185"/>
                  <a:gd name="connsiteY9"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779">
                    <a:moveTo>
                      <a:pt x="334137" y="0"/>
                    </a:moveTo>
                    <a:lnTo>
                      <a:pt x="235553" y="131445"/>
                    </a:lnTo>
                    <a:lnTo>
                      <a:pt x="9430" y="131445"/>
                    </a:lnTo>
                    <a:lnTo>
                      <a:pt x="9430" y="69437"/>
                    </a:lnTo>
                    <a:lnTo>
                      <a:pt x="0" y="69437"/>
                    </a:lnTo>
                    <a:lnTo>
                      <a:pt x="0" y="140779"/>
                    </a:lnTo>
                    <a:lnTo>
                      <a:pt x="240221" y="140779"/>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5" name="任意多边形: 形状 124">
                <a:extLst>
                  <a:ext uri="{FF2B5EF4-FFF2-40B4-BE49-F238E27FC236}">
                    <a16:creationId xmlns:a16="http://schemas.microsoft.com/office/drawing/2014/main" id="{35FE64A4-8842-86F8-038D-EAFE6951CA59}"/>
                  </a:ext>
                </a:extLst>
              </p:cNvPr>
              <p:cNvSpPr/>
              <p:nvPr/>
            </p:nvSpPr>
            <p:spPr>
              <a:xfrm>
                <a:off x="6255194" y="2695796"/>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667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667"/>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6" name="任意多边形: 形状 125">
                <a:extLst>
                  <a:ext uri="{FF2B5EF4-FFF2-40B4-BE49-F238E27FC236}">
                    <a16:creationId xmlns:a16="http://schemas.microsoft.com/office/drawing/2014/main" id="{B143B41A-8DCE-0700-DFA5-35C11735967C}"/>
                  </a:ext>
                </a:extLst>
              </p:cNvPr>
              <p:cNvSpPr/>
              <p:nvPr/>
            </p:nvSpPr>
            <p:spPr>
              <a:xfrm>
                <a:off x="6822503" y="3230435"/>
                <a:ext cx="104965" cy="140779"/>
              </a:xfrm>
              <a:custGeom>
                <a:avLst/>
                <a:gdLst>
                  <a:gd name="connsiteX0" fmla="*/ 0 w 104965"/>
                  <a:gd name="connsiteY0" fmla="*/ 5620 h 140779"/>
                  <a:gd name="connsiteX1" fmla="*/ 100013 w 104965"/>
                  <a:gd name="connsiteY1" fmla="*/ 140779 h 140779"/>
                  <a:gd name="connsiteX2" fmla="*/ 104965 w 104965"/>
                  <a:gd name="connsiteY2" fmla="*/ 140779 h 140779"/>
                  <a:gd name="connsiteX3" fmla="*/ 104965 w 104965"/>
                  <a:gd name="connsiteY3" fmla="*/ 131445 h 140779"/>
                  <a:gd name="connsiteX4" fmla="*/ 104680 w 104965"/>
                  <a:gd name="connsiteY4" fmla="*/ 131445 h 140779"/>
                  <a:gd name="connsiteX5" fmla="*/ 7525 w 104965"/>
                  <a:gd name="connsiteY5"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40779">
                    <a:moveTo>
                      <a:pt x="0" y="5620"/>
                    </a:moveTo>
                    <a:lnTo>
                      <a:pt x="100013" y="140779"/>
                    </a:lnTo>
                    <a:lnTo>
                      <a:pt x="104965" y="140779"/>
                    </a:lnTo>
                    <a:lnTo>
                      <a:pt x="104965" y="131445"/>
                    </a:lnTo>
                    <a:lnTo>
                      <a:pt x="104680" y="131445"/>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7" name="任意多边形: 形状 126">
                <a:extLst>
                  <a:ext uri="{FF2B5EF4-FFF2-40B4-BE49-F238E27FC236}">
                    <a16:creationId xmlns:a16="http://schemas.microsoft.com/office/drawing/2014/main" id="{43D2AA39-F105-A240-E85C-F0B0BAB1FEE4}"/>
                  </a:ext>
                </a:extLst>
              </p:cNvPr>
              <p:cNvSpPr/>
              <p:nvPr/>
            </p:nvSpPr>
            <p:spPr>
              <a:xfrm>
                <a:off x="6855935" y="3165569"/>
                <a:ext cx="71627" cy="99917"/>
              </a:xfrm>
              <a:custGeom>
                <a:avLst/>
                <a:gdLst>
                  <a:gd name="connsiteX0" fmla="*/ 0 w 71627"/>
                  <a:gd name="connsiteY0" fmla="*/ 5715 h 99917"/>
                  <a:gd name="connsiteX1" fmla="*/ 71628 w 71627"/>
                  <a:gd name="connsiteY1" fmla="*/ 99917 h 99917"/>
                  <a:gd name="connsiteX2" fmla="*/ 71628 w 71627"/>
                  <a:gd name="connsiteY2" fmla="*/ 84392 h 99917"/>
                  <a:gd name="connsiteX3" fmla="*/ 7429 w 71627"/>
                  <a:gd name="connsiteY3" fmla="*/ 0 h 99917"/>
                </a:gdLst>
                <a:ahLst/>
                <a:cxnLst>
                  <a:cxn ang="0">
                    <a:pos x="connsiteX0" y="connsiteY0"/>
                  </a:cxn>
                  <a:cxn ang="0">
                    <a:pos x="connsiteX1" y="connsiteY1"/>
                  </a:cxn>
                  <a:cxn ang="0">
                    <a:pos x="connsiteX2" y="connsiteY2"/>
                  </a:cxn>
                  <a:cxn ang="0">
                    <a:pos x="connsiteX3" y="connsiteY3"/>
                  </a:cxn>
                </a:cxnLst>
                <a:rect l="l" t="t" r="r" b="b"/>
                <a:pathLst>
                  <a:path w="71627" h="99917">
                    <a:moveTo>
                      <a:pt x="0" y="5715"/>
                    </a:moveTo>
                    <a:lnTo>
                      <a:pt x="71628" y="99917"/>
                    </a:lnTo>
                    <a:lnTo>
                      <a:pt x="71628" y="84392"/>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8" name="任意多边形: 形状 127">
                <a:extLst>
                  <a:ext uri="{FF2B5EF4-FFF2-40B4-BE49-F238E27FC236}">
                    <a16:creationId xmlns:a16="http://schemas.microsoft.com/office/drawing/2014/main" id="{1DB3991C-C900-C7B6-0915-94F0D3545D1E}"/>
                  </a:ext>
                </a:extLst>
              </p:cNvPr>
              <p:cNvSpPr/>
              <p:nvPr/>
            </p:nvSpPr>
            <p:spPr>
              <a:xfrm>
                <a:off x="6920134" y="2798857"/>
                <a:ext cx="7334" cy="305752"/>
              </a:xfrm>
              <a:custGeom>
                <a:avLst/>
                <a:gdLst>
                  <a:gd name="connsiteX0" fmla="*/ 0 w 7334"/>
                  <a:gd name="connsiteY0" fmla="*/ 0 h 305752"/>
                  <a:gd name="connsiteX1" fmla="*/ 7334 w 7334"/>
                  <a:gd name="connsiteY1" fmla="*/ 0 h 305752"/>
                  <a:gd name="connsiteX2" fmla="*/ 7334 w 7334"/>
                  <a:gd name="connsiteY2" fmla="*/ 305753 h 305752"/>
                  <a:gd name="connsiteX3" fmla="*/ 0 w 7334"/>
                  <a:gd name="connsiteY3" fmla="*/ 305753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3"/>
                    </a:lnTo>
                    <a:lnTo>
                      <a:pt x="0" y="30575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9" name="任意多边形: 形状 128">
                <a:extLst>
                  <a:ext uri="{FF2B5EF4-FFF2-40B4-BE49-F238E27FC236}">
                    <a16:creationId xmlns:a16="http://schemas.microsoft.com/office/drawing/2014/main" id="{F0662010-2DD7-20EE-9E8D-0B0E72DBAEDA}"/>
                  </a:ext>
                </a:extLst>
              </p:cNvPr>
              <p:cNvSpPr/>
              <p:nvPr/>
            </p:nvSpPr>
            <p:spPr>
              <a:xfrm>
                <a:off x="6859650" y="2794190"/>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0" name="任意多边形: 形状 129">
                <a:extLst>
                  <a:ext uri="{FF2B5EF4-FFF2-40B4-BE49-F238E27FC236}">
                    <a16:creationId xmlns:a16="http://schemas.microsoft.com/office/drawing/2014/main" id="{FF831426-7E00-F5FF-F3BB-FDAA5F970496}"/>
                  </a:ext>
                </a:extLst>
              </p:cNvPr>
              <p:cNvSpPr/>
              <p:nvPr/>
            </p:nvSpPr>
            <p:spPr>
              <a:xfrm>
                <a:off x="6859650" y="2728943"/>
                <a:ext cx="67913" cy="9334"/>
              </a:xfrm>
              <a:custGeom>
                <a:avLst/>
                <a:gdLst>
                  <a:gd name="connsiteX0" fmla="*/ 0 w 67913"/>
                  <a:gd name="connsiteY0" fmla="*/ 0 h 9334"/>
                  <a:gd name="connsiteX1" fmla="*/ 67913 w 67913"/>
                  <a:gd name="connsiteY1" fmla="*/ 0 h 9334"/>
                  <a:gd name="connsiteX2" fmla="*/ 67913 w 67913"/>
                  <a:gd name="connsiteY2" fmla="*/ 9335 h 9334"/>
                  <a:gd name="connsiteX3" fmla="*/ 0 w 67913"/>
                  <a:gd name="connsiteY3" fmla="*/ 9335 h 9334"/>
                </a:gdLst>
                <a:ahLst/>
                <a:cxnLst>
                  <a:cxn ang="0">
                    <a:pos x="connsiteX0" y="connsiteY0"/>
                  </a:cxn>
                  <a:cxn ang="0">
                    <a:pos x="connsiteX1" y="connsiteY1"/>
                  </a:cxn>
                  <a:cxn ang="0">
                    <a:pos x="connsiteX2" y="connsiteY2"/>
                  </a:cxn>
                  <a:cxn ang="0">
                    <a:pos x="connsiteX3" y="connsiteY3"/>
                  </a:cxn>
                </a:cxnLst>
                <a:rect l="l" t="t" r="r" b="b"/>
                <a:pathLst>
                  <a:path w="67913" h="9334">
                    <a:moveTo>
                      <a:pt x="0" y="0"/>
                    </a:moveTo>
                    <a:lnTo>
                      <a:pt x="67913" y="0"/>
                    </a:lnTo>
                    <a:lnTo>
                      <a:pt x="67913"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1" name="任意多边形: 形状 130">
                <a:extLst>
                  <a:ext uri="{FF2B5EF4-FFF2-40B4-BE49-F238E27FC236}">
                    <a16:creationId xmlns:a16="http://schemas.microsoft.com/office/drawing/2014/main" id="{52F9DC93-2259-6F31-522D-D7FB7BF0F222}"/>
                  </a:ext>
                </a:extLst>
              </p:cNvPr>
              <p:cNvSpPr/>
              <p:nvPr/>
            </p:nvSpPr>
            <p:spPr>
              <a:xfrm>
                <a:off x="6593140" y="2666840"/>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2" name="任意多边形: 形状 131">
                <a:extLst>
                  <a:ext uri="{FF2B5EF4-FFF2-40B4-BE49-F238E27FC236}">
                    <a16:creationId xmlns:a16="http://schemas.microsoft.com/office/drawing/2014/main" id="{C8A7D7D2-8824-C35E-AEDC-104949A7916E}"/>
                  </a:ext>
                </a:extLst>
              </p:cNvPr>
              <p:cNvSpPr/>
              <p:nvPr/>
            </p:nvSpPr>
            <p:spPr>
              <a:xfrm>
                <a:off x="6588378" y="2794189"/>
                <a:ext cx="204597" cy="374237"/>
              </a:xfrm>
              <a:custGeom>
                <a:avLst/>
                <a:gdLst>
                  <a:gd name="connsiteX0" fmla="*/ 9430 w 204597"/>
                  <a:gd name="connsiteY0" fmla="*/ 374237 h 374237"/>
                  <a:gd name="connsiteX1" fmla="*/ 0 w 204597"/>
                  <a:gd name="connsiteY1" fmla="*/ 374237 h 374237"/>
                  <a:gd name="connsiteX2" fmla="*/ 0 w 204597"/>
                  <a:gd name="connsiteY2" fmla="*/ 0 h 374237"/>
                  <a:gd name="connsiteX3" fmla="*/ 204597 w 204597"/>
                  <a:gd name="connsiteY3" fmla="*/ 0 h 374237"/>
                  <a:gd name="connsiteX4" fmla="*/ 204597 w 204597"/>
                  <a:gd name="connsiteY4" fmla="*/ 9430 h 374237"/>
                  <a:gd name="connsiteX5" fmla="*/ 9430 w 204597"/>
                  <a:gd name="connsiteY5" fmla="*/ 943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237">
                    <a:moveTo>
                      <a:pt x="9430" y="374237"/>
                    </a:moveTo>
                    <a:lnTo>
                      <a:pt x="0" y="374237"/>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3" name="任意多边形: 形状 132">
                <a:extLst>
                  <a:ext uri="{FF2B5EF4-FFF2-40B4-BE49-F238E27FC236}">
                    <a16:creationId xmlns:a16="http://schemas.microsoft.com/office/drawing/2014/main" id="{E1C763D4-3FCD-45ED-65AB-545ADB7324F8}"/>
                  </a:ext>
                </a:extLst>
              </p:cNvPr>
              <p:cNvSpPr/>
              <p:nvPr/>
            </p:nvSpPr>
            <p:spPr>
              <a:xfrm>
                <a:off x="6521798" y="2728943"/>
                <a:ext cx="271176" cy="439483"/>
              </a:xfrm>
              <a:custGeom>
                <a:avLst/>
                <a:gdLst>
                  <a:gd name="connsiteX0" fmla="*/ 9335 w 271176"/>
                  <a:gd name="connsiteY0" fmla="*/ 439484 h 439483"/>
                  <a:gd name="connsiteX1" fmla="*/ 0 w 271176"/>
                  <a:gd name="connsiteY1" fmla="*/ 439484 h 439483"/>
                  <a:gd name="connsiteX2" fmla="*/ 0 w 271176"/>
                  <a:gd name="connsiteY2" fmla="*/ 0 h 439483"/>
                  <a:gd name="connsiteX3" fmla="*/ 271177 w 271176"/>
                  <a:gd name="connsiteY3" fmla="*/ 0 h 439483"/>
                  <a:gd name="connsiteX4" fmla="*/ 271177 w 271176"/>
                  <a:gd name="connsiteY4" fmla="*/ 9430 h 439483"/>
                  <a:gd name="connsiteX5" fmla="*/ 9335 w 271176"/>
                  <a:gd name="connsiteY5" fmla="*/ 943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9335" y="439484"/>
                    </a:moveTo>
                    <a:lnTo>
                      <a:pt x="0" y="439484"/>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4" name="任意多边形: 形状 133">
                <a:extLst>
                  <a:ext uri="{FF2B5EF4-FFF2-40B4-BE49-F238E27FC236}">
                    <a16:creationId xmlns:a16="http://schemas.microsoft.com/office/drawing/2014/main" id="{D9F9E9FC-B772-6A2D-57FA-890B313B458C}"/>
                  </a:ext>
                </a:extLst>
              </p:cNvPr>
              <p:cNvSpPr/>
              <p:nvPr/>
            </p:nvSpPr>
            <p:spPr>
              <a:xfrm>
                <a:off x="6321773" y="2738278"/>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430 w 204692"/>
                  <a:gd name="connsiteY5" fmla="*/ 30671 h 299751"/>
                  <a:gd name="connsiteX6" fmla="*/ 9430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430" y="30671"/>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5" name="任意多边形: 形状 134">
                <a:extLst>
                  <a:ext uri="{FF2B5EF4-FFF2-40B4-BE49-F238E27FC236}">
                    <a16:creationId xmlns:a16="http://schemas.microsoft.com/office/drawing/2014/main" id="{CC9D64C2-B030-6490-4F49-F02F335E7B40}"/>
                  </a:ext>
                </a:extLst>
              </p:cNvPr>
              <p:cNvSpPr/>
              <p:nvPr/>
            </p:nvSpPr>
            <p:spPr>
              <a:xfrm>
                <a:off x="6593140" y="2666840"/>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167 w 204597"/>
                  <a:gd name="connsiteY3" fmla="*/ 361759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167" y="361759"/>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6" name="任意多边形: 形状 135">
                <a:extLst>
                  <a:ext uri="{FF2B5EF4-FFF2-40B4-BE49-F238E27FC236}">
                    <a16:creationId xmlns:a16="http://schemas.microsoft.com/office/drawing/2014/main" id="{C416BCA6-A38B-FCBE-56F8-D0450A96DF5E}"/>
                  </a:ext>
                </a:extLst>
              </p:cNvPr>
              <p:cNvSpPr/>
              <p:nvPr/>
            </p:nvSpPr>
            <p:spPr>
              <a:xfrm>
                <a:off x="6257099" y="2663316"/>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7" name="任意多边形: 形状 136">
                <a:extLst>
                  <a:ext uri="{FF2B5EF4-FFF2-40B4-BE49-F238E27FC236}">
                    <a16:creationId xmlns:a16="http://schemas.microsoft.com/office/drawing/2014/main" id="{BB199204-FDEF-84FB-77B7-C0A995681B01}"/>
                  </a:ext>
                </a:extLst>
              </p:cNvPr>
              <p:cNvSpPr/>
              <p:nvPr/>
            </p:nvSpPr>
            <p:spPr>
              <a:xfrm>
                <a:off x="6323678" y="2628645"/>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8" name="任意多边形: 形状 137">
                <a:extLst>
                  <a:ext uri="{FF2B5EF4-FFF2-40B4-BE49-F238E27FC236}">
                    <a16:creationId xmlns:a16="http://schemas.microsoft.com/office/drawing/2014/main" id="{50F0F82D-7A8F-531D-C67B-5984AA07829F}"/>
                  </a:ext>
                </a:extLst>
              </p:cNvPr>
              <p:cNvSpPr/>
              <p:nvPr/>
            </p:nvSpPr>
            <p:spPr>
              <a:xfrm>
                <a:off x="6891845" y="2184208"/>
                <a:ext cx="35623" cy="51149"/>
              </a:xfrm>
              <a:custGeom>
                <a:avLst/>
                <a:gdLst>
                  <a:gd name="connsiteX0" fmla="*/ 0 w 35623"/>
                  <a:gd name="connsiteY0" fmla="*/ 5715 h 51149"/>
                  <a:gd name="connsiteX1" fmla="*/ 34576 w 35623"/>
                  <a:gd name="connsiteY1" fmla="*/ 51149 h 51149"/>
                  <a:gd name="connsiteX2" fmla="*/ 35623 w 35623"/>
                  <a:gd name="connsiteY2" fmla="*/ 51149 h 51149"/>
                  <a:gd name="connsiteX3" fmla="*/ 35623 w 35623"/>
                  <a:gd name="connsiteY3" fmla="*/ 37052 h 51149"/>
                  <a:gd name="connsiteX4" fmla="*/ 7525 w 35623"/>
                  <a:gd name="connsiteY4" fmla="*/ 0 h 5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149">
                    <a:moveTo>
                      <a:pt x="0" y="5715"/>
                    </a:moveTo>
                    <a:lnTo>
                      <a:pt x="34576" y="51149"/>
                    </a:lnTo>
                    <a:lnTo>
                      <a:pt x="35623" y="51149"/>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9" name="任意多边形: 形状 138">
                <a:extLst>
                  <a:ext uri="{FF2B5EF4-FFF2-40B4-BE49-F238E27FC236}">
                    <a16:creationId xmlns:a16="http://schemas.microsoft.com/office/drawing/2014/main" id="{760F6FF0-B2B0-EF04-3036-5E295A9E3D67}"/>
                  </a:ext>
                </a:extLst>
              </p:cNvPr>
              <p:cNvSpPr/>
              <p:nvPr/>
            </p:nvSpPr>
            <p:spPr>
              <a:xfrm>
                <a:off x="6595522" y="2027903"/>
                <a:ext cx="331946" cy="142684"/>
              </a:xfrm>
              <a:custGeom>
                <a:avLst/>
                <a:gdLst>
                  <a:gd name="connsiteX0" fmla="*/ 330899 w 331946"/>
                  <a:gd name="connsiteY0" fmla="*/ 0 h 142684"/>
                  <a:gd name="connsiteX1" fmla="*/ 230886 w 331946"/>
                  <a:gd name="connsiteY1" fmla="*/ 133255 h 142684"/>
                  <a:gd name="connsiteX2" fmla="*/ 0 w 331946"/>
                  <a:gd name="connsiteY2" fmla="*/ 133255 h 142684"/>
                  <a:gd name="connsiteX3" fmla="*/ 0 w 331946"/>
                  <a:gd name="connsiteY3" fmla="*/ 142685 h 142684"/>
                  <a:gd name="connsiteX4" fmla="*/ 235649 w 331946"/>
                  <a:gd name="connsiteY4" fmla="*/ 142685 h 142684"/>
                  <a:gd name="connsiteX5" fmla="*/ 331946 w 331946"/>
                  <a:gd name="connsiteY5" fmla="*/ 14192 h 142684"/>
                  <a:gd name="connsiteX6" fmla="*/ 331946 w 331946"/>
                  <a:gd name="connsiteY6" fmla="*/ 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684">
                    <a:moveTo>
                      <a:pt x="330899" y="0"/>
                    </a:moveTo>
                    <a:lnTo>
                      <a:pt x="230886" y="133255"/>
                    </a:lnTo>
                    <a:lnTo>
                      <a:pt x="0" y="133255"/>
                    </a:lnTo>
                    <a:lnTo>
                      <a:pt x="0" y="142685"/>
                    </a:lnTo>
                    <a:lnTo>
                      <a:pt x="235649" y="142685"/>
                    </a:lnTo>
                    <a:lnTo>
                      <a:pt x="331946" y="14192"/>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0" name="任意多边形: 形状 139">
                <a:extLst>
                  <a:ext uri="{FF2B5EF4-FFF2-40B4-BE49-F238E27FC236}">
                    <a16:creationId xmlns:a16="http://schemas.microsoft.com/office/drawing/2014/main" id="{BDE42823-4CC0-4D9B-5AC8-901F796CA8FB}"/>
                  </a:ext>
                </a:extLst>
              </p:cNvPr>
              <p:cNvSpPr/>
              <p:nvPr/>
            </p:nvSpPr>
            <p:spPr>
              <a:xfrm>
                <a:off x="6595522" y="2137536"/>
                <a:ext cx="331946" cy="97821"/>
              </a:xfrm>
              <a:custGeom>
                <a:avLst/>
                <a:gdLst>
                  <a:gd name="connsiteX0" fmla="*/ 265652 w 331946"/>
                  <a:gd name="connsiteY0" fmla="*/ 88487 h 97821"/>
                  <a:gd name="connsiteX1" fmla="*/ 0 w 331946"/>
                  <a:gd name="connsiteY1" fmla="*/ 88487 h 97821"/>
                  <a:gd name="connsiteX2" fmla="*/ 0 w 331946"/>
                  <a:gd name="connsiteY2" fmla="*/ 97822 h 97821"/>
                  <a:gd name="connsiteX3" fmla="*/ 270320 w 331946"/>
                  <a:gd name="connsiteY3" fmla="*/ 97822 h 97821"/>
                  <a:gd name="connsiteX4" fmla="*/ 331946 w 331946"/>
                  <a:gd name="connsiteY4" fmla="*/ 15621 h 97821"/>
                  <a:gd name="connsiteX5" fmla="*/ 331946 w 331946"/>
                  <a:gd name="connsiteY5" fmla="*/ 0 h 9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821">
                    <a:moveTo>
                      <a:pt x="265652" y="88487"/>
                    </a:moveTo>
                    <a:lnTo>
                      <a:pt x="0" y="88487"/>
                    </a:lnTo>
                    <a:lnTo>
                      <a:pt x="0" y="97822"/>
                    </a:lnTo>
                    <a:lnTo>
                      <a:pt x="270320" y="97822"/>
                    </a:lnTo>
                    <a:lnTo>
                      <a:pt x="331946" y="15621"/>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1" name="任意多边形: 形状 140">
                <a:extLst>
                  <a:ext uri="{FF2B5EF4-FFF2-40B4-BE49-F238E27FC236}">
                    <a16:creationId xmlns:a16="http://schemas.microsoft.com/office/drawing/2014/main" id="{DF600AB3-8E08-48E5-5B00-BB12629CA6EA}"/>
                  </a:ext>
                </a:extLst>
              </p:cNvPr>
              <p:cNvSpPr/>
              <p:nvPr/>
            </p:nvSpPr>
            <p:spPr>
              <a:xfrm>
                <a:off x="6255194" y="2027903"/>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589 h 207454"/>
                  <a:gd name="connsiteX7" fmla="*/ 64770 w 271271"/>
                  <a:gd name="connsiteY7" fmla="*/ 142589 h 207454"/>
                  <a:gd name="connsiteX8" fmla="*/ 64770 w 271271"/>
                  <a:gd name="connsiteY8" fmla="*/ 66484 h 207454"/>
                  <a:gd name="connsiteX9" fmla="*/ 142684 w 271271"/>
                  <a:gd name="connsiteY9" fmla="*/ 66484 h 207454"/>
                  <a:gd name="connsiteX10" fmla="*/ 142684 w 271271"/>
                  <a:gd name="connsiteY10" fmla="*/ 133160 h 207454"/>
                  <a:gd name="connsiteX11" fmla="*/ 196215 w 271271"/>
                  <a:gd name="connsiteY11" fmla="*/ 133160 h 207454"/>
                  <a:gd name="connsiteX12" fmla="*/ 196215 w 271271"/>
                  <a:gd name="connsiteY12" fmla="*/ 9430 h 207454"/>
                  <a:gd name="connsiteX13" fmla="*/ 9430 w 271271"/>
                  <a:gd name="connsiteY13" fmla="*/ 9430 h 207454"/>
                  <a:gd name="connsiteX14" fmla="*/ 9430 w 271271"/>
                  <a:gd name="connsiteY14" fmla="*/ 198120 h 207454"/>
                  <a:gd name="connsiteX15" fmla="*/ 271272 w 271271"/>
                  <a:gd name="connsiteY15" fmla="*/ 198120 h 207454"/>
                  <a:gd name="connsiteX16" fmla="*/ 271272 w 271271"/>
                  <a:gd name="connsiteY16" fmla="*/ 207454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589"/>
                    </a:lnTo>
                    <a:lnTo>
                      <a:pt x="64770" y="142589"/>
                    </a:lnTo>
                    <a:lnTo>
                      <a:pt x="64770" y="66484"/>
                    </a:lnTo>
                    <a:lnTo>
                      <a:pt x="142684" y="66484"/>
                    </a:lnTo>
                    <a:lnTo>
                      <a:pt x="142684" y="133160"/>
                    </a:lnTo>
                    <a:lnTo>
                      <a:pt x="196215" y="133160"/>
                    </a:lnTo>
                    <a:lnTo>
                      <a:pt x="196215" y="9430"/>
                    </a:lnTo>
                    <a:lnTo>
                      <a:pt x="9430" y="9430"/>
                    </a:lnTo>
                    <a:lnTo>
                      <a:pt x="9430" y="198120"/>
                    </a:lnTo>
                    <a:lnTo>
                      <a:pt x="271272" y="198120"/>
                    </a:lnTo>
                    <a:lnTo>
                      <a:pt x="271272" y="207454"/>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2" name="任意多边形: 形状 141">
                <a:extLst>
                  <a:ext uri="{FF2B5EF4-FFF2-40B4-BE49-F238E27FC236}">
                    <a16:creationId xmlns:a16="http://schemas.microsoft.com/office/drawing/2014/main" id="{1782AED5-138F-A1E2-47B1-5FBE7C5540B8}"/>
                  </a:ext>
                </a:extLst>
              </p:cNvPr>
              <p:cNvSpPr/>
              <p:nvPr/>
            </p:nvSpPr>
            <p:spPr>
              <a:xfrm>
                <a:off x="6411499" y="2230691"/>
                <a:ext cx="51149" cy="473011"/>
              </a:xfrm>
              <a:custGeom>
                <a:avLst/>
                <a:gdLst>
                  <a:gd name="connsiteX0" fmla="*/ 5715 w 51149"/>
                  <a:gd name="connsiteY0" fmla="*/ 473011 h 473011"/>
                  <a:gd name="connsiteX1" fmla="*/ 0 w 51149"/>
                  <a:gd name="connsiteY1" fmla="*/ 465582 h 473011"/>
                  <a:gd name="connsiteX2" fmla="*/ 41815 w 51149"/>
                  <a:gd name="connsiteY2" fmla="*/ 433864 h 473011"/>
                  <a:gd name="connsiteX3" fmla="*/ 41815 w 51149"/>
                  <a:gd name="connsiteY3" fmla="*/ 0 h 473011"/>
                  <a:gd name="connsiteX4" fmla="*/ 51149 w 51149"/>
                  <a:gd name="connsiteY4" fmla="*/ 0 h 473011"/>
                  <a:gd name="connsiteX5" fmla="*/ 51149 w 51149"/>
                  <a:gd name="connsiteY5" fmla="*/ 438436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5715" y="473011"/>
                    </a:moveTo>
                    <a:lnTo>
                      <a:pt x="0" y="465582"/>
                    </a:lnTo>
                    <a:lnTo>
                      <a:pt x="41815" y="433864"/>
                    </a:lnTo>
                    <a:lnTo>
                      <a:pt x="41815" y="0"/>
                    </a:lnTo>
                    <a:lnTo>
                      <a:pt x="51149" y="0"/>
                    </a:lnTo>
                    <a:lnTo>
                      <a:pt x="51149" y="43843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3" name="任意多边形: 形状 142">
                <a:extLst>
                  <a:ext uri="{FF2B5EF4-FFF2-40B4-BE49-F238E27FC236}">
                    <a16:creationId xmlns:a16="http://schemas.microsoft.com/office/drawing/2014/main" id="{9C004C4A-78DE-BB72-4C0C-4E39F7230205}"/>
                  </a:ext>
                </a:extLst>
              </p:cNvPr>
              <p:cNvSpPr/>
              <p:nvPr/>
            </p:nvSpPr>
            <p:spPr>
              <a:xfrm>
                <a:off x="6355778" y="2230691"/>
                <a:ext cx="42100" cy="430529"/>
              </a:xfrm>
              <a:custGeom>
                <a:avLst/>
                <a:gdLst>
                  <a:gd name="connsiteX0" fmla="*/ 5334 w 42100"/>
                  <a:gd name="connsiteY0" fmla="*/ 430530 h 430529"/>
                  <a:gd name="connsiteX1" fmla="*/ 0 w 42100"/>
                  <a:gd name="connsiteY1" fmla="*/ 422815 h 430529"/>
                  <a:gd name="connsiteX2" fmla="*/ 32766 w 42100"/>
                  <a:gd name="connsiteY2" fmla="*/ 400336 h 430529"/>
                  <a:gd name="connsiteX3" fmla="*/ 32766 w 42100"/>
                  <a:gd name="connsiteY3" fmla="*/ 0 h 430529"/>
                  <a:gd name="connsiteX4" fmla="*/ 42100 w 42100"/>
                  <a:gd name="connsiteY4" fmla="*/ 0 h 430529"/>
                  <a:gd name="connsiteX5" fmla="*/ 42100 w 42100"/>
                  <a:gd name="connsiteY5" fmla="*/ 405289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5334" y="430530"/>
                    </a:moveTo>
                    <a:lnTo>
                      <a:pt x="0" y="422815"/>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4" name="任意多边形: 形状 143">
                <a:extLst>
                  <a:ext uri="{FF2B5EF4-FFF2-40B4-BE49-F238E27FC236}">
                    <a16:creationId xmlns:a16="http://schemas.microsoft.com/office/drawing/2014/main" id="{EEB07EB4-E170-A0AF-401D-FE237685A4A3}"/>
                  </a:ext>
                </a:extLst>
              </p:cNvPr>
              <p:cNvSpPr/>
              <p:nvPr/>
            </p:nvSpPr>
            <p:spPr>
              <a:xfrm>
                <a:off x="6255194" y="2294508"/>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69951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8017" y="0"/>
                    </a:lnTo>
                    <a:lnTo>
                      <a:pt x="138017" y="9334"/>
                    </a:lnTo>
                    <a:lnTo>
                      <a:pt x="9430" y="9334"/>
                    </a:lnTo>
                    <a:lnTo>
                      <a:pt x="9430" y="369951"/>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5" name="任意多边形: 形状 144">
                <a:extLst>
                  <a:ext uri="{FF2B5EF4-FFF2-40B4-BE49-F238E27FC236}">
                    <a16:creationId xmlns:a16="http://schemas.microsoft.com/office/drawing/2014/main" id="{D5ABAB8D-C41B-8E93-EBC6-926C83F7F096}"/>
                  </a:ext>
                </a:extLst>
              </p:cNvPr>
              <p:cNvSpPr/>
              <p:nvPr/>
            </p:nvSpPr>
            <p:spPr>
              <a:xfrm>
                <a:off x="6321869" y="2361088"/>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430 h 374713"/>
                  <a:gd name="connsiteX5" fmla="*/ 9334 w 138874"/>
                  <a:gd name="connsiteY5" fmla="*/ 9430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430"/>
                    </a:lnTo>
                    <a:lnTo>
                      <a:pt x="9334" y="9430"/>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6" name="任意多边形: 形状 145">
                <a:extLst>
                  <a:ext uri="{FF2B5EF4-FFF2-40B4-BE49-F238E27FC236}">
                    <a16:creationId xmlns:a16="http://schemas.microsoft.com/office/drawing/2014/main" id="{1EF5AA77-CFD8-FFC2-A718-44B116E31A44}"/>
                  </a:ext>
                </a:extLst>
              </p:cNvPr>
              <p:cNvSpPr/>
              <p:nvPr/>
            </p:nvSpPr>
            <p:spPr>
              <a:xfrm>
                <a:off x="6521798" y="2027903"/>
                <a:ext cx="405669" cy="271271"/>
              </a:xfrm>
              <a:custGeom>
                <a:avLst/>
                <a:gdLst>
                  <a:gd name="connsiteX0" fmla="*/ 0 w 405669"/>
                  <a:gd name="connsiteY0" fmla="*/ 0 h 271271"/>
                  <a:gd name="connsiteX1" fmla="*/ 0 w 405669"/>
                  <a:gd name="connsiteY1" fmla="*/ 271272 h 271271"/>
                  <a:gd name="connsiteX2" fmla="*/ 9335 w 405669"/>
                  <a:gd name="connsiteY2" fmla="*/ 271272 h 271271"/>
                  <a:gd name="connsiteX3" fmla="*/ 9335 w 405669"/>
                  <a:gd name="connsiteY3" fmla="*/ 9430 h 271271"/>
                  <a:gd name="connsiteX4" fmla="*/ 339376 w 405669"/>
                  <a:gd name="connsiteY4" fmla="*/ 9430 h 271271"/>
                  <a:gd name="connsiteX5" fmla="*/ 405670 w 405669"/>
                  <a:gd name="connsiteY5" fmla="*/ 99155 h 271271"/>
                  <a:gd name="connsiteX6" fmla="*/ 405670 w 405669"/>
                  <a:gd name="connsiteY6" fmla="*/ 83344 h 271271"/>
                  <a:gd name="connsiteX7" fmla="*/ 344138 w 405669"/>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271">
                    <a:moveTo>
                      <a:pt x="0" y="0"/>
                    </a:moveTo>
                    <a:lnTo>
                      <a:pt x="0" y="271272"/>
                    </a:lnTo>
                    <a:lnTo>
                      <a:pt x="9335" y="271272"/>
                    </a:lnTo>
                    <a:lnTo>
                      <a:pt x="9335" y="9430"/>
                    </a:lnTo>
                    <a:lnTo>
                      <a:pt x="339376" y="9430"/>
                    </a:lnTo>
                    <a:lnTo>
                      <a:pt x="405670" y="99155"/>
                    </a:lnTo>
                    <a:lnTo>
                      <a:pt x="405670" y="83344"/>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7" name="任意多边形: 形状 146">
                <a:extLst>
                  <a:ext uri="{FF2B5EF4-FFF2-40B4-BE49-F238E27FC236}">
                    <a16:creationId xmlns:a16="http://schemas.microsoft.com/office/drawing/2014/main" id="{12664A4D-DC21-D64D-766F-4B092A13A7FB}"/>
                  </a:ext>
                </a:extLst>
              </p:cNvPr>
              <p:cNvSpPr/>
              <p:nvPr/>
            </p:nvSpPr>
            <p:spPr>
              <a:xfrm>
                <a:off x="6590854" y="2094578"/>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334 h 204596"/>
                  <a:gd name="connsiteX4" fmla="*/ 235648 w 336613"/>
                  <a:gd name="connsiteY4" fmla="*/ 9334 h 204596"/>
                  <a:gd name="connsiteX5" fmla="*/ 334137 w 336613"/>
                  <a:gd name="connsiteY5" fmla="*/ 138970 h 204596"/>
                  <a:gd name="connsiteX6" fmla="*/ 336613 w 336613"/>
                  <a:gd name="connsiteY6" fmla="*/ 137065 h 204596"/>
                  <a:gd name="connsiteX7" fmla="*/ 336613 w 336613"/>
                  <a:gd name="connsiteY7" fmla="*/ 126682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334"/>
                    </a:lnTo>
                    <a:lnTo>
                      <a:pt x="235648" y="9334"/>
                    </a:lnTo>
                    <a:lnTo>
                      <a:pt x="334137" y="138970"/>
                    </a:lnTo>
                    <a:lnTo>
                      <a:pt x="336613" y="137065"/>
                    </a:lnTo>
                    <a:lnTo>
                      <a:pt x="336613" y="126682"/>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8" name="任意多边形: 形状 147">
                <a:extLst>
                  <a:ext uri="{FF2B5EF4-FFF2-40B4-BE49-F238E27FC236}">
                    <a16:creationId xmlns:a16="http://schemas.microsoft.com/office/drawing/2014/main" id="{EA22175C-0423-96E9-5127-B5ABED49C961}"/>
                  </a:ext>
                </a:extLst>
              </p:cNvPr>
              <p:cNvSpPr/>
              <p:nvPr/>
            </p:nvSpPr>
            <p:spPr>
              <a:xfrm>
                <a:off x="6457981" y="2294508"/>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9" name="任意多边形: 形状 148">
                <a:extLst>
                  <a:ext uri="{FF2B5EF4-FFF2-40B4-BE49-F238E27FC236}">
                    <a16:creationId xmlns:a16="http://schemas.microsoft.com/office/drawing/2014/main" id="{EFE1427C-3551-DC1D-53A2-3C1B7C74CFA8}"/>
                  </a:ext>
                </a:extLst>
              </p:cNvPr>
              <p:cNvSpPr/>
              <p:nvPr/>
            </p:nvSpPr>
            <p:spPr>
              <a:xfrm>
                <a:off x="6457981" y="2361088"/>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0" name="任意多边形: 形状 149">
                <a:extLst>
                  <a:ext uri="{FF2B5EF4-FFF2-40B4-BE49-F238E27FC236}">
                    <a16:creationId xmlns:a16="http://schemas.microsoft.com/office/drawing/2014/main" id="{75811527-75CF-3BF4-19F6-39C989411F24}"/>
                  </a:ext>
                </a:extLst>
              </p:cNvPr>
              <p:cNvSpPr/>
              <p:nvPr/>
            </p:nvSpPr>
            <p:spPr>
              <a:xfrm>
                <a:off x="6590854" y="2365755"/>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838 h 239172"/>
                  <a:gd name="connsiteX4" fmla="*/ 9430 w 336613"/>
                  <a:gd name="connsiteY4" fmla="*/ 229838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838"/>
                    </a:lnTo>
                    <a:lnTo>
                      <a:pt x="9430" y="22983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1" name="任意多边形: 形状 150">
                <a:extLst>
                  <a:ext uri="{FF2B5EF4-FFF2-40B4-BE49-F238E27FC236}">
                    <a16:creationId xmlns:a16="http://schemas.microsoft.com/office/drawing/2014/main" id="{745092CC-F417-1E0C-87DD-819C8ECC0A74}"/>
                  </a:ext>
                </a:extLst>
              </p:cNvPr>
              <p:cNvSpPr/>
              <p:nvPr/>
            </p:nvSpPr>
            <p:spPr>
              <a:xfrm>
                <a:off x="6521798" y="2365755"/>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5084 h 304418"/>
                  <a:gd name="connsiteX4" fmla="*/ 9335 w 405669"/>
                  <a:gd name="connsiteY4" fmla="*/ 295084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5084"/>
                    </a:lnTo>
                    <a:lnTo>
                      <a:pt x="9335" y="295084"/>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2" name="任意多边形: 形状 151">
                <a:extLst>
                  <a:ext uri="{FF2B5EF4-FFF2-40B4-BE49-F238E27FC236}">
                    <a16:creationId xmlns:a16="http://schemas.microsoft.com/office/drawing/2014/main" id="{8E11D217-22ED-CC4F-C00E-53F62A99A434}"/>
                  </a:ext>
                </a:extLst>
              </p:cNvPr>
              <p:cNvSpPr/>
              <p:nvPr/>
            </p:nvSpPr>
            <p:spPr>
              <a:xfrm>
                <a:off x="6924039" y="2294508"/>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3" name="任意多边形: 形状 152">
                <a:extLst>
                  <a:ext uri="{FF2B5EF4-FFF2-40B4-BE49-F238E27FC236}">
                    <a16:creationId xmlns:a16="http://schemas.microsoft.com/office/drawing/2014/main" id="{6BB333C8-F3D0-100D-5F22-38AD731D59B8}"/>
                  </a:ext>
                </a:extLst>
              </p:cNvPr>
              <p:cNvSpPr/>
              <p:nvPr/>
            </p:nvSpPr>
            <p:spPr>
              <a:xfrm>
                <a:off x="4905215" y="3803649"/>
                <a:ext cx="207454" cy="271271"/>
              </a:xfrm>
              <a:custGeom>
                <a:avLst/>
                <a:gdLst>
                  <a:gd name="connsiteX0" fmla="*/ 207454 w 207454"/>
                  <a:gd name="connsiteY0" fmla="*/ 271272 h 271271"/>
                  <a:gd name="connsiteX1" fmla="*/ 0 w 207454"/>
                  <a:gd name="connsiteY1" fmla="*/ 271272 h 271271"/>
                  <a:gd name="connsiteX2" fmla="*/ 0 w 207454"/>
                  <a:gd name="connsiteY2" fmla="*/ 65722 h 271271"/>
                  <a:gd name="connsiteX3" fmla="*/ 133255 w 207454"/>
                  <a:gd name="connsiteY3" fmla="*/ 65722 h 271271"/>
                  <a:gd name="connsiteX4" fmla="*/ 133255 w 207454"/>
                  <a:gd name="connsiteY4" fmla="*/ 95 h 271271"/>
                  <a:gd name="connsiteX5" fmla="*/ 142684 w 207454"/>
                  <a:gd name="connsiteY5" fmla="*/ 95 h 271271"/>
                  <a:gd name="connsiteX6" fmla="*/ 142684 w 207454"/>
                  <a:gd name="connsiteY6" fmla="*/ 206502 h 271271"/>
                  <a:gd name="connsiteX7" fmla="*/ 66580 w 207454"/>
                  <a:gd name="connsiteY7" fmla="*/ 206502 h 271271"/>
                  <a:gd name="connsiteX8" fmla="*/ 66580 w 207454"/>
                  <a:gd name="connsiteY8" fmla="*/ 128588 h 271271"/>
                  <a:gd name="connsiteX9" fmla="*/ 133255 w 207454"/>
                  <a:gd name="connsiteY9" fmla="*/ 128588 h 271271"/>
                  <a:gd name="connsiteX10" fmla="*/ 133255 w 207454"/>
                  <a:gd name="connsiteY10" fmla="*/ 75057 h 271271"/>
                  <a:gd name="connsiteX11" fmla="*/ 9334 w 207454"/>
                  <a:gd name="connsiteY11" fmla="*/ 75057 h 271271"/>
                  <a:gd name="connsiteX12" fmla="*/ 9334 w 207454"/>
                  <a:gd name="connsiteY12" fmla="*/ 261842 h 271271"/>
                  <a:gd name="connsiteX13" fmla="*/ 198025 w 207454"/>
                  <a:gd name="connsiteY13" fmla="*/ 261842 h 271271"/>
                  <a:gd name="connsiteX14" fmla="*/ 198025 w 207454"/>
                  <a:gd name="connsiteY14" fmla="*/ 0 h 271271"/>
                  <a:gd name="connsiteX15" fmla="*/ 207454 w 207454"/>
                  <a:gd name="connsiteY15" fmla="*/ 0 h 271271"/>
                  <a:gd name="connsiteX16" fmla="*/ 207454 w 207454"/>
                  <a:gd name="connsiteY16" fmla="*/ 271272 h 271271"/>
                  <a:gd name="connsiteX17" fmla="*/ 75914 w 207454"/>
                  <a:gd name="connsiteY17" fmla="*/ 197072 h 271271"/>
                  <a:gd name="connsiteX18" fmla="*/ 133255 w 207454"/>
                  <a:gd name="connsiteY18" fmla="*/ 197072 h 271271"/>
                  <a:gd name="connsiteX19" fmla="*/ 133255 w 207454"/>
                  <a:gd name="connsiteY19" fmla="*/ 137922 h 271271"/>
                  <a:gd name="connsiteX20" fmla="*/ 75914 w 207454"/>
                  <a:gd name="connsiteY20" fmla="*/ 137922 h 271271"/>
                  <a:gd name="connsiteX21" fmla="*/ 75914 w 207454"/>
                  <a:gd name="connsiteY21" fmla="*/ 197072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207454" y="271272"/>
                    </a:moveTo>
                    <a:lnTo>
                      <a:pt x="0" y="271272"/>
                    </a:lnTo>
                    <a:lnTo>
                      <a:pt x="0" y="65722"/>
                    </a:lnTo>
                    <a:lnTo>
                      <a:pt x="133255" y="65722"/>
                    </a:lnTo>
                    <a:lnTo>
                      <a:pt x="133255" y="95"/>
                    </a:lnTo>
                    <a:lnTo>
                      <a:pt x="142684" y="95"/>
                    </a:lnTo>
                    <a:lnTo>
                      <a:pt x="142684" y="206502"/>
                    </a:lnTo>
                    <a:lnTo>
                      <a:pt x="66580" y="206502"/>
                    </a:lnTo>
                    <a:lnTo>
                      <a:pt x="66580" y="128588"/>
                    </a:lnTo>
                    <a:lnTo>
                      <a:pt x="133255" y="128588"/>
                    </a:lnTo>
                    <a:lnTo>
                      <a:pt x="133255" y="75057"/>
                    </a:lnTo>
                    <a:lnTo>
                      <a:pt x="9334" y="75057"/>
                    </a:lnTo>
                    <a:lnTo>
                      <a:pt x="9334" y="261842"/>
                    </a:lnTo>
                    <a:lnTo>
                      <a:pt x="198025" y="261842"/>
                    </a:lnTo>
                    <a:lnTo>
                      <a:pt x="198025" y="0"/>
                    </a:lnTo>
                    <a:lnTo>
                      <a:pt x="207454" y="0"/>
                    </a:lnTo>
                    <a:lnTo>
                      <a:pt x="207454" y="271272"/>
                    </a:lnTo>
                    <a:close/>
                    <a:moveTo>
                      <a:pt x="75914" y="197072"/>
                    </a:moveTo>
                    <a:lnTo>
                      <a:pt x="133255" y="197072"/>
                    </a:lnTo>
                    <a:lnTo>
                      <a:pt x="133255" y="137922"/>
                    </a:lnTo>
                    <a:lnTo>
                      <a:pt x="75914" y="137922"/>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4" name="任意多边形: 形状 153">
                <a:extLst>
                  <a:ext uri="{FF2B5EF4-FFF2-40B4-BE49-F238E27FC236}">
                    <a16:creationId xmlns:a16="http://schemas.microsoft.com/office/drawing/2014/main" id="{BB48C7A6-DA1B-AC30-04E8-BCA3B79B42C8}"/>
                  </a:ext>
                </a:extLst>
              </p:cNvPr>
              <p:cNvSpPr/>
              <p:nvPr/>
            </p:nvSpPr>
            <p:spPr>
              <a:xfrm>
                <a:off x="5108003" y="3867466"/>
                <a:ext cx="438530" cy="51054"/>
              </a:xfrm>
              <a:custGeom>
                <a:avLst/>
                <a:gdLst>
                  <a:gd name="connsiteX0" fmla="*/ 431101 w 438530"/>
                  <a:gd name="connsiteY0" fmla="*/ 51054 h 51054"/>
                  <a:gd name="connsiteX1" fmla="*/ 399288 w 438530"/>
                  <a:gd name="connsiteY1" fmla="*/ 9334 h 51054"/>
                  <a:gd name="connsiteX2" fmla="*/ 0 w 438530"/>
                  <a:gd name="connsiteY2" fmla="*/ 9334 h 51054"/>
                  <a:gd name="connsiteX3" fmla="*/ 0 w 438530"/>
                  <a:gd name="connsiteY3" fmla="*/ 0 h 51054"/>
                  <a:gd name="connsiteX4" fmla="*/ 403955 w 438530"/>
                  <a:gd name="connsiteY4" fmla="*/ 0 h 51054"/>
                  <a:gd name="connsiteX5" fmla="*/ 438531 w 438530"/>
                  <a:gd name="connsiteY5" fmla="*/ 45434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4"/>
                    </a:lnTo>
                    <a:lnTo>
                      <a:pt x="0" y="9334"/>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5" name="任意多边形: 形状 154">
                <a:extLst>
                  <a:ext uri="{FF2B5EF4-FFF2-40B4-BE49-F238E27FC236}">
                    <a16:creationId xmlns:a16="http://schemas.microsoft.com/office/drawing/2014/main" id="{7C45C252-6B4B-C87A-5748-D9B9D5965709}"/>
                  </a:ext>
                </a:extLst>
              </p:cNvPr>
              <p:cNvSpPr/>
              <p:nvPr/>
            </p:nvSpPr>
            <p:spPr>
              <a:xfrm>
                <a:off x="5108003" y="3932237"/>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6" name="任意多边形: 形状 155">
                <a:extLst>
                  <a:ext uri="{FF2B5EF4-FFF2-40B4-BE49-F238E27FC236}">
                    <a16:creationId xmlns:a16="http://schemas.microsoft.com/office/drawing/2014/main" id="{8BAD55F8-1A0E-A39E-4A65-41BDA1AAB44D}"/>
                  </a:ext>
                </a:extLst>
              </p:cNvPr>
              <p:cNvSpPr/>
              <p:nvPr/>
            </p:nvSpPr>
            <p:spPr>
              <a:xfrm>
                <a:off x="5171725" y="3932237"/>
                <a:ext cx="671131" cy="142684"/>
              </a:xfrm>
              <a:custGeom>
                <a:avLst/>
                <a:gdLst>
                  <a:gd name="connsiteX0" fmla="*/ 340233 w 671131"/>
                  <a:gd name="connsiteY0" fmla="*/ 142684 h 142684"/>
                  <a:gd name="connsiteX1" fmla="*/ 0 w 671131"/>
                  <a:gd name="connsiteY1" fmla="*/ 142684 h 142684"/>
                  <a:gd name="connsiteX2" fmla="*/ 0 w 671131"/>
                  <a:gd name="connsiteY2" fmla="*/ 4667 h 142684"/>
                  <a:gd name="connsiteX3" fmla="*/ 9430 w 671131"/>
                  <a:gd name="connsiteY3" fmla="*/ 4667 h 142684"/>
                  <a:gd name="connsiteX4" fmla="*/ 9430 w 671131"/>
                  <a:gd name="connsiteY4" fmla="*/ 133255 h 142684"/>
                  <a:gd name="connsiteX5" fmla="*/ 335566 w 671131"/>
                  <a:gd name="connsiteY5" fmla="*/ 133255 h 142684"/>
                  <a:gd name="connsiteX6" fmla="*/ 435483 w 671131"/>
                  <a:gd name="connsiteY6" fmla="*/ 0 h 142684"/>
                  <a:gd name="connsiteX7" fmla="*/ 671132 w 671131"/>
                  <a:gd name="connsiteY7" fmla="*/ 0 h 142684"/>
                  <a:gd name="connsiteX8" fmla="*/ 671132 w 671131"/>
                  <a:gd name="connsiteY8" fmla="*/ 9430 h 142684"/>
                  <a:gd name="connsiteX9" fmla="*/ 440246 w 671131"/>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684">
                    <a:moveTo>
                      <a:pt x="340233" y="142684"/>
                    </a:moveTo>
                    <a:lnTo>
                      <a:pt x="0" y="142684"/>
                    </a:lnTo>
                    <a:lnTo>
                      <a:pt x="0" y="4667"/>
                    </a:lnTo>
                    <a:lnTo>
                      <a:pt x="9430" y="4667"/>
                    </a:lnTo>
                    <a:lnTo>
                      <a:pt x="9430" y="133255"/>
                    </a:lnTo>
                    <a:lnTo>
                      <a:pt x="335566" y="133255"/>
                    </a:lnTo>
                    <a:lnTo>
                      <a:pt x="435483" y="0"/>
                    </a:lnTo>
                    <a:lnTo>
                      <a:pt x="671132" y="0"/>
                    </a:lnTo>
                    <a:lnTo>
                      <a:pt x="671132" y="9430"/>
                    </a:lnTo>
                    <a:lnTo>
                      <a:pt x="44024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7" name="任意多边形: 形状 156">
                <a:extLst>
                  <a:ext uri="{FF2B5EF4-FFF2-40B4-BE49-F238E27FC236}">
                    <a16:creationId xmlns:a16="http://schemas.microsoft.com/office/drawing/2014/main" id="{1B5A0304-2685-F861-A59B-8F70689E4AE6}"/>
                  </a:ext>
                </a:extLst>
              </p:cNvPr>
              <p:cNvSpPr/>
              <p:nvPr/>
            </p:nvSpPr>
            <p:spPr>
              <a:xfrm>
                <a:off x="5238400" y="3867466"/>
                <a:ext cx="604456" cy="140779"/>
              </a:xfrm>
              <a:custGeom>
                <a:avLst/>
                <a:gdLst>
                  <a:gd name="connsiteX0" fmla="*/ 240221 w 604456"/>
                  <a:gd name="connsiteY0" fmla="*/ 140779 h 140779"/>
                  <a:gd name="connsiteX1" fmla="*/ 0 w 604456"/>
                  <a:gd name="connsiteY1" fmla="*/ 140779 h 140779"/>
                  <a:gd name="connsiteX2" fmla="*/ 0 w 604456"/>
                  <a:gd name="connsiteY2" fmla="*/ 69437 h 140779"/>
                  <a:gd name="connsiteX3" fmla="*/ 9430 w 604456"/>
                  <a:gd name="connsiteY3" fmla="*/ 69437 h 140779"/>
                  <a:gd name="connsiteX4" fmla="*/ 9430 w 604456"/>
                  <a:gd name="connsiteY4" fmla="*/ 131445 h 140779"/>
                  <a:gd name="connsiteX5" fmla="*/ 235553 w 604456"/>
                  <a:gd name="connsiteY5" fmla="*/ 131445 h 140779"/>
                  <a:gd name="connsiteX6" fmla="*/ 334137 w 604456"/>
                  <a:gd name="connsiteY6" fmla="*/ 0 h 140779"/>
                  <a:gd name="connsiteX7" fmla="*/ 604456 w 604456"/>
                  <a:gd name="connsiteY7" fmla="*/ 0 h 140779"/>
                  <a:gd name="connsiteX8" fmla="*/ 604456 w 604456"/>
                  <a:gd name="connsiteY8" fmla="*/ 9334 h 140779"/>
                  <a:gd name="connsiteX9" fmla="*/ 338804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40221" y="140779"/>
                    </a:moveTo>
                    <a:lnTo>
                      <a:pt x="0" y="140779"/>
                    </a:lnTo>
                    <a:lnTo>
                      <a:pt x="0" y="69437"/>
                    </a:lnTo>
                    <a:lnTo>
                      <a:pt x="9430" y="69437"/>
                    </a:lnTo>
                    <a:lnTo>
                      <a:pt x="9430" y="131445"/>
                    </a:lnTo>
                    <a:lnTo>
                      <a:pt x="235553" y="131445"/>
                    </a:lnTo>
                    <a:lnTo>
                      <a:pt x="334137" y="0"/>
                    </a:lnTo>
                    <a:lnTo>
                      <a:pt x="604456" y="0"/>
                    </a:lnTo>
                    <a:lnTo>
                      <a:pt x="604456" y="9334"/>
                    </a:lnTo>
                    <a:lnTo>
                      <a:pt x="338804"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8" name="任意多边形: 形状 157">
                <a:extLst>
                  <a:ext uri="{FF2B5EF4-FFF2-40B4-BE49-F238E27FC236}">
                    <a16:creationId xmlns:a16="http://schemas.microsoft.com/office/drawing/2014/main" id="{0A082252-8BCA-FCD2-2918-D71D3651683E}"/>
                  </a:ext>
                </a:extLst>
              </p:cNvPr>
              <p:cNvSpPr/>
              <p:nvPr/>
            </p:nvSpPr>
            <p:spPr>
              <a:xfrm>
                <a:off x="5912008" y="3867466"/>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502 w 271271"/>
                  <a:gd name="connsiteY5" fmla="*/ 64770 h 207454"/>
                  <a:gd name="connsiteX6" fmla="*/ 206502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445 h 207454"/>
                  <a:gd name="connsiteX18" fmla="*/ 197072 w 271271"/>
                  <a:gd name="connsiteY18" fmla="*/ 131445 h 207454"/>
                  <a:gd name="connsiteX19" fmla="*/ 197072 w 271271"/>
                  <a:gd name="connsiteY19" fmla="*/ 74104 h 207454"/>
                  <a:gd name="connsiteX20" fmla="*/ 137922 w 271271"/>
                  <a:gd name="connsiteY20" fmla="*/ 74104 h 207454"/>
                  <a:gd name="connsiteX21" fmla="*/ 137922 w 271271"/>
                  <a:gd name="connsiteY21" fmla="*/ 13144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502" y="64770"/>
                    </a:lnTo>
                    <a:lnTo>
                      <a:pt x="206502"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445"/>
                    </a:moveTo>
                    <a:lnTo>
                      <a:pt x="197072" y="131445"/>
                    </a:lnTo>
                    <a:lnTo>
                      <a:pt x="197072" y="74104"/>
                    </a:lnTo>
                    <a:lnTo>
                      <a:pt x="137922" y="74104"/>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9" name="任意多边形: 形状 158">
                <a:extLst>
                  <a:ext uri="{FF2B5EF4-FFF2-40B4-BE49-F238E27FC236}">
                    <a16:creationId xmlns:a16="http://schemas.microsoft.com/office/drawing/2014/main" id="{66A339B4-BEE0-9E08-87A3-D3771F246A1A}"/>
                  </a:ext>
                </a:extLst>
              </p:cNvPr>
              <p:cNvSpPr/>
              <p:nvPr/>
            </p:nvSpPr>
            <p:spPr>
              <a:xfrm>
                <a:off x="5975730" y="3399122"/>
                <a:ext cx="51149" cy="473011"/>
              </a:xfrm>
              <a:custGeom>
                <a:avLst/>
                <a:gdLst>
                  <a:gd name="connsiteX0" fmla="*/ 9335 w 51149"/>
                  <a:gd name="connsiteY0" fmla="*/ 473012 h 473011"/>
                  <a:gd name="connsiteX1" fmla="*/ 0 w 51149"/>
                  <a:gd name="connsiteY1" fmla="*/ 473012 h 473011"/>
                  <a:gd name="connsiteX2" fmla="*/ 0 w 51149"/>
                  <a:gd name="connsiteY2" fmla="*/ 34480 h 473011"/>
                  <a:gd name="connsiteX3" fmla="*/ 45434 w 51149"/>
                  <a:gd name="connsiteY3" fmla="*/ 0 h 473011"/>
                  <a:gd name="connsiteX4" fmla="*/ 51149 w 51149"/>
                  <a:gd name="connsiteY4" fmla="*/ 7429 h 473011"/>
                  <a:gd name="connsiteX5" fmla="*/ 9335 w 51149"/>
                  <a:gd name="connsiteY5" fmla="*/ 39148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9335" y="473012"/>
                    </a:moveTo>
                    <a:lnTo>
                      <a:pt x="0" y="473012"/>
                    </a:lnTo>
                    <a:lnTo>
                      <a:pt x="0" y="34480"/>
                    </a:lnTo>
                    <a:lnTo>
                      <a:pt x="45434" y="0"/>
                    </a:lnTo>
                    <a:lnTo>
                      <a:pt x="51149" y="7429"/>
                    </a:lnTo>
                    <a:lnTo>
                      <a:pt x="9335" y="3914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0" name="任意多边形: 形状 159">
                <a:extLst>
                  <a:ext uri="{FF2B5EF4-FFF2-40B4-BE49-F238E27FC236}">
                    <a16:creationId xmlns:a16="http://schemas.microsoft.com/office/drawing/2014/main" id="{A98A1142-83E5-4461-965D-F4862EC59A59}"/>
                  </a:ext>
                </a:extLst>
              </p:cNvPr>
              <p:cNvSpPr/>
              <p:nvPr/>
            </p:nvSpPr>
            <p:spPr>
              <a:xfrm>
                <a:off x="6040500" y="3441604"/>
                <a:ext cx="42100" cy="430529"/>
              </a:xfrm>
              <a:custGeom>
                <a:avLst/>
                <a:gdLst>
                  <a:gd name="connsiteX0" fmla="*/ 9430 w 42100"/>
                  <a:gd name="connsiteY0" fmla="*/ 430530 h 430529"/>
                  <a:gd name="connsiteX1" fmla="*/ 0 w 42100"/>
                  <a:gd name="connsiteY1" fmla="*/ 430530 h 430529"/>
                  <a:gd name="connsiteX2" fmla="*/ 0 w 42100"/>
                  <a:gd name="connsiteY2" fmla="*/ 25241 h 430529"/>
                  <a:gd name="connsiteX3" fmla="*/ 36862 w 42100"/>
                  <a:gd name="connsiteY3" fmla="*/ 0 h 430529"/>
                  <a:gd name="connsiteX4" fmla="*/ 42100 w 42100"/>
                  <a:gd name="connsiteY4" fmla="*/ 7715 h 430529"/>
                  <a:gd name="connsiteX5" fmla="*/ 9430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430" y="430530"/>
                    </a:moveTo>
                    <a:lnTo>
                      <a:pt x="0" y="430530"/>
                    </a:lnTo>
                    <a:lnTo>
                      <a:pt x="0" y="25241"/>
                    </a:lnTo>
                    <a:lnTo>
                      <a:pt x="36862" y="0"/>
                    </a:lnTo>
                    <a:lnTo>
                      <a:pt x="42100" y="7715"/>
                    </a:lnTo>
                    <a:lnTo>
                      <a:pt x="9430"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1" name="任意多边形: 形状 160">
                <a:extLst>
                  <a:ext uri="{FF2B5EF4-FFF2-40B4-BE49-F238E27FC236}">
                    <a16:creationId xmlns:a16="http://schemas.microsoft.com/office/drawing/2014/main" id="{042B4812-8799-BF9C-6D35-D6AF68D05F67}"/>
                  </a:ext>
                </a:extLst>
              </p:cNvPr>
              <p:cNvSpPr/>
              <p:nvPr/>
            </p:nvSpPr>
            <p:spPr>
              <a:xfrm>
                <a:off x="6042405" y="3332257"/>
                <a:ext cx="140779" cy="476059"/>
              </a:xfrm>
              <a:custGeom>
                <a:avLst/>
                <a:gdLst>
                  <a:gd name="connsiteX0" fmla="*/ 140780 w 140779"/>
                  <a:gd name="connsiteY0" fmla="*/ 476060 h 476059"/>
                  <a:gd name="connsiteX1" fmla="*/ 2762 w 140779"/>
                  <a:gd name="connsiteY1" fmla="*/ 476060 h 476059"/>
                  <a:gd name="connsiteX2" fmla="*/ 2762 w 140779"/>
                  <a:gd name="connsiteY2" fmla="*/ 466725 h 476059"/>
                  <a:gd name="connsiteX3" fmla="*/ 131350 w 140779"/>
                  <a:gd name="connsiteY3" fmla="*/ 466725 h 476059"/>
                  <a:gd name="connsiteX4" fmla="*/ 131350 w 140779"/>
                  <a:gd name="connsiteY4" fmla="*/ 106108 h 476059"/>
                  <a:gd name="connsiteX5" fmla="*/ 0 w 140779"/>
                  <a:gd name="connsiteY5" fmla="*/ 7525 h 476059"/>
                  <a:gd name="connsiteX6" fmla="*/ 5620 w 140779"/>
                  <a:gd name="connsiteY6" fmla="*/ 0 h 476059"/>
                  <a:gd name="connsiteX7" fmla="*/ 140780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80" y="476060"/>
                    </a:moveTo>
                    <a:lnTo>
                      <a:pt x="2762" y="476060"/>
                    </a:lnTo>
                    <a:lnTo>
                      <a:pt x="2762" y="466725"/>
                    </a:lnTo>
                    <a:lnTo>
                      <a:pt x="131350" y="466725"/>
                    </a:lnTo>
                    <a:lnTo>
                      <a:pt x="131350" y="106108"/>
                    </a:lnTo>
                    <a:lnTo>
                      <a:pt x="0" y="7525"/>
                    </a:lnTo>
                    <a:lnTo>
                      <a:pt x="5620" y="0"/>
                    </a:lnTo>
                    <a:lnTo>
                      <a:pt x="140780"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2" name="任意多边形: 形状 161">
                <a:extLst>
                  <a:ext uri="{FF2B5EF4-FFF2-40B4-BE49-F238E27FC236}">
                    <a16:creationId xmlns:a16="http://schemas.microsoft.com/office/drawing/2014/main" id="{319933E5-9192-5B49-1154-E9714237ED7E}"/>
                  </a:ext>
                </a:extLst>
              </p:cNvPr>
              <p:cNvSpPr/>
              <p:nvPr/>
            </p:nvSpPr>
            <p:spPr>
              <a:xfrm>
                <a:off x="5977635" y="3367023"/>
                <a:ext cx="138874" cy="374713"/>
              </a:xfrm>
              <a:custGeom>
                <a:avLst/>
                <a:gdLst>
                  <a:gd name="connsiteX0" fmla="*/ 138875 w 138874"/>
                  <a:gd name="connsiteY0" fmla="*/ 374713 h 374713"/>
                  <a:gd name="connsiteX1" fmla="*/ 67532 w 138874"/>
                  <a:gd name="connsiteY1" fmla="*/ 374713 h 374713"/>
                  <a:gd name="connsiteX2" fmla="*/ 67532 w 138874"/>
                  <a:gd name="connsiteY2" fmla="*/ 365284 h 374713"/>
                  <a:gd name="connsiteX3" fmla="*/ 129540 w 138874"/>
                  <a:gd name="connsiteY3" fmla="*/ 365284 h 374713"/>
                  <a:gd name="connsiteX4" fmla="*/ 129540 w 138874"/>
                  <a:gd name="connsiteY4" fmla="*/ 104680 h 374713"/>
                  <a:gd name="connsiteX5" fmla="*/ 0 w 138874"/>
                  <a:gd name="connsiteY5" fmla="*/ 7429 h 374713"/>
                  <a:gd name="connsiteX6" fmla="*/ 5620 w 138874"/>
                  <a:gd name="connsiteY6" fmla="*/ 0 h 374713"/>
                  <a:gd name="connsiteX7" fmla="*/ 138875 w 138874"/>
                  <a:gd name="connsiteY7" fmla="*/ 99917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3"/>
                    </a:moveTo>
                    <a:lnTo>
                      <a:pt x="67532" y="374713"/>
                    </a:lnTo>
                    <a:lnTo>
                      <a:pt x="67532" y="365284"/>
                    </a:lnTo>
                    <a:lnTo>
                      <a:pt x="129540" y="365284"/>
                    </a:lnTo>
                    <a:lnTo>
                      <a:pt x="129540" y="104680"/>
                    </a:lnTo>
                    <a:lnTo>
                      <a:pt x="0" y="7429"/>
                    </a:lnTo>
                    <a:lnTo>
                      <a:pt x="5620" y="0"/>
                    </a:lnTo>
                    <a:lnTo>
                      <a:pt x="138875" y="9991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3" name="任意多边形: 形状 162">
                <a:extLst>
                  <a:ext uri="{FF2B5EF4-FFF2-40B4-BE49-F238E27FC236}">
                    <a16:creationId xmlns:a16="http://schemas.microsoft.com/office/drawing/2014/main" id="{A45153F8-F8A3-456E-FB3D-EF3F5C8E0F26}"/>
                  </a:ext>
                </a:extLst>
              </p:cNvPr>
              <p:cNvSpPr/>
              <p:nvPr/>
            </p:nvSpPr>
            <p:spPr>
              <a:xfrm>
                <a:off x="4905215" y="3399503"/>
                <a:ext cx="271271" cy="408812"/>
              </a:xfrm>
              <a:custGeom>
                <a:avLst/>
                <a:gdLst>
                  <a:gd name="connsiteX0" fmla="*/ 271272 w 271271"/>
                  <a:gd name="connsiteY0" fmla="*/ 408813 h 408812"/>
                  <a:gd name="connsiteX1" fmla="*/ 0 w 271271"/>
                  <a:gd name="connsiteY1" fmla="*/ 408813 h 408812"/>
                  <a:gd name="connsiteX2" fmla="*/ 0 w 271271"/>
                  <a:gd name="connsiteY2" fmla="*/ 35814 h 408812"/>
                  <a:gd name="connsiteX3" fmla="*/ 36576 w 271271"/>
                  <a:gd name="connsiteY3" fmla="*/ 0 h 408812"/>
                  <a:gd name="connsiteX4" fmla="*/ 43148 w 271271"/>
                  <a:gd name="connsiteY4" fmla="*/ 6667 h 408812"/>
                  <a:gd name="connsiteX5" fmla="*/ 9430 w 271271"/>
                  <a:gd name="connsiteY5" fmla="*/ 39814 h 408812"/>
                  <a:gd name="connsiteX6" fmla="*/ 9430 w 271271"/>
                  <a:gd name="connsiteY6" fmla="*/ 399478 h 408812"/>
                  <a:gd name="connsiteX7" fmla="*/ 271272 w 271271"/>
                  <a:gd name="connsiteY7" fmla="*/ 399478 h 40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2">
                    <a:moveTo>
                      <a:pt x="271272" y="408813"/>
                    </a:moveTo>
                    <a:lnTo>
                      <a:pt x="0" y="408813"/>
                    </a:lnTo>
                    <a:lnTo>
                      <a:pt x="0" y="35814"/>
                    </a:lnTo>
                    <a:lnTo>
                      <a:pt x="36576" y="0"/>
                    </a:lnTo>
                    <a:lnTo>
                      <a:pt x="43148" y="6667"/>
                    </a:lnTo>
                    <a:lnTo>
                      <a:pt x="9430" y="39814"/>
                    </a:lnTo>
                    <a:lnTo>
                      <a:pt x="9430" y="399478"/>
                    </a:lnTo>
                    <a:lnTo>
                      <a:pt x="271272" y="39947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4" name="任意多边形: 形状 163">
                <a:extLst>
                  <a:ext uri="{FF2B5EF4-FFF2-40B4-BE49-F238E27FC236}">
                    <a16:creationId xmlns:a16="http://schemas.microsoft.com/office/drawing/2014/main" id="{127611EC-BC77-281B-56AF-5B1BC7D3BDB5}"/>
                  </a:ext>
                </a:extLst>
              </p:cNvPr>
              <p:cNvSpPr/>
              <p:nvPr/>
            </p:nvSpPr>
            <p:spPr>
              <a:xfrm>
                <a:off x="5472524" y="3803649"/>
                <a:ext cx="444055" cy="271271"/>
              </a:xfrm>
              <a:custGeom>
                <a:avLst/>
                <a:gdLst>
                  <a:gd name="connsiteX0" fmla="*/ 444055 w 444055"/>
                  <a:gd name="connsiteY0" fmla="*/ 271272 h 271271"/>
                  <a:gd name="connsiteX1" fmla="*/ 99917 w 444055"/>
                  <a:gd name="connsiteY1" fmla="*/ 271272 h 271271"/>
                  <a:gd name="connsiteX2" fmla="*/ 0 w 444055"/>
                  <a:gd name="connsiteY2" fmla="*/ 136112 h 271271"/>
                  <a:gd name="connsiteX3" fmla="*/ 7525 w 444055"/>
                  <a:gd name="connsiteY3" fmla="*/ 130492 h 271271"/>
                  <a:gd name="connsiteX4" fmla="*/ 104680 w 444055"/>
                  <a:gd name="connsiteY4" fmla="*/ 261842 h 271271"/>
                  <a:gd name="connsiteX5" fmla="*/ 434721 w 444055"/>
                  <a:gd name="connsiteY5" fmla="*/ 261842 h 271271"/>
                  <a:gd name="connsiteX6" fmla="*/ 434721 w 444055"/>
                  <a:gd name="connsiteY6" fmla="*/ 0 h 271271"/>
                  <a:gd name="connsiteX7" fmla="*/ 444055 w 444055"/>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271">
                    <a:moveTo>
                      <a:pt x="444055" y="271272"/>
                    </a:moveTo>
                    <a:lnTo>
                      <a:pt x="99917" y="271272"/>
                    </a:lnTo>
                    <a:lnTo>
                      <a:pt x="0" y="136112"/>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5" name="任意多边形: 形状 164">
                <a:extLst>
                  <a:ext uri="{FF2B5EF4-FFF2-40B4-BE49-F238E27FC236}">
                    <a16:creationId xmlns:a16="http://schemas.microsoft.com/office/drawing/2014/main" id="{E1AD2709-FA95-312E-4D74-A8DF97B7EC21}"/>
                  </a:ext>
                </a:extLst>
              </p:cNvPr>
              <p:cNvSpPr/>
              <p:nvPr/>
            </p:nvSpPr>
            <p:spPr>
              <a:xfrm>
                <a:off x="5505957" y="3803649"/>
                <a:ext cx="341566" cy="204596"/>
              </a:xfrm>
              <a:custGeom>
                <a:avLst/>
                <a:gdLst>
                  <a:gd name="connsiteX0" fmla="*/ 341567 w 341566"/>
                  <a:gd name="connsiteY0" fmla="*/ 204597 h 204596"/>
                  <a:gd name="connsiteX1" fmla="*/ 101346 w 341566"/>
                  <a:gd name="connsiteY1" fmla="*/ 204597 h 204596"/>
                  <a:gd name="connsiteX2" fmla="*/ 0 w 341566"/>
                  <a:gd name="connsiteY2" fmla="*/ 71342 h 204596"/>
                  <a:gd name="connsiteX3" fmla="*/ 7429 w 341566"/>
                  <a:gd name="connsiteY3" fmla="*/ 65627 h 204596"/>
                  <a:gd name="connsiteX4" fmla="*/ 106013 w 341566"/>
                  <a:gd name="connsiteY4" fmla="*/ 195263 h 204596"/>
                  <a:gd name="connsiteX5" fmla="*/ 332137 w 341566"/>
                  <a:gd name="connsiteY5" fmla="*/ 195263 h 204596"/>
                  <a:gd name="connsiteX6" fmla="*/ 332137 w 341566"/>
                  <a:gd name="connsiteY6" fmla="*/ 0 h 204596"/>
                  <a:gd name="connsiteX7" fmla="*/ 341567 w 341566"/>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341567" y="204597"/>
                    </a:moveTo>
                    <a:lnTo>
                      <a:pt x="101346" y="204597"/>
                    </a:lnTo>
                    <a:lnTo>
                      <a:pt x="0" y="71342"/>
                    </a:lnTo>
                    <a:lnTo>
                      <a:pt x="7429" y="65627"/>
                    </a:lnTo>
                    <a:lnTo>
                      <a:pt x="106013" y="195263"/>
                    </a:lnTo>
                    <a:lnTo>
                      <a:pt x="332137" y="195263"/>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6" name="任意多边形: 形状 165">
                <a:extLst>
                  <a:ext uri="{FF2B5EF4-FFF2-40B4-BE49-F238E27FC236}">
                    <a16:creationId xmlns:a16="http://schemas.microsoft.com/office/drawing/2014/main" id="{8DC540CA-3D8F-0CF8-4242-BCBBF8E2A8DF}"/>
                  </a:ext>
                </a:extLst>
              </p:cNvPr>
              <p:cNvSpPr/>
              <p:nvPr/>
            </p:nvSpPr>
            <p:spPr>
              <a:xfrm>
                <a:off x="5570156" y="3502564"/>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418 h 305752"/>
                  <a:gd name="connsiteX5" fmla="*/ 410242 w 410241"/>
                  <a:gd name="connsiteY5" fmla="*/ 296418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418"/>
                    </a:lnTo>
                    <a:lnTo>
                      <a:pt x="410242" y="29641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7" name="任意多边形: 形状 166">
                <a:extLst>
                  <a:ext uri="{FF2B5EF4-FFF2-40B4-BE49-F238E27FC236}">
                    <a16:creationId xmlns:a16="http://schemas.microsoft.com/office/drawing/2014/main" id="{8076F8F0-F12C-0053-25C4-D8E1383DA1EE}"/>
                  </a:ext>
                </a:extLst>
              </p:cNvPr>
              <p:cNvSpPr/>
              <p:nvPr/>
            </p:nvSpPr>
            <p:spPr>
              <a:xfrm>
                <a:off x="5635783" y="3502564"/>
                <a:ext cx="344614" cy="239172"/>
              </a:xfrm>
              <a:custGeom>
                <a:avLst/>
                <a:gdLst>
                  <a:gd name="connsiteX0" fmla="*/ 344614 w 344614"/>
                  <a:gd name="connsiteY0" fmla="*/ 239173 h 239172"/>
                  <a:gd name="connsiteX1" fmla="*/ 0 w 344614"/>
                  <a:gd name="connsiteY1" fmla="*/ 239173 h 239172"/>
                  <a:gd name="connsiteX2" fmla="*/ 0 w 344614"/>
                  <a:gd name="connsiteY2" fmla="*/ 0 h 239172"/>
                  <a:gd name="connsiteX3" fmla="*/ 9334 w 344614"/>
                  <a:gd name="connsiteY3" fmla="*/ 0 h 239172"/>
                  <a:gd name="connsiteX4" fmla="*/ 9334 w 344614"/>
                  <a:gd name="connsiteY4" fmla="*/ 229743 h 239172"/>
                  <a:gd name="connsiteX5" fmla="*/ 344614 w 344614"/>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0" y="239173"/>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8" name="任意多边形: 形状 167">
                <a:extLst>
                  <a:ext uri="{FF2B5EF4-FFF2-40B4-BE49-F238E27FC236}">
                    <a16:creationId xmlns:a16="http://schemas.microsoft.com/office/drawing/2014/main" id="{B1B6AA0C-6C67-FAA6-B559-23C82990DACC}"/>
                  </a:ext>
                </a:extLst>
              </p:cNvPr>
              <p:cNvSpPr/>
              <p:nvPr/>
            </p:nvSpPr>
            <p:spPr>
              <a:xfrm>
                <a:off x="5509672" y="3497896"/>
                <a:ext cx="337851" cy="239077"/>
              </a:xfrm>
              <a:custGeom>
                <a:avLst/>
                <a:gdLst>
                  <a:gd name="connsiteX0" fmla="*/ 337852 w 337851"/>
                  <a:gd name="connsiteY0" fmla="*/ 239078 h 239077"/>
                  <a:gd name="connsiteX1" fmla="*/ 328422 w 337851"/>
                  <a:gd name="connsiteY1" fmla="*/ 239078 h 239077"/>
                  <a:gd name="connsiteX2" fmla="*/ 328422 w 337851"/>
                  <a:gd name="connsiteY2" fmla="*/ 9335 h 239077"/>
                  <a:gd name="connsiteX3" fmla="*/ 0 w 337851"/>
                  <a:gd name="connsiteY3" fmla="*/ 9335 h 239077"/>
                  <a:gd name="connsiteX4" fmla="*/ 0 w 337851"/>
                  <a:gd name="connsiteY4" fmla="*/ 0 h 239077"/>
                  <a:gd name="connsiteX5" fmla="*/ 337852 w 337851"/>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328422" y="239078"/>
                    </a:lnTo>
                    <a:lnTo>
                      <a:pt x="328422" y="9335"/>
                    </a:lnTo>
                    <a:lnTo>
                      <a:pt x="0" y="9335"/>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9" name="任意多边形: 形状 168">
                <a:extLst>
                  <a:ext uri="{FF2B5EF4-FFF2-40B4-BE49-F238E27FC236}">
                    <a16:creationId xmlns:a16="http://schemas.microsoft.com/office/drawing/2014/main" id="{4E53F96F-F722-A7C6-6E29-0FE5396BCFC9}"/>
                  </a:ext>
                </a:extLst>
              </p:cNvPr>
              <p:cNvSpPr/>
              <p:nvPr/>
            </p:nvSpPr>
            <p:spPr>
              <a:xfrm>
                <a:off x="5509672" y="3432650"/>
                <a:ext cx="406908" cy="304323"/>
              </a:xfrm>
              <a:custGeom>
                <a:avLst/>
                <a:gdLst>
                  <a:gd name="connsiteX0" fmla="*/ 406908 w 406908"/>
                  <a:gd name="connsiteY0" fmla="*/ 304324 h 304323"/>
                  <a:gd name="connsiteX1" fmla="*/ 397574 w 406908"/>
                  <a:gd name="connsiteY1" fmla="*/ 304324 h 304323"/>
                  <a:gd name="connsiteX2" fmla="*/ 397574 w 406908"/>
                  <a:gd name="connsiteY2" fmla="*/ 9334 h 304323"/>
                  <a:gd name="connsiteX3" fmla="*/ 0 w 406908"/>
                  <a:gd name="connsiteY3" fmla="*/ 9334 h 304323"/>
                  <a:gd name="connsiteX4" fmla="*/ 0 w 406908"/>
                  <a:gd name="connsiteY4" fmla="*/ 0 h 304323"/>
                  <a:gd name="connsiteX5" fmla="*/ 406908 w 406908"/>
                  <a:gd name="connsiteY5" fmla="*/ 0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323">
                    <a:moveTo>
                      <a:pt x="406908" y="304324"/>
                    </a:moveTo>
                    <a:lnTo>
                      <a:pt x="397574" y="304324"/>
                    </a:lnTo>
                    <a:lnTo>
                      <a:pt x="397574" y="9334"/>
                    </a:lnTo>
                    <a:lnTo>
                      <a:pt x="0" y="9334"/>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0" name="任意多边形: 形状 169">
                <a:extLst>
                  <a:ext uri="{FF2B5EF4-FFF2-40B4-BE49-F238E27FC236}">
                    <a16:creationId xmlns:a16="http://schemas.microsoft.com/office/drawing/2014/main" id="{A526CB7C-2333-CB93-918E-76D210F5EC48}"/>
                  </a:ext>
                </a:extLst>
              </p:cNvPr>
              <p:cNvSpPr/>
              <p:nvPr/>
            </p:nvSpPr>
            <p:spPr>
              <a:xfrm>
                <a:off x="5243067" y="3370547"/>
                <a:ext cx="271272" cy="437769"/>
              </a:xfrm>
              <a:custGeom>
                <a:avLst/>
                <a:gdLst>
                  <a:gd name="connsiteX0" fmla="*/ 271272 w 271272"/>
                  <a:gd name="connsiteY0" fmla="*/ 437769 h 437769"/>
                  <a:gd name="connsiteX1" fmla="*/ 0 w 271272"/>
                  <a:gd name="connsiteY1" fmla="*/ 437769 h 437769"/>
                  <a:gd name="connsiteX2" fmla="*/ 0 w 271272"/>
                  <a:gd name="connsiteY2" fmla="*/ 428434 h 437769"/>
                  <a:gd name="connsiteX3" fmla="*/ 261842 w 271272"/>
                  <a:gd name="connsiteY3" fmla="*/ 428434 h 437769"/>
                  <a:gd name="connsiteX4" fmla="*/ 261842 w 271272"/>
                  <a:gd name="connsiteY4" fmla="*/ 0 h 437769"/>
                  <a:gd name="connsiteX5" fmla="*/ 271272 w 271272"/>
                  <a:gd name="connsiteY5" fmla="*/ 0 h 43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769">
                    <a:moveTo>
                      <a:pt x="271272" y="437769"/>
                    </a:moveTo>
                    <a:lnTo>
                      <a:pt x="0" y="437769"/>
                    </a:lnTo>
                    <a:lnTo>
                      <a:pt x="0" y="428434"/>
                    </a:lnTo>
                    <a:lnTo>
                      <a:pt x="261842" y="428434"/>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1" name="任意多边形: 形状 170">
                <a:extLst>
                  <a:ext uri="{FF2B5EF4-FFF2-40B4-BE49-F238E27FC236}">
                    <a16:creationId xmlns:a16="http://schemas.microsoft.com/office/drawing/2014/main" id="{03342ABE-CD51-9EEB-985B-D1B88AEADFF2}"/>
                  </a:ext>
                </a:extLst>
              </p:cNvPr>
              <p:cNvSpPr/>
              <p:nvPr/>
            </p:nvSpPr>
            <p:spPr>
              <a:xfrm>
                <a:off x="5238400" y="3497896"/>
                <a:ext cx="204596" cy="374237"/>
              </a:xfrm>
              <a:custGeom>
                <a:avLst/>
                <a:gdLst>
                  <a:gd name="connsiteX0" fmla="*/ 9430 w 204596"/>
                  <a:gd name="connsiteY0" fmla="*/ 374237 h 374237"/>
                  <a:gd name="connsiteX1" fmla="*/ 0 w 204596"/>
                  <a:gd name="connsiteY1" fmla="*/ 374237 h 374237"/>
                  <a:gd name="connsiteX2" fmla="*/ 0 w 204596"/>
                  <a:gd name="connsiteY2" fmla="*/ 0 h 374237"/>
                  <a:gd name="connsiteX3" fmla="*/ 204597 w 204596"/>
                  <a:gd name="connsiteY3" fmla="*/ 0 h 374237"/>
                  <a:gd name="connsiteX4" fmla="*/ 204597 w 204596"/>
                  <a:gd name="connsiteY4" fmla="*/ 9335 h 374237"/>
                  <a:gd name="connsiteX5" fmla="*/ 9430 w 204596"/>
                  <a:gd name="connsiteY5" fmla="*/ 9335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9430" y="374237"/>
                    </a:moveTo>
                    <a:lnTo>
                      <a:pt x="0" y="374237"/>
                    </a:lnTo>
                    <a:lnTo>
                      <a:pt x="0" y="0"/>
                    </a:lnTo>
                    <a:lnTo>
                      <a:pt x="204597" y="0"/>
                    </a:lnTo>
                    <a:lnTo>
                      <a:pt x="204597"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2" name="任意多边形: 形状 171">
                <a:extLst>
                  <a:ext uri="{FF2B5EF4-FFF2-40B4-BE49-F238E27FC236}">
                    <a16:creationId xmlns:a16="http://schemas.microsoft.com/office/drawing/2014/main" id="{A124465E-0553-3C4E-2C06-AEBB58C580A6}"/>
                  </a:ext>
                </a:extLst>
              </p:cNvPr>
              <p:cNvSpPr/>
              <p:nvPr/>
            </p:nvSpPr>
            <p:spPr>
              <a:xfrm>
                <a:off x="5171725" y="3432650"/>
                <a:ext cx="271272" cy="439483"/>
              </a:xfrm>
              <a:custGeom>
                <a:avLst/>
                <a:gdLst>
                  <a:gd name="connsiteX0" fmla="*/ 9430 w 271272"/>
                  <a:gd name="connsiteY0" fmla="*/ 439484 h 439483"/>
                  <a:gd name="connsiteX1" fmla="*/ 0 w 271272"/>
                  <a:gd name="connsiteY1" fmla="*/ 439484 h 439483"/>
                  <a:gd name="connsiteX2" fmla="*/ 0 w 271272"/>
                  <a:gd name="connsiteY2" fmla="*/ 0 h 439483"/>
                  <a:gd name="connsiteX3" fmla="*/ 271272 w 271272"/>
                  <a:gd name="connsiteY3" fmla="*/ 0 h 439483"/>
                  <a:gd name="connsiteX4" fmla="*/ 271272 w 271272"/>
                  <a:gd name="connsiteY4" fmla="*/ 9334 h 439483"/>
                  <a:gd name="connsiteX5" fmla="*/ 9430 w 271272"/>
                  <a:gd name="connsiteY5" fmla="*/ 9334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483">
                    <a:moveTo>
                      <a:pt x="9430" y="439484"/>
                    </a:moveTo>
                    <a:lnTo>
                      <a:pt x="0" y="439484"/>
                    </a:lnTo>
                    <a:lnTo>
                      <a:pt x="0" y="0"/>
                    </a:lnTo>
                    <a:lnTo>
                      <a:pt x="271272" y="0"/>
                    </a:lnTo>
                    <a:lnTo>
                      <a:pt x="271272"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3" name="任意多边形: 形状 172">
                <a:extLst>
                  <a:ext uri="{FF2B5EF4-FFF2-40B4-BE49-F238E27FC236}">
                    <a16:creationId xmlns:a16="http://schemas.microsoft.com/office/drawing/2014/main" id="{BB2668D2-875B-2472-32CD-E3C985851EB4}"/>
                  </a:ext>
                </a:extLst>
              </p:cNvPr>
              <p:cNvSpPr/>
              <p:nvPr/>
            </p:nvSpPr>
            <p:spPr>
              <a:xfrm>
                <a:off x="4971795" y="3441985"/>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335 w 204692"/>
                  <a:gd name="connsiteY5" fmla="*/ 30575 h 299751"/>
                  <a:gd name="connsiteX6" fmla="*/ 9335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4" name="任意多边形: 形状 173">
                <a:extLst>
                  <a:ext uri="{FF2B5EF4-FFF2-40B4-BE49-F238E27FC236}">
                    <a16:creationId xmlns:a16="http://schemas.microsoft.com/office/drawing/2014/main" id="{4AF38357-ABDC-F8A6-CE1D-D2C667BE58AA}"/>
                  </a:ext>
                </a:extLst>
              </p:cNvPr>
              <p:cNvSpPr/>
              <p:nvPr/>
            </p:nvSpPr>
            <p:spPr>
              <a:xfrm>
                <a:off x="5243067" y="3370547"/>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263 w 204597"/>
                  <a:gd name="connsiteY3" fmla="*/ 361759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263" y="361759"/>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5" name="任意多边形: 形状 174">
                <a:extLst>
                  <a:ext uri="{FF2B5EF4-FFF2-40B4-BE49-F238E27FC236}">
                    <a16:creationId xmlns:a16="http://schemas.microsoft.com/office/drawing/2014/main" id="{A360DD20-E8AF-7E09-10B7-3CD967A7C631}"/>
                  </a:ext>
                </a:extLst>
              </p:cNvPr>
              <p:cNvSpPr/>
              <p:nvPr/>
            </p:nvSpPr>
            <p:spPr>
              <a:xfrm>
                <a:off x="4907120" y="3367023"/>
                <a:ext cx="140779" cy="369950"/>
              </a:xfrm>
              <a:custGeom>
                <a:avLst/>
                <a:gdLst>
                  <a:gd name="connsiteX0" fmla="*/ 140779 w 140779"/>
                  <a:gd name="connsiteY0" fmla="*/ 369951 h 369950"/>
                  <a:gd name="connsiteX1" fmla="*/ 131350 w 140779"/>
                  <a:gd name="connsiteY1" fmla="*/ 369951 h 369950"/>
                  <a:gd name="connsiteX2" fmla="*/ 131350 w 140779"/>
                  <a:gd name="connsiteY2" fmla="*/ 105918 h 369950"/>
                  <a:gd name="connsiteX3" fmla="*/ 0 w 140779"/>
                  <a:gd name="connsiteY3" fmla="*/ 7525 h 369950"/>
                  <a:gd name="connsiteX4" fmla="*/ 5620 w 140779"/>
                  <a:gd name="connsiteY4" fmla="*/ 0 h 369950"/>
                  <a:gd name="connsiteX5" fmla="*/ 140779 w 140779"/>
                  <a:gd name="connsiteY5" fmla="*/ 101155 h 36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69950">
                    <a:moveTo>
                      <a:pt x="140779" y="369951"/>
                    </a:moveTo>
                    <a:lnTo>
                      <a:pt x="131350" y="369951"/>
                    </a:lnTo>
                    <a:lnTo>
                      <a:pt x="131350" y="105918"/>
                    </a:lnTo>
                    <a:lnTo>
                      <a:pt x="0" y="7525"/>
                    </a:lnTo>
                    <a:lnTo>
                      <a:pt x="5620" y="0"/>
                    </a:lnTo>
                    <a:lnTo>
                      <a:pt x="140779" y="1011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6" name="任意多边形: 形状 175">
                <a:extLst>
                  <a:ext uri="{FF2B5EF4-FFF2-40B4-BE49-F238E27FC236}">
                    <a16:creationId xmlns:a16="http://schemas.microsoft.com/office/drawing/2014/main" id="{ADFAA0F4-57A8-40A6-F2AB-50A694759B90}"/>
                  </a:ext>
                </a:extLst>
              </p:cNvPr>
              <p:cNvSpPr/>
              <p:nvPr/>
            </p:nvSpPr>
            <p:spPr>
              <a:xfrm>
                <a:off x="4973700" y="3332257"/>
                <a:ext cx="138969" cy="404717"/>
              </a:xfrm>
              <a:custGeom>
                <a:avLst/>
                <a:gdLst>
                  <a:gd name="connsiteX0" fmla="*/ 138970 w 138969"/>
                  <a:gd name="connsiteY0" fmla="*/ 404717 h 404717"/>
                  <a:gd name="connsiteX1" fmla="*/ 129540 w 138969"/>
                  <a:gd name="connsiteY1" fmla="*/ 404717 h 404717"/>
                  <a:gd name="connsiteX2" fmla="*/ 129540 w 138969"/>
                  <a:gd name="connsiteY2" fmla="*/ 107347 h 404717"/>
                  <a:gd name="connsiteX3" fmla="*/ 0 w 138969"/>
                  <a:gd name="connsiteY3" fmla="*/ 7429 h 404717"/>
                  <a:gd name="connsiteX4" fmla="*/ 5715 w 138969"/>
                  <a:gd name="connsiteY4" fmla="*/ 0 h 404717"/>
                  <a:gd name="connsiteX5" fmla="*/ 138970 w 138969"/>
                  <a:gd name="connsiteY5" fmla="*/ 102775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540" y="404717"/>
                    </a:lnTo>
                    <a:lnTo>
                      <a:pt x="129540" y="107347"/>
                    </a:lnTo>
                    <a:lnTo>
                      <a:pt x="0" y="7429"/>
                    </a:lnTo>
                    <a:lnTo>
                      <a:pt x="5715" y="0"/>
                    </a:lnTo>
                    <a:lnTo>
                      <a:pt x="138970" y="10277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7" name="任意多边形: 形状 176">
                <a:extLst>
                  <a:ext uri="{FF2B5EF4-FFF2-40B4-BE49-F238E27FC236}">
                    <a16:creationId xmlns:a16="http://schemas.microsoft.com/office/drawing/2014/main" id="{94D8975C-64E6-2235-D41A-FE7922F1BAB0}"/>
                  </a:ext>
                </a:extLst>
              </p:cNvPr>
              <p:cNvSpPr/>
              <p:nvPr/>
            </p:nvSpPr>
            <p:spPr>
              <a:xfrm>
                <a:off x="5975730" y="2731610"/>
                <a:ext cx="207454" cy="271176"/>
              </a:xfrm>
              <a:custGeom>
                <a:avLst/>
                <a:gdLst>
                  <a:gd name="connsiteX0" fmla="*/ 74200 w 207454"/>
                  <a:gd name="connsiteY0" fmla="*/ 271177 h 271176"/>
                  <a:gd name="connsiteX1" fmla="*/ 64770 w 207454"/>
                  <a:gd name="connsiteY1" fmla="*/ 271177 h 271176"/>
                  <a:gd name="connsiteX2" fmla="*/ 64770 w 207454"/>
                  <a:gd name="connsiteY2" fmla="*/ 64675 h 271176"/>
                  <a:gd name="connsiteX3" fmla="*/ 140875 w 207454"/>
                  <a:gd name="connsiteY3" fmla="*/ 64675 h 271176"/>
                  <a:gd name="connsiteX4" fmla="*/ 140875 w 207454"/>
                  <a:gd name="connsiteY4" fmla="*/ 142589 h 271176"/>
                  <a:gd name="connsiteX5" fmla="*/ 74200 w 207454"/>
                  <a:gd name="connsiteY5" fmla="*/ 142589 h 271176"/>
                  <a:gd name="connsiteX6" fmla="*/ 74200 w 207454"/>
                  <a:gd name="connsiteY6" fmla="*/ 196120 h 271176"/>
                  <a:gd name="connsiteX7" fmla="*/ 198120 w 207454"/>
                  <a:gd name="connsiteY7" fmla="*/ 196120 h 271176"/>
                  <a:gd name="connsiteX8" fmla="*/ 198120 w 207454"/>
                  <a:gd name="connsiteY8" fmla="*/ 9335 h 271176"/>
                  <a:gd name="connsiteX9" fmla="*/ 9430 w 207454"/>
                  <a:gd name="connsiteY9" fmla="*/ 9335 h 271176"/>
                  <a:gd name="connsiteX10" fmla="*/ 9430 w 207454"/>
                  <a:gd name="connsiteY10" fmla="*/ 271177 h 271176"/>
                  <a:gd name="connsiteX11" fmla="*/ 0 w 207454"/>
                  <a:gd name="connsiteY11" fmla="*/ 271177 h 271176"/>
                  <a:gd name="connsiteX12" fmla="*/ 0 w 207454"/>
                  <a:gd name="connsiteY12" fmla="*/ 0 h 271176"/>
                  <a:gd name="connsiteX13" fmla="*/ 207455 w 207454"/>
                  <a:gd name="connsiteY13" fmla="*/ 0 h 271176"/>
                  <a:gd name="connsiteX14" fmla="*/ 207455 w 207454"/>
                  <a:gd name="connsiteY14" fmla="*/ 205550 h 271176"/>
                  <a:gd name="connsiteX15" fmla="*/ 74200 w 207454"/>
                  <a:gd name="connsiteY15" fmla="*/ 205550 h 271176"/>
                  <a:gd name="connsiteX16" fmla="*/ 74200 w 207454"/>
                  <a:gd name="connsiteY16" fmla="*/ 271177 h 271176"/>
                  <a:gd name="connsiteX17" fmla="*/ 74200 w 207454"/>
                  <a:gd name="connsiteY17" fmla="*/ 133255 h 271176"/>
                  <a:gd name="connsiteX18" fmla="*/ 131540 w 207454"/>
                  <a:gd name="connsiteY18" fmla="*/ 133255 h 271176"/>
                  <a:gd name="connsiteX19" fmla="*/ 131540 w 207454"/>
                  <a:gd name="connsiteY19" fmla="*/ 74105 h 271176"/>
                  <a:gd name="connsiteX20" fmla="*/ 74200 w 207454"/>
                  <a:gd name="connsiteY20" fmla="*/ 74105 h 271176"/>
                  <a:gd name="connsiteX21" fmla="*/ 74200 w 207454"/>
                  <a:gd name="connsiteY21" fmla="*/ 133255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74200" y="271177"/>
                    </a:moveTo>
                    <a:lnTo>
                      <a:pt x="64770" y="271177"/>
                    </a:lnTo>
                    <a:lnTo>
                      <a:pt x="64770" y="64675"/>
                    </a:lnTo>
                    <a:lnTo>
                      <a:pt x="140875" y="64675"/>
                    </a:lnTo>
                    <a:lnTo>
                      <a:pt x="140875" y="142589"/>
                    </a:lnTo>
                    <a:lnTo>
                      <a:pt x="74200" y="142589"/>
                    </a:lnTo>
                    <a:lnTo>
                      <a:pt x="74200" y="196120"/>
                    </a:lnTo>
                    <a:lnTo>
                      <a:pt x="198120" y="196120"/>
                    </a:lnTo>
                    <a:lnTo>
                      <a:pt x="198120" y="9335"/>
                    </a:lnTo>
                    <a:lnTo>
                      <a:pt x="9430" y="9335"/>
                    </a:lnTo>
                    <a:lnTo>
                      <a:pt x="9430" y="271177"/>
                    </a:lnTo>
                    <a:lnTo>
                      <a:pt x="0" y="271177"/>
                    </a:lnTo>
                    <a:lnTo>
                      <a:pt x="0" y="0"/>
                    </a:lnTo>
                    <a:lnTo>
                      <a:pt x="207455" y="0"/>
                    </a:lnTo>
                    <a:lnTo>
                      <a:pt x="207455" y="205550"/>
                    </a:lnTo>
                    <a:lnTo>
                      <a:pt x="74200" y="205550"/>
                    </a:lnTo>
                    <a:lnTo>
                      <a:pt x="74200" y="271177"/>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8" name="任意多边形: 形状 177">
                <a:extLst>
                  <a:ext uri="{FF2B5EF4-FFF2-40B4-BE49-F238E27FC236}">
                    <a16:creationId xmlns:a16="http://schemas.microsoft.com/office/drawing/2014/main" id="{54440DDC-46FE-4997-A83D-183FDC7BA64A}"/>
                  </a:ext>
                </a:extLst>
              </p:cNvPr>
              <p:cNvSpPr/>
              <p:nvPr/>
            </p:nvSpPr>
            <p:spPr>
              <a:xfrm>
                <a:off x="5541866" y="2887916"/>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719 h 51149"/>
                  <a:gd name="connsiteX5" fmla="*/ 438531 w 438530"/>
                  <a:gd name="connsiteY5" fmla="*/ 41719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719"/>
                    </a:lnTo>
                    <a:lnTo>
                      <a:pt x="438531" y="4171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9" name="任意多边形: 形状 178">
                <a:extLst>
                  <a:ext uri="{FF2B5EF4-FFF2-40B4-BE49-F238E27FC236}">
                    <a16:creationId xmlns:a16="http://schemas.microsoft.com/office/drawing/2014/main" id="{47553C7C-F671-2051-E3CA-6FA8B9625A18}"/>
                  </a:ext>
                </a:extLst>
              </p:cNvPr>
              <p:cNvSpPr/>
              <p:nvPr/>
            </p:nvSpPr>
            <p:spPr>
              <a:xfrm>
                <a:off x="5584348" y="2832099"/>
                <a:ext cx="396049" cy="42195"/>
              </a:xfrm>
              <a:custGeom>
                <a:avLst/>
                <a:gdLst>
                  <a:gd name="connsiteX0" fmla="*/ 396050 w 396049"/>
                  <a:gd name="connsiteY0" fmla="*/ 42196 h 42195"/>
                  <a:gd name="connsiteX1" fmla="*/ 25337 w 396049"/>
                  <a:gd name="connsiteY1" fmla="*/ 42196 h 42195"/>
                  <a:gd name="connsiteX2" fmla="*/ 0 w 396049"/>
                  <a:gd name="connsiteY2" fmla="*/ 5334 h 42195"/>
                  <a:gd name="connsiteX3" fmla="*/ 7715 w 396049"/>
                  <a:gd name="connsiteY3" fmla="*/ 0 h 42195"/>
                  <a:gd name="connsiteX4" fmla="*/ 30194 w 396049"/>
                  <a:gd name="connsiteY4" fmla="*/ 32766 h 42195"/>
                  <a:gd name="connsiteX5" fmla="*/ 396050 w 396049"/>
                  <a:gd name="connsiteY5" fmla="*/ 32766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95">
                    <a:moveTo>
                      <a:pt x="396050" y="42196"/>
                    </a:moveTo>
                    <a:lnTo>
                      <a:pt x="25337" y="42196"/>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0" name="任意多边形: 形状 179">
                <a:extLst>
                  <a:ext uri="{FF2B5EF4-FFF2-40B4-BE49-F238E27FC236}">
                    <a16:creationId xmlns:a16="http://schemas.microsoft.com/office/drawing/2014/main" id="{708F9CEF-F00E-7296-B054-660822C7D257}"/>
                  </a:ext>
                </a:extLst>
              </p:cNvPr>
              <p:cNvSpPr/>
              <p:nvPr/>
            </p:nvSpPr>
            <p:spPr>
              <a:xfrm>
                <a:off x="5245544" y="2731610"/>
                <a:ext cx="671036" cy="142684"/>
              </a:xfrm>
              <a:custGeom>
                <a:avLst/>
                <a:gdLst>
                  <a:gd name="connsiteX0" fmla="*/ 235553 w 671036"/>
                  <a:gd name="connsiteY0" fmla="*/ 142685 h 142684"/>
                  <a:gd name="connsiteX1" fmla="*/ 0 w 671036"/>
                  <a:gd name="connsiteY1" fmla="*/ 142685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7922 h 142684"/>
                  <a:gd name="connsiteX7" fmla="*/ 661702 w 671036"/>
                  <a:gd name="connsiteY7" fmla="*/ 137922 h 142684"/>
                  <a:gd name="connsiteX8" fmla="*/ 661702 w 671036"/>
                  <a:gd name="connsiteY8" fmla="*/ 9335 h 142684"/>
                  <a:gd name="connsiteX9" fmla="*/ 335566 w 671036"/>
                  <a:gd name="connsiteY9" fmla="*/ 9335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5"/>
                    </a:moveTo>
                    <a:lnTo>
                      <a:pt x="0" y="142685"/>
                    </a:lnTo>
                    <a:lnTo>
                      <a:pt x="0" y="133255"/>
                    </a:lnTo>
                    <a:lnTo>
                      <a:pt x="230886" y="133255"/>
                    </a:lnTo>
                    <a:lnTo>
                      <a:pt x="330898" y="0"/>
                    </a:lnTo>
                    <a:lnTo>
                      <a:pt x="671036" y="0"/>
                    </a:lnTo>
                    <a:lnTo>
                      <a:pt x="671036" y="137922"/>
                    </a:lnTo>
                    <a:lnTo>
                      <a:pt x="661702" y="137922"/>
                    </a:lnTo>
                    <a:lnTo>
                      <a:pt x="661702" y="9335"/>
                    </a:lnTo>
                    <a:lnTo>
                      <a:pt x="33556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1" name="任意多边形: 形状 180">
                <a:extLst>
                  <a:ext uri="{FF2B5EF4-FFF2-40B4-BE49-F238E27FC236}">
                    <a16:creationId xmlns:a16="http://schemas.microsoft.com/office/drawing/2014/main" id="{913384A1-F6DD-4582-E4F6-260280B3437B}"/>
                  </a:ext>
                </a:extLst>
              </p:cNvPr>
              <p:cNvSpPr/>
              <p:nvPr/>
            </p:nvSpPr>
            <p:spPr>
              <a:xfrm>
                <a:off x="5245544" y="2798190"/>
                <a:ext cx="604456" cy="140874"/>
              </a:xfrm>
              <a:custGeom>
                <a:avLst/>
                <a:gdLst>
                  <a:gd name="connsiteX0" fmla="*/ 270319 w 604456"/>
                  <a:gd name="connsiteY0" fmla="*/ 140875 h 140874"/>
                  <a:gd name="connsiteX1" fmla="*/ 0 w 604456"/>
                  <a:gd name="connsiteY1" fmla="*/ 140875 h 140874"/>
                  <a:gd name="connsiteX2" fmla="*/ 0 w 604456"/>
                  <a:gd name="connsiteY2" fmla="*/ 131445 h 140874"/>
                  <a:gd name="connsiteX3" fmla="*/ 265652 w 604456"/>
                  <a:gd name="connsiteY3" fmla="*/ 131445 h 140874"/>
                  <a:gd name="connsiteX4" fmla="*/ 364236 w 604456"/>
                  <a:gd name="connsiteY4" fmla="*/ 0 h 140874"/>
                  <a:gd name="connsiteX5" fmla="*/ 604456 w 604456"/>
                  <a:gd name="connsiteY5" fmla="*/ 0 h 140874"/>
                  <a:gd name="connsiteX6" fmla="*/ 604456 w 604456"/>
                  <a:gd name="connsiteY6" fmla="*/ 71342 h 140874"/>
                  <a:gd name="connsiteX7" fmla="*/ 595027 w 604456"/>
                  <a:gd name="connsiteY7" fmla="*/ 71342 h 140874"/>
                  <a:gd name="connsiteX8" fmla="*/ 595027 w 604456"/>
                  <a:gd name="connsiteY8" fmla="*/ 9430 h 140874"/>
                  <a:gd name="connsiteX9" fmla="*/ 368903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70319" y="140875"/>
                    </a:moveTo>
                    <a:lnTo>
                      <a:pt x="0" y="140875"/>
                    </a:lnTo>
                    <a:lnTo>
                      <a:pt x="0" y="131445"/>
                    </a:lnTo>
                    <a:lnTo>
                      <a:pt x="265652" y="131445"/>
                    </a:lnTo>
                    <a:lnTo>
                      <a:pt x="364236" y="0"/>
                    </a:lnTo>
                    <a:lnTo>
                      <a:pt x="604456" y="0"/>
                    </a:lnTo>
                    <a:lnTo>
                      <a:pt x="604456" y="71342"/>
                    </a:lnTo>
                    <a:lnTo>
                      <a:pt x="595027" y="71342"/>
                    </a:lnTo>
                    <a:lnTo>
                      <a:pt x="595027" y="9430"/>
                    </a:lnTo>
                    <a:lnTo>
                      <a:pt x="368903"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2" name="任意多边形: 形状 181">
                <a:extLst>
                  <a:ext uri="{FF2B5EF4-FFF2-40B4-BE49-F238E27FC236}">
                    <a16:creationId xmlns:a16="http://schemas.microsoft.com/office/drawing/2014/main" id="{B2529934-16D7-1987-6DA0-651AA0EF0C24}"/>
                  </a:ext>
                </a:extLst>
              </p:cNvPr>
              <p:cNvSpPr/>
              <p:nvPr/>
            </p:nvSpPr>
            <p:spPr>
              <a:xfrm>
                <a:off x="4905215" y="2731610"/>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5 h 207454"/>
                  <a:gd name="connsiteX7" fmla="*/ 64770 w 271271"/>
                  <a:gd name="connsiteY7" fmla="*/ 142685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5 h 207454"/>
                  <a:gd name="connsiteX13" fmla="*/ 9334 w 271271"/>
                  <a:gd name="connsiteY13" fmla="*/ 9335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5"/>
                    </a:lnTo>
                    <a:lnTo>
                      <a:pt x="64770" y="142685"/>
                    </a:lnTo>
                    <a:lnTo>
                      <a:pt x="64770" y="66580"/>
                    </a:lnTo>
                    <a:lnTo>
                      <a:pt x="142589" y="66580"/>
                    </a:lnTo>
                    <a:lnTo>
                      <a:pt x="142589" y="133255"/>
                    </a:lnTo>
                    <a:lnTo>
                      <a:pt x="196120" y="133255"/>
                    </a:lnTo>
                    <a:lnTo>
                      <a:pt x="196120" y="9335"/>
                    </a:lnTo>
                    <a:lnTo>
                      <a:pt x="9334" y="9335"/>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3" name="任意多边形: 形状 182">
                <a:extLst>
                  <a:ext uri="{FF2B5EF4-FFF2-40B4-BE49-F238E27FC236}">
                    <a16:creationId xmlns:a16="http://schemas.microsoft.com/office/drawing/2014/main" id="{7C042247-DA8B-6447-4D46-C3F1807C892A}"/>
                  </a:ext>
                </a:extLst>
              </p:cNvPr>
              <p:cNvSpPr/>
              <p:nvPr/>
            </p:nvSpPr>
            <p:spPr>
              <a:xfrm>
                <a:off x="5061520" y="2934302"/>
                <a:ext cx="51149" cy="473106"/>
              </a:xfrm>
              <a:custGeom>
                <a:avLst/>
                <a:gdLst>
                  <a:gd name="connsiteX0" fmla="*/ 5715 w 51149"/>
                  <a:gd name="connsiteY0" fmla="*/ 473107 h 473106"/>
                  <a:gd name="connsiteX1" fmla="*/ 0 w 51149"/>
                  <a:gd name="connsiteY1" fmla="*/ 465582 h 473106"/>
                  <a:gd name="connsiteX2" fmla="*/ 41720 w 51149"/>
                  <a:gd name="connsiteY2" fmla="*/ 433864 h 473106"/>
                  <a:gd name="connsiteX3" fmla="*/ 41720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720" y="433864"/>
                    </a:lnTo>
                    <a:lnTo>
                      <a:pt x="41720"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4" name="任意多边形: 形状 183">
                <a:extLst>
                  <a:ext uri="{FF2B5EF4-FFF2-40B4-BE49-F238E27FC236}">
                    <a16:creationId xmlns:a16="http://schemas.microsoft.com/office/drawing/2014/main" id="{2711637C-492E-0B96-D836-E1B784295D19}"/>
                  </a:ext>
                </a:extLst>
              </p:cNvPr>
              <p:cNvSpPr/>
              <p:nvPr/>
            </p:nvSpPr>
            <p:spPr>
              <a:xfrm>
                <a:off x="5005799" y="2934302"/>
                <a:ext cx="42100" cy="430625"/>
              </a:xfrm>
              <a:custGeom>
                <a:avLst/>
                <a:gdLst>
                  <a:gd name="connsiteX0" fmla="*/ 5239 w 42100"/>
                  <a:gd name="connsiteY0" fmla="*/ 430625 h 430625"/>
                  <a:gd name="connsiteX1" fmla="*/ 0 w 42100"/>
                  <a:gd name="connsiteY1" fmla="*/ 422910 h 430625"/>
                  <a:gd name="connsiteX2" fmla="*/ 32671 w 42100"/>
                  <a:gd name="connsiteY2" fmla="*/ 400431 h 430625"/>
                  <a:gd name="connsiteX3" fmla="*/ 32671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239" y="430625"/>
                    </a:moveTo>
                    <a:lnTo>
                      <a:pt x="0" y="422910"/>
                    </a:lnTo>
                    <a:lnTo>
                      <a:pt x="32671" y="400431"/>
                    </a:lnTo>
                    <a:lnTo>
                      <a:pt x="32671"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5" name="任意多边形: 形状 184">
                <a:extLst>
                  <a:ext uri="{FF2B5EF4-FFF2-40B4-BE49-F238E27FC236}">
                    <a16:creationId xmlns:a16="http://schemas.microsoft.com/office/drawing/2014/main" id="{F5BAE1FD-E9C6-F9EE-0DD4-5C9EB46E9690}"/>
                  </a:ext>
                </a:extLst>
              </p:cNvPr>
              <p:cNvSpPr/>
              <p:nvPr/>
            </p:nvSpPr>
            <p:spPr>
              <a:xfrm>
                <a:off x="4905215" y="2998120"/>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7922 w 140779"/>
                  <a:gd name="connsiteY3" fmla="*/ 0 h 476059"/>
                  <a:gd name="connsiteX4" fmla="*/ 137922 w 140779"/>
                  <a:gd name="connsiteY4" fmla="*/ 9430 h 476059"/>
                  <a:gd name="connsiteX5" fmla="*/ 9430 w 140779"/>
                  <a:gd name="connsiteY5" fmla="*/ 9430 h 476059"/>
                  <a:gd name="connsiteX6" fmla="*/ 9430 w 140779"/>
                  <a:gd name="connsiteY6" fmla="*/ 370046 h 476059"/>
                  <a:gd name="connsiteX7" fmla="*/ 140779 w 140779"/>
                  <a:gd name="connsiteY7" fmla="*/ 468630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7922" y="0"/>
                    </a:lnTo>
                    <a:lnTo>
                      <a:pt x="137922" y="9430"/>
                    </a:lnTo>
                    <a:lnTo>
                      <a:pt x="9430" y="9430"/>
                    </a:lnTo>
                    <a:lnTo>
                      <a:pt x="9430" y="370046"/>
                    </a:lnTo>
                    <a:lnTo>
                      <a:pt x="140779" y="4686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6" name="任意多边形: 形状 185">
                <a:extLst>
                  <a:ext uri="{FF2B5EF4-FFF2-40B4-BE49-F238E27FC236}">
                    <a16:creationId xmlns:a16="http://schemas.microsoft.com/office/drawing/2014/main" id="{99B0BBB6-085C-CDD0-E393-F08D8782DD82}"/>
                  </a:ext>
                </a:extLst>
              </p:cNvPr>
              <p:cNvSpPr/>
              <p:nvPr/>
            </p:nvSpPr>
            <p:spPr>
              <a:xfrm>
                <a:off x="4971890" y="3064795"/>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5 h 374713"/>
                  <a:gd name="connsiteX5" fmla="*/ 9334 w 138874"/>
                  <a:gd name="connsiteY5" fmla="*/ 9335 h 374713"/>
                  <a:gd name="connsiteX6" fmla="*/ 9334 w 138874"/>
                  <a:gd name="connsiteY6" fmla="*/ 270034 h 374713"/>
                  <a:gd name="connsiteX7" fmla="*/ 138875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335"/>
                    </a:lnTo>
                    <a:lnTo>
                      <a:pt x="9334" y="9335"/>
                    </a:lnTo>
                    <a:lnTo>
                      <a:pt x="9334" y="270034"/>
                    </a:lnTo>
                    <a:lnTo>
                      <a:pt x="138875"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7" name="任意多边形: 形状 186">
                <a:extLst>
                  <a:ext uri="{FF2B5EF4-FFF2-40B4-BE49-F238E27FC236}">
                    <a16:creationId xmlns:a16="http://schemas.microsoft.com/office/drawing/2014/main" id="{86B8D5AE-BCD5-5561-B5A4-647F6444F379}"/>
                  </a:ext>
                </a:extLst>
              </p:cNvPr>
              <p:cNvSpPr/>
              <p:nvPr/>
            </p:nvSpPr>
            <p:spPr>
              <a:xfrm>
                <a:off x="5911912" y="2998120"/>
                <a:ext cx="271272" cy="408908"/>
              </a:xfrm>
              <a:custGeom>
                <a:avLst/>
                <a:gdLst>
                  <a:gd name="connsiteX0" fmla="*/ 234696 w 271272"/>
                  <a:gd name="connsiteY0" fmla="*/ 408908 h 408908"/>
                  <a:gd name="connsiteX1" fmla="*/ 228124 w 271272"/>
                  <a:gd name="connsiteY1" fmla="*/ 402241 h 408908"/>
                  <a:gd name="connsiteX2" fmla="*/ 261842 w 271272"/>
                  <a:gd name="connsiteY2" fmla="*/ 369094 h 408908"/>
                  <a:gd name="connsiteX3" fmla="*/ 261842 w 271272"/>
                  <a:gd name="connsiteY3" fmla="*/ 9430 h 408908"/>
                  <a:gd name="connsiteX4" fmla="*/ 0 w 271272"/>
                  <a:gd name="connsiteY4" fmla="*/ 9430 h 408908"/>
                  <a:gd name="connsiteX5" fmla="*/ 0 w 271272"/>
                  <a:gd name="connsiteY5" fmla="*/ 0 h 408908"/>
                  <a:gd name="connsiteX6" fmla="*/ 271272 w 271272"/>
                  <a:gd name="connsiteY6" fmla="*/ 0 h 408908"/>
                  <a:gd name="connsiteX7" fmla="*/ 271272 w 271272"/>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2" h="408908">
                    <a:moveTo>
                      <a:pt x="234696" y="408908"/>
                    </a:moveTo>
                    <a:lnTo>
                      <a:pt x="228124" y="402241"/>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8" name="任意多边形: 形状 187">
                <a:extLst>
                  <a:ext uri="{FF2B5EF4-FFF2-40B4-BE49-F238E27FC236}">
                    <a16:creationId xmlns:a16="http://schemas.microsoft.com/office/drawing/2014/main" id="{1C247409-282E-4974-EC12-1D181B1DCE44}"/>
                  </a:ext>
                </a:extLst>
              </p:cNvPr>
              <p:cNvSpPr/>
              <p:nvPr/>
            </p:nvSpPr>
            <p:spPr>
              <a:xfrm>
                <a:off x="5171725" y="2731610"/>
                <a:ext cx="444150" cy="271272"/>
              </a:xfrm>
              <a:custGeom>
                <a:avLst/>
                <a:gdLst>
                  <a:gd name="connsiteX0" fmla="*/ 9430 w 444150"/>
                  <a:gd name="connsiteY0" fmla="*/ 271272 h 271272"/>
                  <a:gd name="connsiteX1" fmla="*/ 0 w 444150"/>
                  <a:gd name="connsiteY1" fmla="*/ 271272 h 271272"/>
                  <a:gd name="connsiteX2" fmla="*/ 0 w 444150"/>
                  <a:gd name="connsiteY2" fmla="*/ 0 h 271272"/>
                  <a:gd name="connsiteX3" fmla="*/ 344138 w 444150"/>
                  <a:gd name="connsiteY3" fmla="*/ 0 h 271272"/>
                  <a:gd name="connsiteX4" fmla="*/ 444151 w 444150"/>
                  <a:gd name="connsiteY4" fmla="*/ 135160 h 271272"/>
                  <a:gd name="connsiteX5" fmla="*/ 436626 w 444150"/>
                  <a:gd name="connsiteY5" fmla="*/ 140780 h 271272"/>
                  <a:gd name="connsiteX6" fmla="*/ 339471 w 444150"/>
                  <a:gd name="connsiteY6" fmla="*/ 9335 h 271272"/>
                  <a:gd name="connsiteX7" fmla="*/ 9430 w 444150"/>
                  <a:gd name="connsiteY7" fmla="*/ 9335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2">
                    <a:moveTo>
                      <a:pt x="9430" y="271272"/>
                    </a:moveTo>
                    <a:lnTo>
                      <a:pt x="0" y="271272"/>
                    </a:lnTo>
                    <a:lnTo>
                      <a:pt x="0" y="0"/>
                    </a:lnTo>
                    <a:lnTo>
                      <a:pt x="344138" y="0"/>
                    </a:lnTo>
                    <a:lnTo>
                      <a:pt x="444151" y="135160"/>
                    </a:lnTo>
                    <a:lnTo>
                      <a:pt x="436626" y="140780"/>
                    </a:lnTo>
                    <a:lnTo>
                      <a:pt x="339471"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9" name="任意多边形: 形状 188">
                <a:extLst>
                  <a:ext uri="{FF2B5EF4-FFF2-40B4-BE49-F238E27FC236}">
                    <a16:creationId xmlns:a16="http://schemas.microsoft.com/office/drawing/2014/main" id="{0CB8F68B-D089-D36B-9F3C-76300DF25E90}"/>
                  </a:ext>
                </a:extLst>
              </p:cNvPr>
              <p:cNvSpPr/>
              <p:nvPr/>
            </p:nvSpPr>
            <p:spPr>
              <a:xfrm>
                <a:off x="5240876" y="2798285"/>
                <a:ext cx="341566" cy="204597"/>
              </a:xfrm>
              <a:custGeom>
                <a:avLst/>
                <a:gdLst>
                  <a:gd name="connsiteX0" fmla="*/ 9430 w 341566"/>
                  <a:gd name="connsiteY0" fmla="*/ 204597 h 204597"/>
                  <a:gd name="connsiteX1" fmla="*/ 0 w 341566"/>
                  <a:gd name="connsiteY1" fmla="*/ 204597 h 204597"/>
                  <a:gd name="connsiteX2" fmla="*/ 0 w 341566"/>
                  <a:gd name="connsiteY2" fmla="*/ 0 h 204597"/>
                  <a:gd name="connsiteX3" fmla="*/ 240221 w 341566"/>
                  <a:gd name="connsiteY3" fmla="*/ 0 h 204597"/>
                  <a:gd name="connsiteX4" fmla="*/ 341567 w 341566"/>
                  <a:gd name="connsiteY4" fmla="*/ 133255 h 204597"/>
                  <a:gd name="connsiteX5" fmla="*/ 334137 w 341566"/>
                  <a:gd name="connsiteY5" fmla="*/ 138875 h 204597"/>
                  <a:gd name="connsiteX6" fmla="*/ 235553 w 341566"/>
                  <a:gd name="connsiteY6" fmla="*/ 9335 h 204597"/>
                  <a:gd name="connsiteX7" fmla="*/ 9430 w 341566"/>
                  <a:gd name="connsiteY7" fmla="*/ 9335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9430" y="204597"/>
                    </a:moveTo>
                    <a:lnTo>
                      <a:pt x="0" y="204597"/>
                    </a:lnTo>
                    <a:lnTo>
                      <a:pt x="0" y="0"/>
                    </a:lnTo>
                    <a:lnTo>
                      <a:pt x="240221" y="0"/>
                    </a:lnTo>
                    <a:lnTo>
                      <a:pt x="341567" y="133255"/>
                    </a:lnTo>
                    <a:lnTo>
                      <a:pt x="334137" y="138875"/>
                    </a:lnTo>
                    <a:lnTo>
                      <a:pt x="235553"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0" name="任意多边形: 形状 189">
                <a:extLst>
                  <a:ext uri="{FF2B5EF4-FFF2-40B4-BE49-F238E27FC236}">
                    <a16:creationId xmlns:a16="http://schemas.microsoft.com/office/drawing/2014/main" id="{56D17301-C045-9EF9-650C-E55B64FF594D}"/>
                  </a:ext>
                </a:extLst>
              </p:cNvPr>
              <p:cNvSpPr/>
              <p:nvPr/>
            </p:nvSpPr>
            <p:spPr>
              <a:xfrm>
                <a:off x="5108003" y="2998120"/>
                <a:ext cx="410241" cy="305847"/>
              </a:xfrm>
              <a:custGeom>
                <a:avLst/>
                <a:gdLst>
                  <a:gd name="connsiteX0" fmla="*/ 410242 w 410241"/>
                  <a:gd name="connsiteY0" fmla="*/ 305848 h 305847"/>
                  <a:gd name="connsiteX1" fmla="*/ 400812 w 410241"/>
                  <a:gd name="connsiteY1" fmla="*/ 305848 h 305847"/>
                  <a:gd name="connsiteX2" fmla="*/ 400812 w 410241"/>
                  <a:gd name="connsiteY2" fmla="*/ 9430 h 305847"/>
                  <a:gd name="connsiteX3" fmla="*/ 0 w 410241"/>
                  <a:gd name="connsiteY3" fmla="*/ 9430 h 305847"/>
                  <a:gd name="connsiteX4" fmla="*/ 0 w 410241"/>
                  <a:gd name="connsiteY4" fmla="*/ 0 h 305847"/>
                  <a:gd name="connsiteX5" fmla="*/ 410242 w 410241"/>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847">
                    <a:moveTo>
                      <a:pt x="410242" y="305848"/>
                    </a:moveTo>
                    <a:lnTo>
                      <a:pt x="400812" y="305848"/>
                    </a:lnTo>
                    <a:lnTo>
                      <a:pt x="400812" y="9430"/>
                    </a:lnTo>
                    <a:lnTo>
                      <a:pt x="0" y="9430"/>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1" name="任意多边形: 形状 190">
                <a:extLst>
                  <a:ext uri="{FF2B5EF4-FFF2-40B4-BE49-F238E27FC236}">
                    <a16:creationId xmlns:a16="http://schemas.microsoft.com/office/drawing/2014/main" id="{4406D2E5-BF88-A016-6882-B3445ABF9E73}"/>
                  </a:ext>
                </a:extLst>
              </p:cNvPr>
              <p:cNvSpPr/>
              <p:nvPr/>
            </p:nvSpPr>
            <p:spPr>
              <a:xfrm>
                <a:off x="5108003" y="3064795"/>
                <a:ext cx="344614" cy="239172"/>
              </a:xfrm>
              <a:custGeom>
                <a:avLst/>
                <a:gdLst>
                  <a:gd name="connsiteX0" fmla="*/ 344614 w 344614"/>
                  <a:gd name="connsiteY0" fmla="*/ 239173 h 239172"/>
                  <a:gd name="connsiteX1" fmla="*/ 335280 w 344614"/>
                  <a:gd name="connsiteY1" fmla="*/ 239173 h 239172"/>
                  <a:gd name="connsiteX2" fmla="*/ 335280 w 344614"/>
                  <a:gd name="connsiteY2" fmla="*/ 9335 h 239172"/>
                  <a:gd name="connsiteX3" fmla="*/ 0 w 344614"/>
                  <a:gd name="connsiteY3" fmla="*/ 9335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335"/>
                    </a:lnTo>
                    <a:lnTo>
                      <a:pt x="0" y="9335"/>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2" name="任意多边形: 形状 191">
                <a:extLst>
                  <a:ext uri="{FF2B5EF4-FFF2-40B4-BE49-F238E27FC236}">
                    <a16:creationId xmlns:a16="http://schemas.microsoft.com/office/drawing/2014/main" id="{5C21B485-72A0-4BD6-90CA-8D9C2D224852}"/>
                  </a:ext>
                </a:extLst>
              </p:cNvPr>
              <p:cNvSpPr/>
              <p:nvPr/>
            </p:nvSpPr>
            <p:spPr>
              <a:xfrm>
                <a:off x="5240876" y="3069462"/>
                <a:ext cx="337851" cy="239172"/>
              </a:xfrm>
              <a:custGeom>
                <a:avLst/>
                <a:gdLst>
                  <a:gd name="connsiteX0" fmla="*/ 337852 w 337851"/>
                  <a:gd name="connsiteY0" fmla="*/ 239173 h 239172"/>
                  <a:gd name="connsiteX1" fmla="*/ 0 w 337851"/>
                  <a:gd name="connsiteY1" fmla="*/ 239173 h 239172"/>
                  <a:gd name="connsiteX2" fmla="*/ 0 w 337851"/>
                  <a:gd name="connsiteY2" fmla="*/ 0 h 239172"/>
                  <a:gd name="connsiteX3" fmla="*/ 9430 w 337851"/>
                  <a:gd name="connsiteY3" fmla="*/ 0 h 239172"/>
                  <a:gd name="connsiteX4" fmla="*/ 9430 w 337851"/>
                  <a:gd name="connsiteY4" fmla="*/ 229743 h 239172"/>
                  <a:gd name="connsiteX5" fmla="*/ 337852 w 337851"/>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0" y="239173"/>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3" name="任意多边形: 形状 192">
                <a:extLst>
                  <a:ext uri="{FF2B5EF4-FFF2-40B4-BE49-F238E27FC236}">
                    <a16:creationId xmlns:a16="http://schemas.microsoft.com/office/drawing/2014/main" id="{0E83901B-92DE-A95A-A7B9-B31BDAB0DB22}"/>
                  </a:ext>
                </a:extLst>
              </p:cNvPr>
              <p:cNvSpPr/>
              <p:nvPr/>
            </p:nvSpPr>
            <p:spPr>
              <a:xfrm>
                <a:off x="5171725" y="3069462"/>
                <a:ext cx="407003" cy="304419"/>
              </a:xfrm>
              <a:custGeom>
                <a:avLst/>
                <a:gdLst>
                  <a:gd name="connsiteX0" fmla="*/ 407003 w 407003"/>
                  <a:gd name="connsiteY0" fmla="*/ 304419 h 304419"/>
                  <a:gd name="connsiteX1" fmla="*/ 0 w 407003"/>
                  <a:gd name="connsiteY1" fmla="*/ 304419 h 304419"/>
                  <a:gd name="connsiteX2" fmla="*/ 0 w 407003"/>
                  <a:gd name="connsiteY2" fmla="*/ 0 h 304419"/>
                  <a:gd name="connsiteX3" fmla="*/ 9430 w 407003"/>
                  <a:gd name="connsiteY3" fmla="*/ 0 h 304419"/>
                  <a:gd name="connsiteX4" fmla="*/ 9430 w 407003"/>
                  <a:gd name="connsiteY4" fmla="*/ 294989 h 304419"/>
                  <a:gd name="connsiteX5" fmla="*/ 407003 w 407003"/>
                  <a:gd name="connsiteY5" fmla="*/ 294989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304419">
                    <a:moveTo>
                      <a:pt x="407003" y="304419"/>
                    </a:moveTo>
                    <a:lnTo>
                      <a:pt x="0" y="304419"/>
                    </a:lnTo>
                    <a:lnTo>
                      <a:pt x="0" y="0"/>
                    </a:lnTo>
                    <a:lnTo>
                      <a:pt x="9430" y="0"/>
                    </a:lnTo>
                    <a:lnTo>
                      <a:pt x="9430" y="294989"/>
                    </a:lnTo>
                    <a:lnTo>
                      <a:pt x="407003" y="2949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4" name="任意多边形: 形状 193">
                <a:extLst>
                  <a:ext uri="{FF2B5EF4-FFF2-40B4-BE49-F238E27FC236}">
                    <a16:creationId xmlns:a16="http://schemas.microsoft.com/office/drawing/2014/main" id="{094EDC8D-89B5-B745-6249-2D2C99349047}"/>
                  </a:ext>
                </a:extLst>
              </p:cNvPr>
              <p:cNvSpPr/>
              <p:nvPr/>
            </p:nvSpPr>
            <p:spPr>
              <a:xfrm>
                <a:off x="5574061" y="2998120"/>
                <a:ext cx="271272" cy="437864"/>
              </a:xfrm>
              <a:custGeom>
                <a:avLst/>
                <a:gdLst>
                  <a:gd name="connsiteX0" fmla="*/ 9335 w 271272"/>
                  <a:gd name="connsiteY0" fmla="*/ 437864 h 437864"/>
                  <a:gd name="connsiteX1" fmla="*/ 0 w 271272"/>
                  <a:gd name="connsiteY1" fmla="*/ 437864 h 437864"/>
                  <a:gd name="connsiteX2" fmla="*/ 0 w 271272"/>
                  <a:gd name="connsiteY2" fmla="*/ 0 h 437864"/>
                  <a:gd name="connsiteX3" fmla="*/ 271272 w 271272"/>
                  <a:gd name="connsiteY3" fmla="*/ 0 h 437864"/>
                  <a:gd name="connsiteX4" fmla="*/ 271272 w 271272"/>
                  <a:gd name="connsiteY4" fmla="*/ 9430 h 437864"/>
                  <a:gd name="connsiteX5" fmla="*/ 9335 w 271272"/>
                  <a:gd name="connsiteY5" fmla="*/ 943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9335" y="437864"/>
                    </a:moveTo>
                    <a:lnTo>
                      <a:pt x="0" y="437864"/>
                    </a:lnTo>
                    <a:lnTo>
                      <a:pt x="0" y="0"/>
                    </a:lnTo>
                    <a:lnTo>
                      <a:pt x="271272" y="0"/>
                    </a:lnTo>
                    <a:lnTo>
                      <a:pt x="271272"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5" name="任意多边形: 形状 194">
                <a:extLst>
                  <a:ext uri="{FF2B5EF4-FFF2-40B4-BE49-F238E27FC236}">
                    <a16:creationId xmlns:a16="http://schemas.microsoft.com/office/drawing/2014/main" id="{17C362B1-D37D-7E57-BC8B-51FE1163723F}"/>
                  </a:ext>
                </a:extLst>
              </p:cNvPr>
              <p:cNvSpPr/>
              <p:nvPr/>
            </p:nvSpPr>
            <p:spPr>
              <a:xfrm>
                <a:off x="5645403" y="2934397"/>
                <a:ext cx="204596" cy="374237"/>
              </a:xfrm>
              <a:custGeom>
                <a:avLst/>
                <a:gdLst>
                  <a:gd name="connsiteX0" fmla="*/ 204597 w 204596"/>
                  <a:gd name="connsiteY0" fmla="*/ 374237 h 374237"/>
                  <a:gd name="connsiteX1" fmla="*/ 0 w 204596"/>
                  <a:gd name="connsiteY1" fmla="*/ 374237 h 374237"/>
                  <a:gd name="connsiteX2" fmla="*/ 0 w 204596"/>
                  <a:gd name="connsiteY2" fmla="*/ 364807 h 374237"/>
                  <a:gd name="connsiteX3" fmla="*/ 195167 w 204596"/>
                  <a:gd name="connsiteY3" fmla="*/ 364807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807"/>
                    </a:lnTo>
                    <a:lnTo>
                      <a:pt x="195167" y="364807"/>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6" name="任意多边形: 形状 195">
                <a:extLst>
                  <a:ext uri="{FF2B5EF4-FFF2-40B4-BE49-F238E27FC236}">
                    <a16:creationId xmlns:a16="http://schemas.microsoft.com/office/drawing/2014/main" id="{0AB4694E-2928-BE39-715A-AB034DA28651}"/>
                  </a:ext>
                </a:extLst>
              </p:cNvPr>
              <p:cNvSpPr/>
              <p:nvPr/>
            </p:nvSpPr>
            <p:spPr>
              <a:xfrm>
                <a:off x="5645403" y="2934302"/>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7" name="任意多边形: 形状 196">
                <a:extLst>
                  <a:ext uri="{FF2B5EF4-FFF2-40B4-BE49-F238E27FC236}">
                    <a16:creationId xmlns:a16="http://schemas.microsoft.com/office/drawing/2014/main" id="{81D12050-701C-C6D7-6DFA-4A2A0C20FBD4}"/>
                  </a:ext>
                </a:extLst>
              </p:cNvPr>
              <p:cNvSpPr/>
              <p:nvPr/>
            </p:nvSpPr>
            <p:spPr>
              <a:xfrm>
                <a:off x="5911912" y="3064795"/>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5 h 299656"/>
                  <a:gd name="connsiteX4" fmla="*/ 0 w 204692"/>
                  <a:gd name="connsiteY4" fmla="*/ 9335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5"/>
                    </a:lnTo>
                    <a:lnTo>
                      <a:pt x="0" y="9335"/>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8" name="任意多边形: 形状 197">
                <a:extLst>
                  <a:ext uri="{FF2B5EF4-FFF2-40B4-BE49-F238E27FC236}">
                    <a16:creationId xmlns:a16="http://schemas.microsoft.com/office/drawing/2014/main" id="{53E83CE0-AFCD-4970-4842-A4452EAF9FCC}"/>
                  </a:ext>
                </a:extLst>
              </p:cNvPr>
              <p:cNvSpPr/>
              <p:nvPr/>
            </p:nvSpPr>
            <p:spPr>
              <a:xfrm>
                <a:off x="5640736" y="3064795"/>
                <a:ext cx="204597" cy="371189"/>
              </a:xfrm>
              <a:custGeom>
                <a:avLst/>
                <a:gdLst>
                  <a:gd name="connsiteX0" fmla="*/ 9335 w 204597"/>
                  <a:gd name="connsiteY0" fmla="*/ 371189 h 371189"/>
                  <a:gd name="connsiteX1" fmla="*/ 0 w 204597"/>
                  <a:gd name="connsiteY1" fmla="*/ 371189 h 371189"/>
                  <a:gd name="connsiteX2" fmla="*/ 0 w 204597"/>
                  <a:gd name="connsiteY2" fmla="*/ 0 h 371189"/>
                  <a:gd name="connsiteX3" fmla="*/ 204597 w 204597"/>
                  <a:gd name="connsiteY3" fmla="*/ 0 h 371189"/>
                  <a:gd name="connsiteX4" fmla="*/ 204597 w 204597"/>
                  <a:gd name="connsiteY4" fmla="*/ 9335 h 371189"/>
                  <a:gd name="connsiteX5" fmla="*/ 9335 w 204597"/>
                  <a:gd name="connsiteY5" fmla="*/ 9335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9335" y="371189"/>
                    </a:moveTo>
                    <a:lnTo>
                      <a:pt x="0" y="371189"/>
                    </a:lnTo>
                    <a:lnTo>
                      <a:pt x="0" y="0"/>
                    </a:lnTo>
                    <a:lnTo>
                      <a:pt x="204597" y="0"/>
                    </a:lnTo>
                    <a:lnTo>
                      <a:pt x="204597" y="9335"/>
                    </a:lnTo>
                    <a:lnTo>
                      <a:pt x="9335"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9" name="任意多边形: 形状 198">
                <a:extLst>
                  <a:ext uri="{FF2B5EF4-FFF2-40B4-BE49-F238E27FC236}">
                    <a16:creationId xmlns:a16="http://schemas.microsoft.com/office/drawing/2014/main" id="{E88B8E79-67EC-6568-3CBE-4CD54CBE9839}"/>
                  </a:ext>
                </a:extLst>
              </p:cNvPr>
              <p:cNvSpPr/>
              <p:nvPr/>
            </p:nvSpPr>
            <p:spPr>
              <a:xfrm>
                <a:off x="6040500" y="3069462"/>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430 w 140779"/>
                  <a:gd name="connsiteY3" fmla="*/ 0 h 370046"/>
                  <a:gd name="connsiteX4" fmla="*/ 9430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430" y="0"/>
                    </a:lnTo>
                    <a:lnTo>
                      <a:pt x="9430"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0" name="任意多边形: 形状 199">
                <a:extLst>
                  <a:ext uri="{FF2B5EF4-FFF2-40B4-BE49-F238E27FC236}">
                    <a16:creationId xmlns:a16="http://schemas.microsoft.com/office/drawing/2014/main" id="{38417DCF-A621-7C53-EABC-1531F2A2CABA}"/>
                  </a:ext>
                </a:extLst>
              </p:cNvPr>
              <p:cNvSpPr/>
              <p:nvPr/>
            </p:nvSpPr>
            <p:spPr>
              <a:xfrm>
                <a:off x="5975730" y="3069462"/>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1" name="任意多边形: 形状 200">
                <a:extLst>
                  <a:ext uri="{FF2B5EF4-FFF2-40B4-BE49-F238E27FC236}">
                    <a16:creationId xmlns:a16="http://schemas.microsoft.com/office/drawing/2014/main" id="{7EF1C51A-3CC6-009B-C278-2D0A8EB95A92}"/>
                  </a:ext>
                </a:extLst>
              </p:cNvPr>
              <p:cNvSpPr/>
              <p:nvPr/>
            </p:nvSpPr>
            <p:spPr>
              <a:xfrm>
                <a:off x="4227512" y="3228529"/>
                <a:ext cx="265271" cy="55340"/>
              </a:xfrm>
              <a:custGeom>
                <a:avLst/>
                <a:gdLst>
                  <a:gd name="connsiteX0" fmla="*/ 29718 w 265271"/>
                  <a:gd name="connsiteY0" fmla="*/ 0 h 55340"/>
                  <a:gd name="connsiteX1" fmla="*/ 0 w 265271"/>
                  <a:gd name="connsiteY1" fmla="*/ 39719 h 55340"/>
                  <a:gd name="connsiteX2" fmla="*/ 0 w 265271"/>
                  <a:gd name="connsiteY2" fmla="*/ 55340 h 55340"/>
                  <a:gd name="connsiteX3" fmla="*/ 34385 w 265271"/>
                  <a:gd name="connsiteY3" fmla="*/ 9430 h 55340"/>
                  <a:gd name="connsiteX4" fmla="*/ 265271 w 265271"/>
                  <a:gd name="connsiteY4" fmla="*/ 9430 h 55340"/>
                  <a:gd name="connsiteX5" fmla="*/ 265271 w 265271"/>
                  <a:gd name="connsiteY5" fmla="*/ 0 h 5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340">
                    <a:moveTo>
                      <a:pt x="29718" y="0"/>
                    </a:moveTo>
                    <a:lnTo>
                      <a:pt x="0" y="39719"/>
                    </a:lnTo>
                    <a:lnTo>
                      <a:pt x="0" y="55340"/>
                    </a:lnTo>
                    <a:lnTo>
                      <a:pt x="34385" y="9430"/>
                    </a:lnTo>
                    <a:lnTo>
                      <a:pt x="265271" y="9430"/>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2" name="任意多边形: 形状 201">
                <a:extLst>
                  <a:ext uri="{FF2B5EF4-FFF2-40B4-BE49-F238E27FC236}">
                    <a16:creationId xmlns:a16="http://schemas.microsoft.com/office/drawing/2014/main" id="{2D3F9DA2-ED5C-2A15-261C-98F5FAA75D16}"/>
                  </a:ext>
                </a:extLst>
              </p:cNvPr>
              <p:cNvSpPr/>
              <p:nvPr/>
            </p:nvSpPr>
            <p:spPr>
              <a:xfrm>
                <a:off x="4227512" y="3163760"/>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3" name="任意多边形: 形状 202">
                <a:extLst>
                  <a:ext uri="{FF2B5EF4-FFF2-40B4-BE49-F238E27FC236}">
                    <a16:creationId xmlns:a16="http://schemas.microsoft.com/office/drawing/2014/main" id="{FFABAB73-8AC3-C2DD-5148-2EFE98DA01E6}"/>
                  </a:ext>
                </a:extLst>
              </p:cNvPr>
              <p:cNvSpPr/>
              <p:nvPr/>
            </p:nvSpPr>
            <p:spPr>
              <a:xfrm>
                <a:off x="4561934" y="3163760"/>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407 w 271271"/>
                  <a:gd name="connsiteY5" fmla="*/ 64770 h 207454"/>
                  <a:gd name="connsiteX6" fmla="*/ 206407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540 h 207454"/>
                  <a:gd name="connsiteX18" fmla="*/ 197072 w 271271"/>
                  <a:gd name="connsiteY18" fmla="*/ 131540 h 207454"/>
                  <a:gd name="connsiteX19" fmla="*/ 197072 w 271271"/>
                  <a:gd name="connsiteY19" fmla="*/ 74200 h 207454"/>
                  <a:gd name="connsiteX20" fmla="*/ 137922 w 271271"/>
                  <a:gd name="connsiteY20" fmla="*/ 74200 h 207454"/>
                  <a:gd name="connsiteX21" fmla="*/ 137922 w 271271"/>
                  <a:gd name="connsiteY21" fmla="*/ 13154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407" y="64770"/>
                    </a:lnTo>
                    <a:lnTo>
                      <a:pt x="206407"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540"/>
                    </a:moveTo>
                    <a:lnTo>
                      <a:pt x="197072" y="131540"/>
                    </a:lnTo>
                    <a:lnTo>
                      <a:pt x="197072" y="74200"/>
                    </a:lnTo>
                    <a:lnTo>
                      <a:pt x="137922" y="74200"/>
                    </a:lnTo>
                    <a:lnTo>
                      <a:pt x="137922" y="13154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4" name="任意多边形: 形状 203">
                <a:extLst>
                  <a:ext uri="{FF2B5EF4-FFF2-40B4-BE49-F238E27FC236}">
                    <a16:creationId xmlns:a16="http://schemas.microsoft.com/office/drawing/2014/main" id="{4B8D58EE-ADAF-2AFA-BD0D-7FBE48A139F9}"/>
                  </a:ext>
                </a:extLst>
              </p:cNvPr>
              <p:cNvSpPr/>
              <p:nvPr/>
            </p:nvSpPr>
            <p:spPr>
              <a:xfrm>
                <a:off x="4625752" y="2695415"/>
                <a:ext cx="51054" cy="473011"/>
              </a:xfrm>
              <a:custGeom>
                <a:avLst/>
                <a:gdLst>
                  <a:gd name="connsiteX0" fmla="*/ 9335 w 51054"/>
                  <a:gd name="connsiteY0" fmla="*/ 473011 h 473011"/>
                  <a:gd name="connsiteX1" fmla="*/ 0 w 51054"/>
                  <a:gd name="connsiteY1" fmla="*/ 473011 h 473011"/>
                  <a:gd name="connsiteX2" fmla="*/ 0 w 51054"/>
                  <a:gd name="connsiteY2" fmla="*/ 34576 h 473011"/>
                  <a:gd name="connsiteX3" fmla="*/ 45434 w 51054"/>
                  <a:gd name="connsiteY3" fmla="*/ 0 h 473011"/>
                  <a:gd name="connsiteX4" fmla="*/ 51054 w 51054"/>
                  <a:gd name="connsiteY4" fmla="*/ 7429 h 473011"/>
                  <a:gd name="connsiteX5" fmla="*/ 9335 w 51054"/>
                  <a:gd name="connsiteY5" fmla="*/ 3924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011">
                    <a:moveTo>
                      <a:pt x="9335" y="473011"/>
                    </a:moveTo>
                    <a:lnTo>
                      <a:pt x="0" y="473011"/>
                    </a:lnTo>
                    <a:lnTo>
                      <a:pt x="0" y="34576"/>
                    </a:lnTo>
                    <a:lnTo>
                      <a:pt x="45434" y="0"/>
                    </a:lnTo>
                    <a:lnTo>
                      <a:pt x="51054" y="7429"/>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5" name="任意多边形: 形状 204">
                <a:extLst>
                  <a:ext uri="{FF2B5EF4-FFF2-40B4-BE49-F238E27FC236}">
                    <a16:creationId xmlns:a16="http://schemas.microsoft.com/office/drawing/2014/main" id="{2D94B051-8E59-B18B-0866-78479F3390C7}"/>
                  </a:ext>
                </a:extLst>
              </p:cNvPr>
              <p:cNvSpPr/>
              <p:nvPr/>
            </p:nvSpPr>
            <p:spPr>
              <a:xfrm>
                <a:off x="4690522" y="2737897"/>
                <a:ext cx="42100" cy="430529"/>
              </a:xfrm>
              <a:custGeom>
                <a:avLst/>
                <a:gdLst>
                  <a:gd name="connsiteX0" fmla="*/ 9334 w 42100"/>
                  <a:gd name="connsiteY0" fmla="*/ 430530 h 430529"/>
                  <a:gd name="connsiteX1" fmla="*/ 0 w 42100"/>
                  <a:gd name="connsiteY1" fmla="*/ 430530 h 430529"/>
                  <a:gd name="connsiteX2" fmla="*/ 0 w 42100"/>
                  <a:gd name="connsiteY2" fmla="*/ 25241 h 430529"/>
                  <a:gd name="connsiteX3" fmla="*/ 36767 w 42100"/>
                  <a:gd name="connsiteY3" fmla="*/ 0 h 430529"/>
                  <a:gd name="connsiteX4" fmla="*/ 42100 w 42100"/>
                  <a:gd name="connsiteY4" fmla="*/ 7715 h 430529"/>
                  <a:gd name="connsiteX5" fmla="*/ 9334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334" y="430530"/>
                    </a:moveTo>
                    <a:lnTo>
                      <a:pt x="0" y="430530"/>
                    </a:lnTo>
                    <a:lnTo>
                      <a:pt x="0" y="25241"/>
                    </a:lnTo>
                    <a:lnTo>
                      <a:pt x="36767" y="0"/>
                    </a:lnTo>
                    <a:lnTo>
                      <a:pt x="42100" y="7715"/>
                    </a:lnTo>
                    <a:lnTo>
                      <a:pt x="9334"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6" name="任意多边形: 形状 205">
                <a:extLst>
                  <a:ext uri="{FF2B5EF4-FFF2-40B4-BE49-F238E27FC236}">
                    <a16:creationId xmlns:a16="http://schemas.microsoft.com/office/drawing/2014/main" id="{9960913E-4A0D-2ADF-2D57-82BEA0EC2BF3}"/>
                  </a:ext>
                </a:extLst>
              </p:cNvPr>
              <p:cNvSpPr/>
              <p:nvPr/>
            </p:nvSpPr>
            <p:spPr>
              <a:xfrm>
                <a:off x="4692427" y="2628550"/>
                <a:ext cx="140779" cy="476154"/>
              </a:xfrm>
              <a:custGeom>
                <a:avLst/>
                <a:gdLst>
                  <a:gd name="connsiteX0" fmla="*/ 140779 w 140779"/>
                  <a:gd name="connsiteY0" fmla="*/ 476155 h 476154"/>
                  <a:gd name="connsiteX1" fmla="*/ 2762 w 140779"/>
                  <a:gd name="connsiteY1" fmla="*/ 476155 h 476154"/>
                  <a:gd name="connsiteX2" fmla="*/ 2762 w 140779"/>
                  <a:gd name="connsiteY2" fmla="*/ 466725 h 476154"/>
                  <a:gd name="connsiteX3" fmla="*/ 131350 w 140779"/>
                  <a:gd name="connsiteY3" fmla="*/ 466725 h 476154"/>
                  <a:gd name="connsiteX4" fmla="*/ 131350 w 140779"/>
                  <a:gd name="connsiteY4" fmla="*/ 106108 h 476154"/>
                  <a:gd name="connsiteX5" fmla="*/ 0 w 140779"/>
                  <a:gd name="connsiteY5" fmla="*/ 7525 h 476154"/>
                  <a:gd name="connsiteX6" fmla="*/ 5620 w 140779"/>
                  <a:gd name="connsiteY6" fmla="*/ 0 h 476154"/>
                  <a:gd name="connsiteX7" fmla="*/ 140779 w 140779"/>
                  <a:gd name="connsiteY7" fmla="*/ 101346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154">
                    <a:moveTo>
                      <a:pt x="140779" y="476155"/>
                    </a:moveTo>
                    <a:lnTo>
                      <a:pt x="2762" y="476155"/>
                    </a:lnTo>
                    <a:lnTo>
                      <a:pt x="2762" y="466725"/>
                    </a:lnTo>
                    <a:lnTo>
                      <a:pt x="131350" y="466725"/>
                    </a:lnTo>
                    <a:lnTo>
                      <a:pt x="131350" y="106108"/>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7" name="任意多边形: 形状 206">
                <a:extLst>
                  <a:ext uri="{FF2B5EF4-FFF2-40B4-BE49-F238E27FC236}">
                    <a16:creationId xmlns:a16="http://schemas.microsoft.com/office/drawing/2014/main" id="{B5EA26E3-C1BF-BFF7-1DB2-D2D0BFF5A6D0}"/>
                  </a:ext>
                </a:extLst>
              </p:cNvPr>
              <p:cNvSpPr/>
              <p:nvPr/>
            </p:nvSpPr>
            <p:spPr>
              <a:xfrm>
                <a:off x="4627562" y="2663316"/>
                <a:ext cx="138969" cy="374713"/>
              </a:xfrm>
              <a:custGeom>
                <a:avLst/>
                <a:gdLst>
                  <a:gd name="connsiteX0" fmla="*/ 138970 w 138969"/>
                  <a:gd name="connsiteY0" fmla="*/ 374713 h 374713"/>
                  <a:gd name="connsiteX1" fmla="*/ 67627 w 138969"/>
                  <a:gd name="connsiteY1" fmla="*/ 374713 h 374713"/>
                  <a:gd name="connsiteX2" fmla="*/ 67627 w 138969"/>
                  <a:gd name="connsiteY2" fmla="*/ 365284 h 374713"/>
                  <a:gd name="connsiteX3" fmla="*/ 129540 w 138969"/>
                  <a:gd name="connsiteY3" fmla="*/ 365284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284"/>
                    </a:lnTo>
                    <a:lnTo>
                      <a:pt x="129540" y="365284"/>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8" name="任意多边形: 形状 207">
                <a:extLst>
                  <a:ext uri="{FF2B5EF4-FFF2-40B4-BE49-F238E27FC236}">
                    <a16:creationId xmlns:a16="http://schemas.microsoft.com/office/drawing/2014/main" id="{2F60DAF6-F50A-D85E-5394-291E978750ED}"/>
                  </a:ext>
                </a:extLst>
              </p:cNvPr>
              <p:cNvSpPr/>
              <p:nvPr/>
            </p:nvSpPr>
            <p:spPr>
              <a:xfrm>
                <a:off x="4227512" y="3099942"/>
                <a:ext cx="339089" cy="271272"/>
              </a:xfrm>
              <a:custGeom>
                <a:avLst/>
                <a:gdLst>
                  <a:gd name="connsiteX0" fmla="*/ 329756 w 339089"/>
                  <a:gd name="connsiteY0" fmla="*/ 0 h 271272"/>
                  <a:gd name="connsiteX1" fmla="*/ 329756 w 339089"/>
                  <a:gd name="connsiteY1" fmla="*/ 261842 h 271272"/>
                  <a:gd name="connsiteX2" fmla="*/ 0 w 339089"/>
                  <a:gd name="connsiteY2" fmla="*/ 261842 h 271272"/>
                  <a:gd name="connsiteX3" fmla="*/ 0 w 339089"/>
                  <a:gd name="connsiteY3" fmla="*/ 271272 h 271272"/>
                  <a:gd name="connsiteX4" fmla="*/ 339090 w 339089"/>
                  <a:gd name="connsiteY4" fmla="*/ 271272 h 271272"/>
                  <a:gd name="connsiteX5" fmla="*/ 339090 w 339089"/>
                  <a:gd name="connsiteY5" fmla="*/ 0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71272">
                    <a:moveTo>
                      <a:pt x="329756" y="0"/>
                    </a:moveTo>
                    <a:lnTo>
                      <a:pt x="329756" y="261842"/>
                    </a:lnTo>
                    <a:lnTo>
                      <a:pt x="0" y="261842"/>
                    </a:lnTo>
                    <a:lnTo>
                      <a:pt x="0" y="271272"/>
                    </a:lnTo>
                    <a:lnTo>
                      <a:pt x="339090" y="27127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9" name="任意多边形: 形状 208">
                <a:extLst>
                  <a:ext uri="{FF2B5EF4-FFF2-40B4-BE49-F238E27FC236}">
                    <a16:creationId xmlns:a16="http://schemas.microsoft.com/office/drawing/2014/main" id="{F0058D21-5005-29AA-84AE-CB69690A3CFC}"/>
                  </a:ext>
                </a:extLst>
              </p:cNvPr>
              <p:cNvSpPr/>
              <p:nvPr/>
            </p:nvSpPr>
            <p:spPr>
              <a:xfrm>
                <a:off x="4227512" y="3099942"/>
                <a:ext cx="270033" cy="204597"/>
              </a:xfrm>
              <a:custGeom>
                <a:avLst/>
                <a:gdLst>
                  <a:gd name="connsiteX0" fmla="*/ 260604 w 270033"/>
                  <a:gd name="connsiteY0" fmla="*/ 0 h 204597"/>
                  <a:gd name="connsiteX1" fmla="*/ 260604 w 270033"/>
                  <a:gd name="connsiteY1" fmla="*/ 195263 h 204597"/>
                  <a:gd name="connsiteX2" fmla="*/ 34385 w 270033"/>
                  <a:gd name="connsiteY2" fmla="*/ 195263 h 204597"/>
                  <a:gd name="connsiteX3" fmla="*/ 0 w 270033"/>
                  <a:gd name="connsiteY3" fmla="*/ 150019 h 204597"/>
                  <a:gd name="connsiteX4" fmla="*/ 0 w 270033"/>
                  <a:gd name="connsiteY4" fmla="*/ 165545 h 204597"/>
                  <a:gd name="connsiteX5" fmla="*/ 29718 w 270033"/>
                  <a:gd name="connsiteY5" fmla="*/ 204597 h 204597"/>
                  <a:gd name="connsiteX6" fmla="*/ 270034 w 270033"/>
                  <a:gd name="connsiteY6" fmla="*/ 204597 h 204597"/>
                  <a:gd name="connsiteX7" fmla="*/ 270034 w 270033"/>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7">
                    <a:moveTo>
                      <a:pt x="260604" y="0"/>
                    </a:moveTo>
                    <a:lnTo>
                      <a:pt x="260604" y="195263"/>
                    </a:lnTo>
                    <a:lnTo>
                      <a:pt x="34385" y="195263"/>
                    </a:lnTo>
                    <a:lnTo>
                      <a:pt x="0" y="150019"/>
                    </a:lnTo>
                    <a:lnTo>
                      <a:pt x="0" y="165545"/>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0" name="任意多边形: 形状 209">
                <a:extLst>
                  <a:ext uri="{FF2B5EF4-FFF2-40B4-BE49-F238E27FC236}">
                    <a16:creationId xmlns:a16="http://schemas.microsoft.com/office/drawing/2014/main" id="{1C60FBE4-707D-3DCF-D429-15FB1F8C5159}"/>
                  </a:ext>
                </a:extLst>
              </p:cNvPr>
              <p:cNvSpPr/>
              <p:nvPr/>
            </p:nvSpPr>
            <p:spPr>
              <a:xfrm>
                <a:off x="4227512" y="2798857"/>
                <a:ext cx="402907" cy="305847"/>
              </a:xfrm>
              <a:custGeom>
                <a:avLst/>
                <a:gdLst>
                  <a:gd name="connsiteX0" fmla="*/ 0 w 402907"/>
                  <a:gd name="connsiteY0" fmla="*/ 0 h 305847"/>
                  <a:gd name="connsiteX1" fmla="*/ 0 w 402907"/>
                  <a:gd name="connsiteY1" fmla="*/ 305848 h 305847"/>
                  <a:gd name="connsiteX2" fmla="*/ 402908 w 402907"/>
                  <a:gd name="connsiteY2" fmla="*/ 305848 h 305847"/>
                  <a:gd name="connsiteX3" fmla="*/ 402908 w 402907"/>
                  <a:gd name="connsiteY3" fmla="*/ 296418 h 305847"/>
                  <a:gd name="connsiteX4" fmla="*/ 2000 w 402907"/>
                  <a:gd name="connsiteY4" fmla="*/ 296418 h 305847"/>
                  <a:gd name="connsiteX5" fmla="*/ 2000 w 402907"/>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847">
                    <a:moveTo>
                      <a:pt x="0" y="0"/>
                    </a:moveTo>
                    <a:lnTo>
                      <a:pt x="0" y="305848"/>
                    </a:lnTo>
                    <a:lnTo>
                      <a:pt x="402908" y="305848"/>
                    </a:lnTo>
                    <a:lnTo>
                      <a:pt x="402908" y="296418"/>
                    </a:lnTo>
                    <a:lnTo>
                      <a:pt x="2000" y="296418"/>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1" name="任意多边形: 形状 210">
                <a:extLst>
                  <a:ext uri="{FF2B5EF4-FFF2-40B4-BE49-F238E27FC236}">
                    <a16:creationId xmlns:a16="http://schemas.microsoft.com/office/drawing/2014/main" id="{6B07FB15-6B63-5587-00C0-094CA292262F}"/>
                  </a:ext>
                </a:extLst>
              </p:cNvPr>
              <p:cNvSpPr/>
              <p:nvPr/>
            </p:nvSpPr>
            <p:spPr>
              <a:xfrm>
                <a:off x="4285709" y="2798857"/>
                <a:ext cx="344709" cy="239172"/>
              </a:xfrm>
              <a:custGeom>
                <a:avLst/>
                <a:gdLst>
                  <a:gd name="connsiteX0" fmla="*/ 344710 w 344709"/>
                  <a:gd name="connsiteY0" fmla="*/ 239173 h 239172"/>
                  <a:gd name="connsiteX1" fmla="*/ 0 w 344709"/>
                  <a:gd name="connsiteY1" fmla="*/ 239173 h 239172"/>
                  <a:gd name="connsiteX2" fmla="*/ 0 w 344709"/>
                  <a:gd name="connsiteY2" fmla="*/ 0 h 239172"/>
                  <a:gd name="connsiteX3" fmla="*/ 9430 w 344709"/>
                  <a:gd name="connsiteY3" fmla="*/ 0 h 239172"/>
                  <a:gd name="connsiteX4" fmla="*/ 9430 w 344709"/>
                  <a:gd name="connsiteY4" fmla="*/ 229743 h 239172"/>
                  <a:gd name="connsiteX5" fmla="*/ 344710 w 344709"/>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172">
                    <a:moveTo>
                      <a:pt x="344710" y="239173"/>
                    </a:moveTo>
                    <a:lnTo>
                      <a:pt x="0" y="239173"/>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2" name="任意多边形: 形状 211">
                <a:extLst>
                  <a:ext uri="{FF2B5EF4-FFF2-40B4-BE49-F238E27FC236}">
                    <a16:creationId xmlns:a16="http://schemas.microsoft.com/office/drawing/2014/main" id="{970AD51A-8722-5811-0E72-360F0EB19B51}"/>
                  </a:ext>
                </a:extLst>
              </p:cNvPr>
              <p:cNvSpPr/>
              <p:nvPr/>
            </p:nvSpPr>
            <p:spPr>
              <a:xfrm>
                <a:off x="4227512" y="2794189"/>
                <a:ext cx="270033" cy="239172"/>
              </a:xfrm>
              <a:custGeom>
                <a:avLst/>
                <a:gdLst>
                  <a:gd name="connsiteX0" fmla="*/ 0 w 270033"/>
                  <a:gd name="connsiteY0" fmla="*/ 0 h 239172"/>
                  <a:gd name="connsiteX1" fmla="*/ 0 w 270033"/>
                  <a:gd name="connsiteY1" fmla="*/ 9335 h 239172"/>
                  <a:gd name="connsiteX2" fmla="*/ 260604 w 270033"/>
                  <a:gd name="connsiteY2" fmla="*/ 9335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335"/>
                    </a:lnTo>
                    <a:lnTo>
                      <a:pt x="260604" y="9335"/>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3" name="任意多边形: 形状 212">
                <a:extLst>
                  <a:ext uri="{FF2B5EF4-FFF2-40B4-BE49-F238E27FC236}">
                    <a16:creationId xmlns:a16="http://schemas.microsoft.com/office/drawing/2014/main" id="{ED05BBD9-5DC2-C347-9003-39F9A7230F04}"/>
                  </a:ext>
                </a:extLst>
              </p:cNvPr>
              <p:cNvSpPr/>
              <p:nvPr/>
            </p:nvSpPr>
            <p:spPr>
              <a:xfrm>
                <a:off x="4227512" y="2728943"/>
                <a:ext cx="339089" cy="304418"/>
              </a:xfrm>
              <a:custGeom>
                <a:avLst/>
                <a:gdLst>
                  <a:gd name="connsiteX0" fmla="*/ 0 w 339089"/>
                  <a:gd name="connsiteY0" fmla="*/ 0 h 304418"/>
                  <a:gd name="connsiteX1" fmla="*/ 0 w 339089"/>
                  <a:gd name="connsiteY1" fmla="*/ 9430 h 304418"/>
                  <a:gd name="connsiteX2" fmla="*/ 329756 w 339089"/>
                  <a:gd name="connsiteY2" fmla="*/ 9430 h 304418"/>
                  <a:gd name="connsiteX3" fmla="*/ 329756 w 339089"/>
                  <a:gd name="connsiteY3" fmla="*/ 304419 h 304418"/>
                  <a:gd name="connsiteX4" fmla="*/ 339090 w 339089"/>
                  <a:gd name="connsiteY4" fmla="*/ 304419 h 304418"/>
                  <a:gd name="connsiteX5" fmla="*/ 339090 w 33908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8">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4" name="任意多边形: 形状 213">
                <a:extLst>
                  <a:ext uri="{FF2B5EF4-FFF2-40B4-BE49-F238E27FC236}">
                    <a16:creationId xmlns:a16="http://schemas.microsoft.com/office/drawing/2014/main" id="{2B51AC3C-59F1-08A3-97BC-B217C33B7D8E}"/>
                  </a:ext>
                </a:extLst>
              </p:cNvPr>
              <p:cNvSpPr/>
              <p:nvPr/>
            </p:nvSpPr>
            <p:spPr>
              <a:xfrm>
                <a:off x="4625657" y="2027903"/>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589 h 271271"/>
                  <a:gd name="connsiteX5" fmla="*/ 74200 w 207454"/>
                  <a:gd name="connsiteY5" fmla="*/ 142589 h 271271"/>
                  <a:gd name="connsiteX6" fmla="*/ 74200 w 207454"/>
                  <a:gd name="connsiteY6" fmla="*/ 196120 h 271271"/>
                  <a:gd name="connsiteX7" fmla="*/ 198120 w 207454"/>
                  <a:gd name="connsiteY7" fmla="*/ 196120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5 h 271271"/>
                  <a:gd name="connsiteX20" fmla="*/ 74200 w 207454"/>
                  <a:gd name="connsiteY20" fmla="*/ 74105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589"/>
                    </a:lnTo>
                    <a:lnTo>
                      <a:pt x="74200" y="142589"/>
                    </a:lnTo>
                    <a:lnTo>
                      <a:pt x="74200" y="196120"/>
                    </a:lnTo>
                    <a:lnTo>
                      <a:pt x="198120" y="196120"/>
                    </a:lnTo>
                    <a:lnTo>
                      <a:pt x="198120" y="9430"/>
                    </a:lnTo>
                    <a:lnTo>
                      <a:pt x="9430" y="9430"/>
                    </a:lnTo>
                    <a:lnTo>
                      <a:pt x="9430" y="271272"/>
                    </a:lnTo>
                    <a:lnTo>
                      <a:pt x="0" y="271272"/>
                    </a:lnTo>
                    <a:lnTo>
                      <a:pt x="0" y="0"/>
                    </a:lnTo>
                    <a:lnTo>
                      <a:pt x="207454" y="0"/>
                    </a:lnTo>
                    <a:lnTo>
                      <a:pt x="207454" y="205550"/>
                    </a:lnTo>
                    <a:lnTo>
                      <a:pt x="74200" y="205550"/>
                    </a:lnTo>
                    <a:lnTo>
                      <a:pt x="74200" y="271272"/>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5" name="任意多边形: 形状 214">
                <a:extLst>
                  <a:ext uri="{FF2B5EF4-FFF2-40B4-BE49-F238E27FC236}">
                    <a16:creationId xmlns:a16="http://schemas.microsoft.com/office/drawing/2014/main" id="{852C227B-1811-F6B8-272F-4805B76DA524}"/>
                  </a:ext>
                </a:extLst>
              </p:cNvPr>
              <p:cNvSpPr/>
              <p:nvPr/>
            </p:nvSpPr>
            <p:spPr>
              <a:xfrm>
                <a:off x="4227512" y="2221261"/>
                <a:ext cx="402907" cy="14096"/>
              </a:xfrm>
              <a:custGeom>
                <a:avLst/>
                <a:gdLst>
                  <a:gd name="connsiteX0" fmla="*/ 0 w 402907"/>
                  <a:gd name="connsiteY0" fmla="*/ 14097 h 14096"/>
                  <a:gd name="connsiteX1" fmla="*/ 402908 w 402907"/>
                  <a:gd name="connsiteY1" fmla="*/ 14097 h 14096"/>
                  <a:gd name="connsiteX2" fmla="*/ 402908 w 402907"/>
                  <a:gd name="connsiteY2" fmla="*/ 4667 h 14096"/>
                  <a:gd name="connsiteX3" fmla="*/ 3524 w 402907"/>
                  <a:gd name="connsiteY3" fmla="*/ 4667 h 14096"/>
                  <a:gd name="connsiteX4" fmla="*/ 0 w 402907"/>
                  <a:gd name="connsiteY4" fmla="*/ 0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96">
                    <a:moveTo>
                      <a:pt x="0" y="14097"/>
                    </a:moveTo>
                    <a:lnTo>
                      <a:pt x="402908" y="14097"/>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6" name="任意多边形: 形状 215">
                <a:extLst>
                  <a:ext uri="{FF2B5EF4-FFF2-40B4-BE49-F238E27FC236}">
                    <a16:creationId xmlns:a16="http://schemas.microsoft.com/office/drawing/2014/main" id="{F75F2FFE-8099-161D-7F01-AC2834E4402C}"/>
                  </a:ext>
                </a:extLst>
              </p:cNvPr>
              <p:cNvSpPr/>
              <p:nvPr/>
            </p:nvSpPr>
            <p:spPr>
              <a:xfrm>
                <a:off x="4234369" y="2128487"/>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7" name="任意多边形: 形状 216">
                <a:extLst>
                  <a:ext uri="{FF2B5EF4-FFF2-40B4-BE49-F238E27FC236}">
                    <a16:creationId xmlns:a16="http://schemas.microsoft.com/office/drawing/2014/main" id="{3E480174-8423-5303-FB40-72A41AB8C358}"/>
                  </a:ext>
                </a:extLst>
              </p:cNvPr>
              <p:cNvSpPr/>
              <p:nvPr/>
            </p:nvSpPr>
            <p:spPr>
              <a:xfrm>
                <a:off x="4227512" y="2027903"/>
                <a:ext cx="339089" cy="138017"/>
              </a:xfrm>
              <a:custGeom>
                <a:avLst/>
                <a:gdLst>
                  <a:gd name="connsiteX0" fmla="*/ 0 w 339089"/>
                  <a:gd name="connsiteY0" fmla="*/ 0 h 138017"/>
                  <a:gd name="connsiteX1" fmla="*/ 0 w 339089"/>
                  <a:gd name="connsiteY1" fmla="*/ 14192 h 138017"/>
                  <a:gd name="connsiteX2" fmla="*/ 3619 w 339089"/>
                  <a:gd name="connsiteY2" fmla="*/ 9430 h 138017"/>
                  <a:gd name="connsiteX3" fmla="*/ 329756 w 339089"/>
                  <a:gd name="connsiteY3" fmla="*/ 9430 h 138017"/>
                  <a:gd name="connsiteX4" fmla="*/ 329756 w 339089"/>
                  <a:gd name="connsiteY4" fmla="*/ 138017 h 138017"/>
                  <a:gd name="connsiteX5" fmla="*/ 339090 w 339089"/>
                  <a:gd name="connsiteY5" fmla="*/ 138017 h 138017"/>
                  <a:gd name="connsiteX6" fmla="*/ 339090 w 339089"/>
                  <a:gd name="connsiteY6" fmla="*/ 0 h 1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8017">
                    <a:moveTo>
                      <a:pt x="0" y="0"/>
                    </a:moveTo>
                    <a:lnTo>
                      <a:pt x="0" y="14192"/>
                    </a:lnTo>
                    <a:lnTo>
                      <a:pt x="3619" y="9430"/>
                    </a:lnTo>
                    <a:lnTo>
                      <a:pt x="329756" y="9430"/>
                    </a:lnTo>
                    <a:lnTo>
                      <a:pt x="329756" y="138017"/>
                    </a:lnTo>
                    <a:lnTo>
                      <a:pt x="339090" y="138017"/>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8" name="任意多边形: 形状 217">
                <a:extLst>
                  <a:ext uri="{FF2B5EF4-FFF2-40B4-BE49-F238E27FC236}">
                    <a16:creationId xmlns:a16="http://schemas.microsoft.com/office/drawing/2014/main" id="{935008F0-24E0-DA69-6328-F7A5D012B8F6}"/>
                  </a:ext>
                </a:extLst>
              </p:cNvPr>
              <p:cNvSpPr/>
              <p:nvPr/>
            </p:nvSpPr>
            <p:spPr>
              <a:xfrm>
                <a:off x="4227512" y="2094578"/>
                <a:ext cx="272510" cy="71342"/>
              </a:xfrm>
              <a:custGeom>
                <a:avLst/>
                <a:gdLst>
                  <a:gd name="connsiteX0" fmla="*/ 32290 w 272510"/>
                  <a:gd name="connsiteY0" fmla="*/ 0 h 71342"/>
                  <a:gd name="connsiteX1" fmla="*/ 0 w 272510"/>
                  <a:gd name="connsiteY1" fmla="*/ 42958 h 71342"/>
                  <a:gd name="connsiteX2" fmla="*/ 0 w 272510"/>
                  <a:gd name="connsiteY2" fmla="*/ 58579 h 71342"/>
                  <a:gd name="connsiteX3" fmla="*/ 36957 w 272510"/>
                  <a:gd name="connsiteY3" fmla="*/ 9334 h 71342"/>
                  <a:gd name="connsiteX4" fmla="*/ 263081 w 272510"/>
                  <a:gd name="connsiteY4" fmla="*/ 9334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2958"/>
                    </a:lnTo>
                    <a:lnTo>
                      <a:pt x="0" y="58579"/>
                    </a:lnTo>
                    <a:lnTo>
                      <a:pt x="36957" y="9334"/>
                    </a:lnTo>
                    <a:lnTo>
                      <a:pt x="263081" y="9334"/>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9" name="任意多边形: 形状 218">
                <a:extLst>
                  <a:ext uri="{FF2B5EF4-FFF2-40B4-BE49-F238E27FC236}">
                    <a16:creationId xmlns:a16="http://schemas.microsoft.com/office/drawing/2014/main" id="{79942649-5FF7-EB74-1644-3E934AA798A5}"/>
                  </a:ext>
                </a:extLst>
              </p:cNvPr>
              <p:cNvSpPr/>
              <p:nvPr/>
            </p:nvSpPr>
            <p:spPr>
              <a:xfrm>
                <a:off x="4561934" y="2294508"/>
                <a:ext cx="271271" cy="408813"/>
              </a:xfrm>
              <a:custGeom>
                <a:avLst/>
                <a:gdLst>
                  <a:gd name="connsiteX0" fmla="*/ 234696 w 271271"/>
                  <a:gd name="connsiteY0" fmla="*/ 408813 h 408813"/>
                  <a:gd name="connsiteX1" fmla="*/ 228124 w 271271"/>
                  <a:gd name="connsiteY1" fmla="*/ 402145 h 408813"/>
                  <a:gd name="connsiteX2" fmla="*/ 261842 w 271271"/>
                  <a:gd name="connsiteY2" fmla="*/ 368999 h 408813"/>
                  <a:gd name="connsiteX3" fmla="*/ 261842 w 271271"/>
                  <a:gd name="connsiteY3" fmla="*/ 9334 h 408813"/>
                  <a:gd name="connsiteX4" fmla="*/ 0 w 271271"/>
                  <a:gd name="connsiteY4" fmla="*/ 9334 h 408813"/>
                  <a:gd name="connsiteX5" fmla="*/ 0 w 271271"/>
                  <a:gd name="connsiteY5" fmla="*/ 0 h 408813"/>
                  <a:gd name="connsiteX6" fmla="*/ 271272 w 271271"/>
                  <a:gd name="connsiteY6" fmla="*/ 0 h 408813"/>
                  <a:gd name="connsiteX7" fmla="*/ 271272 w 271271"/>
                  <a:gd name="connsiteY7" fmla="*/ 372999 h 40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3">
                    <a:moveTo>
                      <a:pt x="234696" y="408813"/>
                    </a:moveTo>
                    <a:lnTo>
                      <a:pt x="228124" y="402145"/>
                    </a:lnTo>
                    <a:lnTo>
                      <a:pt x="261842" y="368999"/>
                    </a:lnTo>
                    <a:lnTo>
                      <a:pt x="261842" y="9334"/>
                    </a:lnTo>
                    <a:lnTo>
                      <a:pt x="0" y="9334"/>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0" name="任意多边形: 形状 219">
                <a:extLst>
                  <a:ext uri="{FF2B5EF4-FFF2-40B4-BE49-F238E27FC236}">
                    <a16:creationId xmlns:a16="http://schemas.microsoft.com/office/drawing/2014/main" id="{D28AF79E-B309-6CDB-7DD5-BD672ED0F24B}"/>
                  </a:ext>
                </a:extLst>
              </p:cNvPr>
              <p:cNvSpPr/>
              <p:nvPr/>
            </p:nvSpPr>
            <p:spPr>
              <a:xfrm>
                <a:off x="4227512" y="2111247"/>
                <a:ext cx="38385" cy="57435"/>
              </a:xfrm>
              <a:custGeom>
                <a:avLst/>
                <a:gdLst>
                  <a:gd name="connsiteX0" fmla="*/ 0 w 38385"/>
                  <a:gd name="connsiteY0" fmla="*/ 15811 h 57435"/>
                  <a:gd name="connsiteX1" fmla="*/ 30861 w 38385"/>
                  <a:gd name="connsiteY1" fmla="*/ 57436 h 57435"/>
                  <a:gd name="connsiteX2" fmla="*/ 38386 w 38385"/>
                  <a:gd name="connsiteY2" fmla="*/ 51816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816"/>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1" name="任意多边形: 形状 220">
                <a:extLst>
                  <a:ext uri="{FF2B5EF4-FFF2-40B4-BE49-F238E27FC236}">
                    <a16:creationId xmlns:a16="http://schemas.microsoft.com/office/drawing/2014/main" id="{1AD667D2-EB41-FBD2-71EC-D52A479395CC}"/>
                  </a:ext>
                </a:extLst>
              </p:cNvPr>
              <p:cNvSpPr/>
              <p:nvPr/>
            </p:nvSpPr>
            <p:spPr>
              <a:xfrm>
                <a:off x="4227512" y="2221261"/>
                <a:ext cx="4953" cy="10382"/>
              </a:xfrm>
              <a:custGeom>
                <a:avLst/>
                <a:gdLst>
                  <a:gd name="connsiteX0" fmla="*/ 0 w 4953"/>
                  <a:gd name="connsiteY0" fmla="*/ 10382 h 10382"/>
                  <a:gd name="connsiteX1" fmla="*/ 4953 w 4953"/>
                  <a:gd name="connsiteY1" fmla="*/ 6572 h 10382"/>
                  <a:gd name="connsiteX2" fmla="*/ 0 w 4953"/>
                  <a:gd name="connsiteY2" fmla="*/ 0 h 10382"/>
                </a:gdLst>
                <a:ahLst/>
                <a:cxnLst>
                  <a:cxn ang="0">
                    <a:pos x="connsiteX0" y="connsiteY0"/>
                  </a:cxn>
                  <a:cxn ang="0">
                    <a:pos x="connsiteX1" y="connsiteY1"/>
                  </a:cxn>
                  <a:cxn ang="0">
                    <a:pos x="connsiteX2" y="connsiteY2"/>
                  </a:cxn>
                </a:cxnLst>
                <a:rect l="l" t="t" r="r" b="b"/>
                <a:pathLst>
                  <a:path w="4953" h="10382">
                    <a:moveTo>
                      <a:pt x="0" y="10382"/>
                    </a:moveTo>
                    <a:lnTo>
                      <a:pt x="4953" y="6572"/>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2" name="任意多边形: 形状 221">
                <a:extLst>
                  <a:ext uri="{FF2B5EF4-FFF2-40B4-BE49-F238E27FC236}">
                    <a16:creationId xmlns:a16="http://schemas.microsoft.com/office/drawing/2014/main" id="{E5940F97-7C19-CFE1-887A-12C78A29DB5B}"/>
                  </a:ext>
                </a:extLst>
              </p:cNvPr>
              <p:cNvSpPr/>
              <p:nvPr/>
            </p:nvSpPr>
            <p:spPr>
              <a:xfrm>
                <a:off x="4227512" y="2595593"/>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3" name="任意多边形: 形状 222">
                <a:extLst>
                  <a:ext uri="{FF2B5EF4-FFF2-40B4-BE49-F238E27FC236}">
                    <a16:creationId xmlns:a16="http://schemas.microsoft.com/office/drawing/2014/main" id="{3E715F7F-BA03-518F-86A3-7D789390A466}"/>
                  </a:ext>
                </a:extLst>
              </p:cNvPr>
              <p:cNvSpPr/>
              <p:nvPr/>
            </p:nvSpPr>
            <p:spPr>
              <a:xfrm>
                <a:off x="4227512" y="2660840"/>
                <a:ext cx="1238" cy="9334"/>
              </a:xfrm>
              <a:custGeom>
                <a:avLst/>
                <a:gdLst>
                  <a:gd name="connsiteX0" fmla="*/ 0 w 1238"/>
                  <a:gd name="connsiteY0" fmla="*/ 0 h 9334"/>
                  <a:gd name="connsiteX1" fmla="*/ 1238 w 1238"/>
                  <a:gd name="connsiteY1" fmla="*/ 0 h 9334"/>
                  <a:gd name="connsiteX2" fmla="*/ 1238 w 1238"/>
                  <a:gd name="connsiteY2" fmla="*/ 9335 h 9334"/>
                  <a:gd name="connsiteX3" fmla="*/ 0 w 1238"/>
                  <a:gd name="connsiteY3" fmla="*/ 9335 h 9334"/>
                </a:gdLst>
                <a:ahLst/>
                <a:cxnLst>
                  <a:cxn ang="0">
                    <a:pos x="connsiteX0" y="connsiteY0"/>
                  </a:cxn>
                  <a:cxn ang="0">
                    <a:pos x="connsiteX1" y="connsiteY1"/>
                  </a:cxn>
                  <a:cxn ang="0">
                    <a:pos x="connsiteX2" y="connsiteY2"/>
                  </a:cxn>
                  <a:cxn ang="0">
                    <a:pos x="connsiteX3" y="connsiteY3"/>
                  </a:cxn>
                </a:cxnLst>
                <a:rect l="l" t="t" r="r" b="b"/>
                <a:pathLst>
                  <a:path w="1238" h="9334">
                    <a:moveTo>
                      <a:pt x="0" y="0"/>
                    </a:moveTo>
                    <a:lnTo>
                      <a:pt x="1238" y="0"/>
                    </a:lnTo>
                    <a:lnTo>
                      <a:pt x="1238"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4" name="任意多边形: 形状 223">
                <a:extLst>
                  <a:ext uri="{FF2B5EF4-FFF2-40B4-BE49-F238E27FC236}">
                    <a16:creationId xmlns:a16="http://schemas.microsoft.com/office/drawing/2014/main" id="{78524956-404B-7301-D526-FDB80477155B}"/>
                  </a:ext>
                </a:extLst>
              </p:cNvPr>
              <p:cNvSpPr/>
              <p:nvPr/>
            </p:nvSpPr>
            <p:spPr>
              <a:xfrm>
                <a:off x="4227512" y="2294508"/>
                <a:ext cx="267747" cy="437768"/>
              </a:xfrm>
              <a:custGeom>
                <a:avLst/>
                <a:gdLst>
                  <a:gd name="connsiteX0" fmla="*/ 0 w 267747"/>
                  <a:gd name="connsiteY0" fmla="*/ 0 h 437768"/>
                  <a:gd name="connsiteX1" fmla="*/ 0 w 267747"/>
                  <a:gd name="connsiteY1" fmla="*/ 437769 h 437768"/>
                  <a:gd name="connsiteX2" fmla="*/ 5906 w 267747"/>
                  <a:gd name="connsiteY2" fmla="*/ 437769 h 437768"/>
                  <a:gd name="connsiteX3" fmla="*/ 5906 w 267747"/>
                  <a:gd name="connsiteY3" fmla="*/ 9334 h 437768"/>
                  <a:gd name="connsiteX4" fmla="*/ 267748 w 267747"/>
                  <a:gd name="connsiteY4" fmla="*/ 9334 h 437768"/>
                  <a:gd name="connsiteX5" fmla="*/ 267748 w 267747"/>
                  <a:gd name="connsiteY5" fmla="*/ 0 h 43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768">
                    <a:moveTo>
                      <a:pt x="0" y="0"/>
                    </a:moveTo>
                    <a:lnTo>
                      <a:pt x="0" y="437769"/>
                    </a:lnTo>
                    <a:lnTo>
                      <a:pt x="5906" y="437769"/>
                    </a:lnTo>
                    <a:lnTo>
                      <a:pt x="5906" y="9334"/>
                    </a:lnTo>
                    <a:lnTo>
                      <a:pt x="267748" y="9334"/>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5" name="任意多边形: 形状 224">
                <a:extLst>
                  <a:ext uri="{FF2B5EF4-FFF2-40B4-BE49-F238E27FC236}">
                    <a16:creationId xmlns:a16="http://schemas.microsoft.com/office/drawing/2014/main" id="{4368A993-E3C2-3CBF-8269-8E8C2B190921}"/>
                  </a:ext>
                </a:extLst>
              </p:cNvPr>
              <p:cNvSpPr/>
              <p:nvPr/>
            </p:nvSpPr>
            <p:spPr>
              <a:xfrm>
                <a:off x="4295425" y="2230691"/>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6" name="任意多边形: 形状 225">
                <a:extLst>
                  <a:ext uri="{FF2B5EF4-FFF2-40B4-BE49-F238E27FC236}">
                    <a16:creationId xmlns:a16="http://schemas.microsoft.com/office/drawing/2014/main" id="{0249812E-2FDF-F994-3C56-498EB70F0A09}"/>
                  </a:ext>
                </a:extLst>
              </p:cNvPr>
              <p:cNvSpPr/>
              <p:nvPr/>
            </p:nvSpPr>
            <p:spPr>
              <a:xfrm>
                <a:off x="4295425" y="2230691"/>
                <a:ext cx="271176" cy="439483"/>
              </a:xfrm>
              <a:custGeom>
                <a:avLst/>
                <a:gdLst>
                  <a:gd name="connsiteX0" fmla="*/ 271177 w 271176"/>
                  <a:gd name="connsiteY0" fmla="*/ 439484 h 439483"/>
                  <a:gd name="connsiteX1" fmla="*/ 0 w 271176"/>
                  <a:gd name="connsiteY1" fmla="*/ 439484 h 439483"/>
                  <a:gd name="connsiteX2" fmla="*/ 0 w 271176"/>
                  <a:gd name="connsiteY2" fmla="*/ 430149 h 439483"/>
                  <a:gd name="connsiteX3" fmla="*/ 261842 w 271176"/>
                  <a:gd name="connsiteY3" fmla="*/ 430149 h 439483"/>
                  <a:gd name="connsiteX4" fmla="*/ 261842 w 271176"/>
                  <a:gd name="connsiteY4" fmla="*/ 0 h 439483"/>
                  <a:gd name="connsiteX5" fmla="*/ 271177 w 271176"/>
                  <a:gd name="connsiteY5" fmla="*/ 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271177" y="439484"/>
                    </a:moveTo>
                    <a:lnTo>
                      <a:pt x="0" y="439484"/>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7" name="任意多边形: 形状 226">
                <a:extLst>
                  <a:ext uri="{FF2B5EF4-FFF2-40B4-BE49-F238E27FC236}">
                    <a16:creationId xmlns:a16="http://schemas.microsoft.com/office/drawing/2014/main" id="{2A5385E5-B118-7FAC-61FE-0A83812E639F}"/>
                  </a:ext>
                </a:extLst>
              </p:cNvPr>
              <p:cNvSpPr/>
              <p:nvPr/>
            </p:nvSpPr>
            <p:spPr>
              <a:xfrm>
                <a:off x="4561934" y="2361088"/>
                <a:ext cx="204692" cy="299751"/>
              </a:xfrm>
              <a:custGeom>
                <a:avLst/>
                <a:gdLst>
                  <a:gd name="connsiteX0" fmla="*/ 176213 w 204692"/>
                  <a:gd name="connsiteY0" fmla="*/ 299752 h 299751"/>
                  <a:gd name="connsiteX1" fmla="*/ 169831 w 204692"/>
                  <a:gd name="connsiteY1" fmla="*/ 292894 h 299751"/>
                  <a:gd name="connsiteX2" fmla="*/ 195263 w 204692"/>
                  <a:gd name="connsiteY2" fmla="*/ 269176 h 299751"/>
                  <a:gd name="connsiteX3" fmla="*/ 195263 w 204692"/>
                  <a:gd name="connsiteY3" fmla="*/ 9430 h 299751"/>
                  <a:gd name="connsiteX4" fmla="*/ 0 w 204692"/>
                  <a:gd name="connsiteY4" fmla="*/ 9430 h 299751"/>
                  <a:gd name="connsiteX5" fmla="*/ 0 w 204692"/>
                  <a:gd name="connsiteY5" fmla="*/ 0 h 299751"/>
                  <a:gd name="connsiteX6" fmla="*/ 204692 w 204692"/>
                  <a:gd name="connsiteY6" fmla="*/ 0 h 299751"/>
                  <a:gd name="connsiteX7" fmla="*/ 204692 w 204692"/>
                  <a:gd name="connsiteY7" fmla="*/ 273177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176213" y="299752"/>
                    </a:moveTo>
                    <a:lnTo>
                      <a:pt x="169831" y="292894"/>
                    </a:lnTo>
                    <a:lnTo>
                      <a:pt x="195263" y="269176"/>
                    </a:lnTo>
                    <a:lnTo>
                      <a:pt x="195263" y="9430"/>
                    </a:lnTo>
                    <a:lnTo>
                      <a:pt x="0" y="9430"/>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8" name="任意多边形: 形状 227">
                <a:extLst>
                  <a:ext uri="{FF2B5EF4-FFF2-40B4-BE49-F238E27FC236}">
                    <a16:creationId xmlns:a16="http://schemas.microsoft.com/office/drawing/2014/main" id="{A785F273-6466-F5C1-C79A-626EB9142E9F}"/>
                  </a:ext>
                </a:extLst>
              </p:cNvPr>
              <p:cNvSpPr/>
              <p:nvPr/>
            </p:nvSpPr>
            <p:spPr>
              <a:xfrm>
                <a:off x="4290662" y="2361088"/>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430 h 371189"/>
                  <a:gd name="connsiteX5" fmla="*/ 9430 w 204596"/>
                  <a:gd name="connsiteY5" fmla="*/ 943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9" name="任意多边形: 形状 228">
                <a:extLst>
                  <a:ext uri="{FF2B5EF4-FFF2-40B4-BE49-F238E27FC236}">
                    <a16:creationId xmlns:a16="http://schemas.microsoft.com/office/drawing/2014/main" id="{289C9887-13A6-BB9B-4224-A0105F0333DD}"/>
                  </a:ext>
                </a:extLst>
              </p:cNvPr>
              <p:cNvSpPr/>
              <p:nvPr/>
            </p:nvSpPr>
            <p:spPr>
              <a:xfrm>
                <a:off x="4690522" y="2365755"/>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0" name="任意多边形: 形状 229">
                <a:extLst>
                  <a:ext uri="{FF2B5EF4-FFF2-40B4-BE49-F238E27FC236}">
                    <a16:creationId xmlns:a16="http://schemas.microsoft.com/office/drawing/2014/main" id="{8195FB2F-DD4F-77EB-3CD6-C28AB0B6CCED}"/>
                  </a:ext>
                </a:extLst>
              </p:cNvPr>
              <p:cNvSpPr/>
              <p:nvPr/>
            </p:nvSpPr>
            <p:spPr>
              <a:xfrm>
                <a:off x="4625752" y="2365755"/>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466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466"/>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1" name="任意多边形: 形状 230">
                <a:extLst>
                  <a:ext uri="{FF2B5EF4-FFF2-40B4-BE49-F238E27FC236}">
                    <a16:creationId xmlns:a16="http://schemas.microsoft.com/office/drawing/2014/main" id="{83C302BF-BE85-B0DF-9B3F-9B3106EC7F06}"/>
                  </a:ext>
                </a:extLst>
              </p:cNvPr>
              <p:cNvSpPr/>
              <p:nvPr/>
            </p:nvSpPr>
            <p:spPr>
              <a:xfrm>
                <a:off x="6255194" y="1959133"/>
                <a:ext cx="207454" cy="4667"/>
              </a:xfrm>
              <a:custGeom>
                <a:avLst/>
                <a:gdLst>
                  <a:gd name="connsiteX0" fmla="*/ 0 w 207454"/>
                  <a:gd name="connsiteY0" fmla="*/ 0 h 4667"/>
                  <a:gd name="connsiteX1" fmla="*/ 207455 w 207454"/>
                  <a:gd name="connsiteY1" fmla="*/ 0 h 4667"/>
                  <a:gd name="connsiteX2" fmla="*/ 207455 w 207454"/>
                  <a:gd name="connsiteY2" fmla="*/ 4667 h 4667"/>
                  <a:gd name="connsiteX3" fmla="*/ 0 w 207454"/>
                  <a:gd name="connsiteY3" fmla="*/ 4667 h 4667"/>
                </a:gdLst>
                <a:ahLst/>
                <a:cxnLst>
                  <a:cxn ang="0">
                    <a:pos x="connsiteX0" y="connsiteY0"/>
                  </a:cxn>
                  <a:cxn ang="0">
                    <a:pos x="connsiteX1" y="connsiteY1"/>
                  </a:cxn>
                  <a:cxn ang="0">
                    <a:pos x="connsiteX2" y="connsiteY2"/>
                  </a:cxn>
                  <a:cxn ang="0">
                    <a:pos x="connsiteX3" y="connsiteY3"/>
                  </a:cxn>
                </a:cxnLst>
                <a:rect l="l" t="t" r="r" b="b"/>
                <a:pathLst>
                  <a:path w="207454" h="4667">
                    <a:moveTo>
                      <a:pt x="0" y="0"/>
                    </a:moveTo>
                    <a:lnTo>
                      <a:pt x="207455" y="0"/>
                    </a:lnTo>
                    <a:lnTo>
                      <a:pt x="207455"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2" name="任意多边形: 形状 231">
                <a:extLst>
                  <a:ext uri="{FF2B5EF4-FFF2-40B4-BE49-F238E27FC236}">
                    <a16:creationId xmlns:a16="http://schemas.microsoft.com/office/drawing/2014/main" id="{53526096-045E-76B2-45DC-DF992E4F71F1}"/>
                  </a:ext>
                </a:extLst>
              </p:cNvPr>
              <p:cNvSpPr/>
              <p:nvPr/>
            </p:nvSpPr>
            <p:spPr>
              <a:xfrm>
                <a:off x="6521798" y="1959133"/>
                <a:ext cx="343662" cy="4762"/>
              </a:xfrm>
              <a:custGeom>
                <a:avLst/>
                <a:gdLst>
                  <a:gd name="connsiteX0" fmla="*/ 0 w 343662"/>
                  <a:gd name="connsiteY0" fmla="*/ 0 h 4762"/>
                  <a:gd name="connsiteX1" fmla="*/ 0 w 343662"/>
                  <a:gd name="connsiteY1" fmla="*/ 4763 h 4762"/>
                  <a:gd name="connsiteX2" fmla="*/ 340138 w 343662"/>
                  <a:gd name="connsiteY2" fmla="*/ 4763 h 4762"/>
                  <a:gd name="connsiteX3" fmla="*/ 343662 w 343662"/>
                  <a:gd name="connsiteY3" fmla="*/ 0 h 4762"/>
                </a:gdLst>
                <a:ahLst/>
                <a:cxnLst>
                  <a:cxn ang="0">
                    <a:pos x="connsiteX0" y="connsiteY0"/>
                  </a:cxn>
                  <a:cxn ang="0">
                    <a:pos x="connsiteX1" y="connsiteY1"/>
                  </a:cxn>
                  <a:cxn ang="0">
                    <a:pos x="connsiteX2" y="connsiteY2"/>
                  </a:cxn>
                  <a:cxn ang="0">
                    <a:pos x="connsiteX3" y="connsiteY3"/>
                  </a:cxn>
                </a:cxnLst>
                <a:rect l="l" t="t" r="r" b="b"/>
                <a:pathLst>
                  <a:path w="343662" h="4762">
                    <a:moveTo>
                      <a:pt x="0" y="0"/>
                    </a:moveTo>
                    <a:lnTo>
                      <a:pt x="0" y="4763"/>
                    </a:lnTo>
                    <a:lnTo>
                      <a:pt x="340138" y="4763"/>
                    </a:lnTo>
                    <a:lnTo>
                      <a:pt x="34366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3" name="任意多边形: 形状 232">
                <a:extLst>
                  <a:ext uri="{FF2B5EF4-FFF2-40B4-BE49-F238E27FC236}">
                    <a16:creationId xmlns:a16="http://schemas.microsoft.com/office/drawing/2014/main" id="{E4B67008-54EE-4E32-44E2-882D6B2A28DD}"/>
                  </a:ext>
                </a:extLst>
              </p:cNvPr>
              <p:cNvSpPr/>
              <p:nvPr/>
            </p:nvSpPr>
            <p:spPr>
              <a:xfrm>
                <a:off x="6918991" y="1959133"/>
                <a:ext cx="8572" cy="4762"/>
              </a:xfrm>
              <a:custGeom>
                <a:avLst/>
                <a:gdLst>
                  <a:gd name="connsiteX0" fmla="*/ 0 w 8572"/>
                  <a:gd name="connsiteY0" fmla="*/ 0 h 4762"/>
                  <a:gd name="connsiteX1" fmla="*/ 3524 w 8572"/>
                  <a:gd name="connsiteY1" fmla="*/ 4763 h 4762"/>
                  <a:gd name="connsiteX2" fmla="*/ 8572 w 8572"/>
                  <a:gd name="connsiteY2" fmla="*/ 4763 h 4762"/>
                  <a:gd name="connsiteX3" fmla="*/ 8572 w 8572"/>
                  <a:gd name="connsiteY3" fmla="*/ 0 h 4762"/>
                </a:gdLst>
                <a:ahLst/>
                <a:cxnLst>
                  <a:cxn ang="0">
                    <a:pos x="connsiteX0" y="connsiteY0"/>
                  </a:cxn>
                  <a:cxn ang="0">
                    <a:pos x="connsiteX1" y="connsiteY1"/>
                  </a:cxn>
                  <a:cxn ang="0">
                    <a:pos x="connsiteX2" y="connsiteY2"/>
                  </a:cxn>
                  <a:cxn ang="0">
                    <a:pos x="connsiteX3" y="connsiteY3"/>
                  </a:cxn>
                </a:cxnLst>
                <a:rect l="l" t="t" r="r" b="b"/>
                <a:pathLst>
                  <a:path w="8572" h="4762">
                    <a:moveTo>
                      <a:pt x="0" y="0"/>
                    </a:moveTo>
                    <a:lnTo>
                      <a:pt x="3524" y="4763"/>
                    </a:lnTo>
                    <a:lnTo>
                      <a:pt x="8572" y="4763"/>
                    </a:lnTo>
                    <a:lnTo>
                      <a:pt x="85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4" name="任意多边形: 形状 233">
                <a:extLst>
                  <a:ext uri="{FF2B5EF4-FFF2-40B4-BE49-F238E27FC236}">
                    <a16:creationId xmlns:a16="http://schemas.microsoft.com/office/drawing/2014/main" id="{838A2468-1A3D-F495-84FB-5420AA95F116}"/>
                  </a:ext>
                </a:extLst>
              </p:cNvPr>
              <p:cNvSpPr/>
              <p:nvPr/>
            </p:nvSpPr>
            <p:spPr>
              <a:xfrm>
                <a:off x="4905215" y="2396330"/>
                <a:ext cx="207454" cy="271176"/>
              </a:xfrm>
              <a:custGeom>
                <a:avLst/>
                <a:gdLst>
                  <a:gd name="connsiteX0" fmla="*/ 207454 w 207454"/>
                  <a:gd name="connsiteY0" fmla="*/ 271177 h 271176"/>
                  <a:gd name="connsiteX1" fmla="*/ 0 w 207454"/>
                  <a:gd name="connsiteY1" fmla="*/ 271177 h 271176"/>
                  <a:gd name="connsiteX2" fmla="*/ 0 w 207454"/>
                  <a:gd name="connsiteY2" fmla="*/ 65627 h 271176"/>
                  <a:gd name="connsiteX3" fmla="*/ 133255 w 207454"/>
                  <a:gd name="connsiteY3" fmla="*/ 65627 h 271176"/>
                  <a:gd name="connsiteX4" fmla="*/ 133255 w 207454"/>
                  <a:gd name="connsiteY4" fmla="*/ 0 h 271176"/>
                  <a:gd name="connsiteX5" fmla="*/ 142684 w 207454"/>
                  <a:gd name="connsiteY5" fmla="*/ 0 h 271176"/>
                  <a:gd name="connsiteX6" fmla="*/ 142684 w 207454"/>
                  <a:gd name="connsiteY6" fmla="*/ 206407 h 271176"/>
                  <a:gd name="connsiteX7" fmla="*/ 66580 w 207454"/>
                  <a:gd name="connsiteY7" fmla="*/ 206407 h 271176"/>
                  <a:gd name="connsiteX8" fmla="*/ 66580 w 207454"/>
                  <a:gd name="connsiteY8" fmla="*/ 128588 h 271176"/>
                  <a:gd name="connsiteX9" fmla="*/ 133255 w 207454"/>
                  <a:gd name="connsiteY9" fmla="*/ 128588 h 271176"/>
                  <a:gd name="connsiteX10" fmla="*/ 133255 w 207454"/>
                  <a:gd name="connsiteY10" fmla="*/ 75057 h 271176"/>
                  <a:gd name="connsiteX11" fmla="*/ 9334 w 207454"/>
                  <a:gd name="connsiteY11" fmla="*/ 75057 h 271176"/>
                  <a:gd name="connsiteX12" fmla="*/ 9334 w 207454"/>
                  <a:gd name="connsiteY12" fmla="*/ 261842 h 271176"/>
                  <a:gd name="connsiteX13" fmla="*/ 198025 w 207454"/>
                  <a:gd name="connsiteY13" fmla="*/ 261842 h 271176"/>
                  <a:gd name="connsiteX14" fmla="*/ 198025 w 207454"/>
                  <a:gd name="connsiteY14" fmla="*/ 0 h 271176"/>
                  <a:gd name="connsiteX15" fmla="*/ 207454 w 207454"/>
                  <a:gd name="connsiteY15" fmla="*/ 0 h 271176"/>
                  <a:gd name="connsiteX16" fmla="*/ 207454 w 207454"/>
                  <a:gd name="connsiteY16" fmla="*/ 271177 h 271176"/>
                  <a:gd name="connsiteX17" fmla="*/ 75914 w 207454"/>
                  <a:gd name="connsiteY17" fmla="*/ 197072 h 271176"/>
                  <a:gd name="connsiteX18" fmla="*/ 133255 w 207454"/>
                  <a:gd name="connsiteY18" fmla="*/ 197072 h 271176"/>
                  <a:gd name="connsiteX19" fmla="*/ 133255 w 207454"/>
                  <a:gd name="connsiteY19" fmla="*/ 138017 h 271176"/>
                  <a:gd name="connsiteX20" fmla="*/ 75914 w 207454"/>
                  <a:gd name="connsiteY20" fmla="*/ 138017 h 271176"/>
                  <a:gd name="connsiteX21" fmla="*/ 75914 w 207454"/>
                  <a:gd name="connsiteY21" fmla="*/ 197072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207454" y="271177"/>
                    </a:moveTo>
                    <a:lnTo>
                      <a:pt x="0" y="271177"/>
                    </a:lnTo>
                    <a:lnTo>
                      <a:pt x="0" y="65627"/>
                    </a:lnTo>
                    <a:lnTo>
                      <a:pt x="133255" y="65627"/>
                    </a:lnTo>
                    <a:lnTo>
                      <a:pt x="133255" y="0"/>
                    </a:lnTo>
                    <a:lnTo>
                      <a:pt x="142684" y="0"/>
                    </a:lnTo>
                    <a:lnTo>
                      <a:pt x="142684" y="206407"/>
                    </a:lnTo>
                    <a:lnTo>
                      <a:pt x="66580" y="206407"/>
                    </a:lnTo>
                    <a:lnTo>
                      <a:pt x="66580" y="128588"/>
                    </a:lnTo>
                    <a:lnTo>
                      <a:pt x="133255" y="128588"/>
                    </a:lnTo>
                    <a:lnTo>
                      <a:pt x="133255" y="75057"/>
                    </a:lnTo>
                    <a:lnTo>
                      <a:pt x="9334" y="75057"/>
                    </a:lnTo>
                    <a:lnTo>
                      <a:pt x="9334" y="261842"/>
                    </a:lnTo>
                    <a:lnTo>
                      <a:pt x="198025" y="261842"/>
                    </a:lnTo>
                    <a:lnTo>
                      <a:pt x="198025" y="0"/>
                    </a:lnTo>
                    <a:lnTo>
                      <a:pt x="207454" y="0"/>
                    </a:lnTo>
                    <a:lnTo>
                      <a:pt x="207454" y="271177"/>
                    </a:lnTo>
                    <a:close/>
                    <a:moveTo>
                      <a:pt x="75914" y="197072"/>
                    </a:moveTo>
                    <a:lnTo>
                      <a:pt x="133255" y="197072"/>
                    </a:lnTo>
                    <a:lnTo>
                      <a:pt x="133255" y="138017"/>
                    </a:lnTo>
                    <a:lnTo>
                      <a:pt x="75914" y="138017"/>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5" name="任意多边形: 形状 234">
                <a:extLst>
                  <a:ext uri="{FF2B5EF4-FFF2-40B4-BE49-F238E27FC236}">
                    <a16:creationId xmlns:a16="http://schemas.microsoft.com/office/drawing/2014/main" id="{7A6E48C1-0EC2-F3CF-02CF-EF1D56CFEACB}"/>
                  </a:ext>
                </a:extLst>
              </p:cNvPr>
              <p:cNvSpPr/>
              <p:nvPr/>
            </p:nvSpPr>
            <p:spPr>
              <a:xfrm>
                <a:off x="5108003" y="2460053"/>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6" name="任意多边形: 形状 235">
                <a:extLst>
                  <a:ext uri="{FF2B5EF4-FFF2-40B4-BE49-F238E27FC236}">
                    <a16:creationId xmlns:a16="http://schemas.microsoft.com/office/drawing/2014/main" id="{F4BAF8D1-F27E-54E3-1A21-8C9DFCA4D242}"/>
                  </a:ext>
                </a:extLst>
              </p:cNvPr>
              <p:cNvSpPr/>
              <p:nvPr/>
            </p:nvSpPr>
            <p:spPr>
              <a:xfrm>
                <a:off x="5108003" y="2524918"/>
                <a:ext cx="396049" cy="42100"/>
              </a:xfrm>
              <a:custGeom>
                <a:avLst/>
                <a:gdLst>
                  <a:gd name="connsiteX0" fmla="*/ 388334 w 396049"/>
                  <a:gd name="connsiteY0" fmla="*/ 42100 h 42100"/>
                  <a:gd name="connsiteX1" fmla="*/ 365855 w 396049"/>
                  <a:gd name="connsiteY1" fmla="*/ 9335 h 42100"/>
                  <a:gd name="connsiteX2" fmla="*/ 0 w 396049"/>
                  <a:gd name="connsiteY2" fmla="*/ 9335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5"/>
                    </a:lnTo>
                    <a:lnTo>
                      <a:pt x="0" y="9335"/>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7" name="任意多边形: 形状 236">
                <a:extLst>
                  <a:ext uri="{FF2B5EF4-FFF2-40B4-BE49-F238E27FC236}">
                    <a16:creationId xmlns:a16="http://schemas.microsoft.com/office/drawing/2014/main" id="{0DDCD52F-677C-0E96-8275-5408788DB7B0}"/>
                  </a:ext>
                </a:extLst>
              </p:cNvPr>
              <p:cNvSpPr/>
              <p:nvPr/>
            </p:nvSpPr>
            <p:spPr>
              <a:xfrm>
                <a:off x="5171725" y="2524918"/>
                <a:ext cx="671131" cy="142589"/>
              </a:xfrm>
              <a:custGeom>
                <a:avLst/>
                <a:gdLst>
                  <a:gd name="connsiteX0" fmla="*/ 340233 w 671131"/>
                  <a:gd name="connsiteY0" fmla="*/ 142589 h 142589"/>
                  <a:gd name="connsiteX1" fmla="*/ 0 w 671131"/>
                  <a:gd name="connsiteY1" fmla="*/ 142589 h 142589"/>
                  <a:gd name="connsiteX2" fmla="*/ 0 w 671131"/>
                  <a:gd name="connsiteY2" fmla="*/ 4667 h 142589"/>
                  <a:gd name="connsiteX3" fmla="*/ 9430 w 671131"/>
                  <a:gd name="connsiteY3" fmla="*/ 4667 h 142589"/>
                  <a:gd name="connsiteX4" fmla="*/ 9430 w 671131"/>
                  <a:gd name="connsiteY4" fmla="*/ 133255 h 142589"/>
                  <a:gd name="connsiteX5" fmla="*/ 335566 w 671131"/>
                  <a:gd name="connsiteY5" fmla="*/ 133255 h 142589"/>
                  <a:gd name="connsiteX6" fmla="*/ 435483 w 671131"/>
                  <a:gd name="connsiteY6" fmla="*/ 0 h 142589"/>
                  <a:gd name="connsiteX7" fmla="*/ 671132 w 671131"/>
                  <a:gd name="connsiteY7" fmla="*/ 0 h 142589"/>
                  <a:gd name="connsiteX8" fmla="*/ 671132 w 671131"/>
                  <a:gd name="connsiteY8" fmla="*/ 9335 h 142589"/>
                  <a:gd name="connsiteX9" fmla="*/ 440246 w 671131"/>
                  <a:gd name="connsiteY9" fmla="*/ 9335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589">
                    <a:moveTo>
                      <a:pt x="340233" y="142589"/>
                    </a:moveTo>
                    <a:lnTo>
                      <a:pt x="0" y="142589"/>
                    </a:lnTo>
                    <a:lnTo>
                      <a:pt x="0" y="4667"/>
                    </a:lnTo>
                    <a:lnTo>
                      <a:pt x="9430" y="4667"/>
                    </a:lnTo>
                    <a:lnTo>
                      <a:pt x="9430" y="133255"/>
                    </a:lnTo>
                    <a:lnTo>
                      <a:pt x="335566" y="133255"/>
                    </a:lnTo>
                    <a:lnTo>
                      <a:pt x="435483" y="0"/>
                    </a:lnTo>
                    <a:lnTo>
                      <a:pt x="671132" y="0"/>
                    </a:lnTo>
                    <a:lnTo>
                      <a:pt x="671132" y="9335"/>
                    </a:lnTo>
                    <a:lnTo>
                      <a:pt x="44024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8" name="任意多边形: 形状 237">
                <a:extLst>
                  <a:ext uri="{FF2B5EF4-FFF2-40B4-BE49-F238E27FC236}">
                    <a16:creationId xmlns:a16="http://schemas.microsoft.com/office/drawing/2014/main" id="{E0C0CCB5-6826-DAD0-EBE1-A26C8083D273}"/>
                  </a:ext>
                </a:extLst>
              </p:cNvPr>
              <p:cNvSpPr/>
              <p:nvPr/>
            </p:nvSpPr>
            <p:spPr>
              <a:xfrm>
                <a:off x="5238400" y="2460053"/>
                <a:ext cx="604456" cy="140874"/>
              </a:xfrm>
              <a:custGeom>
                <a:avLst/>
                <a:gdLst>
                  <a:gd name="connsiteX0" fmla="*/ 240221 w 604456"/>
                  <a:gd name="connsiteY0" fmla="*/ 140875 h 140874"/>
                  <a:gd name="connsiteX1" fmla="*/ 0 w 604456"/>
                  <a:gd name="connsiteY1" fmla="*/ 140875 h 140874"/>
                  <a:gd name="connsiteX2" fmla="*/ 0 w 604456"/>
                  <a:gd name="connsiteY2" fmla="*/ 69532 h 140874"/>
                  <a:gd name="connsiteX3" fmla="*/ 9430 w 604456"/>
                  <a:gd name="connsiteY3" fmla="*/ 69532 h 140874"/>
                  <a:gd name="connsiteX4" fmla="*/ 9430 w 604456"/>
                  <a:gd name="connsiteY4" fmla="*/ 131445 h 140874"/>
                  <a:gd name="connsiteX5" fmla="*/ 235553 w 604456"/>
                  <a:gd name="connsiteY5" fmla="*/ 131445 h 140874"/>
                  <a:gd name="connsiteX6" fmla="*/ 334137 w 604456"/>
                  <a:gd name="connsiteY6" fmla="*/ 0 h 140874"/>
                  <a:gd name="connsiteX7" fmla="*/ 604456 w 604456"/>
                  <a:gd name="connsiteY7" fmla="*/ 0 h 140874"/>
                  <a:gd name="connsiteX8" fmla="*/ 604456 w 604456"/>
                  <a:gd name="connsiteY8" fmla="*/ 9430 h 140874"/>
                  <a:gd name="connsiteX9" fmla="*/ 338804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40221" y="140875"/>
                    </a:moveTo>
                    <a:lnTo>
                      <a:pt x="0" y="140875"/>
                    </a:lnTo>
                    <a:lnTo>
                      <a:pt x="0" y="69532"/>
                    </a:lnTo>
                    <a:lnTo>
                      <a:pt x="9430" y="69532"/>
                    </a:lnTo>
                    <a:lnTo>
                      <a:pt x="9430" y="131445"/>
                    </a:lnTo>
                    <a:lnTo>
                      <a:pt x="235553" y="131445"/>
                    </a:lnTo>
                    <a:lnTo>
                      <a:pt x="334137" y="0"/>
                    </a:lnTo>
                    <a:lnTo>
                      <a:pt x="604456" y="0"/>
                    </a:lnTo>
                    <a:lnTo>
                      <a:pt x="604456" y="9430"/>
                    </a:lnTo>
                    <a:lnTo>
                      <a:pt x="338804"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9" name="任意多边形: 形状 238">
                <a:extLst>
                  <a:ext uri="{FF2B5EF4-FFF2-40B4-BE49-F238E27FC236}">
                    <a16:creationId xmlns:a16="http://schemas.microsoft.com/office/drawing/2014/main" id="{03B21C6C-89D0-3C44-4FBD-DF8F60BA0273}"/>
                  </a:ext>
                </a:extLst>
              </p:cNvPr>
              <p:cNvSpPr/>
              <p:nvPr/>
            </p:nvSpPr>
            <p:spPr>
              <a:xfrm>
                <a:off x="5912008" y="2460148"/>
                <a:ext cx="271271" cy="207359"/>
              </a:xfrm>
              <a:custGeom>
                <a:avLst/>
                <a:gdLst>
                  <a:gd name="connsiteX0" fmla="*/ 271177 w 271271"/>
                  <a:gd name="connsiteY0" fmla="*/ 207359 h 207359"/>
                  <a:gd name="connsiteX1" fmla="*/ 65627 w 271271"/>
                  <a:gd name="connsiteY1" fmla="*/ 207359 h 207359"/>
                  <a:gd name="connsiteX2" fmla="*/ 65627 w 271271"/>
                  <a:gd name="connsiteY2" fmla="*/ 74105 h 207359"/>
                  <a:gd name="connsiteX3" fmla="*/ 0 w 271271"/>
                  <a:gd name="connsiteY3" fmla="*/ 74105 h 207359"/>
                  <a:gd name="connsiteX4" fmla="*/ 0 w 271271"/>
                  <a:gd name="connsiteY4" fmla="*/ 64770 h 207359"/>
                  <a:gd name="connsiteX5" fmla="*/ 206502 w 271271"/>
                  <a:gd name="connsiteY5" fmla="*/ 64770 h 207359"/>
                  <a:gd name="connsiteX6" fmla="*/ 206502 w 271271"/>
                  <a:gd name="connsiteY6" fmla="*/ 140875 h 207359"/>
                  <a:gd name="connsiteX7" fmla="*/ 128588 w 271271"/>
                  <a:gd name="connsiteY7" fmla="*/ 140875 h 207359"/>
                  <a:gd name="connsiteX8" fmla="*/ 128588 w 271271"/>
                  <a:gd name="connsiteY8" fmla="*/ 74200 h 207359"/>
                  <a:gd name="connsiteX9" fmla="*/ 75057 w 271271"/>
                  <a:gd name="connsiteY9" fmla="*/ 74200 h 207359"/>
                  <a:gd name="connsiteX10" fmla="*/ 75057 w 271271"/>
                  <a:gd name="connsiteY10" fmla="*/ 198120 h 207359"/>
                  <a:gd name="connsiteX11" fmla="*/ 261842 w 271271"/>
                  <a:gd name="connsiteY11" fmla="*/ 198120 h 207359"/>
                  <a:gd name="connsiteX12" fmla="*/ 261842 w 271271"/>
                  <a:gd name="connsiteY12" fmla="*/ 9335 h 207359"/>
                  <a:gd name="connsiteX13" fmla="*/ 0 w 271271"/>
                  <a:gd name="connsiteY13" fmla="*/ 9335 h 207359"/>
                  <a:gd name="connsiteX14" fmla="*/ 0 w 271271"/>
                  <a:gd name="connsiteY14" fmla="*/ 0 h 207359"/>
                  <a:gd name="connsiteX15" fmla="*/ 271272 w 271271"/>
                  <a:gd name="connsiteY15" fmla="*/ 0 h 207359"/>
                  <a:gd name="connsiteX16" fmla="*/ 271272 w 271271"/>
                  <a:gd name="connsiteY16" fmla="*/ 207359 h 207359"/>
                  <a:gd name="connsiteX17" fmla="*/ 137922 w 271271"/>
                  <a:gd name="connsiteY17" fmla="*/ 131445 h 207359"/>
                  <a:gd name="connsiteX18" fmla="*/ 197072 w 271271"/>
                  <a:gd name="connsiteY18" fmla="*/ 131445 h 207359"/>
                  <a:gd name="connsiteX19" fmla="*/ 197072 w 271271"/>
                  <a:gd name="connsiteY19" fmla="*/ 74105 h 207359"/>
                  <a:gd name="connsiteX20" fmla="*/ 137922 w 271271"/>
                  <a:gd name="connsiteY20" fmla="*/ 74105 h 207359"/>
                  <a:gd name="connsiteX21" fmla="*/ 137922 w 271271"/>
                  <a:gd name="connsiteY21" fmla="*/ 131445 h 20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359">
                    <a:moveTo>
                      <a:pt x="271177" y="207359"/>
                    </a:moveTo>
                    <a:lnTo>
                      <a:pt x="65627" y="207359"/>
                    </a:lnTo>
                    <a:lnTo>
                      <a:pt x="65627" y="74105"/>
                    </a:lnTo>
                    <a:lnTo>
                      <a:pt x="0" y="74105"/>
                    </a:lnTo>
                    <a:lnTo>
                      <a:pt x="0" y="64770"/>
                    </a:lnTo>
                    <a:lnTo>
                      <a:pt x="206502" y="64770"/>
                    </a:lnTo>
                    <a:lnTo>
                      <a:pt x="206502" y="140875"/>
                    </a:lnTo>
                    <a:lnTo>
                      <a:pt x="128588" y="140875"/>
                    </a:lnTo>
                    <a:lnTo>
                      <a:pt x="128588" y="74200"/>
                    </a:lnTo>
                    <a:lnTo>
                      <a:pt x="75057" y="74200"/>
                    </a:lnTo>
                    <a:lnTo>
                      <a:pt x="75057" y="198120"/>
                    </a:lnTo>
                    <a:lnTo>
                      <a:pt x="261842" y="198120"/>
                    </a:lnTo>
                    <a:lnTo>
                      <a:pt x="261842" y="9335"/>
                    </a:lnTo>
                    <a:lnTo>
                      <a:pt x="0" y="9335"/>
                    </a:lnTo>
                    <a:lnTo>
                      <a:pt x="0" y="0"/>
                    </a:lnTo>
                    <a:lnTo>
                      <a:pt x="271272" y="0"/>
                    </a:lnTo>
                    <a:lnTo>
                      <a:pt x="271272" y="207359"/>
                    </a:lnTo>
                    <a:close/>
                    <a:moveTo>
                      <a:pt x="137922" y="131445"/>
                    </a:moveTo>
                    <a:lnTo>
                      <a:pt x="197072" y="131445"/>
                    </a:lnTo>
                    <a:lnTo>
                      <a:pt x="197072" y="74105"/>
                    </a:lnTo>
                    <a:lnTo>
                      <a:pt x="137922" y="74105"/>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0" name="任意多边形: 形状 239">
                <a:extLst>
                  <a:ext uri="{FF2B5EF4-FFF2-40B4-BE49-F238E27FC236}">
                    <a16:creationId xmlns:a16="http://schemas.microsoft.com/office/drawing/2014/main" id="{5B12B794-629E-7F9D-D7D6-AF8B6B68CA44}"/>
                  </a:ext>
                </a:extLst>
              </p:cNvPr>
              <p:cNvSpPr/>
              <p:nvPr/>
            </p:nvSpPr>
            <p:spPr>
              <a:xfrm>
                <a:off x="5975730" y="1991708"/>
                <a:ext cx="51149" cy="473106"/>
              </a:xfrm>
              <a:custGeom>
                <a:avLst/>
                <a:gdLst>
                  <a:gd name="connsiteX0" fmla="*/ 9335 w 51149"/>
                  <a:gd name="connsiteY0" fmla="*/ 473107 h 473106"/>
                  <a:gd name="connsiteX1" fmla="*/ 0 w 51149"/>
                  <a:gd name="connsiteY1" fmla="*/ 473107 h 473106"/>
                  <a:gd name="connsiteX2" fmla="*/ 0 w 51149"/>
                  <a:gd name="connsiteY2" fmla="*/ 34576 h 473106"/>
                  <a:gd name="connsiteX3" fmla="*/ 45434 w 51149"/>
                  <a:gd name="connsiteY3" fmla="*/ 0 h 473106"/>
                  <a:gd name="connsiteX4" fmla="*/ 51149 w 51149"/>
                  <a:gd name="connsiteY4" fmla="*/ 7525 h 473106"/>
                  <a:gd name="connsiteX5" fmla="*/ 9335 w 51149"/>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9335" y="473107"/>
                    </a:moveTo>
                    <a:lnTo>
                      <a:pt x="0" y="473107"/>
                    </a:lnTo>
                    <a:lnTo>
                      <a:pt x="0" y="34576"/>
                    </a:lnTo>
                    <a:lnTo>
                      <a:pt x="45434" y="0"/>
                    </a:lnTo>
                    <a:lnTo>
                      <a:pt x="51149"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1" name="任意多边形: 形状 240">
                <a:extLst>
                  <a:ext uri="{FF2B5EF4-FFF2-40B4-BE49-F238E27FC236}">
                    <a16:creationId xmlns:a16="http://schemas.microsoft.com/office/drawing/2014/main" id="{A2BEDA17-E01D-CF25-879B-2F12F49D47C8}"/>
                  </a:ext>
                </a:extLst>
              </p:cNvPr>
              <p:cNvSpPr/>
              <p:nvPr/>
            </p:nvSpPr>
            <p:spPr>
              <a:xfrm>
                <a:off x="6040500" y="2034190"/>
                <a:ext cx="42100" cy="430625"/>
              </a:xfrm>
              <a:custGeom>
                <a:avLst/>
                <a:gdLst>
                  <a:gd name="connsiteX0" fmla="*/ 9430 w 42100"/>
                  <a:gd name="connsiteY0" fmla="*/ 430625 h 430625"/>
                  <a:gd name="connsiteX1" fmla="*/ 0 w 42100"/>
                  <a:gd name="connsiteY1" fmla="*/ 430625 h 430625"/>
                  <a:gd name="connsiteX2" fmla="*/ 0 w 42100"/>
                  <a:gd name="connsiteY2" fmla="*/ 25336 h 430625"/>
                  <a:gd name="connsiteX3" fmla="*/ 36862 w 42100"/>
                  <a:gd name="connsiteY3" fmla="*/ 0 h 430625"/>
                  <a:gd name="connsiteX4" fmla="*/ 42100 w 42100"/>
                  <a:gd name="connsiteY4" fmla="*/ 7715 h 430625"/>
                  <a:gd name="connsiteX5" fmla="*/ 9430 w 42100"/>
                  <a:gd name="connsiteY5" fmla="*/ 30290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430" y="430625"/>
                    </a:moveTo>
                    <a:lnTo>
                      <a:pt x="0" y="430625"/>
                    </a:lnTo>
                    <a:lnTo>
                      <a:pt x="0" y="25336"/>
                    </a:lnTo>
                    <a:lnTo>
                      <a:pt x="36862" y="0"/>
                    </a:lnTo>
                    <a:lnTo>
                      <a:pt x="42100" y="7715"/>
                    </a:lnTo>
                    <a:lnTo>
                      <a:pt x="9430" y="3029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2" name="任意多边形: 形状 241">
                <a:extLst>
                  <a:ext uri="{FF2B5EF4-FFF2-40B4-BE49-F238E27FC236}">
                    <a16:creationId xmlns:a16="http://schemas.microsoft.com/office/drawing/2014/main" id="{CCBEDFDC-5B55-8F3D-196C-9E936F1D197A}"/>
                  </a:ext>
                </a:extLst>
              </p:cNvPr>
              <p:cNvSpPr/>
              <p:nvPr/>
            </p:nvSpPr>
            <p:spPr>
              <a:xfrm>
                <a:off x="6045167" y="1959133"/>
                <a:ext cx="138017" cy="441864"/>
              </a:xfrm>
              <a:custGeom>
                <a:avLst/>
                <a:gdLst>
                  <a:gd name="connsiteX0" fmla="*/ 32861 w 138017"/>
                  <a:gd name="connsiteY0" fmla="*/ 0 h 441864"/>
                  <a:gd name="connsiteX1" fmla="*/ 128588 w 138017"/>
                  <a:gd name="connsiteY1" fmla="*/ 71818 h 441864"/>
                  <a:gd name="connsiteX2" fmla="*/ 128588 w 138017"/>
                  <a:gd name="connsiteY2" fmla="*/ 432435 h 441864"/>
                  <a:gd name="connsiteX3" fmla="*/ 0 w 138017"/>
                  <a:gd name="connsiteY3" fmla="*/ 432435 h 441864"/>
                  <a:gd name="connsiteX4" fmla="*/ 0 w 138017"/>
                  <a:gd name="connsiteY4" fmla="*/ 441865 h 441864"/>
                  <a:gd name="connsiteX5" fmla="*/ 138017 w 138017"/>
                  <a:gd name="connsiteY5" fmla="*/ 441865 h 441864"/>
                  <a:gd name="connsiteX6" fmla="*/ 138017 w 138017"/>
                  <a:gd name="connsiteY6" fmla="*/ 67151 h 441864"/>
                  <a:gd name="connsiteX7" fmla="*/ 48482 w 138017"/>
                  <a:gd name="connsiteY7" fmla="*/ 0 h 44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017" h="441864">
                    <a:moveTo>
                      <a:pt x="32861" y="0"/>
                    </a:moveTo>
                    <a:lnTo>
                      <a:pt x="128588" y="71818"/>
                    </a:lnTo>
                    <a:lnTo>
                      <a:pt x="128588" y="432435"/>
                    </a:lnTo>
                    <a:lnTo>
                      <a:pt x="0" y="432435"/>
                    </a:lnTo>
                    <a:lnTo>
                      <a:pt x="0" y="441865"/>
                    </a:lnTo>
                    <a:lnTo>
                      <a:pt x="138017" y="441865"/>
                    </a:lnTo>
                    <a:lnTo>
                      <a:pt x="138017" y="67151"/>
                    </a:lnTo>
                    <a:lnTo>
                      <a:pt x="4848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3" name="任意多边形: 形状 242">
                <a:extLst>
                  <a:ext uri="{FF2B5EF4-FFF2-40B4-BE49-F238E27FC236}">
                    <a16:creationId xmlns:a16="http://schemas.microsoft.com/office/drawing/2014/main" id="{A4DB16B5-34DF-0C25-1CD4-9F98D1074871}"/>
                  </a:ext>
                </a:extLst>
              </p:cNvPr>
              <p:cNvSpPr/>
              <p:nvPr/>
            </p:nvSpPr>
            <p:spPr>
              <a:xfrm>
                <a:off x="5977635" y="1959609"/>
                <a:ext cx="138874" cy="374713"/>
              </a:xfrm>
              <a:custGeom>
                <a:avLst/>
                <a:gdLst>
                  <a:gd name="connsiteX0" fmla="*/ 138875 w 138874"/>
                  <a:gd name="connsiteY0" fmla="*/ 374714 h 374713"/>
                  <a:gd name="connsiteX1" fmla="*/ 67532 w 138874"/>
                  <a:gd name="connsiteY1" fmla="*/ 374714 h 374713"/>
                  <a:gd name="connsiteX2" fmla="*/ 67532 w 138874"/>
                  <a:gd name="connsiteY2" fmla="*/ 365379 h 374713"/>
                  <a:gd name="connsiteX3" fmla="*/ 129540 w 138874"/>
                  <a:gd name="connsiteY3" fmla="*/ 365379 h 374713"/>
                  <a:gd name="connsiteX4" fmla="*/ 129540 w 138874"/>
                  <a:gd name="connsiteY4" fmla="*/ 104680 h 374713"/>
                  <a:gd name="connsiteX5" fmla="*/ 0 w 138874"/>
                  <a:gd name="connsiteY5" fmla="*/ 7525 h 374713"/>
                  <a:gd name="connsiteX6" fmla="*/ 5620 w 138874"/>
                  <a:gd name="connsiteY6" fmla="*/ 0 h 374713"/>
                  <a:gd name="connsiteX7" fmla="*/ 138875 w 138874"/>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4"/>
                    </a:moveTo>
                    <a:lnTo>
                      <a:pt x="67532" y="374714"/>
                    </a:lnTo>
                    <a:lnTo>
                      <a:pt x="67532" y="365379"/>
                    </a:lnTo>
                    <a:lnTo>
                      <a:pt x="129540" y="365379"/>
                    </a:lnTo>
                    <a:lnTo>
                      <a:pt x="129540" y="104680"/>
                    </a:lnTo>
                    <a:lnTo>
                      <a:pt x="0" y="7525"/>
                    </a:lnTo>
                    <a:lnTo>
                      <a:pt x="5620" y="0"/>
                    </a:lnTo>
                    <a:lnTo>
                      <a:pt x="138875"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4" name="任意多边形: 形状 243">
                <a:extLst>
                  <a:ext uri="{FF2B5EF4-FFF2-40B4-BE49-F238E27FC236}">
                    <a16:creationId xmlns:a16="http://schemas.microsoft.com/office/drawing/2014/main" id="{BA27ED8B-E377-A344-396E-FCAED724BBB4}"/>
                  </a:ext>
                </a:extLst>
              </p:cNvPr>
              <p:cNvSpPr/>
              <p:nvPr/>
            </p:nvSpPr>
            <p:spPr>
              <a:xfrm>
                <a:off x="4905215" y="1992089"/>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5" name="任意多边形: 形状 244">
                <a:extLst>
                  <a:ext uri="{FF2B5EF4-FFF2-40B4-BE49-F238E27FC236}">
                    <a16:creationId xmlns:a16="http://schemas.microsoft.com/office/drawing/2014/main" id="{0E678E62-14FF-620D-9BA6-0C304B1D5F9D}"/>
                  </a:ext>
                </a:extLst>
              </p:cNvPr>
              <p:cNvSpPr/>
              <p:nvPr/>
            </p:nvSpPr>
            <p:spPr>
              <a:xfrm>
                <a:off x="5472524" y="2396330"/>
                <a:ext cx="444055" cy="271176"/>
              </a:xfrm>
              <a:custGeom>
                <a:avLst/>
                <a:gdLst>
                  <a:gd name="connsiteX0" fmla="*/ 444055 w 444055"/>
                  <a:gd name="connsiteY0" fmla="*/ 271177 h 271176"/>
                  <a:gd name="connsiteX1" fmla="*/ 99917 w 444055"/>
                  <a:gd name="connsiteY1" fmla="*/ 271177 h 271176"/>
                  <a:gd name="connsiteX2" fmla="*/ 0 w 444055"/>
                  <a:gd name="connsiteY2" fmla="*/ 136017 h 271176"/>
                  <a:gd name="connsiteX3" fmla="*/ 7525 w 444055"/>
                  <a:gd name="connsiteY3" fmla="*/ 130492 h 271176"/>
                  <a:gd name="connsiteX4" fmla="*/ 104680 w 444055"/>
                  <a:gd name="connsiteY4" fmla="*/ 261842 h 271176"/>
                  <a:gd name="connsiteX5" fmla="*/ 434721 w 444055"/>
                  <a:gd name="connsiteY5" fmla="*/ 261842 h 271176"/>
                  <a:gd name="connsiteX6" fmla="*/ 434721 w 444055"/>
                  <a:gd name="connsiteY6" fmla="*/ 0 h 271176"/>
                  <a:gd name="connsiteX7" fmla="*/ 444055 w 444055"/>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176">
                    <a:moveTo>
                      <a:pt x="444055" y="271177"/>
                    </a:moveTo>
                    <a:lnTo>
                      <a:pt x="99917" y="271177"/>
                    </a:lnTo>
                    <a:lnTo>
                      <a:pt x="0" y="136017"/>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6" name="任意多边形: 形状 245">
                <a:extLst>
                  <a:ext uri="{FF2B5EF4-FFF2-40B4-BE49-F238E27FC236}">
                    <a16:creationId xmlns:a16="http://schemas.microsoft.com/office/drawing/2014/main" id="{C6D0F6F8-6380-EEDE-07A3-E70EE4D95A8C}"/>
                  </a:ext>
                </a:extLst>
              </p:cNvPr>
              <p:cNvSpPr/>
              <p:nvPr/>
            </p:nvSpPr>
            <p:spPr>
              <a:xfrm>
                <a:off x="5505957" y="2396330"/>
                <a:ext cx="341566" cy="204597"/>
              </a:xfrm>
              <a:custGeom>
                <a:avLst/>
                <a:gdLst>
                  <a:gd name="connsiteX0" fmla="*/ 341567 w 341566"/>
                  <a:gd name="connsiteY0" fmla="*/ 204597 h 204597"/>
                  <a:gd name="connsiteX1" fmla="*/ 101346 w 341566"/>
                  <a:gd name="connsiteY1" fmla="*/ 204597 h 204597"/>
                  <a:gd name="connsiteX2" fmla="*/ 0 w 341566"/>
                  <a:gd name="connsiteY2" fmla="*/ 71247 h 204597"/>
                  <a:gd name="connsiteX3" fmla="*/ 7429 w 341566"/>
                  <a:gd name="connsiteY3" fmla="*/ 65627 h 204597"/>
                  <a:gd name="connsiteX4" fmla="*/ 106013 w 341566"/>
                  <a:gd name="connsiteY4" fmla="*/ 195167 h 204597"/>
                  <a:gd name="connsiteX5" fmla="*/ 332137 w 341566"/>
                  <a:gd name="connsiteY5" fmla="*/ 195167 h 204597"/>
                  <a:gd name="connsiteX6" fmla="*/ 332137 w 341566"/>
                  <a:gd name="connsiteY6" fmla="*/ 0 h 204597"/>
                  <a:gd name="connsiteX7" fmla="*/ 341567 w 341566"/>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341567" y="204597"/>
                    </a:moveTo>
                    <a:lnTo>
                      <a:pt x="101346" y="204597"/>
                    </a:lnTo>
                    <a:lnTo>
                      <a:pt x="0" y="71247"/>
                    </a:lnTo>
                    <a:lnTo>
                      <a:pt x="7429" y="65627"/>
                    </a:lnTo>
                    <a:lnTo>
                      <a:pt x="106013" y="195167"/>
                    </a:lnTo>
                    <a:lnTo>
                      <a:pt x="332137" y="195167"/>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7" name="任意多边形: 形状 246">
                <a:extLst>
                  <a:ext uri="{FF2B5EF4-FFF2-40B4-BE49-F238E27FC236}">
                    <a16:creationId xmlns:a16="http://schemas.microsoft.com/office/drawing/2014/main" id="{10B24C59-95E7-4AA8-9A3A-E18D390AD61A}"/>
                  </a:ext>
                </a:extLst>
              </p:cNvPr>
              <p:cNvSpPr/>
              <p:nvPr/>
            </p:nvSpPr>
            <p:spPr>
              <a:xfrm>
                <a:off x="5570156" y="2095245"/>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323 h 305752"/>
                  <a:gd name="connsiteX5" fmla="*/ 410242 w 410241"/>
                  <a:gd name="connsiteY5" fmla="*/ 296323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323"/>
                    </a:lnTo>
                    <a:lnTo>
                      <a:pt x="410242" y="29632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8" name="任意多边形: 形状 247">
                <a:extLst>
                  <a:ext uri="{FF2B5EF4-FFF2-40B4-BE49-F238E27FC236}">
                    <a16:creationId xmlns:a16="http://schemas.microsoft.com/office/drawing/2014/main" id="{F769390F-C1A7-0A30-AF2E-6EDF4F93A408}"/>
                  </a:ext>
                </a:extLst>
              </p:cNvPr>
              <p:cNvSpPr/>
              <p:nvPr/>
            </p:nvSpPr>
            <p:spPr>
              <a:xfrm>
                <a:off x="5635783" y="2095245"/>
                <a:ext cx="344614" cy="239077"/>
              </a:xfrm>
              <a:custGeom>
                <a:avLst/>
                <a:gdLst>
                  <a:gd name="connsiteX0" fmla="*/ 344614 w 344614"/>
                  <a:gd name="connsiteY0" fmla="*/ 239078 h 239077"/>
                  <a:gd name="connsiteX1" fmla="*/ 0 w 344614"/>
                  <a:gd name="connsiteY1" fmla="*/ 239078 h 239077"/>
                  <a:gd name="connsiteX2" fmla="*/ 0 w 344614"/>
                  <a:gd name="connsiteY2" fmla="*/ 0 h 239077"/>
                  <a:gd name="connsiteX3" fmla="*/ 9334 w 344614"/>
                  <a:gd name="connsiteY3" fmla="*/ 0 h 239077"/>
                  <a:gd name="connsiteX4" fmla="*/ 9334 w 344614"/>
                  <a:gd name="connsiteY4" fmla="*/ 229743 h 239077"/>
                  <a:gd name="connsiteX5" fmla="*/ 344614 w 344614"/>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0" y="239078"/>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9" name="任意多边形: 形状 248">
                <a:extLst>
                  <a:ext uri="{FF2B5EF4-FFF2-40B4-BE49-F238E27FC236}">
                    <a16:creationId xmlns:a16="http://schemas.microsoft.com/office/drawing/2014/main" id="{C9A3CB66-77B4-7032-62F1-E8C403D9BB0A}"/>
                  </a:ext>
                </a:extLst>
              </p:cNvPr>
              <p:cNvSpPr/>
              <p:nvPr/>
            </p:nvSpPr>
            <p:spPr>
              <a:xfrm>
                <a:off x="5509672" y="2090482"/>
                <a:ext cx="337851" cy="239172"/>
              </a:xfrm>
              <a:custGeom>
                <a:avLst/>
                <a:gdLst>
                  <a:gd name="connsiteX0" fmla="*/ 337852 w 337851"/>
                  <a:gd name="connsiteY0" fmla="*/ 239173 h 239172"/>
                  <a:gd name="connsiteX1" fmla="*/ 328422 w 337851"/>
                  <a:gd name="connsiteY1" fmla="*/ 239173 h 239172"/>
                  <a:gd name="connsiteX2" fmla="*/ 328422 w 337851"/>
                  <a:gd name="connsiteY2" fmla="*/ 9430 h 239172"/>
                  <a:gd name="connsiteX3" fmla="*/ 0 w 337851"/>
                  <a:gd name="connsiteY3" fmla="*/ 9430 h 239172"/>
                  <a:gd name="connsiteX4" fmla="*/ 0 w 337851"/>
                  <a:gd name="connsiteY4" fmla="*/ 0 h 239172"/>
                  <a:gd name="connsiteX5" fmla="*/ 337852 w 337851"/>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328422" y="239173"/>
                    </a:lnTo>
                    <a:lnTo>
                      <a:pt x="328422" y="9430"/>
                    </a:lnTo>
                    <a:lnTo>
                      <a:pt x="0" y="9430"/>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0" name="任意多边形: 形状 249">
                <a:extLst>
                  <a:ext uri="{FF2B5EF4-FFF2-40B4-BE49-F238E27FC236}">
                    <a16:creationId xmlns:a16="http://schemas.microsoft.com/office/drawing/2014/main" id="{B53CB6B2-7F6D-E0B0-8D91-B819228FD68E}"/>
                  </a:ext>
                </a:extLst>
              </p:cNvPr>
              <p:cNvSpPr/>
              <p:nvPr/>
            </p:nvSpPr>
            <p:spPr>
              <a:xfrm>
                <a:off x="5509672" y="2025236"/>
                <a:ext cx="406908" cy="304418"/>
              </a:xfrm>
              <a:custGeom>
                <a:avLst/>
                <a:gdLst>
                  <a:gd name="connsiteX0" fmla="*/ 406908 w 406908"/>
                  <a:gd name="connsiteY0" fmla="*/ 304419 h 304418"/>
                  <a:gd name="connsiteX1" fmla="*/ 397574 w 406908"/>
                  <a:gd name="connsiteY1" fmla="*/ 304419 h 304418"/>
                  <a:gd name="connsiteX2" fmla="*/ 397574 w 406908"/>
                  <a:gd name="connsiteY2" fmla="*/ 9430 h 304418"/>
                  <a:gd name="connsiteX3" fmla="*/ 0 w 406908"/>
                  <a:gd name="connsiteY3" fmla="*/ 9430 h 304418"/>
                  <a:gd name="connsiteX4" fmla="*/ 0 w 406908"/>
                  <a:gd name="connsiteY4" fmla="*/ 0 h 304418"/>
                  <a:gd name="connsiteX5" fmla="*/ 406908 w 406908"/>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418">
                    <a:moveTo>
                      <a:pt x="406908" y="304419"/>
                    </a:moveTo>
                    <a:lnTo>
                      <a:pt x="397574" y="304419"/>
                    </a:lnTo>
                    <a:lnTo>
                      <a:pt x="397574" y="9430"/>
                    </a:lnTo>
                    <a:lnTo>
                      <a:pt x="0" y="9430"/>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1" name="任意多边形: 形状 250">
                <a:extLst>
                  <a:ext uri="{FF2B5EF4-FFF2-40B4-BE49-F238E27FC236}">
                    <a16:creationId xmlns:a16="http://schemas.microsoft.com/office/drawing/2014/main" id="{86C0B379-157A-20EC-307B-C5BE217360E3}"/>
                  </a:ext>
                </a:extLst>
              </p:cNvPr>
              <p:cNvSpPr/>
              <p:nvPr/>
            </p:nvSpPr>
            <p:spPr>
              <a:xfrm>
                <a:off x="5243067" y="1963133"/>
                <a:ext cx="271272" cy="437864"/>
              </a:xfrm>
              <a:custGeom>
                <a:avLst/>
                <a:gdLst>
                  <a:gd name="connsiteX0" fmla="*/ 271272 w 271272"/>
                  <a:gd name="connsiteY0" fmla="*/ 437864 h 437864"/>
                  <a:gd name="connsiteX1" fmla="*/ 0 w 271272"/>
                  <a:gd name="connsiteY1" fmla="*/ 437864 h 437864"/>
                  <a:gd name="connsiteX2" fmla="*/ 0 w 271272"/>
                  <a:gd name="connsiteY2" fmla="*/ 428435 h 437864"/>
                  <a:gd name="connsiteX3" fmla="*/ 261842 w 271272"/>
                  <a:gd name="connsiteY3" fmla="*/ 428435 h 437864"/>
                  <a:gd name="connsiteX4" fmla="*/ 261842 w 271272"/>
                  <a:gd name="connsiteY4" fmla="*/ 0 h 437864"/>
                  <a:gd name="connsiteX5" fmla="*/ 271272 w 271272"/>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271272" y="437864"/>
                    </a:moveTo>
                    <a:lnTo>
                      <a:pt x="0" y="437864"/>
                    </a:lnTo>
                    <a:lnTo>
                      <a:pt x="0" y="428435"/>
                    </a:lnTo>
                    <a:lnTo>
                      <a:pt x="261842" y="428435"/>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2" name="任意多边形: 形状 251">
                <a:extLst>
                  <a:ext uri="{FF2B5EF4-FFF2-40B4-BE49-F238E27FC236}">
                    <a16:creationId xmlns:a16="http://schemas.microsoft.com/office/drawing/2014/main" id="{844D40D8-32BB-0E69-9A10-3DD7AE14F028}"/>
                  </a:ext>
                </a:extLst>
              </p:cNvPr>
              <p:cNvSpPr/>
              <p:nvPr/>
            </p:nvSpPr>
            <p:spPr>
              <a:xfrm>
                <a:off x="5238400" y="2090482"/>
                <a:ext cx="204596" cy="374332"/>
              </a:xfrm>
              <a:custGeom>
                <a:avLst/>
                <a:gdLst>
                  <a:gd name="connsiteX0" fmla="*/ 9430 w 204596"/>
                  <a:gd name="connsiteY0" fmla="*/ 374333 h 374332"/>
                  <a:gd name="connsiteX1" fmla="*/ 0 w 204596"/>
                  <a:gd name="connsiteY1" fmla="*/ 374333 h 374332"/>
                  <a:gd name="connsiteX2" fmla="*/ 0 w 204596"/>
                  <a:gd name="connsiteY2" fmla="*/ 0 h 374332"/>
                  <a:gd name="connsiteX3" fmla="*/ 204597 w 204596"/>
                  <a:gd name="connsiteY3" fmla="*/ 0 h 374332"/>
                  <a:gd name="connsiteX4" fmla="*/ 204597 w 204596"/>
                  <a:gd name="connsiteY4" fmla="*/ 9430 h 374332"/>
                  <a:gd name="connsiteX5" fmla="*/ 9430 w 204596"/>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3" name="任意多边形: 形状 252">
                <a:extLst>
                  <a:ext uri="{FF2B5EF4-FFF2-40B4-BE49-F238E27FC236}">
                    <a16:creationId xmlns:a16="http://schemas.microsoft.com/office/drawing/2014/main" id="{99431A3E-8BA8-7C9C-7DAE-52B684A2378A}"/>
                  </a:ext>
                </a:extLst>
              </p:cNvPr>
              <p:cNvSpPr/>
              <p:nvPr/>
            </p:nvSpPr>
            <p:spPr>
              <a:xfrm>
                <a:off x="5171725" y="2025236"/>
                <a:ext cx="271272" cy="439578"/>
              </a:xfrm>
              <a:custGeom>
                <a:avLst/>
                <a:gdLst>
                  <a:gd name="connsiteX0" fmla="*/ 9430 w 271272"/>
                  <a:gd name="connsiteY0" fmla="*/ 439579 h 439578"/>
                  <a:gd name="connsiteX1" fmla="*/ 0 w 271272"/>
                  <a:gd name="connsiteY1" fmla="*/ 439579 h 439578"/>
                  <a:gd name="connsiteX2" fmla="*/ 0 w 271272"/>
                  <a:gd name="connsiteY2" fmla="*/ 0 h 439578"/>
                  <a:gd name="connsiteX3" fmla="*/ 271272 w 271272"/>
                  <a:gd name="connsiteY3" fmla="*/ 0 h 439578"/>
                  <a:gd name="connsiteX4" fmla="*/ 271272 w 271272"/>
                  <a:gd name="connsiteY4" fmla="*/ 9430 h 439578"/>
                  <a:gd name="connsiteX5" fmla="*/ 9430 w 271272"/>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578">
                    <a:moveTo>
                      <a:pt x="9430" y="439579"/>
                    </a:moveTo>
                    <a:lnTo>
                      <a:pt x="0" y="439579"/>
                    </a:lnTo>
                    <a:lnTo>
                      <a:pt x="0" y="0"/>
                    </a:lnTo>
                    <a:lnTo>
                      <a:pt x="271272" y="0"/>
                    </a:lnTo>
                    <a:lnTo>
                      <a:pt x="271272"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4" name="任意多边形: 形状 253">
                <a:extLst>
                  <a:ext uri="{FF2B5EF4-FFF2-40B4-BE49-F238E27FC236}">
                    <a16:creationId xmlns:a16="http://schemas.microsoft.com/office/drawing/2014/main" id="{67A52D8A-CEFF-7473-4E66-AD942DA85A36}"/>
                  </a:ext>
                </a:extLst>
              </p:cNvPr>
              <p:cNvSpPr/>
              <p:nvPr/>
            </p:nvSpPr>
            <p:spPr>
              <a:xfrm>
                <a:off x="4971795" y="2034666"/>
                <a:ext cx="204692" cy="299656"/>
              </a:xfrm>
              <a:custGeom>
                <a:avLst/>
                <a:gdLst>
                  <a:gd name="connsiteX0" fmla="*/ 204692 w 204692"/>
                  <a:gd name="connsiteY0" fmla="*/ 299657 h 299656"/>
                  <a:gd name="connsiteX1" fmla="*/ 0 w 204692"/>
                  <a:gd name="connsiteY1" fmla="*/ 299657 h 299656"/>
                  <a:gd name="connsiteX2" fmla="*/ 0 w 204692"/>
                  <a:gd name="connsiteY2" fmla="*/ 26479 h 299656"/>
                  <a:gd name="connsiteX3" fmla="*/ 28480 w 204692"/>
                  <a:gd name="connsiteY3" fmla="*/ 0 h 299656"/>
                  <a:gd name="connsiteX4" fmla="*/ 34862 w 204692"/>
                  <a:gd name="connsiteY4" fmla="*/ 6858 h 299656"/>
                  <a:gd name="connsiteX5" fmla="*/ 9335 w 204692"/>
                  <a:gd name="connsiteY5" fmla="*/ 30575 h 299656"/>
                  <a:gd name="connsiteX6" fmla="*/ 9335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7"/>
                    </a:moveTo>
                    <a:lnTo>
                      <a:pt x="0" y="299657"/>
                    </a:lnTo>
                    <a:lnTo>
                      <a:pt x="0" y="26479"/>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5" name="任意多边形: 形状 254">
                <a:extLst>
                  <a:ext uri="{FF2B5EF4-FFF2-40B4-BE49-F238E27FC236}">
                    <a16:creationId xmlns:a16="http://schemas.microsoft.com/office/drawing/2014/main" id="{CA9A81EF-73FC-BDDB-6D17-FCC3B6F30E47}"/>
                  </a:ext>
                </a:extLst>
              </p:cNvPr>
              <p:cNvSpPr/>
              <p:nvPr/>
            </p:nvSpPr>
            <p:spPr>
              <a:xfrm>
                <a:off x="5243067" y="1963133"/>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263 w 204597"/>
                  <a:gd name="connsiteY3" fmla="*/ 361855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263" y="361855"/>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6" name="任意多边形: 形状 255">
                <a:extLst>
                  <a:ext uri="{FF2B5EF4-FFF2-40B4-BE49-F238E27FC236}">
                    <a16:creationId xmlns:a16="http://schemas.microsoft.com/office/drawing/2014/main" id="{64C71287-6A0D-6B56-E6CA-C3F68DC3859D}"/>
                  </a:ext>
                </a:extLst>
              </p:cNvPr>
              <p:cNvSpPr/>
              <p:nvPr/>
            </p:nvSpPr>
            <p:spPr>
              <a:xfrm>
                <a:off x="4907120" y="1959609"/>
                <a:ext cx="140779" cy="370046"/>
              </a:xfrm>
              <a:custGeom>
                <a:avLst/>
                <a:gdLst>
                  <a:gd name="connsiteX0" fmla="*/ 140779 w 140779"/>
                  <a:gd name="connsiteY0" fmla="*/ 370046 h 370046"/>
                  <a:gd name="connsiteX1" fmla="*/ 131350 w 140779"/>
                  <a:gd name="connsiteY1" fmla="*/ 370046 h 370046"/>
                  <a:gd name="connsiteX2" fmla="*/ 131350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350" y="370046"/>
                    </a:lnTo>
                    <a:lnTo>
                      <a:pt x="131350"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7" name="任意多边形: 形状 256">
                <a:extLst>
                  <a:ext uri="{FF2B5EF4-FFF2-40B4-BE49-F238E27FC236}">
                    <a16:creationId xmlns:a16="http://schemas.microsoft.com/office/drawing/2014/main" id="{F9DC92D1-5C37-0A06-154B-6A5AB25E7D80}"/>
                  </a:ext>
                </a:extLst>
              </p:cNvPr>
              <p:cNvSpPr/>
              <p:nvPr/>
            </p:nvSpPr>
            <p:spPr>
              <a:xfrm>
                <a:off x="5008466" y="1959133"/>
                <a:ext cx="104203" cy="370522"/>
              </a:xfrm>
              <a:custGeom>
                <a:avLst/>
                <a:gdLst>
                  <a:gd name="connsiteX0" fmla="*/ 0 w 104203"/>
                  <a:gd name="connsiteY0" fmla="*/ 0 h 370522"/>
                  <a:gd name="connsiteX1" fmla="*/ 94774 w 104203"/>
                  <a:gd name="connsiteY1" fmla="*/ 73152 h 370522"/>
                  <a:gd name="connsiteX2" fmla="*/ 94774 w 104203"/>
                  <a:gd name="connsiteY2" fmla="*/ 370523 h 370522"/>
                  <a:gd name="connsiteX3" fmla="*/ 104204 w 104203"/>
                  <a:gd name="connsiteY3" fmla="*/ 370523 h 370522"/>
                  <a:gd name="connsiteX4" fmla="*/ 104204 w 104203"/>
                  <a:gd name="connsiteY4" fmla="*/ 68485 h 370522"/>
                  <a:gd name="connsiteX5" fmla="*/ 15335 w 104203"/>
                  <a:gd name="connsiteY5" fmla="*/ 0 h 37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203" h="370522">
                    <a:moveTo>
                      <a:pt x="0" y="0"/>
                    </a:moveTo>
                    <a:lnTo>
                      <a:pt x="94774" y="73152"/>
                    </a:lnTo>
                    <a:lnTo>
                      <a:pt x="94774" y="370523"/>
                    </a:lnTo>
                    <a:lnTo>
                      <a:pt x="104204" y="370523"/>
                    </a:lnTo>
                    <a:lnTo>
                      <a:pt x="104204" y="68485"/>
                    </a:lnTo>
                    <a:lnTo>
                      <a:pt x="15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8" name="任意多边形: 形状 257">
                <a:extLst>
                  <a:ext uri="{FF2B5EF4-FFF2-40B4-BE49-F238E27FC236}">
                    <a16:creationId xmlns:a16="http://schemas.microsoft.com/office/drawing/2014/main" id="{4D68FECE-54C3-9239-76F3-230EF8237F48}"/>
                  </a:ext>
                </a:extLst>
              </p:cNvPr>
              <p:cNvSpPr/>
              <p:nvPr/>
            </p:nvSpPr>
            <p:spPr>
              <a:xfrm>
                <a:off x="5061520" y="1959133"/>
                <a:ext cx="51149" cy="40957"/>
              </a:xfrm>
              <a:custGeom>
                <a:avLst/>
                <a:gdLst>
                  <a:gd name="connsiteX0" fmla="*/ 41720 w 51149"/>
                  <a:gd name="connsiteY0" fmla="*/ 0 h 40957"/>
                  <a:gd name="connsiteX1" fmla="*/ 41720 w 51149"/>
                  <a:gd name="connsiteY1" fmla="*/ 1714 h 40957"/>
                  <a:gd name="connsiteX2" fmla="*/ 0 w 51149"/>
                  <a:gd name="connsiteY2" fmla="*/ 33433 h 40957"/>
                  <a:gd name="connsiteX3" fmla="*/ 5715 w 51149"/>
                  <a:gd name="connsiteY3" fmla="*/ 40957 h 40957"/>
                  <a:gd name="connsiteX4" fmla="*/ 51149 w 51149"/>
                  <a:gd name="connsiteY4" fmla="*/ 6382 h 40957"/>
                  <a:gd name="connsiteX5" fmla="*/ 51149 w 51149"/>
                  <a:gd name="connsiteY5" fmla="*/ 0 h 4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0957">
                    <a:moveTo>
                      <a:pt x="41720" y="0"/>
                    </a:moveTo>
                    <a:lnTo>
                      <a:pt x="41720" y="1714"/>
                    </a:lnTo>
                    <a:lnTo>
                      <a:pt x="0" y="33433"/>
                    </a:lnTo>
                    <a:lnTo>
                      <a:pt x="5715" y="40957"/>
                    </a:lnTo>
                    <a:lnTo>
                      <a:pt x="51149" y="6382"/>
                    </a:lnTo>
                    <a:lnTo>
                      <a:pt x="5114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9" name="任意多边形: 形状 258">
                <a:extLst>
                  <a:ext uri="{FF2B5EF4-FFF2-40B4-BE49-F238E27FC236}">
                    <a16:creationId xmlns:a16="http://schemas.microsoft.com/office/drawing/2014/main" id="{78C8335F-9FA1-C74D-DF60-090BCC8C061C}"/>
                  </a:ext>
                </a:extLst>
              </p:cNvPr>
              <p:cNvSpPr/>
              <p:nvPr/>
            </p:nvSpPr>
            <p:spPr>
              <a:xfrm>
                <a:off x="4905215" y="1959133"/>
                <a:ext cx="140779" cy="107727"/>
              </a:xfrm>
              <a:custGeom>
                <a:avLst/>
                <a:gdLst>
                  <a:gd name="connsiteX0" fmla="*/ 0 w 140779"/>
                  <a:gd name="connsiteY0" fmla="*/ 0 h 107727"/>
                  <a:gd name="connsiteX1" fmla="*/ 0 w 140779"/>
                  <a:gd name="connsiteY1" fmla="*/ 6382 h 107727"/>
                  <a:gd name="connsiteX2" fmla="*/ 135160 w 140779"/>
                  <a:gd name="connsiteY2" fmla="*/ 107728 h 107727"/>
                  <a:gd name="connsiteX3" fmla="*/ 140779 w 140779"/>
                  <a:gd name="connsiteY3" fmla="*/ 100203 h 107727"/>
                  <a:gd name="connsiteX4" fmla="*/ 9430 w 140779"/>
                  <a:gd name="connsiteY4" fmla="*/ 1714 h 107727"/>
                  <a:gd name="connsiteX5" fmla="*/ 9430 w 14077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107727">
                    <a:moveTo>
                      <a:pt x="0" y="0"/>
                    </a:moveTo>
                    <a:lnTo>
                      <a:pt x="0" y="6382"/>
                    </a:lnTo>
                    <a:lnTo>
                      <a:pt x="135160" y="107728"/>
                    </a:lnTo>
                    <a:lnTo>
                      <a:pt x="140779" y="100203"/>
                    </a:lnTo>
                    <a:lnTo>
                      <a:pt x="9430" y="171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0" name="任意多边形: 形状 259">
                <a:extLst>
                  <a:ext uri="{FF2B5EF4-FFF2-40B4-BE49-F238E27FC236}">
                    <a16:creationId xmlns:a16="http://schemas.microsoft.com/office/drawing/2014/main" id="{ED66F0A7-1128-421F-75C5-1754E00702A4}"/>
                  </a:ext>
                </a:extLst>
              </p:cNvPr>
              <p:cNvSpPr/>
              <p:nvPr/>
            </p:nvSpPr>
            <p:spPr>
              <a:xfrm>
                <a:off x="5007895" y="1959133"/>
                <a:ext cx="102870" cy="72961"/>
              </a:xfrm>
              <a:custGeom>
                <a:avLst/>
                <a:gdLst>
                  <a:gd name="connsiteX0" fmla="*/ 0 w 102870"/>
                  <a:gd name="connsiteY0" fmla="*/ 0 h 72961"/>
                  <a:gd name="connsiteX1" fmla="*/ 97250 w 102870"/>
                  <a:gd name="connsiteY1" fmla="*/ 72962 h 72961"/>
                  <a:gd name="connsiteX2" fmla="*/ 102870 w 102870"/>
                  <a:gd name="connsiteY2" fmla="*/ 65532 h 72961"/>
                  <a:gd name="connsiteX3" fmla="*/ 15621 w 102870"/>
                  <a:gd name="connsiteY3" fmla="*/ 0 h 72961"/>
                </a:gdLst>
                <a:ahLst/>
                <a:cxnLst>
                  <a:cxn ang="0">
                    <a:pos x="connsiteX0" y="connsiteY0"/>
                  </a:cxn>
                  <a:cxn ang="0">
                    <a:pos x="connsiteX1" y="connsiteY1"/>
                  </a:cxn>
                  <a:cxn ang="0">
                    <a:pos x="connsiteX2" y="connsiteY2"/>
                  </a:cxn>
                  <a:cxn ang="0">
                    <a:pos x="connsiteX3" y="connsiteY3"/>
                  </a:cxn>
                </a:cxnLst>
                <a:rect l="l" t="t" r="r" b="b"/>
                <a:pathLst>
                  <a:path w="102870" h="72961">
                    <a:moveTo>
                      <a:pt x="0" y="0"/>
                    </a:moveTo>
                    <a:lnTo>
                      <a:pt x="97250" y="72962"/>
                    </a:lnTo>
                    <a:lnTo>
                      <a:pt x="10287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1" name="任意多边形: 形状 260">
                <a:extLst>
                  <a:ext uri="{FF2B5EF4-FFF2-40B4-BE49-F238E27FC236}">
                    <a16:creationId xmlns:a16="http://schemas.microsoft.com/office/drawing/2014/main" id="{F6B07B7F-F872-6C12-05A3-945C40F8D737}"/>
                  </a:ext>
                </a:extLst>
              </p:cNvPr>
              <p:cNvSpPr/>
              <p:nvPr/>
            </p:nvSpPr>
            <p:spPr>
              <a:xfrm>
                <a:off x="6140036" y="1959133"/>
                <a:ext cx="43148" cy="40576"/>
              </a:xfrm>
              <a:custGeom>
                <a:avLst/>
                <a:gdLst>
                  <a:gd name="connsiteX0" fmla="*/ 33719 w 43148"/>
                  <a:gd name="connsiteY0" fmla="*/ 0 h 40576"/>
                  <a:gd name="connsiteX1" fmla="*/ 33719 w 43148"/>
                  <a:gd name="connsiteY1" fmla="*/ 762 h 40576"/>
                  <a:gd name="connsiteX2" fmla="*/ 0 w 43148"/>
                  <a:gd name="connsiteY2" fmla="*/ 33814 h 40576"/>
                  <a:gd name="connsiteX3" fmla="*/ 6572 w 43148"/>
                  <a:gd name="connsiteY3" fmla="*/ 40577 h 40576"/>
                  <a:gd name="connsiteX4" fmla="*/ 43148 w 43148"/>
                  <a:gd name="connsiteY4" fmla="*/ 4667 h 40576"/>
                  <a:gd name="connsiteX5" fmla="*/ 43148 w 43148"/>
                  <a:gd name="connsiteY5" fmla="*/ 0 h 4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48" h="40576">
                    <a:moveTo>
                      <a:pt x="33719" y="0"/>
                    </a:moveTo>
                    <a:lnTo>
                      <a:pt x="33719" y="762"/>
                    </a:lnTo>
                    <a:lnTo>
                      <a:pt x="0" y="33814"/>
                    </a:lnTo>
                    <a:lnTo>
                      <a:pt x="6572" y="40577"/>
                    </a:lnTo>
                    <a:lnTo>
                      <a:pt x="43148" y="4667"/>
                    </a:lnTo>
                    <a:lnTo>
                      <a:pt x="431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2" name="任意多边形: 形状 261">
                <a:extLst>
                  <a:ext uri="{FF2B5EF4-FFF2-40B4-BE49-F238E27FC236}">
                    <a16:creationId xmlns:a16="http://schemas.microsoft.com/office/drawing/2014/main" id="{983DA98A-F25D-6748-082D-2CD2F6BC01C0}"/>
                  </a:ext>
                </a:extLst>
              </p:cNvPr>
              <p:cNvSpPr/>
              <p:nvPr/>
            </p:nvSpPr>
            <p:spPr>
              <a:xfrm>
                <a:off x="5171820" y="1959133"/>
                <a:ext cx="407003" cy="7334"/>
              </a:xfrm>
              <a:custGeom>
                <a:avLst/>
                <a:gdLst>
                  <a:gd name="connsiteX0" fmla="*/ 0 w 407003"/>
                  <a:gd name="connsiteY0" fmla="*/ 0 h 7334"/>
                  <a:gd name="connsiteX1" fmla="*/ 407003 w 407003"/>
                  <a:gd name="connsiteY1" fmla="*/ 0 h 7334"/>
                  <a:gd name="connsiteX2" fmla="*/ 407003 w 407003"/>
                  <a:gd name="connsiteY2" fmla="*/ 7334 h 7334"/>
                  <a:gd name="connsiteX3" fmla="*/ 0 w 407003"/>
                  <a:gd name="connsiteY3" fmla="*/ 7334 h 7334"/>
                </a:gdLst>
                <a:ahLst/>
                <a:cxnLst>
                  <a:cxn ang="0">
                    <a:pos x="connsiteX0" y="connsiteY0"/>
                  </a:cxn>
                  <a:cxn ang="0">
                    <a:pos x="connsiteX1" y="connsiteY1"/>
                  </a:cxn>
                  <a:cxn ang="0">
                    <a:pos x="connsiteX2" y="connsiteY2"/>
                  </a:cxn>
                  <a:cxn ang="0">
                    <a:pos x="connsiteX3" y="connsiteY3"/>
                  </a:cxn>
                </a:cxnLst>
                <a:rect l="l" t="t" r="r" b="b"/>
                <a:pathLst>
                  <a:path w="407003" h="7334">
                    <a:moveTo>
                      <a:pt x="0" y="0"/>
                    </a:moveTo>
                    <a:lnTo>
                      <a:pt x="407003" y="0"/>
                    </a:lnTo>
                    <a:lnTo>
                      <a:pt x="407003"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3" name="任意多边形: 形状 262">
                <a:extLst>
                  <a:ext uri="{FF2B5EF4-FFF2-40B4-BE49-F238E27FC236}">
                    <a16:creationId xmlns:a16="http://schemas.microsoft.com/office/drawing/2014/main" id="{DEAC1273-FBC0-0D24-1893-64DA329972CD}"/>
                  </a:ext>
                </a:extLst>
              </p:cNvPr>
              <p:cNvSpPr/>
              <p:nvPr/>
            </p:nvSpPr>
            <p:spPr>
              <a:xfrm>
                <a:off x="5574061"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4" name="任意多边形: 形状 263">
                <a:extLst>
                  <a:ext uri="{FF2B5EF4-FFF2-40B4-BE49-F238E27FC236}">
                    <a16:creationId xmlns:a16="http://schemas.microsoft.com/office/drawing/2014/main" id="{1373590A-31FB-F546-9358-475AACDE2A87}"/>
                  </a:ext>
                </a:extLst>
              </p:cNvPr>
              <p:cNvSpPr/>
              <p:nvPr/>
            </p:nvSpPr>
            <p:spPr>
              <a:xfrm>
                <a:off x="5645403" y="1959133"/>
                <a:ext cx="271271" cy="7334"/>
              </a:xfrm>
              <a:custGeom>
                <a:avLst/>
                <a:gdLst>
                  <a:gd name="connsiteX0" fmla="*/ 0 w 271271"/>
                  <a:gd name="connsiteY0" fmla="*/ 0 h 7334"/>
                  <a:gd name="connsiteX1" fmla="*/ 271272 w 271271"/>
                  <a:gd name="connsiteY1" fmla="*/ 0 h 7334"/>
                  <a:gd name="connsiteX2" fmla="*/ 271272 w 271271"/>
                  <a:gd name="connsiteY2" fmla="*/ 7334 h 7334"/>
                  <a:gd name="connsiteX3" fmla="*/ 0 w 271271"/>
                  <a:gd name="connsiteY3" fmla="*/ 7334 h 7334"/>
                </a:gdLst>
                <a:ahLst/>
                <a:cxnLst>
                  <a:cxn ang="0">
                    <a:pos x="connsiteX0" y="connsiteY0"/>
                  </a:cxn>
                  <a:cxn ang="0">
                    <a:pos x="connsiteX1" y="connsiteY1"/>
                  </a:cxn>
                  <a:cxn ang="0">
                    <a:pos x="connsiteX2" y="connsiteY2"/>
                  </a:cxn>
                  <a:cxn ang="0">
                    <a:pos x="connsiteX3" y="connsiteY3"/>
                  </a:cxn>
                </a:cxnLst>
                <a:rect l="l" t="t" r="r" b="b"/>
                <a:pathLst>
                  <a:path w="271271" h="7334">
                    <a:moveTo>
                      <a:pt x="0" y="0"/>
                    </a:moveTo>
                    <a:lnTo>
                      <a:pt x="271272" y="0"/>
                    </a:lnTo>
                    <a:lnTo>
                      <a:pt x="271272"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5" name="任意多边形: 形状 264">
                <a:extLst>
                  <a:ext uri="{FF2B5EF4-FFF2-40B4-BE49-F238E27FC236}">
                    <a16:creationId xmlns:a16="http://schemas.microsoft.com/office/drawing/2014/main" id="{739E84F9-FF23-DEBC-26E8-D0BCF6B48A74}"/>
                  </a:ext>
                </a:extLst>
              </p:cNvPr>
              <p:cNvSpPr/>
              <p:nvPr/>
            </p:nvSpPr>
            <p:spPr>
              <a:xfrm>
                <a:off x="5640736"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6" name="任意多边形: 形状 265">
                <a:extLst>
                  <a:ext uri="{FF2B5EF4-FFF2-40B4-BE49-F238E27FC236}">
                    <a16:creationId xmlns:a16="http://schemas.microsoft.com/office/drawing/2014/main" id="{A6C5F85B-16E9-8FFC-0C8A-81F87514AF15}"/>
                  </a:ext>
                </a:extLst>
              </p:cNvPr>
              <p:cNvSpPr/>
              <p:nvPr/>
            </p:nvSpPr>
            <p:spPr>
              <a:xfrm>
                <a:off x="6078219" y="1959133"/>
                <a:ext cx="103060" cy="73056"/>
              </a:xfrm>
              <a:custGeom>
                <a:avLst/>
                <a:gdLst>
                  <a:gd name="connsiteX0" fmla="*/ 0 w 103060"/>
                  <a:gd name="connsiteY0" fmla="*/ 0 h 73056"/>
                  <a:gd name="connsiteX1" fmla="*/ 97441 w 103060"/>
                  <a:gd name="connsiteY1" fmla="*/ 73057 h 73056"/>
                  <a:gd name="connsiteX2" fmla="*/ 103060 w 103060"/>
                  <a:gd name="connsiteY2" fmla="*/ 65532 h 73056"/>
                  <a:gd name="connsiteX3" fmla="*/ 15621 w 103060"/>
                  <a:gd name="connsiteY3" fmla="*/ 0 h 73056"/>
                </a:gdLst>
                <a:ahLst/>
                <a:cxnLst>
                  <a:cxn ang="0">
                    <a:pos x="connsiteX0" y="connsiteY0"/>
                  </a:cxn>
                  <a:cxn ang="0">
                    <a:pos x="connsiteX1" y="connsiteY1"/>
                  </a:cxn>
                  <a:cxn ang="0">
                    <a:pos x="connsiteX2" y="connsiteY2"/>
                  </a:cxn>
                  <a:cxn ang="0">
                    <a:pos x="connsiteX3" y="connsiteY3"/>
                  </a:cxn>
                </a:cxnLst>
                <a:rect l="l" t="t" r="r" b="b"/>
                <a:pathLst>
                  <a:path w="103060" h="73056">
                    <a:moveTo>
                      <a:pt x="0" y="0"/>
                    </a:moveTo>
                    <a:lnTo>
                      <a:pt x="97441" y="73057"/>
                    </a:lnTo>
                    <a:lnTo>
                      <a:pt x="10306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7" name="任意多边形: 形状 266">
                <a:extLst>
                  <a:ext uri="{FF2B5EF4-FFF2-40B4-BE49-F238E27FC236}">
                    <a16:creationId xmlns:a16="http://schemas.microsoft.com/office/drawing/2014/main" id="{EADFCA0F-94AE-1612-FF32-12056F895D65}"/>
                  </a:ext>
                </a:extLst>
              </p:cNvPr>
              <p:cNvSpPr/>
              <p:nvPr/>
            </p:nvSpPr>
            <p:spPr>
              <a:xfrm>
                <a:off x="5975730" y="1959133"/>
                <a:ext cx="138969" cy="107727"/>
              </a:xfrm>
              <a:custGeom>
                <a:avLst/>
                <a:gdLst>
                  <a:gd name="connsiteX0" fmla="*/ 0 w 138969"/>
                  <a:gd name="connsiteY0" fmla="*/ 0 h 107727"/>
                  <a:gd name="connsiteX1" fmla="*/ 0 w 138969"/>
                  <a:gd name="connsiteY1" fmla="*/ 4953 h 107727"/>
                  <a:gd name="connsiteX2" fmla="*/ 133255 w 138969"/>
                  <a:gd name="connsiteY2" fmla="*/ 107728 h 107727"/>
                  <a:gd name="connsiteX3" fmla="*/ 138970 w 138969"/>
                  <a:gd name="connsiteY3" fmla="*/ 100298 h 107727"/>
                  <a:gd name="connsiteX4" fmla="*/ 9335 w 138969"/>
                  <a:gd name="connsiteY4" fmla="*/ 381 h 107727"/>
                  <a:gd name="connsiteX5" fmla="*/ 9335 w 13896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107727">
                    <a:moveTo>
                      <a:pt x="0" y="0"/>
                    </a:moveTo>
                    <a:lnTo>
                      <a:pt x="0" y="4953"/>
                    </a:lnTo>
                    <a:lnTo>
                      <a:pt x="133255" y="107728"/>
                    </a:lnTo>
                    <a:lnTo>
                      <a:pt x="138970" y="100298"/>
                    </a:lnTo>
                    <a:lnTo>
                      <a:pt x="9335" y="381"/>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8" name="任意多边形: 形状 267">
                <a:extLst>
                  <a:ext uri="{FF2B5EF4-FFF2-40B4-BE49-F238E27FC236}">
                    <a16:creationId xmlns:a16="http://schemas.microsoft.com/office/drawing/2014/main" id="{5E8BADBE-C7EB-EE3B-4BE5-ED5BE393153E}"/>
                  </a:ext>
                </a:extLst>
              </p:cNvPr>
              <p:cNvSpPr/>
              <p:nvPr/>
            </p:nvSpPr>
            <p:spPr>
              <a:xfrm>
                <a:off x="4627562" y="1959133"/>
                <a:ext cx="205549" cy="4667"/>
              </a:xfrm>
              <a:custGeom>
                <a:avLst/>
                <a:gdLst>
                  <a:gd name="connsiteX0" fmla="*/ 0 w 205549"/>
                  <a:gd name="connsiteY0" fmla="*/ 0 h 4667"/>
                  <a:gd name="connsiteX1" fmla="*/ 205550 w 205549"/>
                  <a:gd name="connsiteY1" fmla="*/ 0 h 4667"/>
                  <a:gd name="connsiteX2" fmla="*/ 205550 w 205549"/>
                  <a:gd name="connsiteY2" fmla="*/ 4667 h 4667"/>
                  <a:gd name="connsiteX3" fmla="*/ 0 w 205549"/>
                  <a:gd name="connsiteY3" fmla="*/ 4667 h 4667"/>
                </a:gdLst>
                <a:ahLst/>
                <a:cxnLst>
                  <a:cxn ang="0">
                    <a:pos x="connsiteX0" y="connsiteY0"/>
                  </a:cxn>
                  <a:cxn ang="0">
                    <a:pos x="connsiteX1" y="connsiteY1"/>
                  </a:cxn>
                  <a:cxn ang="0">
                    <a:pos x="connsiteX2" y="connsiteY2"/>
                  </a:cxn>
                  <a:cxn ang="0">
                    <a:pos x="connsiteX3" y="connsiteY3"/>
                  </a:cxn>
                </a:cxnLst>
                <a:rect l="l" t="t" r="r" b="b"/>
                <a:pathLst>
                  <a:path w="205549" h="4667">
                    <a:moveTo>
                      <a:pt x="0" y="0"/>
                    </a:moveTo>
                    <a:lnTo>
                      <a:pt x="205550" y="0"/>
                    </a:lnTo>
                    <a:lnTo>
                      <a:pt x="20555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9" name="任意多边形: 形状 268">
                <a:extLst>
                  <a:ext uri="{FF2B5EF4-FFF2-40B4-BE49-F238E27FC236}">
                    <a16:creationId xmlns:a16="http://schemas.microsoft.com/office/drawing/2014/main" id="{D0A1919C-5426-424A-D906-1E5F748177D7}"/>
                  </a:ext>
                </a:extLst>
              </p:cNvPr>
              <p:cNvSpPr/>
              <p:nvPr/>
            </p:nvSpPr>
            <p:spPr>
              <a:xfrm>
                <a:off x="4227512" y="1959133"/>
                <a:ext cx="339090" cy="4667"/>
              </a:xfrm>
              <a:custGeom>
                <a:avLst/>
                <a:gdLst>
                  <a:gd name="connsiteX0" fmla="*/ 0 w 339090"/>
                  <a:gd name="connsiteY0" fmla="*/ 0 h 4667"/>
                  <a:gd name="connsiteX1" fmla="*/ 339090 w 339090"/>
                  <a:gd name="connsiteY1" fmla="*/ 0 h 4667"/>
                  <a:gd name="connsiteX2" fmla="*/ 339090 w 339090"/>
                  <a:gd name="connsiteY2" fmla="*/ 4667 h 4667"/>
                  <a:gd name="connsiteX3" fmla="*/ 0 w 339090"/>
                  <a:gd name="connsiteY3" fmla="*/ 4667 h 4667"/>
                </a:gdLst>
                <a:ahLst/>
                <a:cxnLst>
                  <a:cxn ang="0">
                    <a:pos x="connsiteX0" y="connsiteY0"/>
                  </a:cxn>
                  <a:cxn ang="0">
                    <a:pos x="connsiteX1" y="connsiteY1"/>
                  </a:cxn>
                  <a:cxn ang="0">
                    <a:pos x="connsiteX2" y="connsiteY2"/>
                  </a:cxn>
                  <a:cxn ang="0">
                    <a:pos x="connsiteX3" y="connsiteY3"/>
                  </a:cxn>
                </a:cxnLst>
                <a:rect l="l" t="t" r="r" b="b"/>
                <a:pathLst>
                  <a:path w="339090" h="4667">
                    <a:moveTo>
                      <a:pt x="0" y="0"/>
                    </a:moveTo>
                    <a:lnTo>
                      <a:pt x="339090" y="0"/>
                    </a:lnTo>
                    <a:lnTo>
                      <a:pt x="33909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grpSp>
      </p:grpSp>
      <p:sp>
        <p:nvSpPr>
          <p:cNvPr id="2" name="Title 1">
            <a:extLst>
              <a:ext uri="{FF2B5EF4-FFF2-40B4-BE49-F238E27FC236}">
                <a16:creationId xmlns:a16="http://schemas.microsoft.com/office/drawing/2014/main" id="{000C7662-4F6D-4B06-BB36-235FC06BF816}"/>
              </a:ext>
            </a:extLst>
          </p:cNvPr>
          <p:cNvSpPr>
            <a:spLocks noGrp="1"/>
          </p:cNvSpPr>
          <p:nvPr>
            <p:ph type="title"/>
          </p:nvPr>
        </p:nvSpPr>
        <p:spPr>
          <a:xfrm>
            <a:off x="660399" y="2680484"/>
            <a:ext cx="6268301" cy="951057"/>
          </a:xfrm>
        </p:spPr>
        <p:txBody>
          <a:bodyPr vert="horz" lIns="91440" tIns="45720" rIns="91440" bIns="45720" rtlCol="0" anchor="b">
            <a:normAutofit/>
          </a:bodyPr>
          <a:lstStyle>
            <a:lvl1pPr>
              <a:defRPr lang="zh-CN" altLang="en-US" sz="5400" b="1">
                <a:gradFill>
                  <a:gsLst>
                    <a:gs pos="0">
                      <a:schemeClr val="accent2"/>
                    </a:gs>
                    <a:gs pos="100000">
                      <a:schemeClr val="accent2">
                        <a:lumMod val="75000"/>
                      </a:schemeClr>
                    </a:gs>
                  </a:gsLst>
                  <a:lin ang="2700000" scaled="1"/>
                </a:gradFill>
              </a:defRPr>
            </a:lvl1pPr>
          </a:lstStyle>
          <a:p>
            <a:pPr lvl="0" defTabSz="914354"/>
            <a:endParaRPr lang="zh-CN" altLang="en-US" dirty="0"/>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660400" y="3679315"/>
            <a:ext cx="5731164" cy="440729"/>
          </a:xfrm>
        </p:spPr>
        <p:txBody>
          <a:bodyPr>
            <a:noAutofit/>
          </a:bodyPr>
          <a:lstStyle>
            <a:lvl1pPr marL="0" indent="0">
              <a:buNone/>
              <a:defRPr lang="en-US" altLang="zh-CN" sz="2000" kern="1200" spc="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here to add text</a:t>
            </a:r>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662432" y="1328738"/>
            <a:ext cx="5730875" cy="950912"/>
          </a:xfrm>
        </p:spPr>
        <p:txBody>
          <a:bodyPr anchor="b">
            <a:noAutofit/>
          </a:bodyPr>
          <a:lstStyle>
            <a:lvl1pPr marL="0" indent="0">
              <a:buNone/>
              <a:defRPr sz="2800" b="1"/>
            </a:lvl1pPr>
          </a:lstStyle>
          <a:p>
            <a:pPr lvl="0"/>
            <a:r>
              <a:rPr lang="en-US" altLang="zh-CN" dirty="0"/>
              <a:t>PART 01</a:t>
            </a:r>
            <a:endParaRPr lang="zh-CN" altLang="en-US" dirty="0"/>
          </a:p>
        </p:txBody>
      </p:sp>
      <p:sp>
        <p:nvSpPr>
          <p:cNvPr id="19" name="图形 15">
            <a:extLst>
              <a:ext uri="{FF2B5EF4-FFF2-40B4-BE49-F238E27FC236}">
                <a16:creationId xmlns:a16="http://schemas.microsoft.com/office/drawing/2014/main" id="{AAA447E0-5FC0-590B-8458-6DA27943008D}"/>
              </a:ext>
            </a:extLst>
          </p:cNvPr>
          <p:cNvSpPr/>
          <p:nvPr/>
        </p:nvSpPr>
        <p:spPr>
          <a:xfrm>
            <a:off x="7825718" y="0"/>
            <a:ext cx="4366282" cy="6858000"/>
          </a:xfrm>
          <a:custGeom>
            <a:avLst/>
            <a:gdLst>
              <a:gd name="connsiteX0" fmla="*/ 0 w 4366282"/>
              <a:gd name="connsiteY0" fmla="*/ 6858000 h 6858000"/>
              <a:gd name="connsiteX1" fmla="*/ 197740 w 4366282"/>
              <a:gd name="connsiteY1" fmla="*/ 6477381 h 6858000"/>
              <a:gd name="connsiteX2" fmla="*/ 803533 w 4366282"/>
              <a:gd name="connsiteY2" fmla="*/ 4572000 h 6858000"/>
              <a:gd name="connsiteX3" fmla="*/ 350903 w 4366282"/>
              <a:gd name="connsiteY3" fmla="*/ 2286000 h 6858000"/>
              <a:gd name="connsiteX4" fmla="*/ 545214 w 4366282"/>
              <a:gd name="connsiteY4" fmla="*/ 380619 h 6858000"/>
              <a:gd name="connsiteX5" fmla="*/ 640083 w 4366282"/>
              <a:gd name="connsiteY5" fmla="*/ 0 h 6858000"/>
              <a:gd name="connsiteX6" fmla="*/ 4366282 w 4366282"/>
              <a:gd name="connsiteY6" fmla="*/ 0 h 6858000"/>
              <a:gd name="connsiteX7" fmla="*/ 4366282 w 4366282"/>
              <a:gd name="connsiteY7" fmla="*/ 380619 h 6858000"/>
              <a:gd name="connsiteX8" fmla="*/ 4366282 w 4366282"/>
              <a:gd name="connsiteY8" fmla="*/ 2286000 h 6858000"/>
              <a:gd name="connsiteX9" fmla="*/ 4366282 w 4366282"/>
              <a:gd name="connsiteY9" fmla="*/ 4572000 h 6858000"/>
              <a:gd name="connsiteX10" fmla="*/ 4366282 w 4366282"/>
              <a:gd name="connsiteY10" fmla="*/ 6477381 h 6858000"/>
              <a:gd name="connsiteX11" fmla="*/ 4366282 w 4366282"/>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66282" h="6858000">
                <a:moveTo>
                  <a:pt x="0" y="6858000"/>
                </a:moveTo>
                <a:lnTo>
                  <a:pt x="197740" y="6477381"/>
                </a:lnTo>
                <a:cubicBezTo>
                  <a:pt x="396623" y="6095619"/>
                  <a:pt x="792103" y="5334381"/>
                  <a:pt x="803533" y="4572000"/>
                </a:cubicBezTo>
                <a:cubicBezTo>
                  <a:pt x="814963" y="3809619"/>
                  <a:pt x="442343" y="3048381"/>
                  <a:pt x="350903" y="2286000"/>
                </a:cubicBezTo>
                <a:cubicBezTo>
                  <a:pt x="259462" y="1523619"/>
                  <a:pt x="449201" y="762381"/>
                  <a:pt x="545214" y="380619"/>
                </a:cubicBezTo>
                <a:lnTo>
                  <a:pt x="640083" y="0"/>
                </a:lnTo>
                <a:lnTo>
                  <a:pt x="4366282" y="0"/>
                </a:lnTo>
                <a:lnTo>
                  <a:pt x="4366282" y="380619"/>
                </a:lnTo>
                <a:cubicBezTo>
                  <a:pt x="4366282" y="762381"/>
                  <a:pt x="4366282" y="1523619"/>
                  <a:pt x="4366282" y="2286000"/>
                </a:cubicBezTo>
                <a:cubicBezTo>
                  <a:pt x="4366282" y="3048381"/>
                  <a:pt x="4366282" y="3809619"/>
                  <a:pt x="4366282" y="4572000"/>
                </a:cubicBezTo>
                <a:cubicBezTo>
                  <a:pt x="4366282" y="5334381"/>
                  <a:pt x="4366282" y="6095619"/>
                  <a:pt x="4366282" y="6477381"/>
                </a:cubicBezTo>
                <a:lnTo>
                  <a:pt x="4366282" y="6858000"/>
                </a:lnTo>
                <a:close/>
              </a:path>
            </a:pathLst>
          </a:custGeom>
          <a:solidFill>
            <a:schemeClr val="accent1"/>
          </a:solidFill>
          <a:ln w="4911" cap="rnd">
            <a:noFill/>
            <a:prstDash val="solid"/>
            <a:miter/>
          </a:ln>
        </p:spPr>
        <p:txBody>
          <a:bodyPr rtlCol="0" anchor="ctr"/>
          <a:lstStyle/>
          <a:p>
            <a:endParaRPr lang="zh-CN" altLang="en-US" dirty="0"/>
          </a:p>
        </p:txBody>
      </p:sp>
      <p:cxnSp>
        <p:nvCxnSpPr>
          <p:cNvPr id="22" name="直接连接符 21">
            <a:extLst>
              <a:ext uri="{FF2B5EF4-FFF2-40B4-BE49-F238E27FC236}">
                <a16:creationId xmlns:a16="http://schemas.microsoft.com/office/drawing/2014/main" id="{3D299A41-B146-1C99-2E92-2A98B0FA45CC}"/>
              </a:ext>
            </a:extLst>
          </p:cNvPr>
          <p:cNvCxnSpPr/>
          <p:nvPr userDrawn="1"/>
        </p:nvCxnSpPr>
        <p:spPr>
          <a:xfrm>
            <a:off x="767080" y="2275840"/>
            <a:ext cx="581152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9FFD3A5F-FF30-2DF4-3F69-EDEAC79B42CB}"/>
              </a:ext>
            </a:extLst>
          </p:cNvPr>
          <p:cNvSpPr txBox="1"/>
          <p:nvPr userDrawn="1"/>
        </p:nvSpPr>
        <p:spPr>
          <a:xfrm>
            <a:off x="324091" y="4618300"/>
            <a:ext cx="2414444" cy="2841584"/>
          </a:xfrm>
          <a:prstGeom prst="rect">
            <a:avLst/>
          </a:prstGeom>
          <a:noFill/>
        </p:spPr>
        <p:txBody>
          <a:bodyPr wrap="none" rtlCol="0">
            <a:noAutofit/>
          </a:bodyPr>
          <a:lstStyle/>
          <a:p>
            <a:r>
              <a:rPr lang="en-US" altLang="zh-CN" sz="28700" dirty="0">
                <a:solidFill>
                  <a:schemeClr val="bg1">
                    <a:lumMod val="95000"/>
                  </a:schemeClr>
                </a:solidFill>
                <a:latin typeface="+mj-ea"/>
                <a:ea typeface="+mj-ea"/>
              </a:rPr>
              <a:t>”</a:t>
            </a:r>
            <a:endParaRPr lang="zh-CN" altLang="en-US" sz="28700" dirty="0">
              <a:solidFill>
                <a:schemeClr val="bg1">
                  <a:lumMod val="95000"/>
                </a:schemeClr>
              </a:solidFill>
              <a:latin typeface="+mj-ea"/>
              <a:ea typeface="+mj-ea"/>
            </a:endParaRPr>
          </a:p>
        </p:txBody>
      </p:sp>
      <p:pic>
        <p:nvPicPr>
          <p:cNvPr id="27" name="图片 26">
            <a:extLst>
              <a:ext uri="{FF2B5EF4-FFF2-40B4-BE49-F238E27FC236}">
                <a16:creationId xmlns:a16="http://schemas.microsoft.com/office/drawing/2014/main" id="{F949AFFE-1C6B-6DDC-2399-9930CFD09A89}"/>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7825718" y="0"/>
            <a:ext cx="4366282" cy="6858000"/>
          </a:xfrm>
          <a:custGeom>
            <a:avLst/>
            <a:gdLst>
              <a:gd name="connsiteX0" fmla="*/ 640083 w 4366282"/>
              <a:gd name="connsiteY0" fmla="*/ 0 h 6858000"/>
              <a:gd name="connsiteX1" fmla="*/ 4366282 w 4366282"/>
              <a:gd name="connsiteY1" fmla="*/ 0 h 6858000"/>
              <a:gd name="connsiteX2" fmla="*/ 4366282 w 4366282"/>
              <a:gd name="connsiteY2" fmla="*/ 380619 h 6858000"/>
              <a:gd name="connsiteX3" fmla="*/ 4366282 w 4366282"/>
              <a:gd name="connsiteY3" fmla="*/ 2286000 h 6858000"/>
              <a:gd name="connsiteX4" fmla="*/ 4366282 w 4366282"/>
              <a:gd name="connsiteY4" fmla="*/ 4572000 h 6858000"/>
              <a:gd name="connsiteX5" fmla="*/ 4366282 w 4366282"/>
              <a:gd name="connsiteY5" fmla="*/ 6477381 h 6858000"/>
              <a:gd name="connsiteX6" fmla="*/ 4366282 w 4366282"/>
              <a:gd name="connsiteY6" fmla="*/ 6858000 h 6858000"/>
              <a:gd name="connsiteX7" fmla="*/ 0 w 4366282"/>
              <a:gd name="connsiteY7" fmla="*/ 6858000 h 6858000"/>
              <a:gd name="connsiteX8" fmla="*/ 197740 w 4366282"/>
              <a:gd name="connsiteY8" fmla="*/ 6477381 h 6858000"/>
              <a:gd name="connsiteX9" fmla="*/ 803533 w 4366282"/>
              <a:gd name="connsiteY9" fmla="*/ 4572000 h 6858000"/>
              <a:gd name="connsiteX10" fmla="*/ 350903 w 4366282"/>
              <a:gd name="connsiteY10" fmla="*/ 2286000 h 6858000"/>
              <a:gd name="connsiteX11" fmla="*/ 545214 w 4366282"/>
              <a:gd name="connsiteY11" fmla="*/ 38061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66282" h="6858000">
                <a:moveTo>
                  <a:pt x="640083" y="0"/>
                </a:moveTo>
                <a:lnTo>
                  <a:pt x="4366282" y="0"/>
                </a:lnTo>
                <a:lnTo>
                  <a:pt x="4366282" y="380619"/>
                </a:lnTo>
                <a:cubicBezTo>
                  <a:pt x="4366282" y="762381"/>
                  <a:pt x="4366282" y="1523619"/>
                  <a:pt x="4366282" y="2286000"/>
                </a:cubicBezTo>
                <a:cubicBezTo>
                  <a:pt x="4366282" y="3048381"/>
                  <a:pt x="4366282" y="3809619"/>
                  <a:pt x="4366282" y="4572000"/>
                </a:cubicBezTo>
                <a:cubicBezTo>
                  <a:pt x="4366282" y="5334381"/>
                  <a:pt x="4366282" y="6095619"/>
                  <a:pt x="4366282" y="6477381"/>
                </a:cubicBezTo>
                <a:lnTo>
                  <a:pt x="4366282" y="6858000"/>
                </a:lnTo>
                <a:lnTo>
                  <a:pt x="0" y="6858000"/>
                </a:lnTo>
                <a:lnTo>
                  <a:pt x="197740" y="6477381"/>
                </a:lnTo>
                <a:cubicBezTo>
                  <a:pt x="396623" y="6095619"/>
                  <a:pt x="792103" y="5334381"/>
                  <a:pt x="803533" y="4572000"/>
                </a:cubicBezTo>
                <a:cubicBezTo>
                  <a:pt x="814963" y="3809619"/>
                  <a:pt x="442343" y="3048381"/>
                  <a:pt x="350903" y="2286000"/>
                </a:cubicBezTo>
                <a:cubicBezTo>
                  <a:pt x="259462" y="1523619"/>
                  <a:pt x="449201" y="762381"/>
                  <a:pt x="545214" y="380619"/>
                </a:cubicBezTo>
                <a:close/>
              </a:path>
            </a:pathLst>
          </a:custGeom>
        </p:spPr>
      </p:pic>
      <p:sp>
        <p:nvSpPr>
          <p:cNvPr id="20" name="任意多边形: 形状 19">
            <a:extLst>
              <a:ext uri="{FF2B5EF4-FFF2-40B4-BE49-F238E27FC236}">
                <a16:creationId xmlns:a16="http://schemas.microsoft.com/office/drawing/2014/main" id="{9A9E8E65-428C-7472-3BA4-48856D059E01}"/>
              </a:ext>
            </a:extLst>
          </p:cNvPr>
          <p:cNvSpPr/>
          <p:nvPr/>
        </p:nvSpPr>
        <p:spPr>
          <a:xfrm>
            <a:off x="7652100" y="0"/>
            <a:ext cx="977409" cy="6858000"/>
          </a:xfrm>
          <a:custGeom>
            <a:avLst/>
            <a:gdLst>
              <a:gd name="connsiteX0" fmla="*/ 640083 w 977409"/>
              <a:gd name="connsiteY0" fmla="*/ 0 h 6858000"/>
              <a:gd name="connsiteX1" fmla="*/ 813702 w 977409"/>
              <a:gd name="connsiteY1" fmla="*/ 0 h 6858000"/>
              <a:gd name="connsiteX2" fmla="*/ 718833 w 977409"/>
              <a:gd name="connsiteY2" fmla="*/ 380619 h 6858000"/>
              <a:gd name="connsiteX3" fmla="*/ 524522 w 977409"/>
              <a:gd name="connsiteY3" fmla="*/ 2286000 h 6858000"/>
              <a:gd name="connsiteX4" fmla="*/ 977152 w 977409"/>
              <a:gd name="connsiteY4" fmla="*/ 4572000 h 6858000"/>
              <a:gd name="connsiteX5" fmla="*/ 371359 w 977409"/>
              <a:gd name="connsiteY5" fmla="*/ 6477381 h 6858000"/>
              <a:gd name="connsiteX6" fmla="*/ 173619 w 977409"/>
              <a:gd name="connsiteY6" fmla="*/ 6858000 h 6858000"/>
              <a:gd name="connsiteX7" fmla="*/ 0 w 977409"/>
              <a:gd name="connsiteY7" fmla="*/ 6858000 h 6858000"/>
              <a:gd name="connsiteX8" fmla="*/ 197740 w 977409"/>
              <a:gd name="connsiteY8" fmla="*/ 6477381 h 6858000"/>
              <a:gd name="connsiteX9" fmla="*/ 803533 w 977409"/>
              <a:gd name="connsiteY9" fmla="*/ 4572000 h 6858000"/>
              <a:gd name="connsiteX10" fmla="*/ 350903 w 977409"/>
              <a:gd name="connsiteY10" fmla="*/ 2286000 h 6858000"/>
              <a:gd name="connsiteX11" fmla="*/ 545214 w 977409"/>
              <a:gd name="connsiteY11" fmla="*/ 38061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7409" h="6858000">
                <a:moveTo>
                  <a:pt x="640083" y="0"/>
                </a:moveTo>
                <a:lnTo>
                  <a:pt x="813702" y="0"/>
                </a:lnTo>
                <a:lnTo>
                  <a:pt x="718833" y="380619"/>
                </a:lnTo>
                <a:cubicBezTo>
                  <a:pt x="622820" y="762381"/>
                  <a:pt x="433081" y="1523619"/>
                  <a:pt x="524522" y="2286000"/>
                </a:cubicBezTo>
                <a:cubicBezTo>
                  <a:pt x="615962" y="3048381"/>
                  <a:pt x="988582" y="3809619"/>
                  <a:pt x="977152" y="4572000"/>
                </a:cubicBezTo>
                <a:cubicBezTo>
                  <a:pt x="965722" y="5334381"/>
                  <a:pt x="570242" y="6095619"/>
                  <a:pt x="371359" y="6477381"/>
                </a:cubicBezTo>
                <a:lnTo>
                  <a:pt x="173619" y="6858000"/>
                </a:lnTo>
                <a:lnTo>
                  <a:pt x="0" y="6858000"/>
                </a:lnTo>
                <a:lnTo>
                  <a:pt x="197740" y="6477381"/>
                </a:lnTo>
                <a:cubicBezTo>
                  <a:pt x="396623" y="6095619"/>
                  <a:pt x="792103" y="5334381"/>
                  <a:pt x="803533" y="4572000"/>
                </a:cubicBezTo>
                <a:cubicBezTo>
                  <a:pt x="814963" y="3809619"/>
                  <a:pt x="442343" y="3048381"/>
                  <a:pt x="350903" y="2286000"/>
                </a:cubicBezTo>
                <a:cubicBezTo>
                  <a:pt x="259462" y="1523619"/>
                  <a:pt x="449201" y="762381"/>
                  <a:pt x="545214" y="380619"/>
                </a:cubicBezTo>
                <a:close/>
              </a:path>
            </a:pathLst>
          </a:custGeom>
          <a:solidFill>
            <a:schemeClr val="accent2"/>
          </a:solidFill>
          <a:ln w="4911" cap="rnd">
            <a:noFill/>
            <a:prstDash val="solid"/>
            <a:miter/>
          </a:ln>
          <a:effectLst>
            <a:outerShdw blurRad="152400" dist="63500" algn="l" rotWithShape="0">
              <a:prstClr val="black">
                <a:alpha val="50000"/>
              </a:prstClr>
            </a:outerShdw>
          </a:effectLst>
        </p:spPr>
        <p:txBody>
          <a:bodyPr rtlCol="0" anchor="ctr"/>
          <a:lstStyle/>
          <a:p>
            <a:endParaRPr lang="zh-CN" altLang="en-US"/>
          </a:p>
        </p:txBody>
      </p:sp>
    </p:spTree>
    <p:extLst>
      <p:ext uri="{BB962C8B-B14F-4D97-AF65-F5344CB8AC3E}">
        <p14:creationId xmlns:p14="http://schemas.microsoft.com/office/powerpoint/2010/main" val="641220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7" name="矩形: 圆顶角 6">
            <a:extLst>
              <a:ext uri="{FF2B5EF4-FFF2-40B4-BE49-F238E27FC236}">
                <a16:creationId xmlns:a16="http://schemas.microsoft.com/office/drawing/2014/main" id="{6A73BC33-DE55-6C8F-EB24-41AEFF37FA51}"/>
              </a:ext>
            </a:extLst>
          </p:cNvPr>
          <p:cNvSpPr/>
          <p:nvPr userDrawn="1"/>
        </p:nvSpPr>
        <p:spPr>
          <a:xfrm>
            <a:off x="0" y="6267691"/>
            <a:ext cx="12192000" cy="590309"/>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a:extLst>
              <a:ext uri="{FF2B5EF4-FFF2-40B4-BE49-F238E27FC236}">
                <a16:creationId xmlns:a16="http://schemas.microsoft.com/office/drawing/2014/main" id="{652EDE83-63CC-4B33-B715-3953EADE2100}"/>
              </a:ext>
            </a:extLst>
          </p:cNvPr>
          <p:cNvSpPr>
            <a:spLocks noGrp="1"/>
          </p:cNvSpPr>
          <p:nvPr>
            <p:ph type="title"/>
          </p:nvPr>
        </p:nvSpPr>
        <p:spPr/>
        <p:txBody>
          <a:bodyPr/>
          <a:lstStyle/>
          <a:p>
            <a:endParaRPr lang="zh-CN" altLang="en-US" dirty="0"/>
          </a:p>
        </p:txBody>
      </p:sp>
      <p:sp>
        <p:nvSpPr>
          <p:cNvPr id="3" name="Date Placeholder 2">
            <a:extLst>
              <a:ext uri="{FF2B5EF4-FFF2-40B4-BE49-F238E27FC236}">
                <a16:creationId xmlns:a16="http://schemas.microsoft.com/office/drawing/2014/main" id="{1514619F-25D0-4307-81CD-C24C74EF140E}"/>
              </a:ext>
            </a:extLst>
          </p:cNvPr>
          <p:cNvSpPr>
            <a:spLocks noGrp="1"/>
          </p:cNvSpPr>
          <p:nvPr>
            <p:ph type="dt" sz="half" idx="10"/>
          </p:nvPr>
        </p:nvSpPr>
        <p:spPr/>
        <p:txBody>
          <a:bodyPr/>
          <a:lstStyle/>
          <a:p>
            <a:fld id="{2CADD509-8C2C-4D79-8F4C-2C8019AAE185}" type="datetime1">
              <a:rPr lang="zh-CN" altLang="en-US" smtClean="0"/>
              <a:t>2023/7/4</a:t>
            </a:fld>
            <a:endParaRPr lang="zh-CN" altLang="en-US"/>
          </a:p>
        </p:txBody>
      </p:sp>
      <p:sp>
        <p:nvSpPr>
          <p:cNvPr id="4" name="Footer Placeholder 3">
            <a:extLst>
              <a:ext uri="{FF2B5EF4-FFF2-40B4-BE49-F238E27FC236}">
                <a16:creationId xmlns:a16="http://schemas.microsoft.com/office/drawing/2014/main" id="{C802B25F-898B-4C1A-94A9-699B8B55DF0F}"/>
              </a:ext>
            </a:extLst>
          </p:cNvPr>
          <p:cNvSpPr>
            <a:spLocks noGrp="1"/>
          </p:cNvSpPr>
          <p:nvPr>
            <p:ph type="ftr" sz="quarter" idx="11"/>
          </p:nvPr>
        </p:nvSpPr>
        <p:spPr/>
        <p:txBody>
          <a:bodyPr/>
          <a:lstStyle/>
          <a:p>
            <a:r>
              <a:rPr lang="en-US" altLang="zh-CN"/>
              <a:t>51PPT</a:t>
            </a:r>
            <a:endParaRPr lang="zh-CN" altLang="en-US"/>
          </a:p>
        </p:txBody>
      </p:sp>
      <p:sp>
        <p:nvSpPr>
          <p:cNvPr id="5" name="Slide Number Placeholder 4">
            <a:extLst>
              <a:ext uri="{FF2B5EF4-FFF2-40B4-BE49-F238E27FC236}">
                <a16:creationId xmlns:a16="http://schemas.microsoft.com/office/drawing/2014/main" id="{AA842F0A-76EB-4E77-8AF6-5F91F22881F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3257642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1624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3636500" y="1899212"/>
            <a:ext cx="4919001" cy="845937"/>
          </a:xfrm>
        </p:spPr>
        <p:txBody>
          <a:bodyPr vert="horz" wrap="square" lIns="91440" tIns="45720" rIns="91440" bIns="45720" rtlCol="0" anchor="t" anchorCtr="0">
            <a:spAutoFit/>
          </a:bodyPr>
          <a:lstStyle>
            <a:lvl1pPr marL="0" indent="0" algn="ctr">
              <a:buNone/>
              <a:defRPr lang="en-US" altLang="zh-CN" sz="5400" b="0" spc="600" smtClean="0">
                <a:gradFill flip="none" rotWithShape="1">
                  <a:gsLst>
                    <a:gs pos="0">
                      <a:schemeClr val="accent1"/>
                    </a:gs>
                    <a:gs pos="100000">
                      <a:schemeClr val="accent1">
                        <a:lumMod val="50000"/>
                      </a:schemeClr>
                    </a:gs>
                  </a:gsLst>
                  <a:lin ang="2700000" scaled="1"/>
                  <a:tileRect/>
                </a:gradFill>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zh-CN" altLang="en-US" dirty="0"/>
              <a:t>感谢您的聆听</a:t>
            </a:r>
            <a:endParaRPr lang="en-US" altLang="zh-CN" dirty="0"/>
          </a:p>
        </p:txBody>
      </p:sp>
      <p:pic>
        <p:nvPicPr>
          <p:cNvPr id="2" name="图片 1">
            <a:extLst>
              <a:ext uri="{FF2B5EF4-FFF2-40B4-BE49-F238E27FC236}">
                <a16:creationId xmlns:a16="http://schemas.microsoft.com/office/drawing/2014/main" id="{7D85BFAE-C6AF-520B-F8F2-261E92BC676F}"/>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4216400"/>
            <a:ext cx="12192000" cy="2641600"/>
          </a:xfrm>
          <a:custGeom>
            <a:avLst/>
            <a:gdLst>
              <a:gd name="connsiteX0" fmla="*/ 12192000 w 12192000"/>
              <a:gd name="connsiteY0" fmla="*/ 0 h 2641600"/>
              <a:gd name="connsiteX1" fmla="*/ 12192000 w 12192000"/>
              <a:gd name="connsiteY1" fmla="*/ 2641600 h 2641600"/>
              <a:gd name="connsiteX2" fmla="*/ 11852909 w 12192000"/>
              <a:gd name="connsiteY2" fmla="*/ 2641600 h 2641600"/>
              <a:gd name="connsiteX3" fmla="*/ 10160000 w 12192000"/>
              <a:gd name="connsiteY3" fmla="*/ 2641600 h 2641600"/>
              <a:gd name="connsiteX4" fmla="*/ 8128000 w 12192000"/>
              <a:gd name="connsiteY4" fmla="*/ 2641600 h 2641600"/>
              <a:gd name="connsiteX5" fmla="*/ 6096000 w 12192000"/>
              <a:gd name="connsiteY5" fmla="*/ 2641600 h 2641600"/>
              <a:gd name="connsiteX6" fmla="*/ 4064000 w 12192000"/>
              <a:gd name="connsiteY6" fmla="*/ 2641600 h 2641600"/>
              <a:gd name="connsiteX7" fmla="*/ 2032000 w 12192000"/>
              <a:gd name="connsiteY7" fmla="*/ 2641600 h 2641600"/>
              <a:gd name="connsiteX8" fmla="*/ 339091 w 12192000"/>
              <a:gd name="connsiteY8" fmla="*/ 2641600 h 2641600"/>
              <a:gd name="connsiteX9" fmla="*/ 0 w 12192000"/>
              <a:gd name="connsiteY9" fmla="*/ 2641600 h 2641600"/>
              <a:gd name="connsiteX10" fmla="*/ 0 w 12192000"/>
              <a:gd name="connsiteY10" fmla="*/ 927100 h 2641600"/>
              <a:gd name="connsiteX11" fmla="*/ 339091 w 12192000"/>
              <a:gd name="connsiteY11" fmla="*/ 1024891 h 2641600"/>
              <a:gd name="connsiteX12" fmla="*/ 2032000 w 12192000"/>
              <a:gd name="connsiteY12" fmla="*/ 1259840 h 2641600"/>
              <a:gd name="connsiteX13" fmla="*/ 4064000 w 12192000"/>
              <a:gd name="connsiteY13" fmla="*/ 866140 h 2641600"/>
              <a:gd name="connsiteX14" fmla="*/ 6096000 w 12192000"/>
              <a:gd name="connsiteY14" fmla="*/ 1121410 h 2641600"/>
              <a:gd name="connsiteX15" fmla="*/ 8128000 w 12192000"/>
              <a:gd name="connsiteY15" fmla="*/ 880110 h 2641600"/>
              <a:gd name="connsiteX16" fmla="*/ 10160000 w 12192000"/>
              <a:gd name="connsiteY16" fmla="*/ 720091 h 2641600"/>
              <a:gd name="connsiteX17" fmla="*/ 11852909 w 12192000"/>
              <a:gd name="connsiteY17" fmla="*/ 148591 h 264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2641600">
                <a:moveTo>
                  <a:pt x="12192000" y="0"/>
                </a:moveTo>
                <a:lnTo>
                  <a:pt x="12192000" y="2641600"/>
                </a:lnTo>
                <a:lnTo>
                  <a:pt x="11852909" y="2641600"/>
                </a:lnTo>
                <a:cubicBezTo>
                  <a:pt x="11515091" y="2641600"/>
                  <a:pt x="10836911" y="2641600"/>
                  <a:pt x="10160000" y="2641600"/>
                </a:cubicBezTo>
                <a:cubicBezTo>
                  <a:pt x="9483091" y="2641600"/>
                  <a:pt x="8804911" y="2641600"/>
                  <a:pt x="8128000" y="2641600"/>
                </a:cubicBezTo>
                <a:cubicBezTo>
                  <a:pt x="7451091" y="2641600"/>
                  <a:pt x="6772911" y="2641600"/>
                  <a:pt x="6096000" y="2641600"/>
                </a:cubicBezTo>
                <a:cubicBezTo>
                  <a:pt x="5419091" y="2641600"/>
                  <a:pt x="4740911" y="2641600"/>
                  <a:pt x="4064000" y="2641600"/>
                </a:cubicBezTo>
                <a:cubicBezTo>
                  <a:pt x="3387091" y="2641600"/>
                  <a:pt x="2708911" y="2641600"/>
                  <a:pt x="2032000" y="2641600"/>
                </a:cubicBezTo>
                <a:cubicBezTo>
                  <a:pt x="1355091" y="2641600"/>
                  <a:pt x="676911" y="2641600"/>
                  <a:pt x="339091" y="2641600"/>
                </a:cubicBezTo>
                <a:lnTo>
                  <a:pt x="0" y="2641600"/>
                </a:lnTo>
                <a:lnTo>
                  <a:pt x="0" y="927100"/>
                </a:lnTo>
                <a:lnTo>
                  <a:pt x="339091" y="1024891"/>
                </a:lnTo>
                <a:cubicBezTo>
                  <a:pt x="676911" y="1121410"/>
                  <a:pt x="1355091" y="1316991"/>
                  <a:pt x="2032000" y="1259840"/>
                </a:cubicBezTo>
                <a:cubicBezTo>
                  <a:pt x="2708911" y="1202691"/>
                  <a:pt x="3387091" y="892810"/>
                  <a:pt x="4064000" y="866140"/>
                </a:cubicBezTo>
                <a:cubicBezTo>
                  <a:pt x="4740911" y="838200"/>
                  <a:pt x="5419091" y="1092200"/>
                  <a:pt x="6096000" y="1121410"/>
                </a:cubicBezTo>
                <a:cubicBezTo>
                  <a:pt x="6772911" y="1151891"/>
                  <a:pt x="7451091" y="956310"/>
                  <a:pt x="8128000" y="880110"/>
                </a:cubicBezTo>
                <a:cubicBezTo>
                  <a:pt x="8804911" y="803910"/>
                  <a:pt x="9483091" y="847091"/>
                  <a:pt x="10160000" y="720091"/>
                </a:cubicBezTo>
                <a:cubicBezTo>
                  <a:pt x="10836911" y="593091"/>
                  <a:pt x="11515091" y="295910"/>
                  <a:pt x="11852909" y="148591"/>
                </a:cubicBezTo>
                <a:close/>
              </a:path>
            </a:pathLst>
          </a:custGeom>
        </p:spPr>
      </p:pic>
      <p:sp>
        <p:nvSpPr>
          <p:cNvPr id="3" name="任意多边形: 形状 2">
            <a:extLst>
              <a:ext uri="{FF2B5EF4-FFF2-40B4-BE49-F238E27FC236}">
                <a16:creationId xmlns:a16="http://schemas.microsoft.com/office/drawing/2014/main" id="{0752652B-FDB1-B5BE-F503-78F0126E89E9}"/>
              </a:ext>
            </a:extLst>
          </p:cNvPr>
          <p:cNvSpPr/>
          <p:nvPr userDrawn="1"/>
        </p:nvSpPr>
        <p:spPr>
          <a:xfrm>
            <a:off x="0" y="4216400"/>
            <a:ext cx="12192000" cy="2641600"/>
          </a:xfrm>
          <a:custGeom>
            <a:avLst/>
            <a:gdLst>
              <a:gd name="connsiteX0" fmla="*/ 0 w 9144000"/>
              <a:gd name="connsiteY0" fmla="*/ 695325 h 1981200"/>
              <a:gd name="connsiteX1" fmla="*/ 254318 w 9144000"/>
              <a:gd name="connsiteY1" fmla="*/ 768668 h 1981200"/>
              <a:gd name="connsiteX2" fmla="*/ 1524000 w 9144000"/>
              <a:gd name="connsiteY2" fmla="*/ 944880 h 1981200"/>
              <a:gd name="connsiteX3" fmla="*/ 3048000 w 9144000"/>
              <a:gd name="connsiteY3" fmla="*/ 649605 h 1981200"/>
              <a:gd name="connsiteX4" fmla="*/ 4572000 w 9144000"/>
              <a:gd name="connsiteY4" fmla="*/ 841057 h 1981200"/>
              <a:gd name="connsiteX5" fmla="*/ 6096000 w 9144000"/>
              <a:gd name="connsiteY5" fmla="*/ 660082 h 1981200"/>
              <a:gd name="connsiteX6" fmla="*/ 7620000 w 9144000"/>
              <a:gd name="connsiteY6" fmla="*/ 540068 h 1981200"/>
              <a:gd name="connsiteX7" fmla="*/ 8889682 w 9144000"/>
              <a:gd name="connsiteY7" fmla="*/ 111443 h 1981200"/>
              <a:gd name="connsiteX8" fmla="*/ 9144000 w 9144000"/>
              <a:gd name="connsiteY8" fmla="*/ 0 h 1981200"/>
              <a:gd name="connsiteX9" fmla="*/ 9144000 w 9144000"/>
              <a:gd name="connsiteY9" fmla="*/ 1981200 h 1981200"/>
              <a:gd name="connsiteX10" fmla="*/ 8889682 w 9144000"/>
              <a:gd name="connsiteY10" fmla="*/ 1981200 h 1981200"/>
              <a:gd name="connsiteX11" fmla="*/ 7620000 w 9144000"/>
              <a:gd name="connsiteY11" fmla="*/ 1981200 h 1981200"/>
              <a:gd name="connsiteX12" fmla="*/ 6096000 w 9144000"/>
              <a:gd name="connsiteY12" fmla="*/ 1981200 h 1981200"/>
              <a:gd name="connsiteX13" fmla="*/ 4572000 w 9144000"/>
              <a:gd name="connsiteY13" fmla="*/ 1981200 h 1981200"/>
              <a:gd name="connsiteX14" fmla="*/ 3048000 w 9144000"/>
              <a:gd name="connsiteY14" fmla="*/ 1981200 h 1981200"/>
              <a:gd name="connsiteX15" fmla="*/ 1524000 w 9144000"/>
              <a:gd name="connsiteY15" fmla="*/ 1981200 h 1981200"/>
              <a:gd name="connsiteX16" fmla="*/ 254318 w 9144000"/>
              <a:gd name="connsiteY16" fmla="*/ 1981200 h 1981200"/>
              <a:gd name="connsiteX17" fmla="*/ 0 w 9144000"/>
              <a:gd name="connsiteY17" fmla="*/ 1981200 h 198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44000" h="1981200">
                <a:moveTo>
                  <a:pt x="0" y="695325"/>
                </a:moveTo>
                <a:lnTo>
                  <a:pt x="254318" y="768668"/>
                </a:lnTo>
                <a:cubicBezTo>
                  <a:pt x="507683" y="841057"/>
                  <a:pt x="1016318" y="987743"/>
                  <a:pt x="1524000" y="944880"/>
                </a:cubicBezTo>
                <a:cubicBezTo>
                  <a:pt x="2031683" y="902018"/>
                  <a:pt x="2540318" y="669607"/>
                  <a:pt x="3048000" y="649605"/>
                </a:cubicBezTo>
                <a:cubicBezTo>
                  <a:pt x="3555683" y="628650"/>
                  <a:pt x="4064318" y="819150"/>
                  <a:pt x="4572000" y="841057"/>
                </a:cubicBezTo>
                <a:cubicBezTo>
                  <a:pt x="5079683" y="863918"/>
                  <a:pt x="5588318" y="717232"/>
                  <a:pt x="6096000" y="660082"/>
                </a:cubicBezTo>
                <a:cubicBezTo>
                  <a:pt x="6603683" y="602932"/>
                  <a:pt x="7112318" y="635318"/>
                  <a:pt x="7620000" y="540068"/>
                </a:cubicBezTo>
                <a:cubicBezTo>
                  <a:pt x="8127683" y="444818"/>
                  <a:pt x="8636318" y="221932"/>
                  <a:pt x="8889682" y="111443"/>
                </a:cubicBezTo>
                <a:lnTo>
                  <a:pt x="9144000" y="0"/>
                </a:lnTo>
                <a:lnTo>
                  <a:pt x="9144000" y="1981200"/>
                </a:lnTo>
                <a:lnTo>
                  <a:pt x="8889682" y="1981200"/>
                </a:lnTo>
                <a:cubicBezTo>
                  <a:pt x="8636318" y="1981200"/>
                  <a:pt x="8127683" y="1981200"/>
                  <a:pt x="7620000" y="1981200"/>
                </a:cubicBezTo>
                <a:cubicBezTo>
                  <a:pt x="7112318" y="1981200"/>
                  <a:pt x="6603683" y="1981200"/>
                  <a:pt x="6096000" y="1981200"/>
                </a:cubicBezTo>
                <a:cubicBezTo>
                  <a:pt x="5588318" y="1981200"/>
                  <a:pt x="5079683" y="1981200"/>
                  <a:pt x="4572000" y="1981200"/>
                </a:cubicBezTo>
                <a:cubicBezTo>
                  <a:pt x="4064318" y="1981200"/>
                  <a:pt x="3555683" y="1981200"/>
                  <a:pt x="3048000" y="1981200"/>
                </a:cubicBezTo>
                <a:cubicBezTo>
                  <a:pt x="2540318" y="1981200"/>
                  <a:pt x="2031683" y="1981200"/>
                  <a:pt x="1524000" y="1981200"/>
                </a:cubicBezTo>
                <a:cubicBezTo>
                  <a:pt x="1016318" y="1981200"/>
                  <a:pt x="507683" y="1981200"/>
                  <a:pt x="254318" y="1981200"/>
                </a:cubicBezTo>
                <a:lnTo>
                  <a:pt x="0" y="1981200"/>
                </a:lnTo>
                <a:close/>
              </a:path>
            </a:pathLst>
          </a:custGeom>
          <a:solidFill>
            <a:schemeClr val="accent1"/>
          </a:solidFill>
          <a:ln w="9525" cap="rnd">
            <a:noFill/>
            <a:prstDash val="solid"/>
            <a:miter/>
          </a:ln>
        </p:spPr>
        <p:txBody>
          <a:bodyPr rtlCol="0" anchor="ctr"/>
          <a:lstStyle/>
          <a:p>
            <a:endParaRPr lang="zh-CN" altLang="en-US"/>
          </a:p>
        </p:txBody>
      </p:sp>
      <p:pic>
        <p:nvPicPr>
          <p:cNvPr id="4" name="图片 3">
            <a:extLst>
              <a:ext uri="{FF2B5EF4-FFF2-40B4-BE49-F238E27FC236}">
                <a16:creationId xmlns:a16="http://schemas.microsoft.com/office/drawing/2014/main" id="{F1F3602D-95D4-92BD-FD31-7A2E658D173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4216400"/>
            <a:ext cx="12188835" cy="2641600"/>
          </a:xfrm>
          <a:prstGeom prst="rect">
            <a:avLst/>
          </a:prstGeom>
        </p:spPr>
      </p:pic>
      <p:sp>
        <p:nvSpPr>
          <p:cNvPr id="5" name="任意多边形: 形状 4">
            <a:extLst>
              <a:ext uri="{FF2B5EF4-FFF2-40B4-BE49-F238E27FC236}">
                <a16:creationId xmlns:a16="http://schemas.microsoft.com/office/drawing/2014/main" id="{16DFE730-FD1B-F220-A9AF-70E7A0D390B9}"/>
              </a:ext>
            </a:extLst>
          </p:cNvPr>
          <p:cNvSpPr/>
          <p:nvPr userDrawn="1"/>
        </p:nvSpPr>
        <p:spPr>
          <a:xfrm>
            <a:off x="0" y="4142191"/>
            <a:ext cx="12192000" cy="1369172"/>
          </a:xfrm>
          <a:custGeom>
            <a:avLst/>
            <a:gdLst>
              <a:gd name="connsiteX0" fmla="*/ 12192000 w 12192000"/>
              <a:gd name="connsiteY0" fmla="*/ 0 h 1369172"/>
              <a:gd name="connsiteX1" fmla="*/ 12192000 w 12192000"/>
              <a:gd name="connsiteY1" fmla="*/ 99060 h 1369172"/>
              <a:gd name="connsiteX2" fmla="*/ 11852909 w 12192000"/>
              <a:gd name="connsiteY2" fmla="*/ 247651 h 1369172"/>
              <a:gd name="connsiteX3" fmla="*/ 10160000 w 12192000"/>
              <a:gd name="connsiteY3" fmla="*/ 819151 h 1369172"/>
              <a:gd name="connsiteX4" fmla="*/ 8128000 w 12192000"/>
              <a:gd name="connsiteY4" fmla="*/ 979170 h 1369172"/>
              <a:gd name="connsiteX5" fmla="*/ 6096000 w 12192000"/>
              <a:gd name="connsiteY5" fmla="*/ 1220470 h 1369172"/>
              <a:gd name="connsiteX6" fmla="*/ 4064000 w 12192000"/>
              <a:gd name="connsiteY6" fmla="*/ 965200 h 1369172"/>
              <a:gd name="connsiteX7" fmla="*/ 2032000 w 12192000"/>
              <a:gd name="connsiteY7" fmla="*/ 1358900 h 1369172"/>
              <a:gd name="connsiteX8" fmla="*/ 339091 w 12192000"/>
              <a:gd name="connsiteY8" fmla="*/ 1123951 h 1369172"/>
              <a:gd name="connsiteX9" fmla="*/ 0 w 12192000"/>
              <a:gd name="connsiteY9" fmla="*/ 1026160 h 1369172"/>
              <a:gd name="connsiteX10" fmla="*/ 0 w 12192000"/>
              <a:gd name="connsiteY10" fmla="*/ 927100 h 1369172"/>
              <a:gd name="connsiteX11" fmla="*/ 339091 w 12192000"/>
              <a:gd name="connsiteY11" fmla="*/ 1024891 h 1369172"/>
              <a:gd name="connsiteX12" fmla="*/ 2032000 w 12192000"/>
              <a:gd name="connsiteY12" fmla="*/ 1259840 h 1369172"/>
              <a:gd name="connsiteX13" fmla="*/ 4064000 w 12192000"/>
              <a:gd name="connsiteY13" fmla="*/ 866140 h 1369172"/>
              <a:gd name="connsiteX14" fmla="*/ 6096000 w 12192000"/>
              <a:gd name="connsiteY14" fmla="*/ 1121410 h 1369172"/>
              <a:gd name="connsiteX15" fmla="*/ 8128000 w 12192000"/>
              <a:gd name="connsiteY15" fmla="*/ 880110 h 1369172"/>
              <a:gd name="connsiteX16" fmla="*/ 10160000 w 12192000"/>
              <a:gd name="connsiteY16" fmla="*/ 720091 h 1369172"/>
              <a:gd name="connsiteX17" fmla="*/ 11852909 w 12192000"/>
              <a:gd name="connsiteY17" fmla="*/ 148591 h 136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1369172">
                <a:moveTo>
                  <a:pt x="12192000" y="0"/>
                </a:moveTo>
                <a:lnTo>
                  <a:pt x="12192000" y="99060"/>
                </a:lnTo>
                <a:lnTo>
                  <a:pt x="11852909" y="247651"/>
                </a:lnTo>
                <a:cubicBezTo>
                  <a:pt x="11515091" y="394970"/>
                  <a:pt x="10836911" y="692151"/>
                  <a:pt x="10160000" y="819151"/>
                </a:cubicBezTo>
                <a:cubicBezTo>
                  <a:pt x="9483091" y="946151"/>
                  <a:pt x="8804911" y="902970"/>
                  <a:pt x="8128000" y="979170"/>
                </a:cubicBezTo>
                <a:cubicBezTo>
                  <a:pt x="7451091" y="1055370"/>
                  <a:pt x="6772911" y="1250951"/>
                  <a:pt x="6096000" y="1220470"/>
                </a:cubicBezTo>
                <a:cubicBezTo>
                  <a:pt x="5419091" y="1191260"/>
                  <a:pt x="4740911" y="937260"/>
                  <a:pt x="4064000" y="965200"/>
                </a:cubicBezTo>
                <a:cubicBezTo>
                  <a:pt x="3387091" y="991870"/>
                  <a:pt x="2708911" y="1301751"/>
                  <a:pt x="2032000" y="1358900"/>
                </a:cubicBezTo>
                <a:cubicBezTo>
                  <a:pt x="1355091" y="1416051"/>
                  <a:pt x="676911" y="1220470"/>
                  <a:pt x="339091" y="1123951"/>
                </a:cubicBezTo>
                <a:lnTo>
                  <a:pt x="0" y="1026160"/>
                </a:lnTo>
                <a:lnTo>
                  <a:pt x="0" y="927100"/>
                </a:lnTo>
                <a:lnTo>
                  <a:pt x="339091" y="1024891"/>
                </a:lnTo>
                <a:cubicBezTo>
                  <a:pt x="676911" y="1121410"/>
                  <a:pt x="1355091" y="1316991"/>
                  <a:pt x="2032000" y="1259840"/>
                </a:cubicBezTo>
                <a:cubicBezTo>
                  <a:pt x="2708911" y="1202691"/>
                  <a:pt x="3387091" y="892810"/>
                  <a:pt x="4064000" y="866140"/>
                </a:cubicBezTo>
                <a:cubicBezTo>
                  <a:pt x="4740911" y="838200"/>
                  <a:pt x="5419091" y="1092200"/>
                  <a:pt x="6096000" y="1121410"/>
                </a:cubicBezTo>
                <a:cubicBezTo>
                  <a:pt x="6772911" y="1151891"/>
                  <a:pt x="7451091" y="956310"/>
                  <a:pt x="8128000" y="880110"/>
                </a:cubicBezTo>
                <a:cubicBezTo>
                  <a:pt x="8804911" y="803910"/>
                  <a:pt x="9483091" y="847091"/>
                  <a:pt x="10160000" y="720091"/>
                </a:cubicBezTo>
                <a:cubicBezTo>
                  <a:pt x="10836911" y="593091"/>
                  <a:pt x="11515091" y="295910"/>
                  <a:pt x="11852909" y="148591"/>
                </a:cubicBezTo>
                <a:close/>
              </a:path>
            </a:pathLst>
          </a:custGeom>
          <a:gradFill flip="none" rotWithShape="1">
            <a:gsLst>
              <a:gs pos="0">
                <a:schemeClr val="accent2"/>
              </a:gs>
              <a:gs pos="100000">
                <a:schemeClr val="accent2"/>
              </a:gs>
            </a:gsLst>
            <a:lin ang="10800000" scaled="1"/>
            <a:tileRect/>
          </a:gradFill>
          <a:ln w="9525" cap="rnd">
            <a:noFill/>
            <a:prstDash val="solid"/>
            <a:miter/>
          </a:ln>
          <a:effectLst>
            <a:outerShdw blurRad="139700" dist="76200" dir="5400000" algn="t" rotWithShape="0">
              <a:schemeClr val="accent2">
                <a:lumMod val="50000"/>
                <a:alpha val="55000"/>
              </a:schemeClr>
            </a:outerShdw>
          </a:effectLst>
        </p:spPr>
        <p:txBody>
          <a:bodyPr wrap="square" rtlCol="0" anchor="ctr">
            <a:noAutofit/>
          </a:bodyPr>
          <a:lstStyle/>
          <a:p>
            <a:endParaRPr lang="zh-CN" altLang="en-US" dirty="0"/>
          </a:p>
        </p:txBody>
      </p:sp>
      <p:sp>
        <p:nvSpPr>
          <p:cNvPr id="6" name="Title Placeholder 1">
            <a:extLst>
              <a:ext uri="{FF2B5EF4-FFF2-40B4-BE49-F238E27FC236}">
                <a16:creationId xmlns:a16="http://schemas.microsoft.com/office/drawing/2014/main" id="{410382B5-BCD1-9CC7-17E7-9B3D8FDDCD0F}"/>
              </a:ext>
            </a:extLst>
          </p:cNvPr>
          <p:cNvSpPr>
            <a:spLocks noGrp="1"/>
          </p:cNvSpPr>
          <p:nvPr>
            <p:ph type="body" sz="quarter" idx="14" hasCustomPrompt="1"/>
          </p:nvPr>
        </p:nvSpPr>
        <p:spPr>
          <a:xfrm>
            <a:off x="3833230" y="2639993"/>
            <a:ext cx="4525541" cy="430952"/>
          </a:xfrm>
        </p:spPr>
        <p:txBody>
          <a:bodyPr vert="horz" wrap="square" lIns="91440" tIns="45720" rIns="91440" bIns="45720" rtlCol="0" anchor="t" anchorCtr="0">
            <a:spAutoFit/>
          </a:bodyPr>
          <a:lstStyle>
            <a:lvl1pPr marL="0" indent="0" algn="ctr">
              <a:buNone/>
              <a:defRPr lang="en-US" altLang="zh-CN" sz="2400" b="0" smtClean="0">
                <a:latin typeface="+mn-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THANK YOU FOR LISTENING</a:t>
            </a:r>
          </a:p>
        </p:txBody>
      </p:sp>
      <p:sp>
        <p:nvSpPr>
          <p:cNvPr id="10" name="Speaker Placeholder 3">
            <a:extLst>
              <a:ext uri="{FF2B5EF4-FFF2-40B4-BE49-F238E27FC236}">
                <a16:creationId xmlns:a16="http://schemas.microsoft.com/office/drawing/2014/main" id="{A5752E6B-7239-9842-4048-D891A55A808E}"/>
              </a:ext>
            </a:extLst>
          </p:cNvPr>
          <p:cNvSpPr>
            <a:spLocks noGrp="1"/>
          </p:cNvSpPr>
          <p:nvPr>
            <p:ph type="body" sz="quarter" idx="15" hasCustomPrompt="1"/>
          </p:nvPr>
        </p:nvSpPr>
        <p:spPr>
          <a:xfrm>
            <a:off x="3182620" y="3846878"/>
            <a:ext cx="5568950" cy="296271"/>
          </a:xfrm>
        </p:spPr>
        <p:txBody>
          <a:bodyPr vert="horz" lIns="91440" tIns="45720" rIns="91440" bIns="45720" rtlCol="0" anchor="ctr">
            <a:noAutofit/>
          </a:bodyPr>
          <a:lstStyle>
            <a:lvl1pPr marL="0" indent="0" algn="ctr">
              <a:buNone/>
              <a:defRPr lang="en-US" altLang="zh-CN" sz="1600" b="0"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指导老师</a:t>
            </a:r>
            <a:r>
              <a:rPr lang="en-US" altLang="zh-CN" dirty="0"/>
              <a:t>:51PPT</a:t>
            </a:r>
          </a:p>
        </p:txBody>
      </p:sp>
      <p:sp>
        <p:nvSpPr>
          <p:cNvPr id="11" name="Date Placeholder 4">
            <a:extLst>
              <a:ext uri="{FF2B5EF4-FFF2-40B4-BE49-F238E27FC236}">
                <a16:creationId xmlns:a16="http://schemas.microsoft.com/office/drawing/2014/main" id="{18B27EF7-8EC2-18CE-6B50-0E2FAF69EAE9}"/>
              </a:ext>
            </a:extLst>
          </p:cNvPr>
          <p:cNvSpPr>
            <a:spLocks noGrp="1"/>
          </p:cNvSpPr>
          <p:nvPr>
            <p:ph type="body" sz="quarter" idx="16" hasCustomPrompt="1"/>
          </p:nvPr>
        </p:nvSpPr>
        <p:spPr>
          <a:xfrm>
            <a:off x="3182620" y="4143149"/>
            <a:ext cx="5568950" cy="296271"/>
          </a:xfrm>
        </p:spPr>
        <p:txBody>
          <a:bodyPr vert="horz" lIns="91440" tIns="45720" rIns="91440" bIns="45720" rtlCol="0" anchor="ctr">
            <a:noAutofit/>
          </a:bodyPr>
          <a:lstStyle>
            <a:lvl1pPr marL="0" indent="0" algn="ctr">
              <a:buNone/>
              <a:defRPr lang="en-US" altLang="zh-CN" sz="1600" b="0" smtClean="0">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答辩学生：新想事成</a:t>
            </a:r>
            <a:endParaRPr lang="en-US" altLang="en-US" dirty="0"/>
          </a:p>
        </p:txBody>
      </p:sp>
      <p:sp>
        <p:nvSpPr>
          <p:cNvPr id="12" name="文本框 11">
            <a:extLst>
              <a:ext uri="{FF2B5EF4-FFF2-40B4-BE49-F238E27FC236}">
                <a16:creationId xmlns:a16="http://schemas.microsoft.com/office/drawing/2014/main" id="{6F383783-3574-585E-908F-A4A7025E3744}"/>
              </a:ext>
            </a:extLst>
          </p:cNvPr>
          <p:cNvSpPr txBox="1"/>
          <p:nvPr userDrawn="1"/>
        </p:nvSpPr>
        <p:spPr>
          <a:xfrm>
            <a:off x="1928246" y="1793628"/>
            <a:ext cx="1659429" cy="1862048"/>
          </a:xfrm>
          <a:prstGeom prst="rect">
            <a:avLst/>
          </a:prstGeom>
          <a:noFill/>
        </p:spPr>
        <p:txBody>
          <a:bodyPr wrap="none" rtlCol="0">
            <a:spAutoFit/>
          </a:bodyPr>
          <a:lstStyle/>
          <a:p>
            <a:r>
              <a:rPr lang="zh-CN" altLang="en-US" sz="11500" dirty="0">
                <a:solidFill>
                  <a:schemeClr val="bg2"/>
                </a:solidFill>
                <a:latin typeface="+mj-ea"/>
                <a:ea typeface="+mj-ea"/>
              </a:rPr>
              <a:t>“</a:t>
            </a:r>
            <a:endParaRPr lang="en-US" altLang="zh-CN" sz="11500" dirty="0">
              <a:solidFill>
                <a:schemeClr val="bg2"/>
              </a:solidFill>
              <a:latin typeface="+mj-ea"/>
              <a:ea typeface="+mj-ea"/>
            </a:endParaRPr>
          </a:p>
        </p:txBody>
      </p:sp>
      <p:sp>
        <p:nvSpPr>
          <p:cNvPr id="13" name="文本框 12">
            <a:extLst>
              <a:ext uri="{FF2B5EF4-FFF2-40B4-BE49-F238E27FC236}">
                <a16:creationId xmlns:a16="http://schemas.microsoft.com/office/drawing/2014/main" id="{146585F2-B6AF-1B4B-E897-85FAB3A9829E}"/>
              </a:ext>
            </a:extLst>
          </p:cNvPr>
          <p:cNvSpPr txBox="1"/>
          <p:nvPr userDrawn="1"/>
        </p:nvSpPr>
        <p:spPr>
          <a:xfrm>
            <a:off x="8590392" y="1793628"/>
            <a:ext cx="1659429" cy="186204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schemeClr val="bg2"/>
                </a:solidFill>
                <a:effectLst/>
                <a:uLnTx/>
                <a:uFillTx/>
                <a:latin typeface="+mj-ea"/>
                <a:ea typeface="+mj-ea"/>
                <a:cs typeface="+mn-cs"/>
              </a:rPr>
              <a:t>”</a:t>
            </a:r>
          </a:p>
        </p:txBody>
      </p:sp>
    </p:spTree>
    <p:extLst>
      <p:ext uri="{BB962C8B-B14F-4D97-AF65-F5344CB8AC3E}">
        <p14:creationId xmlns:p14="http://schemas.microsoft.com/office/powerpoint/2010/main" val="3444805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2023/7/4</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D52DD923-9866-F9F7-9514-103D9A249003}"/>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DE1A5766-1EAA-1287-3426-E907C29F5AA2}"/>
              </a:ext>
            </a:extLst>
          </p:cNvPr>
          <p:cNvGrpSpPr/>
          <p:nvPr userDrawn="1"/>
        </p:nvGrpSpPr>
        <p:grpSpPr>
          <a:xfrm>
            <a:off x="0" y="4942323"/>
            <a:ext cx="12192000" cy="1572350"/>
            <a:chOff x="0" y="4942323"/>
            <a:chExt cx="12192000" cy="1572350"/>
          </a:xfrm>
        </p:grpSpPr>
        <p:grpSp>
          <p:nvGrpSpPr>
            <p:cNvPr id="8" name="组合 7">
              <a:extLst>
                <a:ext uri="{FF2B5EF4-FFF2-40B4-BE49-F238E27FC236}">
                  <a16:creationId xmlns:a16="http://schemas.microsoft.com/office/drawing/2014/main" id="{F0C81E43-C303-4C93-DCDD-3B77E60809D6}"/>
                </a:ext>
              </a:extLst>
            </p:cNvPr>
            <p:cNvGrpSpPr/>
            <p:nvPr userDrawn="1"/>
          </p:nvGrpSpPr>
          <p:grpSpPr>
            <a:xfrm>
              <a:off x="1288486" y="5188068"/>
              <a:ext cx="3869265" cy="1326605"/>
              <a:chOff x="870547" y="7238685"/>
              <a:chExt cx="3333750" cy="1143000"/>
            </a:xfrm>
          </p:grpSpPr>
          <p:grpSp>
            <p:nvGrpSpPr>
              <p:cNvPr id="43" name="组合 42" descr="51PPT模板网，幻灯片演示模板及素材免费下载！&#10;51PPT模板网 唯一访问网址：www.51pptmoban.com">
                <a:extLst>
                  <a:ext uri="{FF2B5EF4-FFF2-40B4-BE49-F238E27FC236}">
                    <a16:creationId xmlns:a16="http://schemas.microsoft.com/office/drawing/2014/main" id="{3602ED55-FC01-908F-2835-7F87D7F1D962}"/>
                  </a:ext>
                </a:extLst>
              </p:cNvPr>
              <p:cNvGrpSpPr/>
              <p:nvPr userDrawn="1"/>
            </p:nvGrpSpPr>
            <p:grpSpPr>
              <a:xfrm>
                <a:off x="1089945" y="7419206"/>
                <a:ext cx="2824283" cy="781959"/>
                <a:chOff x="1086173" y="3300162"/>
                <a:chExt cx="2824283" cy="781959"/>
              </a:xfrm>
            </p:grpSpPr>
            <p:sp>
              <p:nvSpPr>
                <p:cNvPr id="45" name="任意多边形: 形状 44">
                  <a:extLst>
                    <a:ext uri="{FF2B5EF4-FFF2-40B4-BE49-F238E27FC236}">
                      <a16:creationId xmlns:a16="http://schemas.microsoft.com/office/drawing/2014/main" id="{4F4D4D6B-B045-1CDF-6D1D-5CED8C2EF1EA}"/>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FA13ED99-2852-7930-5EDC-D1CA219C460B}"/>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C3F2661A-7942-6828-68CF-A4D2484BC5F7}"/>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FFF9EA20-A932-7AFA-4532-468E4F5CACE9}"/>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9D52CD58-9E3E-A6C0-FA33-93718E2A80F4}"/>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50" name="组合 49">
                  <a:extLst>
                    <a:ext uri="{FF2B5EF4-FFF2-40B4-BE49-F238E27FC236}">
                      <a16:creationId xmlns:a16="http://schemas.microsoft.com/office/drawing/2014/main" id="{D0C1ABB3-0DC2-18AB-350A-1173F2373326}"/>
                    </a:ext>
                  </a:extLst>
                </p:cNvPr>
                <p:cNvGrpSpPr/>
                <p:nvPr userDrawn="1"/>
              </p:nvGrpSpPr>
              <p:grpSpPr>
                <a:xfrm>
                  <a:off x="2038610" y="3870398"/>
                  <a:ext cx="413489" cy="89750"/>
                  <a:chOff x="8686551" y="964247"/>
                  <a:chExt cx="413489" cy="89750"/>
                </a:xfrm>
              </p:grpSpPr>
              <p:sp>
                <p:nvSpPr>
                  <p:cNvPr id="69" name="任意多边形: 形状 68">
                    <a:extLst>
                      <a:ext uri="{FF2B5EF4-FFF2-40B4-BE49-F238E27FC236}">
                        <a16:creationId xmlns:a16="http://schemas.microsoft.com/office/drawing/2014/main" id="{455CC79D-E25D-B542-2037-B531E94F3DDC}"/>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60DA784-8E4C-E110-0FE0-BB10DBCDB22B}"/>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8138BEE5-851A-3F07-CFEF-0D4E5FB5B5D6}"/>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F2C4F3EE-A480-7C86-906C-4741D0580114}"/>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51" name="组合 50">
                  <a:extLst>
                    <a:ext uri="{FF2B5EF4-FFF2-40B4-BE49-F238E27FC236}">
                      <a16:creationId xmlns:a16="http://schemas.microsoft.com/office/drawing/2014/main" id="{59D4A5BB-C0BC-6C19-0C6E-DFB9DEEA75A7}"/>
                    </a:ext>
                  </a:extLst>
                </p:cNvPr>
                <p:cNvGrpSpPr/>
                <p:nvPr userDrawn="1"/>
              </p:nvGrpSpPr>
              <p:grpSpPr>
                <a:xfrm>
                  <a:off x="2487485" y="3830214"/>
                  <a:ext cx="173892" cy="129934"/>
                  <a:chOff x="9130663" y="924063"/>
                  <a:chExt cx="173892" cy="129934"/>
                </a:xfrm>
              </p:grpSpPr>
              <p:sp>
                <p:nvSpPr>
                  <p:cNvPr id="67" name="任意多边形: 形状 66">
                    <a:extLst>
                      <a:ext uri="{FF2B5EF4-FFF2-40B4-BE49-F238E27FC236}">
                        <a16:creationId xmlns:a16="http://schemas.microsoft.com/office/drawing/2014/main" id="{E2AA4E7A-4D08-C5CF-CAEF-F74498F296A7}"/>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530C7F2D-8E26-42F4-E8C2-BB06538F10F1}"/>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52" name="组合 51">
                  <a:extLst>
                    <a:ext uri="{FF2B5EF4-FFF2-40B4-BE49-F238E27FC236}">
                      <a16:creationId xmlns:a16="http://schemas.microsoft.com/office/drawing/2014/main" id="{80792F17-2A7A-D1AD-80F4-1817722BD714}"/>
                    </a:ext>
                  </a:extLst>
                </p:cNvPr>
                <p:cNvGrpSpPr/>
                <p:nvPr userDrawn="1"/>
              </p:nvGrpSpPr>
              <p:grpSpPr>
                <a:xfrm>
                  <a:off x="2698897" y="3829531"/>
                  <a:ext cx="804243" cy="165482"/>
                  <a:chOff x="9323023" y="923380"/>
                  <a:chExt cx="804243" cy="165482"/>
                </a:xfrm>
              </p:grpSpPr>
              <p:sp>
                <p:nvSpPr>
                  <p:cNvPr id="59" name="任意多边形: 形状 58">
                    <a:extLst>
                      <a:ext uri="{FF2B5EF4-FFF2-40B4-BE49-F238E27FC236}">
                        <a16:creationId xmlns:a16="http://schemas.microsoft.com/office/drawing/2014/main" id="{A11EB7DA-B285-6183-C6B9-E276B8DB5D09}"/>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51DAFCE-D291-142A-78B3-0256B2F91FC9}"/>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997009EF-0943-C20E-3414-C413AFD64F10}"/>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6C19A699-9B40-CAA2-1969-ED216C371FFE}"/>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D0AD89EE-F44B-3A9D-4396-6A039470E196}"/>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7FAFB156-E735-3DC3-C160-847D2E8A2509}"/>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C6CDF633-B497-448C-4715-8F7FA8C9A90B}"/>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10D9912D-C2D9-1F6D-DE23-C0DA64CF76EF}"/>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53" name="组合 52">
                  <a:extLst>
                    <a:ext uri="{FF2B5EF4-FFF2-40B4-BE49-F238E27FC236}">
                      <a16:creationId xmlns:a16="http://schemas.microsoft.com/office/drawing/2014/main" id="{944A0D0D-6D78-02AA-C455-010BC8A046F8}"/>
                    </a:ext>
                  </a:extLst>
                </p:cNvPr>
                <p:cNvGrpSpPr/>
                <p:nvPr userDrawn="1"/>
              </p:nvGrpSpPr>
              <p:grpSpPr>
                <a:xfrm>
                  <a:off x="3550756" y="3868116"/>
                  <a:ext cx="359700" cy="92032"/>
                  <a:chOff x="10146307" y="961965"/>
                  <a:chExt cx="359700" cy="92032"/>
                </a:xfrm>
              </p:grpSpPr>
              <p:sp>
                <p:nvSpPr>
                  <p:cNvPr id="55" name="任意多边形: 形状 54">
                    <a:extLst>
                      <a:ext uri="{FF2B5EF4-FFF2-40B4-BE49-F238E27FC236}">
                        <a16:creationId xmlns:a16="http://schemas.microsoft.com/office/drawing/2014/main" id="{3C150BCA-0C4C-7E6D-5D33-A5A0B60FAEF4}"/>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6" name="任意多边形: 形状 55">
                    <a:extLst>
                      <a:ext uri="{FF2B5EF4-FFF2-40B4-BE49-F238E27FC236}">
                        <a16:creationId xmlns:a16="http://schemas.microsoft.com/office/drawing/2014/main" id="{0501FD61-1845-5B27-FD6D-01EEBD37D0D2}"/>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7" name="任意多边形: 形状 56">
                    <a:extLst>
                      <a:ext uri="{FF2B5EF4-FFF2-40B4-BE49-F238E27FC236}">
                        <a16:creationId xmlns:a16="http://schemas.microsoft.com/office/drawing/2014/main" id="{0FE30678-64E6-F5BF-5962-1FEF9E7F9F8D}"/>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8" name="任意多边形: 形状 57">
                    <a:extLst>
                      <a:ext uri="{FF2B5EF4-FFF2-40B4-BE49-F238E27FC236}">
                        <a16:creationId xmlns:a16="http://schemas.microsoft.com/office/drawing/2014/main" id="{02816A37-C9F7-09DB-1ACE-7E1E5551FCFF}"/>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4" name="任意多边形: 形状 53">
                  <a:extLst>
                    <a:ext uri="{FF2B5EF4-FFF2-40B4-BE49-F238E27FC236}">
                      <a16:creationId xmlns:a16="http://schemas.microsoft.com/office/drawing/2014/main" id="{51400AC2-0438-0D8A-9675-514B4349D8DA}"/>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4" name="矩形 43">
                <a:hlinkClick r:id="rId2"/>
                <a:extLst>
                  <a:ext uri="{FF2B5EF4-FFF2-40B4-BE49-F238E27FC236}">
                    <a16:creationId xmlns:a16="http://schemas.microsoft.com/office/drawing/2014/main" id="{A8F14C66-5B17-6C34-5F8D-9CE8B6A7620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a:extLst>
                <a:ext uri="{FF2B5EF4-FFF2-40B4-BE49-F238E27FC236}">
                  <a16:creationId xmlns:a16="http://schemas.microsoft.com/office/drawing/2014/main" id="{21DE6B36-9F42-6F60-B49D-E9B1EF882479}"/>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41" name="直接连接符 40">
              <a:extLst>
                <a:ext uri="{FF2B5EF4-FFF2-40B4-BE49-F238E27FC236}">
                  <a16:creationId xmlns:a16="http://schemas.microsoft.com/office/drawing/2014/main" id="{E4A7502F-66F5-6ABF-9F76-06C475D5B327}"/>
                </a:ext>
              </a:extLst>
            </p:cNvPr>
            <p:cNvCxnSpPr/>
            <p:nvPr userDrawn="1"/>
          </p:nvCxnSpPr>
          <p:spPr>
            <a:xfrm>
              <a:off x="0" y="5011727"/>
              <a:ext cx="12192000" cy="0"/>
            </a:xfrm>
            <a:prstGeom prst="line">
              <a:avLst/>
            </a:prstGeom>
            <a:ln w="12700" cmpd="tri">
              <a:solidFill>
                <a:schemeClr val="tx1">
                  <a:lumMod val="65000"/>
                  <a:lumOff val="35000"/>
                </a:schemeClr>
              </a:solidFill>
              <a:prstDash val="solid"/>
            </a:ln>
          </p:spPr>
          <p:style>
            <a:lnRef idx="1">
              <a:schemeClr val="accent1"/>
            </a:lnRef>
            <a:fillRef idx="0">
              <a:schemeClr val="accent1"/>
            </a:fillRef>
            <a:effectRef idx="0">
              <a:schemeClr val="accent1"/>
            </a:effectRef>
            <a:fontRef idx="minor">
              <a:schemeClr val="tx1"/>
            </a:fontRef>
          </p:style>
        </p:cxnSp>
        <p:sp>
          <p:nvSpPr>
            <p:cNvPr id="42" name="任意多边形: 形状 41">
              <a:extLst>
                <a:ext uri="{FF2B5EF4-FFF2-40B4-BE49-F238E27FC236}">
                  <a16:creationId xmlns:a16="http://schemas.microsoft.com/office/drawing/2014/main" id="{D8635EFA-B785-3ACF-4FD9-31F1EAC811AB}"/>
                </a:ext>
              </a:extLst>
            </p:cNvPr>
            <p:cNvSpPr/>
            <p:nvPr userDrawn="1"/>
          </p:nvSpPr>
          <p:spPr>
            <a:xfrm>
              <a:off x="9486674" y="4942323"/>
              <a:ext cx="800100" cy="415290"/>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47541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89" name="矩形: 圆顶角 488">
            <a:extLst>
              <a:ext uri="{FF2B5EF4-FFF2-40B4-BE49-F238E27FC236}">
                <a16:creationId xmlns:a16="http://schemas.microsoft.com/office/drawing/2014/main" id="{8C67C9A2-967F-4BF6-6BED-9323E7A18E0B}"/>
              </a:ext>
            </a:extLst>
          </p:cNvPr>
          <p:cNvSpPr/>
          <p:nvPr userDrawn="1"/>
        </p:nvSpPr>
        <p:spPr>
          <a:xfrm>
            <a:off x="0" y="6267691"/>
            <a:ext cx="12192000" cy="590309"/>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50AC3738-1A22-B1FA-CDCD-EE5A8CF6179F}"/>
              </a:ext>
            </a:extLst>
          </p:cNvPr>
          <p:cNvGrpSpPr/>
          <p:nvPr userDrawn="1"/>
        </p:nvGrpSpPr>
        <p:grpSpPr>
          <a:xfrm>
            <a:off x="0" y="10954"/>
            <a:ext cx="12680781" cy="6224746"/>
            <a:chOff x="0" y="10954"/>
            <a:chExt cx="12680781" cy="6224746"/>
          </a:xfrm>
          <a:solidFill>
            <a:schemeClr val="bg1">
              <a:lumMod val="95000"/>
              <a:alpha val="45000"/>
            </a:schemeClr>
          </a:solidFill>
        </p:grpSpPr>
        <p:grpSp>
          <p:nvGrpSpPr>
            <p:cNvPr id="9" name="组合 8">
              <a:extLst>
                <a:ext uri="{FF2B5EF4-FFF2-40B4-BE49-F238E27FC236}">
                  <a16:creationId xmlns:a16="http://schemas.microsoft.com/office/drawing/2014/main" id="{6828A0FF-7582-AAB3-3864-C56A2AB9A749}"/>
                </a:ext>
              </a:extLst>
            </p:cNvPr>
            <p:cNvGrpSpPr/>
            <p:nvPr userDrawn="1"/>
          </p:nvGrpSpPr>
          <p:grpSpPr>
            <a:xfrm>
              <a:off x="0" y="10954"/>
              <a:ext cx="6351210" cy="6224746"/>
              <a:chOff x="4227512" y="1959133"/>
              <a:chExt cx="2700051" cy="2814827"/>
            </a:xfrm>
            <a:grpFill/>
          </p:grpSpPr>
          <p:sp>
            <p:nvSpPr>
              <p:cNvPr id="250" name="任意多边形: 形状 249">
                <a:extLst>
                  <a:ext uri="{FF2B5EF4-FFF2-40B4-BE49-F238E27FC236}">
                    <a16:creationId xmlns:a16="http://schemas.microsoft.com/office/drawing/2014/main" id="{D57BBFB2-12F2-9A4B-3954-245FB02BE9E1}"/>
                  </a:ext>
                </a:extLst>
              </p:cNvPr>
              <p:cNvSpPr/>
              <p:nvPr/>
            </p:nvSpPr>
            <p:spPr>
              <a:xfrm>
                <a:off x="6255289" y="4507356"/>
                <a:ext cx="207454" cy="266604"/>
              </a:xfrm>
              <a:custGeom>
                <a:avLst/>
                <a:gdLst>
                  <a:gd name="connsiteX0" fmla="*/ 75914 w 207454"/>
                  <a:gd name="connsiteY0" fmla="*/ 137922 h 266604"/>
                  <a:gd name="connsiteX1" fmla="*/ 133255 w 207454"/>
                  <a:gd name="connsiteY1" fmla="*/ 137922 h 266604"/>
                  <a:gd name="connsiteX2" fmla="*/ 133255 w 207454"/>
                  <a:gd name="connsiteY2" fmla="*/ 196977 h 266604"/>
                  <a:gd name="connsiteX3" fmla="*/ 75914 w 207454"/>
                  <a:gd name="connsiteY3" fmla="*/ 196977 h 266604"/>
                  <a:gd name="connsiteX4" fmla="*/ 75914 w 207454"/>
                  <a:gd name="connsiteY4" fmla="*/ 137922 h 266604"/>
                  <a:gd name="connsiteX5" fmla="*/ 198025 w 207454"/>
                  <a:gd name="connsiteY5" fmla="*/ 0 h 266604"/>
                  <a:gd name="connsiteX6" fmla="*/ 198025 w 207454"/>
                  <a:gd name="connsiteY6" fmla="*/ 261842 h 266604"/>
                  <a:gd name="connsiteX7" fmla="*/ 9334 w 207454"/>
                  <a:gd name="connsiteY7" fmla="*/ 261842 h 266604"/>
                  <a:gd name="connsiteX8" fmla="*/ 9334 w 207454"/>
                  <a:gd name="connsiteY8" fmla="*/ 75057 h 266604"/>
                  <a:gd name="connsiteX9" fmla="*/ 133255 w 207454"/>
                  <a:gd name="connsiteY9" fmla="*/ 75057 h 266604"/>
                  <a:gd name="connsiteX10" fmla="*/ 133255 w 207454"/>
                  <a:gd name="connsiteY10" fmla="*/ 128588 h 266604"/>
                  <a:gd name="connsiteX11" fmla="*/ 66580 w 207454"/>
                  <a:gd name="connsiteY11" fmla="*/ 128588 h 266604"/>
                  <a:gd name="connsiteX12" fmla="*/ 66580 w 207454"/>
                  <a:gd name="connsiteY12" fmla="*/ 206502 h 266604"/>
                  <a:gd name="connsiteX13" fmla="*/ 142684 w 207454"/>
                  <a:gd name="connsiteY13" fmla="*/ 206502 h 266604"/>
                  <a:gd name="connsiteX14" fmla="*/ 142684 w 207454"/>
                  <a:gd name="connsiteY14" fmla="*/ 95 h 266604"/>
                  <a:gd name="connsiteX15" fmla="*/ 133255 w 207454"/>
                  <a:gd name="connsiteY15" fmla="*/ 95 h 266604"/>
                  <a:gd name="connsiteX16" fmla="*/ 133255 w 207454"/>
                  <a:gd name="connsiteY16" fmla="*/ 65722 h 266604"/>
                  <a:gd name="connsiteX17" fmla="*/ 0 w 207454"/>
                  <a:gd name="connsiteY17" fmla="*/ 65722 h 266604"/>
                  <a:gd name="connsiteX18" fmla="*/ 0 w 207454"/>
                  <a:gd name="connsiteY18" fmla="*/ 266605 h 266604"/>
                  <a:gd name="connsiteX19" fmla="*/ 207455 w 207454"/>
                  <a:gd name="connsiteY19" fmla="*/ 266605 h 266604"/>
                  <a:gd name="connsiteX20" fmla="*/ 207455 w 207454"/>
                  <a:gd name="connsiteY20" fmla="*/ 95 h 266604"/>
                  <a:gd name="connsiteX21" fmla="*/ 198025 w 207454"/>
                  <a:gd name="connsiteY21" fmla="*/ 95 h 26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66604">
                    <a:moveTo>
                      <a:pt x="75914" y="137922"/>
                    </a:moveTo>
                    <a:lnTo>
                      <a:pt x="133255" y="137922"/>
                    </a:lnTo>
                    <a:lnTo>
                      <a:pt x="133255" y="196977"/>
                    </a:lnTo>
                    <a:lnTo>
                      <a:pt x="75914" y="196977"/>
                    </a:lnTo>
                    <a:lnTo>
                      <a:pt x="75914" y="137922"/>
                    </a:lnTo>
                    <a:close/>
                    <a:moveTo>
                      <a:pt x="198025" y="0"/>
                    </a:moveTo>
                    <a:lnTo>
                      <a:pt x="198025" y="261842"/>
                    </a:lnTo>
                    <a:lnTo>
                      <a:pt x="9334" y="261842"/>
                    </a:lnTo>
                    <a:lnTo>
                      <a:pt x="9334" y="75057"/>
                    </a:lnTo>
                    <a:lnTo>
                      <a:pt x="133255" y="75057"/>
                    </a:lnTo>
                    <a:lnTo>
                      <a:pt x="133255" y="128588"/>
                    </a:lnTo>
                    <a:lnTo>
                      <a:pt x="66580" y="128588"/>
                    </a:lnTo>
                    <a:lnTo>
                      <a:pt x="66580" y="206502"/>
                    </a:lnTo>
                    <a:lnTo>
                      <a:pt x="142684" y="206502"/>
                    </a:lnTo>
                    <a:lnTo>
                      <a:pt x="142684" y="95"/>
                    </a:lnTo>
                    <a:lnTo>
                      <a:pt x="133255" y="95"/>
                    </a:lnTo>
                    <a:lnTo>
                      <a:pt x="133255" y="65722"/>
                    </a:lnTo>
                    <a:lnTo>
                      <a:pt x="0" y="65722"/>
                    </a:lnTo>
                    <a:lnTo>
                      <a:pt x="0" y="266605"/>
                    </a:lnTo>
                    <a:lnTo>
                      <a:pt x="207455" y="266605"/>
                    </a:lnTo>
                    <a:lnTo>
                      <a:pt x="207455" y="95"/>
                    </a:lnTo>
                    <a:lnTo>
                      <a:pt x="198025" y="9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1" name="任意多边形: 形状 250">
                <a:extLst>
                  <a:ext uri="{FF2B5EF4-FFF2-40B4-BE49-F238E27FC236}">
                    <a16:creationId xmlns:a16="http://schemas.microsoft.com/office/drawing/2014/main" id="{D6906D78-4B51-8FA5-443E-4A9E41F2EDAE}"/>
                  </a:ext>
                </a:extLst>
              </p:cNvPr>
              <p:cNvSpPr/>
              <p:nvPr/>
            </p:nvSpPr>
            <p:spPr>
              <a:xfrm>
                <a:off x="6457981" y="4571173"/>
                <a:ext cx="438530" cy="51054"/>
              </a:xfrm>
              <a:custGeom>
                <a:avLst/>
                <a:gdLst>
                  <a:gd name="connsiteX0" fmla="*/ 431101 w 438530"/>
                  <a:gd name="connsiteY0" fmla="*/ 51054 h 51054"/>
                  <a:gd name="connsiteX1" fmla="*/ 399288 w 438530"/>
                  <a:gd name="connsiteY1" fmla="*/ 9335 h 51054"/>
                  <a:gd name="connsiteX2" fmla="*/ 0 w 438530"/>
                  <a:gd name="connsiteY2" fmla="*/ 9335 h 51054"/>
                  <a:gd name="connsiteX3" fmla="*/ 0 w 438530"/>
                  <a:gd name="connsiteY3" fmla="*/ 0 h 51054"/>
                  <a:gd name="connsiteX4" fmla="*/ 403955 w 438530"/>
                  <a:gd name="connsiteY4" fmla="*/ 0 h 51054"/>
                  <a:gd name="connsiteX5" fmla="*/ 438531 w 438530"/>
                  <a:gd name="connsiteY5" fmla="*/ 45339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5"/>
                    </a:lnTo>
                    <a:lnTo>
                      <a:pt x="0" y="9335"/>
                    </a:lnTo>
                    <a:lnTo>
                      <a:pt x="0" y="0"/>
                    </a:lnTo>
                    <a:lnTo>
                      <a:pt x="403955" y="0"/>
                    </a:lnTo>
                    <a:lnTo>
                      <a:pt x="438531" y="4533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2" name="任意多边形: 形状 251">
                <a:extLst>
                  <a:ext uri="{FF2B5EF4-FFF2-40B4-BE49-F238E27FC236}">
                    <a16:creationId xmlns:a16="http://schemas.microsoft.com/office/drawing/2014/main" id="{9DEDA0F9-E5E8-640C-F22B-829B36B1A111}"/>
                  </a:ext>
                </a:extLst>
              </p:cNvPr>
              <p:cNvSpPr/>
              <p:nvPr/>
            </p:nvSpPr>
            <p:spPr>
              <a:xfrm>
                <a:off x="6457981" y="4635944"/>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808 w 396049"/>
                  <a:gd name="connsiteY4" fmla="*/ 0 h 42100"/>
                  <a:gd name="connsiteX5" fmla="*/ 396049 w 396049"/>
                  <a:gd name="connsiteY5" fmla="*/ 36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808" y="0"/>
                    </a:lnTo>
                    <a:lnTo>
                      <a:pt x="396049" y="36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3" name="任意多边形: 形状 252">
                <a:extLst>
                  <a:ext uri="{FF2B5EF4-FFF2-40B4-BE49-F238E27FC236}">
                    <a16:creationId xmlns:a16="http://schemas.microsoft.com/office/drawing/2014/main" id="{6443AA0C-CD1B-FCD2-E659-A732F46050DA}"/>
                  </a:ext>
                </a:extLst>
              </p:cNvPr>
              <p:cNvSpPr/>
              <p:nvPr/>
            </p:nvSpPr>
            <p:spPr>
              <a:xfrm>
                <a:off x="6521798" y="4640611"/>
                <a:ext cx="405669" cy="133254"/>
              </a:xfrm>
              <a:custGeom>
                <a:avLst/>
                <a:gdLst>
                  <a:gd name="connsiteX0" fmla="*/ 0 w 405669"/>
                  <a:gd name="connsiteY0" fmla="*/ 0 h 133254"/>
                  <a:gd name="connsiteX1" fmla="*/ 0 w 405669"/>
                  <a:gd name="connsiteY1" fmla="*/ 133255 h 133254"/>
                  <a:gd name="connsiteX2" fmla="*/ 343662 w 405669"/>
                  <a:gd name="connsiteY2" fmla="*/ 133255 h 133254"/>
                  <a:gd name="connsiteX3" fmla="*/ 405670 w 405669"/>
                  <a:gd name="connsiteY3" fmla="*/ 50578 h 133254"/>
                  <a:gd name="connsiteX4" fmla="*/ 405670 w 405669"/>
                  <a:gd name="connsiteY4" fmla="*/ 34957 h 133254"/>
                  <a:gd name="connsiteX5" fmla="*/ 335471 w 405669"/>
                  <a:gd name="connsiteY5" fmla="*/ 128588 h 133254"/>
                  <a:gd name="connsiteX6" fmla="*/ 9335 w 405669"/>
                  <a:gd name="connsiteY6" fmla="*/ 128588 h 133254"/>
                  <a:gd name="connsiteX7" fmla="*/ 9335 w 405669"/>
                  <a:gd name="connsiteY7" fmla="*/ 0 h 13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3254">
                    <a:moveTo>
                      <a:pt x="0" y="0"/>
                    </a:moveTo>
                    <a:lnTo>
                      <a:pt x="0" y="133255"/>
                    </a:lnTo>
                    <a:lnTo>
                      <a:pt x="343662" y="133255"/>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4" name="任意多边形: 形状 253">
                <a:extLst>
                  <a:ext uri="{FF2B5EF4-FFF2-40B4-BE49-F238E27FC236}">
                    <a16:creationId xmlns:a16="http://schemas.microsoft.com/office/drawing/2014/main" id="{E061337F-1483-3A1F-9D99-FB9B265E5C49}"/>
                  </a:ext>
                </a:extLst>
              </p:cNvPr>
              <p:cNvSpPr/>
              <p:nvPr/>
            </p:nvSpPr>
            <p:spPr>
              <a:xfrm>
                <a:off x="6588378" y="4571078"/>
                <a:ext cx="339185" cy="140874"/>
              </a:xfrm>
              <a:custGeom>
                <a:avLst/>
                <a:gdLst>
                  <a:gd name="connsiteX0" fmla="*/ 334137 w 339185"/>
                  <a:gd name="connsiteY0" fmla="*/ 0 h 140874"/>
                  <a:gd name="connsiteX1" fmla="*/ 235553 w 339185"/>
                  <a:gd name="connsiteY1" fmla="*/ 131445 h 140874"/>
                  <a:gd name="connsiteX2" fmla="*/ 9430 w 339185"/>
                  <a:gd name="connsiteY2" fmla="*/ 131445 h 140874"/>
                  <a:gd name="connsiteX3" fmla="*/ 9430 w 339185"/>
                  <a:gd name="connsiteY3" fmla="*/ 69532 h 140874"/>
                  <a:gd name="connsiteX4" fmla="*/ 0 w 339185"/>
                  <a:gd name="connsiteY4" fmla="*/ 69532 h 140874"/>
                  <a:gd name="connsiteX5" fmla="*/ 0 w 339185"/>
                  <a:gd name="connsiteY5" fmla="*/ 140875 h 140874"/>
                  <a:gd name="connsiteX6" fmla="*/ 240221 w 339185"/>
                  <a:gd name="connsiteY6" fmla="*/ 140875 h 140874"/>
                  <a:gd name="connsiteX7" fmla="*/ 338804 w 339185"/>
                  <a:gd name="connsiteY7" fmla="*/ 9430 h 140874"/>
                  <a:gd name="connsiteX8" fmla="*/ 339185 w 339185"/>
                  <a:gd name="connsiteY8" fmla="*/ 9430 h 140874"/>
                  <a:gd name="connsiteX9" fmla="*/ 339185 w 339185"/>
                  <a:gd name="connsiteY9" fmla="*/ 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874">
                    <a:moveTo>
                      <a:pt x="334137" y="0"/>
                    </a:moveTo>
                    <a:lnTo>
                      <a:pt x="235553" y="131445"/>
                    </a:lnTo>
                    <a:lnTo>
                      <a:pt x="9430" y="131445"/>
                    </a:lnTo>
                    <a:lnTo>
                      <a:pt x="9430" y="69532"/>
                    </a:lnTo>
                    <a:lnTo>
                      <a:pt x="0" y="69532"/>
                    </a:lnTo>
                    <a:lnTo>
                      <a:pt x="0" y="140875"/>
                    </a:lnTo>
                    <a:lnTo>
                      <a:pt x="240221" y="140875"/>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5" name="任意多边形: 形状 254">
                <a:extLst>
                  <a:ext uri="{FF2B5EF4-FFF2-40B4-BE49-F238E27FC236}">
                    <a16:creationId xmlns:a16="http://schemas.microsoft.com/office/drawing/2014/main" id="{E1F9B52F-37C2-2942-C671-85581660C49C}"/>
                  </a:ext>
                </a:extLst>
              </p:cNvPr>
              <p:cNvSpPr/>
              <p:nvPr/>
            </p:nvSpPr>
            <p:spPr>
              <a:xfrm>
                <a:off x="6255194" y="4103115"/>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4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4"/>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6" name="任意多边形: 形状 255">
                <a:extLst>
                  <a:ext uri="{FF2B5EF4-FFF2-40B4-BE49-F238E27FC236}">
                    <a16:creationId xmlns:a16="http://schemas.microsoft.com/office/drawing/2014/main" id="{BE89E106-5B8A-E9D8-82C6-40E3634FF690}"/>
                  </a:ext>
                </a:extLst>
              </p:cNvPr>
              <p:cNvSpPr/>
              <p:nvPr/>
            </p:nvSpPr>
            <p:spPr>
              <a:xfrm>
                <a:off x="6822503" y="4637848"/>
                <a:ext cx="104965" cy="136016"/>
              </a:xfrm>
              <a:custGeom>
                <a:avLst/>
                <a:gdLst>
                  <a:gd name="connsiteX0" fmla="*/ 0 w 104965"/>
                  <a:gd name="connsiteY0" fmla="*/ 5525 h 136016"/>
                  <a:gd name="connsiteX1" fmla="*/ 96488 w 104965"/>
                  <a:gd name="connsiteY1" fmla="*/ 136017 h 136016"/>
                  <a:gd name="connsiteX2" fmla="*/ 104965 w 104965"/>
                  <a:gd name="connsiteY2" fmla="*/ 136017 h 136016"/>
                  <a:gd name="connsiteX3" fmla="*/ 104965 w 104965"/>
                  <a:gd name="connsiteY3" fmla="*/ 131350 h 136016"/>
                  <a:gd name="connsiteX4" fmla="*/ 104680 w 104965"/>
                  <a:gd name="connsiteY4" fmla="*/ 131350 h 136016"/>
                  <a:gd name="connsiteX5" fmla="*/ 7525 w 104965"/>
                  <a:gd name="connsiteY5" fmla="*/ 0 h 13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36016">
                    <a:moveTo>
                      <a:pt x="0" y="5525"/>
                    </a:moveTo>
                    <a:lnTo>
                      <a:pt x="96488" y="136017"/>
                    </a:lnTo>
                    <a:lnTo>
                      <a:pt x="104965" y="136017"/>
                    </a:lnTo>
                    <a:lnTo>
                      <a:pt x="104965" y="131350"/>
                    </a:lnTo>
                    <a:lnTo>
                      <a:pt x="104680" y="131350"/>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7" name="任意多边形: 形状 256">
                <a:extLst>
                  <a:ext uri="{FF2B5EF4-FFF2-40B4-BE49-F238E27FC236}">
                    <a16:creationId xmlns:a16="http://schemas.microsoft.com/office/drawing/2014/main" id="{565D2E1B-58F7-388E-EEC3-69FC24A67673}"/>
                  </a:ext>
                </a:extLst>
              </p:cNvPr>
              <p:cNvSpPr/>
              <p:nvPr/>
            </p:nvSpPr>
            <p:spPr>
              <a:xfrm>
                <a:off x="6855935" y="4572983"/>
                <a:ext cx="71627" cy="99822"/>
              </a:xfrm>
              <a:custGeom>
                <a:avLst/>
                <a:gdLst>
                  <a:gd name="connsiteX0" fmla="*/ 0 w 71627"/>
                  <a:gd name="connsiteY0" fmla="*/ 5620 h 99822"/>
                  <a:gd name="connsiteX1" fmla="*/ 71628 w 71627"/>
                  <a:gd name="connsiteY1" fmla="*/ 99822 h 99822"/>
                  <a:gd name="connsiteX2" fmla="*/ 71628 w 71627"/>
                  <a:gd name="connsiteY2" fmla="*/ 84296 h 99822"/>
                  <a:gd name="connsiteX3" fmla="*/ 7429 w 71627"/>
                  <a:gd name="connsiteY3" fmla="*/ 0 h 99822"/>
                </a:gdLst>
                <a:ahLst/>
                <a:cxnLst>
                  <a:cxn ang="0">
                    <a:pos x="connsiteX0" y="connsiteY0"/>
                  </a:cxn>
                  <a:cxn ang="0">
                    <a:pos x="connsiteX1" y="connsiteY1"/>
                  </a:cxn>
                  <a:cxn ang="0">
                    <a:pos x="connsiteX2" y="connsiteY2"/>
                  </a:cxn>
                  <a:cxn ang="0">
                    <a:pos x="connsiteX3" y="connsiteY3"/>
                  </a:cxn>
                </a:cxnLst>
                <a:rect l="l" t="t" r="r" b="b"/>
                <a:pathLst>
                  <a:path w="71627" h="99822">
                    <a:moveTo>
                      <a:pt x="0" y="5620"/>
                    </a:moveTo>
                    <a:lnTo>
                      <a:pt x="71628" y="99822"/>
                    </a:lnTo>
                    <a:lnTo>
                      <a:pt x="71628" y="84296"/>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8" name="任意多边形: 形状 257">
                <a:extLst>
                  <a:ext uri="{FF2B5EF4-FFF2-40B4-BE49-F238E27FC236}">
                    <a16:creationId xmlns:a16="http://schemas.microsoft.com/office/drawing/2014/main" id="{8E316C1B-9163-C5A3-EE3F-74051E89F308}"/>
                  </a:ext>
                </a:extLst>
              </p:cNvPr>
              <p:cNvSpPr/>
              <p:nvPr/>
            </p:nvSpPr>
            <p:spPr>
              <a:xfrm>
                <a:off x="6920134" y="4206271"/>
                <a:ext cx="7334" cy="305752"/>
              </a:xfrm>
              <a:custGeom>
                <a:avLst/>
                <a:gdLst>
                  <a:gd name="connsiteX0" fmla="*/ 0 w 7334"/>
                  <a:gd name="connsiteY0" fmla="*/ 0 h 305752"/>
                  <a:gd name="connsiteX1" fmla="*/ 7334 w 7334"/>
                  <a:gd name="connsiteY1" fmla="*/ 0 h 305752"/>
                  <a:gd name="connsiteX2" fmla="*/ 7334 w 7334"/>
                  <a:gd name="connsiteY2" fmla="*/ 305752 h 305752"/>
                  <a:gd name="connsiteX3" fmla="*/ 0 w 7334"/>
                  <a:gd name="connsiteY3" fmla="*/ 305752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2"/>
                    </a:lnTo>
                    <a:lnTo>
                      <a:pt x="0" y="30575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9" name="任意多边形: 形状 258">
                <a:extLst>
                  <a:ext uri="{FF2B5EF4-FFF2-40B4-BE49-F238E27FC236}">
                    <a16:creationId xmlns:a16="http://schemas.microsoft.com/office/drawing/2014/main" id="{5AB34140-BC57-24DC-864E-40E99927AF51}"/>
                  </a:ext>
                </a:extLst>
              </p:cNvPr>
              <p:cNvSpPr/>
              <p:nvPr/>
            </p:nvSpPr>
            <p:spPr>
              <a:xfrm>
                <a:off x="6859650" y="4201508"/>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0" name="任意多边形: 形状 259">
                <a:extLst>
                  <a:ext uri="{FF2B5EF4-FFF2-40B4-BE49-F238E27FC236}">
                    <a16:creationId xmlns:a16="http://schemas.microsoft.com/office/drawing/2014/main" id="{993ABC50-5ED8-C770-0664-62A44FCB6BFF}"/>
                  </a:ext>
                </a:extLst>
              </p:cNvPr>
              <p:cNvSpPr/>
              <p:nvPr/>
            </p:nvSpPr>
            <p:spPr>
              <a:xfrm>
                <a:off x="6859650" y="4136262"/>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1" name="任意多边形: 形状 260">
                <a:extLst>
                  <a:ext uri="{FF2B5EF4-FFF2-40B4-BE49-F238E27FC236}">
                    <a16:creationId xmlns:a16="http://schemas.microsoft.com/office/drawing/2014/main" id="{412903A7-4D03-C840-388C-339EC8378E85}"/>
                  </a:ext>
                </a:extLst>
              </p:cNvPr>
              <p:cNvSpPr/>
              <p:nvPr/>
            </p:nvSpPr>
            <p:spPr>
              <a:xfrm>
                <a:off x="6593140" y="4074159"/>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2" name="任意多边形: 形状 261">
                <a:extLst>
                  <a:ext uri="{FF2B5EF4-FFF2-40B4-BE49-F238E27FC236}">
                    <a16:creationId xmlns:a16="http://schemas.microsoft.com/office/drawing/2014/main" id="{8ACA3FF1-C4C7-AD34-54BC-D2352242859C}"/>
                  </a:ext>
                </a:extLst>
              </p:cNvPr>
              <p:cNvSpPr/>
              <p:nvPr/>
            </p:nvSpPr>
            <p:spPr>
              <a:xfrm>
                <a:off x="6588378" y="4201508"/>
                <a:ext cx="204597" cy="374332"/>
              </a:xfrm>
              <a:custGeom>
                <a:avLst/>
                <a:gdLst>
                  <a:gd name="connsiteX0" fmla="*/ 9430 w 204597"/>
                  <a:gd name="connsiteY0" fmla="*/ 374333 h 374332"/>
                  <a:gd name="connsiteX1" fmla="*/ 0 w 204597"/>
                  <a:gd name="connsiteY1" fmla="*/ 374333 h 374332"/>
                  <a:gd name="connsiteX2" fmla="*/ 0 w 204597"/>
                  <a:gd name="connsiteY2" fmla="*/ 0 h 374332"/>
                  <a:gd name="connsiteX3" fmla="*/ 204597 w 204597"/>
                  <a:gd name="connsiteY3" fmla="*/ 0 h 374332"/>
                  <a:gd name="connsiteX4" fmla="*/ 204597 w 204597"/>
                  <a:gd name="connsiteY4" fmla="*/ 9430 h 374332"/>
                  <a:gd name="connsiteX5" fmla="*/ 9430 w 204597"/>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3" name="任意多边形: 形状 262">
                <a:extLst>
                  <a:ext uri="{FF2B5EF4-FFF2-40B4-BE49-F238E27FC236}">
                    <a16:creationId xmlns:a16="http://schemas.microsoft.com/office/drawing/2014/main" id="{5F007763-EF71-86A2-D9FE-7CE051171889}"/>
                  </a:ext>
                </a:extLst>
              </p:cNvPr>
              <p:cNvSpPr/>
              <p:nvPr/>
            </p:nvSpPr>
            <p:spPr>
              <a:xfrm>
                <a:off x="6521798" y="4136262"/>
                <a:ext cx="271176" cy="439578"/>
              </a:xfrm>
              <a:custGeom>
                <a:avLst/>
                <a:gdLst>
                  <a:gd name="connsiteX0" fmla="*/ 9335 w 271176"/>
                  <a:gd name="connsiteY0" fmla="*/ 439579 h 439578"/>
                  <a:gd name="connsiteX1" fmla="*/ 0 w 271176"/>
                  <a:gd name="connsiteY1" fmla="*/ 439579 h 439578"/>
                  <a:gd name="connsiteX2" fmla="*/ 0 w 271176"/>
                  <a:gd name="connsiteY2" fmla="*/ 0 h 439578"/>
                  <a:gd name="connsiteX3" fmla="*/ 271177 w 271176"/>
                  <a:gd name="connsiteY3" fmla="*/ 0 h 439578"/>
                  <a:gd name="connsiteX4" fmla="*/ 271177 w 271176"/>
                  <a:gd name="connsiteY4" fmla="*/ 9430 h 439578"/>
                  <a:gd name="connsiteX5" fmla="*/ 9335 w 271176"/>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9335" y="439579"/>
                    </a:moveTo>
                    <a:lnTo>
                      <a:pt x="0" y="439579"/>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4" name="任意多边形: 形状 263">
                <a:extLst>
                  <a:ext uri="{FF2B5EF4-FFF2-40B4-BE49-F238E27FC236}">
                    <a16:creationId xmlns:a16="http://schemas.microsoft.com/office/drawing/2014/main" id="{E82896AC-E360-AFAD-FF2E-5D9E7D82AB92}"/>
                  </a:ext>
                </a:extLst>
              </p:cNvPr>
              <p:cNvSpPr/>
              <p:nvPr/>
            </p:nvSpPr>
            <p:spPr>
              <a:xfrm>
                <a:off x="6321773" y="4145692"/>
                <a:ext cx="204692" cy="299656"/>
              </a:xfrm>
              <a:custGeom>
                <a:avLst/>
                <a:gdLst>
                  <a:gd name="connsiteX0" fmla="*/ 204692 w 204692"/>
                  <a:gd name="connsiteY0" fmla="*/ 299656 h 299656"/>
                  <a:gd name="connsiteX1" fmla="*/ 0 w 204692"/>
                  <a:gd name="connsiteY1" fmla="*/ 299656 h 299656"/>
                  <a:gd name="connsiteX2" fmla="*/ 0 w 204692"/>
                  <a:gd name="connsiteY2" fmla="*/ 26479 h 299656"/>
                  <a:gd name="connsiteX3" fmla="*/ 28480 w 204692"/>
                  <a:gd name="connsiteY3" fmla="*/ 0 h 299656"/>
                  <a:gd name="connsiteX4" fmla="*/ 34862 w 204692"/>
                  <a:gd name="connsiteY4" fmla="*/ 6858 h 299656"/>
                  <a:gd name="connsiteX5" fmla="*/ 9430 w 204692"/>
                  <a:gd name="connsiteY5" fmla="*/ 30575 h 299656"/>
                  <a:gd name="connsiteX6" fmla="*/ 9430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6"/>
                    </a:moveTo>
                    <a:lnTo>
                      <a:pt x="0" y="299656"/>
                    </a:lnTo>
                    <a:lnTo>
                      <a:pt x="0" y="26479"/>
                    </a:lnTo>
                    <a:lnTo>
                      <a:pt x="28480" y="0"/>
                    </a:lnTo>
                    <a:lnTo>
                      <a:pt x="34862" y="6858"/>
                    </a:lnTo>
                    <a:lnTo>
                      <a:pt x="9430" y="30575"/>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5" name="任意多边形: 形状 264">
                <a:extLst>
                  <a:ext uri="{FF2B5EF4-FFF2-40B4-BE49-F238E27FC236}">
                    <a16:creationId xmlns:a16="http://schemas.microsoft.com/office/drawing/2014/main" id="{2A8290D0-A3C8-7C0B-5A3E-07950FDE9FB3}"/>
                  </a:ext>
                </a:extLst>
              </p:cNvPr>
              <p:cNvSpPr/>
              <p:nvPr/>
            </p:nvSpPr>
            <p:spPr>
              <a:xfrm>
                <a:off x="6593140" y="4074159"/>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167 w 204597"/>
                  <a:gd name="connsiteY3" fmla="*/ 361855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167" y="361855"/>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6" name="任意多边形: 形状 265">
                <a:extLst>
                  <a:ext uri="{FF2B5EF4-FFF2-40B4-BE49-F238E27FC236}">
                    <a16:creationId xmlns:a16="http://schemas.microsoft.com/office/drawing/2014/main" id="{937B9921-BA38-94B3-9969-FBDCDE7784B5}"/>
                  </a:ext>
                </a:extLst>
              </p:cNvPr>
              <p:cNvSpPr/>
              <p:nvPr/>
            </p:nvSpPr>
            <p:spPr>
              <a:xfrm>
                <a:off x="6257099" y="4070635"/>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7" name="任意多边形: 形状 266">
                <a:extLst>
                  <a:ext uri="{FF2B5EF4-FFF2-40B4-BE49-F238E27FC236}">
                    <a16:creationId xmlns:a16="http://schemas.microsoft.com/office/drawing/2014/main" id="{F90DAB6E-EF15-0315-3FB3-7E4928216557}"/>
                  </a:ext>
                </a:extLst>
              </p:cNvPr>
              <p:cNvSpPr/>
              <p:nvPr/>
            </p:nvSpPr>
            <p:spPr>
              <a:xfrm>
                <a:off x="6323678" y="4035964"/>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8" name="任意多边形: 形状 267">
                <a:extLst>
                  <a:ext uri="{FF2B5EF4-FFF2-40B4-BE49-F238E27FC236}">
                    <a16:creationId xmlns:a16="http://schemas.microsoft.com/office/drawing/2014/main" id="{7D477024-CDC6-7878-2C58-5DF78A98C637}"/>
                  </a:ext>
                </a:extLst>
              </p:cNvPr>
              <p:cNvSpPr/>
              <p:nvPr/>
            </p:nvSpPr>
            <p:spPr>
              <a:xfrm>
                <a:off x="6891845" y="3591623"/>
                <a:ext cx="35623" cy="51054"/>
              </a:xfrm>
              <a:custGeom>
                <a:avLst/>
                <a:gdLst>
                  <a:gd name="connsiteX0" fmla="*/ 0 w 35623"/>
                  <a:gd name="connsiteY0" fmla="*/ 5620 h 51054"/>
                  <a:gd name="connsiteX1" fmla="*/ 34576 w 35623"/>
                  <a:gd name="connsiteY1" fmla="*/ 51054 h 51054"/>
                  <a:gd name="connsiteX2" fmla="*/ 35623 w 35623"/>
                  <a:gd name="connsiteY2" fmla="*/ 51054 h 51054"/>
                  <a:gd name="connsiteX3" fmla="*/ 35623 w 35623"/>
                  <a:gd name="connsiteY3" fmla="*/ 37052 h 51054"/>
                  <a:gd name="connsiteX4" fmla="*/ 7525 w 35623"/>
                  <a:gd name="connsiteY4" fmla="*/ 0 h 5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054">
                    <a:moveTo>
                      <a:pt x="0" y="5620"/>
                    </a:moveTo>
                    <a:lnTo>
                      <a:pt x="34576" y="51054"/>
                    </a:lnTo>
                    <a:lnTo>
                      <a:pt x="35623" y="51054"/>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9" name="任意多边形: 形状 268">
                <a:extLst>
                  <a:ext uri="{FF2B5EF4-FFF2-40B4-BE49-F238E27FC236}">
                    <a16:creationId xmlns:a16="http://schemas.microsoft.com/office/drawing/2014/main" id="{94A8C351-9BBA-AD80-579D-E4BCB1331F72}"/>
                  </a:ext>
                </a:extLst>
              </p:cNvPr>
              <p:cNvSpPr/>
              <p:nvPr/>
            </p:nvSpPr>
            <p:spPr>
              <a:xfrm>
                <a:off x="6595522" y="3435317"/>
                <a:ext cx="331946" cy="142589"/>
              </a:xfrm>
              <a:custGeom>
                <a:avLst/>
                <a:gdLst>
                  <a:gd name="connsiteX0" fmla="*/ 330899 w 331946"/>
                  <a:gd name="connsiteY0" fmla="*/ 0 h 142589"/>
                  <a:gd name="connsiteX1" fmla="*/ 230886 w 331946"/>
                  <a:gd name="connsiteY1" fmla="*/ 133255 h 142589"/>
                  <a:gd name="connsiteX2" fmla="*/ 0 w 331946"/>
                  <a:gd name="connsiteY2" fmla="*/ 133255 h 142589"/>
                  <a:gd name="connsiteX3" fmla="*/ 0 w 331946"/>
                  <a:gd name="connsiteY3" fmla="*/ 142589 h 142589"/>
                  <a:gd name="connsiteX4" fmla="*/ 235649 w 331946"/>
                  <a:gd name="connsiteY4" fmla="*/ 142589 h 142589"/>
                  <a:gd name="connsiteX5" fmla="*/ 331946 w 331946"/>
                  <a:gd name="connsiteY5" fmla="*/ 14097 h 142589"/>
                  <a:gd name="connsiteX6" fmla="*/ 331946 w 331946"/>
                  <a:gd name="connsiteY6" fmla="*/ 0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589">
                    <a:moveTo>
                      <a:pt x="330899" y="0"/>
                    </a:moveTo>
                    <a:lnTo>
                      <a:pt x="230886" y="133255"/>
                    </a:lnTo>
                    <a:lnTo>
                      <a:pt x="0" y="133255"/>
                    </a:lnTo>
                    <a:lnTo>
                      <a:pt x="0" y="142589"/>
                    </a:lnTo>
                    <a:lnTo>
                      <a:pt x="235649" y="142589"/>
                    </a:lnTo>
                    <a:lnTo>
                      <a:pt x="331946" y="14097"/>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0" name="任意多边形: 形状 269">
                <a:extLst>
                  <a:ext uri="{FF2B5EF4-FFF2-40B4-BE49-F238E27FC236}">
                    <a16:creationId xmlns:a16="http://schemas.microsoft.com/office/drawing/2014/main" id="{D3FAA207-37B7-E031-AAA5-44C32CC71B79}"/>
                  </a:ext>
                </a:extLst>
              </p:cNvPr>
              <p:cNvSpPr/>
              <p:nvPr/>
            </p:nvSpPr>
            <p:spPr>
              <a:xfrm>
                <a:off x="6595522" y="3544855"/>
                <a:ext cx="331946" cy="97916"/>
              </a:xfrm>
              <a:custGeom>
                <a:avLst/>
                <a:gdLst>
                  <a:gd name="connsiteX0" fmla="*/ 265652 w 331946"/>
                  <a:gd name="connsiteY0" fmla="*/ 88487 h 97916"/>
                  <a:gd name="connsiteX1" fmla="*/ 0 w 331946"/>
                  <a:gd name="connsiteY1" fmla="*/ 88487 h 97916"/>
                  <a:gd name="connsiteX2" fmla="*/ 0 w 331946"/>
                  <a:gd name="connsiteY2" fmla="*/ 97917 h 97916"/>
                  <a:gd name="connsiteX3" fmla="*/ 270320 w 331946"/>
                  <a:gd name="connsiteY3" fmla="*/ 97917 h 97916"/>
                  <a:gd name="connsiteX4" fmla="*/ 331946 w 331946"/>
                  <a:gd name="connsiteY4" fmla="*/ 15716 h 97916"/>
                  <a:gd name="connsiteX5" fmla="*/ 331946 w 331946"/>
                  <a:gd name="connsiteY5" fmla="*/ 0 h 9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916">
                    <a:moveTo>
                      <a:pt x="265652" y="88487"/>
                    </a:moveTo>
                    <a:lnTo>
                      <a:pt x="0" y="88487"/>
                    </a:lnTo>
                    <a:lnTo>
                      <a:pt x="0" y="97917"/>
                    </a:lnTo>
                    <a:lnTo>
                      <a:pt x="270320" y="97917"/>
                    </a:lnTo>
                    <a:lnTo>
                      <a:pt x="331946" y="15716"/>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1" name="任意多边形: 形状 270">
                <a:extLst>
                  <a:ext uri="{FF2B5EF4-FFF2-40B4-BE49-F238E27FC236}">
                    <a16:creationId xmlns:a16="http://schemas.microsoft.com/office/drawing/2014/main" id="{7A068296-BDAA-22C3-0E0E-CC7C2B403D93}"/>
                  </a:ext>
                </a:extLst>
              </p:cNvPr>
              <p:cNvSpPr/>
              <p:nvPr/>
            </p:nvSpPr>
            <p:spPr>
              <a:xfrm>
                <a:off x="6255194" y="3435222"/>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684 w 271271"/>
                  <a:gd name="connsiteY9" fmla="*/ 66580 h 207454"/>
                  <a:gd name="connsiteX10" fmla="*/ 142684 w 271271"/>
                  <a:gd name="connsiteY10" fmla="*/ 133255 h 207454"/>
                  <a:gd name="connsiteX11" fmla="*/ 196215 w 271271"/>
                  <a:gd name="connsiteY11" fmla="*/ 133255 h 207454"/>
                  <a:gd name="connsiteX12" fmla="*/ 196215 w 271271"/>
                  <a:gd name="connsiteY12" fmla="*/ 9334 h 207454"/>
                  <a:gd name="connsiteX13" fmla="*/ 9430 w 271271"/>
                  <a:gd name="connsiteY13" fmla="*/ 9334 h 207454"/>
                  <a:gd name="connsiteX14" fmla="*/ 9430 w 271271"/>
                  <a:gd name="connsiteY14" fmla="*/ 198025 h 207454"/>
                  <a:gd name="connsiteX15" fmla="*/ 271272 w 271271"/>
                  <a:gd name="connsiteY15" fmla="*/ 198025 h 207454"/>
                  <a:gd name="connsiteX16" fmla="*/ 271272 w 271271"/>
                  <a:gd name="connsiteY16" fmla="*/ 207454 h 207454"/>
                  <a:gd name="connsiteX17" fmla="*/ 74200 w 271271"/>
                  <a:gd name="connsiteY17" fmla="*/ 133350 h 207454"/>
                  <a:gd name="connsiteX18" fmla="*/ 133350 w 271271"/>
                  <a:gd name="connsiteY18" fmla="*/ 133350 h 207454"/>
                  <a:gd name="connsiteX19" fmla="*/ 133350 w 271271"/>
                  <a:gd name="connsiteY19" fmla="*/ 76009 h 207454"/>
                  <a:gd name="connsiteX20" fmla="*/ 74200 w 271271"/>
                  <a:gd name="connsiteY20" fmla="*/ 76009 h 207454"/>
                  <a:gd name="connsiteX21" fmla="*/ 74200 w 271271"/>
                  <a:gd name="connsiteY21" fmla="*/ 13335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684"/>
                    </a:lnTo>
                    <a:lnTo>
                      <a:pt x="64770" y="142684"/>
                    </a:lnTo>
                    <a:lnTo>
                      <a:pt x="64770" y="66580"/>
                    </a:lnTo>
                    <a:lnTo>
                      <a:pt x="142684" y="66580"/>
                    </a:lnTo>
                    <a:lnTo>
                      <a:pt x="142684" y="133255"/>
                    </a:lnTo>
                    <a:lnTo>
                      <a:pt x="196215" y="133255"/>
                    </a:lnTo>
                    <a:lnTo>
                      <a:pt x="196215" y="9334"/>
                    </a:lnTo>
                    <a:lnTo>
                      <a:pt x="9430" y="9334"/>
                    </a:lnTo>
                    <a:lnTo>
                      <a:pt x="9430" y="198025"/>
                    </a:lnTo>
                    <a:lnTo>
                      <a:pt x="271272" y="198025"/>
                    </a:lnTo>
                    <a:lnTo>
                      <a:pt x="271272" y="207454"/>
                    </a:lnTo>
                    <a:close/>
                    <a:moveTo>
                      <a:pt x="74200" y="133350"/>
                    </a:moveTo>
                    <a:lnTo>
                      <a:pt x="133350" y="133350"/>
                    </a:lnTo>
                    <a:lnTo>
                      <a:pt x="133350" y="76009"/>
                    </a:lnTo>
                    <a:lnTo>
                      <a:pt x="74200" y="76009"/>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2" name="任意多边形: 形状 271">
                <a:extLst>
                  <a:ext uri="{FF2B5EF4-FFF2-40B4-BE49-F238E27FC236}">
                    <a16:creationId xmlns:a16="http://schemas.microsoft.com/office/drawing/2014/main" id="{CF004C37-6235-A590-BA0B-11664E402EED}"/>
                  </a:ext>
                </a:extLst>
              </p:cNvPr>
              <p:cNvSpPr/>
              <p:nvPr/>
            </p:nvSpPr>
            <p:spPr>
              <a:xfrm>
                <a:off x="6411499" y="3638009"/>
                <a:ext cx="51149" cy="473106"/>
              </a:xfrm>
              <a:custGeom>
                <a:avLst/>
                <a:gdLst>
                  <a:gd name="connsiteX0" fmla="*/ 5715 w 51149"/>
                  <a:gd name="connsiteY0" fmla="*/ 473107 h 473106"/>
                  <a:gd name="connsiteX1" fmla="*/ 0 w 51149"/>
                  <a:gd name="connsiteY1" fmla="*/ 465582 h 473106"/>
                  <a:gd name="connsiteX2" fmla="*/ 41815 w 51149"/>
                  <a:gd name="connsiteY2" fmla="*/ 433864 h 473106"/>
                  <a:gd name="connsiteX3" fmla="*/ 41815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815" y="433864"/>
                    </a:lnTo>
                    <a:lnTo>
                      <a:pt x="41815"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3" name="任意多边形: 形状 272">
                <a:extLst>
                  <a:ext uri="{FF2B5EF4-FFF2-40B4-BE49-F238E27FC236}">
                    <a16:creationId xmlns:a16="http://schemas.microsoft.com/office/drawing/2014/main" id="{50DECDF2-1069-E4DA-E90C-92D4C08FC017}"/>
                  </a:ext>
                </a:extLst>
              </p:cNvPr>
              <p:cNvSpPr/>
              <p:nvPr/>
            </p:nvSpPr>
            <p:spPr>
              <a:xfrm>
                <a:off x="6355778" y="3638009"/>
                <a:ext cx="42100" cy="430625"/>
              </a:xfrm>
              <a:custGeom>
                <a:avLst/>
                <a:gdLst>
                  <a:gd name="connsiteX0" fmla="*/ 5334 w 42100"/>
                  <a:gd name="connsiteY0" fmla="*/ 430625 h 430625"/>
                  <a:gd name="connsiteX1" fmla="*/ 0 w 42100"/>
                  <a:gd name="connsiteY1" fmla="*/ 422910 h 430625"/>
                  <a:gd name="connsiteX2" fmla="*/ 32766 w 42100"/>
                  <a:gd name="connsiteY2" fmla="*/ 400336 h 430625"/>
                  <a:gd name="connsiteX3" fmla="*/ 32766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334" y="430625"/>
                    </a:moveTo>
                    <a:lnTo>
                      <a:pt x="0" y="422910"/>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4" name="任意多边形: 形状 273">
                <a:extLst>
                  <a:ext uri="{FF2B5EF4-FFF2-40B4-BE49-F238E27FC236}">
                    <a16:creationId xmlns:a16="http://schemas.microsoft.com/office/drawing/2014/main" id="{B8279F98-F34C-6101-242C-88E280281D74}"/>
                  </a:ext>
                </a:extLst>
              </p:cNvPr>
              <p:cNvSpPr/>
              <p:nvPr/>
            </p:nvSpPr>
            <p:spPr>
              <a:xfrm>
                <a:off x="6255194" y="3701827"/>
                <a:ext cx="140779" cy="476059"/>
              </a:xfrm>
              <a:custGeom>
                <a:avLst/>
                <a:gdLst>
                  <a:gd name="connsiteX0" fmla="*/ 135160 w 140779"/>
                  <a:gd name="connsiteY0" fmla="*/ 476059 h 476059"/>
                  <a:gd name="connsiteX1" fmla="*/ 0 w 140779"/>
                  <a:gd name="connsiteY1" fmla="*/ 374713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70046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59"/>
                    </a:moveTo>
                    <a:lnTo>
                      <a:pt x="0" y="374713"/>
                    </a:lnTo>
                    <a:lnTo>
                      <a:pt x="0" y="0"/>
                    </a:lnTo>
                    <a:lnTo>
                      <a:pt x="138017" y="0"/>
                    </a:lnTo>
                    <a:lnTo>
                      <a:pt x="138017" y="9334"/>
                    </a:lnTo>
                    <a:lnTo>
                      <a:pt x="9430" y="9334"/>
                    </a:lnTo>
                    <a:lnTo>
                      <a:pt x="9430" y="370046"/>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5" name="任意多边形: 形状 274">
                <a:extLst>
                  <a:ext uri="{FF2B5EF4-FFF2-40B4-BE49-F238E27FC236}">
                    <a16:creationId xmlns:a16="http://schemas.microsoft.com/office/drawing/2014/main" id="{224DC499-76FB-16BA-5B7B-35355AFB3821}"/>
                  </a:ext>
                </a:extLst>
              </p:cNvPr>
              <p:cNvSpPr/>
              <p:nvPr/>
            </p:nvSpPr>
            <p:spPr>
              <a:xfrm>
                <a:off x="6321869" y="3768502"/>
                <a:ext cx="138874" cy="374713"/>
              </a:xfrm>
              <a:custGeom>
                <a:avLst/>
                <a:gdLst>
                  <a:gd name="connsiteX0" fmla="*/ 133255 w 138874"/>
                  <a:gd name="connsiteY0" fmla="*/ 374713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4 h 374713"/>
                  <a:gd name="connsiteX5" fmla="*/ 9334 w 138874"/>
                  <a:gd name="connsiteY5" fmla="*/ 9334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3"/>
                    </a:moveTo>
                    <a:lnTo>
                      <a:pt x="0" y="274701"/>
                    </a:lnTo>
                    <a:lnTo>
                      <a:pt x="0" y="0"/>
                    </a:lnTo>
                    <a:lnTo>
                      <a:pt x="71342" y="0"/>
                    </a:lnTo>
                    <a:lnTo>
                      <a:pt x="71342" y="9334"/>
                    </a:lnTo>
                    <a:lnTo>
                      <a:pt x="9334" y="9334"/>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6" name="任意多边形: 形状 275">
                <a:extLst>
                  <a:ext uri="{FF2B5EF4-FFF2-40B4-BE49-F238E27FC236}">
                    <a16:creationId xmlns:a16="http://schemas.microsoft.com/office/drawing/2014/main" id="{46045522-E68A-71DF-3EEF-144CE965CBB3}"/>
                  </a:ext>
                </a:extLst>
              </p:cNvPr>
              <p:cNvSpPr/>
              <p:nvPr/>
            </p:nvSpPr>
            <p:spPr>
              <a:xfrm>
                <a:off x="6521798" y="3435317"/>
                <a:ext cx="405669" cy="271176"/>
              </a:xfrm>
              <a:custGeom>
                <a:avLst/>
                <a:gdLst>
                  <a:gd name="connsiteX0" fmla="*/ 0 w 405669"/>
                  <a:gd name="connsiteY0" fmla="*/ 0 h 271176"/>
                  <a:gd name="connsiteX1" fmla="*/ 0 w 405669"/>
                  <a:gd name="connsiteY1" fmla="*/ 271177 h 271176"/>
                  <a:gd name="connsiteX2" fmla="*/ 9335 w 405669"/>
                  <a:gd name="connsiteY2" fmla="*/ 271177 h 271176"/>
                  <a:gd name="connsiteX3" fmla="*/ 9335 w 405669"/>
                  <a:gd name="connsiteY3" fmla="*/ 9334 h 271176"/>
                  <a:gd name="connsiteX4" fmla="*/ 339376 w 405669"/>
                  <a:gd name="connsiteY4" fmla="*/ 9334 h 271176"/>
                  <a:gd name="connsiteX5" fmla="*/ 405670 w 405669"/>
                  <a:gd name="connsiteY5" fmla="*/ 99060 h 271176"/>
                  <a:gd name="connsiteX6" fmla="*/ 405670 w 405669"/>
                  <a:gd name="connsiteY6" fmla="*/ 83249 h 271176"/>
                  <a:gd name="connsiteX7" fmla="*/ 344138 w 405669"/>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176">
                    <a:moveTo>
                      <a:pt x="0" y="0"/>
                    </a:moveTo>
                    <a:lnTo>
                      <a:pt x="0" y="271177"/>
                    </a:lnTo>
                    <a:lnTo>
                      <a:pt x="9335" y="271177"/>
                    </a:lnTo>
                    <a:lnTo>
                      <a:pt x="9335" y="9334"/>
                    </a:lnTo>
                    <a:lnTo>
                      <a:pt x="339376" y="9334"/>
                    </a:lnTo>
                    <a:lnTo>
                      <a:pt x="405670" y="99060"/>
                    </a:lnTo>
                    <a:lnTo>
                      <a:pt x="405670" y="83249"/>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7" name="任意多边形: 形状 276">
                <a:extLst>
                  <a:ext uri="{FF2B5EF4-FFF2-40B4-BE49-F238E27FC236}">
                    <a16:creationId xmlns:a16="http://schemas.microsoft.com/office/drawing/2014/main" id="{E07E3DC7-D974-AB5A-0C51-0ADC8767572C}"/>
                  </a:ext>
                </a:extLst>
              </p:cNvPr>
              <p:cNvSpPr/>
              <p:nvPr/>
            </p:nvSpPr>
            <p:spPr>
              <a:xfrm>
                <a:off x="6590854" y="3501897"/>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430 h 204596"/>
                  <a:gd name="connsiteX4" fmla="*/ 235648 w 336613"/>
                  <a:gd name="connsiteY4" fmla="*/ 9430 h 204596"/>
                  <a:gd name="connsiteX5" fmla="*/ 334137 w 336613"/>
                  <a:gd name="connsiteY5" fmla="*/ 138970 h 204596"/>
                  <a:gd name="connsiteX6" fmla="*/ 336613 w 336613"/>
                  <a:gd name="connsiteY6" fmla="*/ 137065 h 204596"/>
                  <a:gd name="connsiteX7" fmla="*/ 336613 w 336613"/>
                  <a:gd name="connsiteY7" fmla="*/ 126778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430"/>
                    </a:lnTo>
                    <a:lnTo>
                      <a:pt x="235648" y="9430"/>
                    </a:lnTo>
                    <a:lnTo>
                      <a:pt x="334137" y="138970"/>
                    </a:lnTo>
                    <a:lnTo>
                      <a:pt x="336613" y="137065"/>
                    </a:lnTo>
                    <a:lnTo>
                      <a:pt x="336613" y="126778"/>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8" name="任意多边形: 形状 277">
                <a:extLst>
                  <a:ext uri="{FF2B5EF4-FFF2-40B4-BE49-F238E27FC236}">
                    <a16:creationId xmlns:a16="http://schemas.microsoft.com/office/drawing/2014/main" id="{D731201E-5951-0748-48B8-A4233211B032}"/>
                  </a:ext>
                </a:extLst>
              </p:cNvPr>
              <p:cNvSpPr/>
              <p:nvPr/>
            </p:nvSpPr>
            <p:spPr>
              <a:xfrm>
                <a:off x="6457981" y="3701827"/>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9" name="任意多边形: 形状 278">
                <a:extLst>
                  <a:ext uri="{FF2B5EF4-FFF2-40B4-BE49-F238E27FC236}">
                    <a16:creationId xmlns:a16="http://schemas.microsoft.com/office/drawing/2014/main" id="{568A83E8-D4E9-8DB6-028E-ED8414BED1C8}"/>
                  </a:ext>
                </a:extLst>
              </p:cNvPr>
              <p:cNvSpPr/>
              <p:nvPr/>
            </p:nvSpPr>
            <p:spPr>
              <a:xfrm>
                <a:off x="6457981" y="3768502"/>
                <a:ext cx="344614" cy="239077"/>
              </a:xfrm>
              <a:custGeom>
                <a:avLst/>
                <a:gdLst>
                  <a:gd name="connsiteX0" fmla="*/ 344614 w 344614"/>
                  <a:gd name="connsiteY0" fmla="*/ 239078 h 239077"/>
                  <a:gd name="connsiteX1" fmla="*/ 335280 w 344614"/>
                  <a:gd name="connsiteY1" fmla="*/ 239078 h 239077"/>
                  <a:gd name="connsiteX2" fmla="*/ 335280 w 344614"/>
                  <a:gd name="connsiteY2" fmla="*/ 9334 h 239077"/>
                  <a:gd name="connsiteX3" fmla="*/ 0 w 344614"/>
                  <a:gd name="connsiteY3" fmla="*/ 9334 h 239077"/>
                  <a:gd name="connsiteX4" fmla="*/ 0 w 344614"/>
                  <a:gd name="connsiteY4" fmla="*/ 0 h 239077"/>
                  <a:gd name="connsiteX5" fmla="*/ 344614 w 344614"/>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335280" y="239078"/>
                    </a:lnTo>
                    <a:lnTo>
                      <a:pt x="335280" y="9334"/>
                    </a:lnTo>
                    <a:lnTo>
                      <a:pt x="0" y="9334"/>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0" name="任意多边形: 形状 279">
                <a:extLst>
                  <a:ext uri="{FF2B5EF4-FFF2-40B4-BE49-F238E27FC236}">
                    <a16:creationId xmlns:a16="http://schemas.microsoft.com/office/drawing/2014/main" id="{807802BE-3764-4751-8E6E-2EF9A08422B2}"/>
                  </a:ext>
                </a:extLst>
              </p:cNvPr>
              <p:cNvSpPr/>
              <p:nvPr/>
            </p:nvSpPr>
            <p:spPr>
              <a:xfrm>
                <a:off x="6590854" y="3773169"/>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743 h 239172"/>
                  <a:gd name="connsiteX4" fmla="*/ 9430 w 336613"/>
                  <a:gd name="connsiteY4" fmla="*/ 229743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743"/>
                    </a:lnTo>
                    <a:lnTo>
                      <a:pt x="9430" y="229743"/>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1" name="任意多边形: 形状 280">
                <a:extLst>
                  <a:ext uri="{FF2B5EF4-FFF2-40B4-BE49-F238E27FC236}">
                    <a16:creationId xmlns:a16="http://schemas.microsoft.com/office/drawing/2014/main" id="{FD1D40BF-EBD9-FC6D-7715-01F3ED603A22}"/>
                  </a:ext>
                </a:extLst>
              </p:cNvPr>
              <p:cNvSpPr/>
              <p:nvPr/>
            </p:nvSpPr>
            <p:spPr>
              <a:xfrm>
                <a:off x="6521798" y="3773169"/>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4989 h 304418"/>
                  <a:gd name="connsiteX4" fmla="*/ 9335 w 405669"/>
                  <a:gd name="connsiteY4" fmla="*/ 294989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4989"/>
                    </a:lnTo>
                    <a:lnTo>
                      <a:pt x="9335" y="294989"/>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2" name="任意多边形: 形状 281">
                <a:extLst>
                  <a:ext uri="{FF2B5EF4-FFF2-40B4-BE49-F238E27FC236}">
                    <a16:creationId xmlns:a16="http://schemas.microsoft.com/office/drawing/2014/main" id="{BA58C1A5-0BCD-D79B-0BE2-374F82B5B99F}"/>
                  </a:ext>
                </a:extLst>
              </p:cNvPr>
              <p:cNvSpPr/>
              <p:nvPr/>
            </p:nvSpPr>
            <p:spPr>
              <a:xfrm>
                <a:off x="6924039" y="3701827"/>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3" name="任意多边形: 形状 282">
                <a:extLst>
                  <a:ext uri="{FF2B5EF4-FFF2-40B4-BE49-F238E27FC236}">
                    <a16:creationId xmlns:a16="http://schemas.microsoft.com/office/drawing/2014/main" id="{949DBFA3-0AF6-4B50-13B9-969A316983C2}"/>
                  </a:ext>
                </a:extLst>
              </p:cNvPr>
              <p:cNvSpPr/>
              <p:nvPr/>
            </p:nvSpPr>
            <p:spPr>
              <a:xfrm>
                <a:off x="6042405" y="4739576"/>
                <a:ext cx="51339" cy="34289"/>
              </a:xfrm>
              <a:custGeom>
                <a:avLst/>
                <a:gdLst>
                  <a:gd name="connsiteX0" fmla="*/ 0 w 51339"/>
                  <a:gd name="connsiteY0" fmla="*/ 7525 h 34289"/>
                  <a:gd name="connsiteX1" fmla="*/ 35624 w 51339"/>
                  <a:gd name="connsiteY1" fmla="*/ 34290 h 34289"/>
                  <a:gd name="connsiteX2" fmla="*/ 51340 w 51339"/>
                  <a:gd name="connsiteY2" fmla="*/ 34290 h 34289"/>
                  <a:gd name="connsiteX3" fmla="*/ 5620 w 51339"/>
                  <a:gd name="connsiteY3" fmla="*/ 0 h 34289"/>
                </a:gdLst>
                <a:ahLst/>
                <a:cxnLst>
                  <a:cxn ang="0">
                    <a:pos x="connsiteX0" y="connsiteY0"/>
                  </a:cxn>
                  <a:cxn ang="0">
                    <a:pos x="connsiteX1" y="connsiteY1"/>
                  </a:cxn>
                  <a:cxn ang="0">
                    <a:pos x="connsiteX2" y="connsiteY2"/>
                  </a:cxn>
                  <a:cxn ang="0">
                    <a:pos x="connsiteX3" y="connsiteY3"/>
                  </a:cxn>
                </a:cxnLst>
                <a:rect l="l" t="t" r="r" b="b"/>
                <a:pathLst>
                  <a:path w="51339" h="34289">
                    <a:moveTo>
                      <a:pt x="0" y="7525"/>
                    </a:moveTo>
                    <a:lnTo>
                      <a:pt x="35624" y="34290"/>
                    </a:lnTo>
                    <a:lnTo>
                      <a:pt x="51340" y="34290"/>
                    </a:lnTo>
                    <a:lnTo>
                      <a:pt x="562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4" name="任意多边形: 形状 283">
                <a:extLst>
                  <a:ext uri="{FF2B5EF4-FFF2-40B4-BE49-F238E27FC236}">
                    <a16:creationId xmlns:a16="http://schemas.microsoft.com/office/drawing/2014/main" id="{D16159E1-696C-AE15-3218-7F493B4062C5}"/>
                  </a:ext>
                </a:extLst>
              </p:cNvPr>
              <p:cNvSpPr/>
              <p:nvPr/>
            </p:nvSpPr>
            <p:spPr>
              <a:xfrm>
                <a:off x="4973700" y="4739671"/>
                <a:ext cx="50101" cy="34194"/>
              </a:xfrm>
              <a:custGeom>
                <a:avLst/>
                <a:gdLst>
                  <a:gd name="connsiteX0" fmla="*/ 0 w 50101"/>
                  <a:gd name="connsiteY0" fmla="*/ 7429 h 34194"/>
                  <a:gd name="connsiteX1" fmla="*/ 34766 w 50101"/>
                  <a:gd name="connsiteY1" fmla="*/ 34195 h 34194"/>
                  <a:gd name="connsiteX2" fmla="*/ 50102 w 50101"/>
                  <a:gd name="connsiteY2" fmla="*/ 34195 h 34194"/>
                  <a:gd name="connsiteX3" fmla="*/ 5715 w 50101"/>
                  <a:gd name="connsiteY3" fmla="*/ 0 h 34194"/>
                </a:gdLst>
                <a:ahLst/>
                <a:cxnLst>
                  <a:cxn ang="0">
                    <a:pos x="connsiteX0" y="connsiteY0"/>
                  </a:cxn>
                  <a:cxn ang="0">
                    <a:pos x="connsiteX1" y="connsiteY1"/>
                  </a:cxn>
                  <a:cxn ang="0">
                    <a:pos x="connsiteX2" y="connsiteY2"/>
                  </a:cxn>
                  <a:cxn ang="0">
                    <a:pos x="connsiteX3" y="connsiteY3"/>
                  </a:cxn>
                </a:cxnLst>
                <a:rect l="l" t="t" r="r" b="b"/>
                <a:pathLst>
                  <a:path w="50101" h="34194">
                    <a:moveTo>
                      <a:pt x="0" y="7429"/>
                    </a:moveTo>
                    <a:lnTo>
                      <a:pt x="34766" y="34195"/>
                    </a:lnTo>
                    <a:lnTo>
                      <a:pt x="50102" y="34195"/>
                    </a:lnTo>
                    <a:lnTo>
                      <a:pt x="571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5" name="任意多边形: 形状 284">
                <a:extLst>
                  <a:ext uri="{FF2B5EF4-FFF2-40B4-BE49-F238E27FC236}">
                    <a16:creationId xmlns:a16="http://schemas.microsoft.com/office/drawing/2014/main" id="{58F67636-4B73-2ED4-20C0-CA68105A2D5B}"/>
                  </a:ext>
                </a:extLst>
              </p:cNvPr>
              <p:cNvSpPr/>
              <p:nvPr/>
            </p:nvSpPr>
            <p:spPr>
              <a:xfrm>
                <a:off x="5975730" y="4138929"/>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5 w 207454"/>
                  <a:gd name="connsiteY13" fmla="*/ 0 h 271271"/>
                  <a:gd name="connsiteX14" fmla="*/ 207455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4 h 271271"/>
                  <a:gd name="connsiteX20" fmla="*/ 74200 w 207454"/>
                  <a:gd name="connsiteY20" fmla="*/ 74104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5" y="0"/>
                    </a:lnTo>
                    <a:lnTo>
                      <a:pt x="207455" y="205550"/>
                    </a:lnTo>
                    <a:lnTo>
                      <a:pt x="74200" y="205550"/>
                    </a:lnTo>
                    <a:lnTo>
                      <a:pt x="74200" y="271272"/>
                    </a:lnTo>
                    <a:close/>
                    <a:moveTo>
                      <a:pt x="74200" y="133255"/>
                    </a:moveTo>
                    <a:lnTo>
                      <a:pt x="131540" y="133255"/>
                    </a:lnTo>
                    <a:lnTo>
                      <a:pt x="131540" y="74104"/>
                    </a:lnTo>
                    <a:lnTo>
                      <a:pt x="74200" y="7410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6" name="任意多边形: 形状 285">
                <a:extLst>
                  <a:ext uri="{FF2B5EF4-FFF2-40B4-BE49-F238E27FC236}">
                    <a16:creationId xmlns:a16="http://schemas.microsoft.com/office/drawing/2014/main" id="{DE03D119-14CC-9E7C-11E8-77A5A039F5CB}"/>
                  </a:ext>
                </a:extLst>
              </p:cNvPr>
              <p:cNvSpPr/>
              <p:nvPr/>
            </p:nvSpPr>
            <p:spPr>
              <a:xfrm>
                <a:off x="5541866" y="4295234"/>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815 h 51149"/>
                  <a:gd name="connsiteX5" fmla="*/ 438531 w 438530"/>
                  <a:gd name="connsiteY5" fmla="*/ 41815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815"/>
                    </a:lnTo>
                    <a:lnTo>
                      <a:pt x="438531" y="4181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7" name="任意多边形: 形状 286">
                <a:extLst>
                  <a:ext uri="{FF2B5EF4-FFF2-40B4-BE49-F238E27FC236}">
                    <a16:creationId xmlns:a16="http://schemas.microsoft.com/office/drawing/2014/main" id="{E8A377E6-C79B-E7A5-1D68-6B24ACB6CC2B}"/>
                  </a:ext>
                </a:extLst>
              </p:cNvPr>
              <p:cNvSpPr/>
              <p:nvPr/>
            </p:nvSpPr>
            <p:spPr>
              <a:xfrm>
                <a:off x="5584348" y="4239513"/>
                <a:ext cx="396049" cy="42100"/>
              </a:xfrm>
              <a:custGeom>
                <a:avLst/>
                <a:gdLst>
                  <a:gd name="connsiteX0" fmla="*/ 396050 w 396049"/>
                  <a:gd name="connsiteY0" fmla="*/ 42100 h 42100"/>
                  <a:gd name="connsiteX1" fmla="*/ 25337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337"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8" name="任意多边形: 形状 287">
                <a:extLst>
                  <a:ext uri="{FF2B5EF4-FFF2-40B4-BE49-F238E27FC236}">
                    <a16:creationId xmlns:a16="http://schemas.microsoft.com/office/drawing/2014/main" id="{37592818-D864-8061-37EA-E136162B5548}"/>
                  </a:ext>
                </a:extLst>
              </p:cNvPr>
              <p:cNvSpPr/>
              <p:nvPr/>
            </p:nvSpPr>
            <p:spPr>
              <a:xfrm>
                <a:off x="5245544" y="4138929"/>
                <a:ext cx="671036" cy="142684"/>
              </a:xfrm>
              <a:custGeom>
                <a:avLst/>
                <a:gdLst>
                  <a:gd name="connsiteX0" fmla="*/ 235553 w 671036"/>
                  <a:gd name="connsiteY0" fmla="*/ 142684 h 142684"/>
                  <a:gd name="connsiteX1" fmla="*/ 0 w 671036"/>
                  <a:gd name="connsiteY1" fmla="*/ 142684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8017 h 142684"/>
                  <a:gd name="connsiteX7" fmla="*/ 661702 w 671036"/>
                  <a:gd name="connsiteY7" fmla="*/ 138017 h 142684"/>
                  <a:gd name="connsiteX8" fmla="*/ 661702 w 671036"/>
                  <a:gd name="connsiteY8" fmla="*/ 9430 h 142684"/>
                  <a:gd name="connsiteX9" fmla="*/ 335566 w 671036"/>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4"/>
                    </a:moveTo>
                    <a:lnTo>
                      <a:pt x="0" y="142684"/>
                    </a:lnTo>
                    <a:lnTo>
                      <a:pt x="0" y="133255"/>
                    </a:lnTo>
                    <a:lnTo>
                      <a:pt x="230886" y="133255"/>
                    </a:lnTo>
                    <a:lnTo>
                      <a:pt x="330898" y="0"/>
                    </a:lnTo>
                    <a:lnTo>
                      <a:pt x="671036" y="0"/>
                    </a:lnTo>
                    <a:lnTo>
                      <a:pt x="671036" y="138017"/>
                    </a:lnTo>
                    <a:lnTo>
                      <a:pt x="661702" y="138017"/>
                    </a:lnTo>
                    <a:lnTo>
                      <a:pt x="661702" y="9430"/>
                    </a:lnTo>
                    <a:lnTo>
                      <a:pt x="33556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9" name="任意多边形: 形状 288">
                <a:extLst>
                  <a:ext uri="{FF2B5EF4-FFF2-40B4-BE49-F238E27FC236}">
                    <a16:creationId xmlns:a16="http://schemas.microsoft.com/office/drawing/2014/main" id="{A9BAE932-5A6D-42B7-A78F-BACE7AE1BF37}"/>
                  </a:ext>
                </a:extLst>
              </p:cNvPr>
              <p:cNvSpPr/>
              <p:nvPr/>
            </p:nvSpPr>
            <p:spPr>
              <a:xfrm>
                <a:off x="5245544" y="4205604"/>
                <a:ext cx="604456" cy="140779"/>
              </a:xfrm>
              <a:custGeom>
                <a:avLst/>
                <a:gdLst>
                  <a:gd name="connsiteX0" fmla="*/ 270319 w 604456"/>
                  <a:gd name="connsiteY0" fmla="*/ 140780 h 140779"/>
                  <a:gd name="connsiteX1" fmla="*/ 0 w 604456"/>
                  <a:gd name="connsiteY1" fmla="*/ 140780 h 140779"/>
                  <a:gd name="connsiteX2" fmla="*/ 0 w 604456"/>
                  <a:gd name="connsiteY2" fmla="*/ 131445 h 140779"/>
                  <a:gd name="connsiteX3" fmla="*/ 265652 w 604456"/>
                  <a:gd name="connsiteY3" fmla="*/ 131445 h 140779"/>
                  <a:gd name="connsiteX4" fmla="*/ 364236 w 604456"/>
                  <a:gd name="connsiteY4" fmla="*/ 0 h 140779"/>
                  <a:gd name="connsiteX5" fmla="*/ 604456 w 604456"/>
                  <a:gd name="connsiteY5" fmla="*/ 0 h 140779"/>
                  <a:gd name="connsiteX6" fmla="*/ 604456 w 604456"/>
                  <a:gd name="connsiteY6" fmla="*/ 71342 h 140779"/>
                  <a:gd name="connsiteX7" fmla="*/ 595027 w 604456"/>
                  <a:gd name="connsiteY7" fmla="*/ 71342 h 140779"/>
                  <a:gd name="connsiteX8" fmla="*/ 595027 w 604456"/>
                  <a:gd name="connsiteY8" fmla="*/ 9334 h 140779"/>
                  <a:gd name="connsiteX9" fmla="*/ 368903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70319" y="140780"/>
                    </a:moveTo>
                    <a:lnTo>
                      <a:pt x="0" y="140780"/>
                    </a:lnTo>
                    <a:lnTo>
                      <a:pt x="0" y="131445"/>
                    </a:lnTo>
                    <a:lnTo>
                      <a:pt x="265652" y="131445"/>
                    </a:lnTo>
                    <a:lnTo>
                      <a:pt x="364236" y="0"/>
                    </a:lnTo>
                    <a:lnTo>
                      <a:pt x="604456" y="0"/>
                    </a:lnTo>
                    <a:lnTo>
                      <a:pt x="604456" y="71342"/>
                    </a:lnTo>
                    <a:lnTo>
                      <a:pt x="595027" y="71342"/>
                    </a:lnTo>
                    <a:lnTo>
                      <a:pt x="595027" y="9334"/>
                    </a:lnTo>
                    <a:lnTo>
                      <a:pt x="368903"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0" name="任意多边形: 形状 289">
                <a:extLst>
                  <a:ext uri="{FF2B5EF4-FFF2-40B4-BE49-F238E27FC236}">
                    <a16:creationId xmlns:a16="http://schemas.microsoft.com/office/drawing/2014/main" id="{2F131D6F-733D-CAAB-2023-CB4C0D0EF881}"/>
                  </a:ext>
                </a:extLst>
              </p:cNvPr>
              <p:cNvSpPr/>
              <p:nvPr/>
            </p:nvSpPr>
            <p:spPr>
              <a:xfrm>
                <a:off x="4905215" y="4138929"/>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4 h 207454"/>
                  <a:gd name="connsiteX13" fmla="*/ 9334 w 271271"/>
                  <a:gd name="connsiteY13" fmla="*/ 9334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4"/>
                    </a:lnTo>
                    <a:lnTo>
                      <a:pt x="64770" y="142684"/>
                    </a:lnTo>
                    <a:lnTo>
                      <a:pt x="64770" y="66580"/>
                    </a:lnTo>
                    <a:lnTo>
                      <a:pt x="142589" y="66580"/>
                    </a:lnTo>
                    <a:lnTo>
                      <a:pt x="142589" y="133255"/>
                    </a:lnTo>
                    <a:lnTo>
                      <a:pt x="196120" y="133255"/>
                    </a:lnTo>
                    <a:lnTo>
                      <a:pt x="196120" y="9334"/>
                    </a:lnTo>
                    <a:lnTo>
                      <a:pt x="9334" y="9334"/>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1" name="任意多边形: 形状 290">
                <a:extLst>
                  <a:ext uri="{FF2B5EF4-FFF2-40B4-BE49-F238E27FC236}">
                    <a16:creationId xmlns:a16="http://schemas.microsoft.com/office/drawing/2014/main" id="{78C0F96D-3D0F-767C-DE06-6BADE8FA85BA}"/>
                  </a:ext>
                </a:extLst>
              </p:cNvPr>
              <p:cNvSpPr/>
              <p:nvPr/>
            </p:nvSpPr>
            <p:spPr>
              <a:xfrm>
                <a:off x="5103240" y="4341716"/>
                <a:ext cx="9429" cy="432149"/>
              </a:xfrm>
              <a:custGeom>
                <a:avLst/>
                <a:gdLst>
                  <a:gd name="connsiteX0" fmla="*/ 0 w 9429"/>
                  <a:gd name="connsiteY0" fmla="*/ 0 h 432149"/>
                  <a:gd name="connsiteX1" fmla="*/ 9430 w 9429"/>
                  <a:gd name="connsiteY1" fmla="*/ 0 h 432149"/>
                  <a:gd name="connsiteX2" fmla="*/ 9430 w 9429"/>
                  <a:gd name="connsiteY2" fmla="*/ 432149 h 432149"/>
                  <a:gd name="connsiteX3" fmla="*/ 0 w 9429"/>
                  <a:gd name="connsiteY3" fmla="*/ 432149 h 432149"/>
                </a:gdLst>
                <a:ahLst/>
                <a:cxnLst>
                  <a:cxn ang="0">
                    <a:pos x="connsiteX0" y="connsiteY0"/>
                  </a:cxn>
                  <a:cxn ang="0">
                    <a:pos x="connsiteX1" y="connsiteY1"/>
                  </a:cxn>
                  <a:cxn ang="0">
                    <a:pos x="connsiteX2" y="connsiteY2"/>
                  </a:cxn>
                  <a:cxn ang="0">
                    <a:pos x="connsiteX3" y="connsiteY3"/>
                  </a:cxn>
                </a:cxnLst>
                <a:rect l="l" t="t" r="r" b="b"/>
                <a:pathLst>
                  <a:path w="9429" h="432149">
                    <a:moveTo>
                      <a:pt x="0" y="0"/>
                    </a:moveTo>
                    <a:lnTo>
                      <a:pt x="9430" y="0"/>
                    </a:lnTo>
                    <a:lnTo>
                      <a:pt x="9430" y="432149"/>
                    </a:lnTo>
                    <a:lnTo>
                      <a:pt x="0" y="43214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2" name="任意多边形: 形状 291">
                <a:extLst>
                  <a:ext uri="{FF2B5EF4-FFF2-40B4-BE49-F238E27FC236}">
                    <a16:creationId xmlns:a16="http://schemas.microsoft.com/office/drawing/2014/main" id="{4C188CAD-B5ED-5269-9A98-AA7DFC136071}"/>
                  </a:ext>
                </a:extLst>
              </p:cNvPr>
              <p:cNvSpPr/>
              <p:nvPr/>
            </p:nvSpPr>
            <p:spPr>
              <a:xfrm>
                <a:off x="5005799" y="4341716"/>
                <a:ext cx="42100" cy="430530"/>
              </a:xfrm>
              <a:custGeom>
                <a:avLst/>
                <a:gdLst>
                  <a:gd name="connsiteX0" fmla="*/ 32671 w 42100"/>
                  <a:gd name="connsiteY0" fmla="*/ 0 h 430530"/>
                  <a:gd name="connsiteX1" fmla="*/ 32671 w 42100"/>
                  <a:gd name="connsiteY1" fmla="*/ 400336 h 430530"/>
                  <a:gd name="connsiteX2" fmla="*/ 0 w 42100"/>
                  <a:gd name="connsiteY2" fmla="*/ 422815 h 430530"/>
                  <a:gd name="connsiteX3" fmla="*/ 5239 w 42100"/>
                  <a:gd name="connsiteY3" fmla="*/ 430530 h 430530"/>
                  <a:gd name="connsiteX4" fmla="*/ 42100 w 42100"/>
                  <a:gd name="connsiteY4" fmla="*/ 405289 h 430530"/>
                  <a:gd name="connsiteX5" fmla="*/ 42100 w 42100"/>
                  <a:gd name="connsiteY5" fmla="*/ 0 h 43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30">
                    <a:moveTo>
                      <a:pt x="32671" y="0"/>
                    </a:moveTo>
                    <a:lnTo>
                      <a:pt x="32671" y="400336"/>
                    </a:lnTo>
                    <a:lnTo>
                      <a:pt x="0" y="422815"/>
                    </a:lnTo>
                    <a:lnTo>
                      <a:pt x="5239" y="430530"/>
                    </a:lnTo>
                    <a:lnTo>
                      <a:pt x="42100" y="405289"/>
                    </a:lnTo>
                    <a:lnTo>
                      <a:pt x="421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3" name="任意多边形: 形状 292">
                <a:extLst>
                  <a:ext uri="{FF2B5EF4-FFF2-40B4-BE49-F238E27FC236}">
                    <a16:creationId xmlns:a16="http://schemas.microsoft.com/office/drawing/2014/main" id="{27C47993-E7F6-9155-D8C6-1E91A6A22BC8}"/>
                  </a:ext>
                </a:extLst>
              </p:cNvPr>
              <p:cNvSpPr/>
              <p:nvPr/>
            </p:nvSpPr>
            <p:spPr>
              <a:xfrm>
                <a:off x="4905215" y="4405534"/>
                <a:ext cx="138017" cy="368331"/>
              </a:xfrm>
              <a:custGeom>
                <a:avLst/>
                <a:gdLst>
                  <a:gd name="connsiteX0" fmla="*/ 0 w 138017"/>
                  <a:gd name="connsiteY0" fmla="*/ 0 h 368331"/>
                  <a:gd name="connsiteX1" fmla="*/ 0 w 138017"/>
                  <a:gd name="connsiteY1" fmla="*/ 368332 h 368331"/>
                  <a:gd name="connsiteX2" fmla="*/ 9430 w 138017"/>
                  <a:gd name="connsiteY2" fmla="*/ 368332 h 368331"/>
                  <a:gd name="connsiteX3" fmla="*/ 9430 w 138017"/>
                  <a:gd name="connsiteY3" fmla="*/ 9335 h 368331"/>
                  <a:gd name="connsiteX4" fmla="*/ 138017 w 138017"/>
                  <a:gd name="connsiteY4" fmla="*/ 9335 h 368331"/>
                  <a:gd name="connsiteX5" fmla="*/ 138017 w 138017"/>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17" h="368331">
                    <a:moveTo>
                      <a:pt x="0" y="0"/>
                    </a:moveTo>
                    <a:lnTo>
                      <a:pt x="0" y="368332"/>
                    </a:lnTo>
                    <a:lnTo>
                      <a:pt x="9430" y="368332"/>
                    </a:lnTo>
                    <a:lnTo>
                      <a:pt x="9430" y="9335"/>
                    </a:lnTo>
                    <a:lnTo>
                      <a:pt x="138017" y="9335"/>
                    </a:lnTo>
                    <a:lnTo>
                      <a:pt x="13801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4" name="任意多边形: 形状 293">
                <a:extLst>
                  <a:ext uri="{FF2B5EF4-FFF2-40B4-BE49-F238E27FC236}">
                    <a16:creationId xmlns:a16="http://schemas.microsoft.com/office/drawing/2014/main" id="{EFC636AF-4E25-5CDB-4A30-89A1B52B2808}"/>
                  </a:ext>
                </a:extLst>
              </p:cNvPr>
              <p:cNvSpPr/>
              <p:nvPr/>
            </p:nvSpPr>
            <p:spPr>
              <a:xfrm>
                <a:off x="4971890" y="4472113"/>
                <a:ext cx="71246" cy="301751"/>
              </a:xfrm>
              <a:custGeom>
                <a:avLst/>
                <a:gdLst>
                  <a:gd name="connsiteX0" fmla="*/ 0 w 71246"/>
                  <a:gd name="connsiteY0" fmla="*/ 0 h 301751"/>
                  <a:gd name="connsiteX1" fmla="*/ 0 w 71246"/>
                  <a:gd name="connsiteY1" fmla="*/ 274701 h 301751"/>
                  <a:gd name="connsiteX2" fmla="*/ 36004 w 71246"/>
                  <a:gd name="connsiteY2" fmla="*/ 301752 h 301751"/>
                  <a:gd name="connsiteX3" fmla="*/ 51625 w 71246"/>
                  <a:gd name="connsiteY3" fmla="*/ 301752 h 301751"/>
                  <a:gd name="connsiteX4" fmla="*/ 9334 w 71246"/>
                  <a:gd name="connsiteY4" fmla="*/ 270034 h 301751"/>
                  <a:gd name="connsiteX5" fmla="*/ 9334 w 71246"/>
                  <a:gd name="connsiteY5" fmla="*/ 9430 h 301751"/>
                  <a:gd name="connsiteX6" fmla="*/ 71247 w 71246"/>
                  <a:gd name="connsiteY6" fmla="*/ 9430 h 301751"/>
                  <a:gd name="connsiteX7" fmla="*/ 71247 w 71246"/>
                  <a:gd name="connsiteY7"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46" h="301751">
                    <a:moveTo>
                      <a:pt x="0" y="0"/>
                    </a:moveTo>
                    <a:lnTo>
                      <a:pt x="0" y="274701"/>
                    </a:lnTo>
                    <a:lnTo>
                      <a:pt x="36004" y="301752"/>
                    </a:lnTo>
                    <a:lnTo>
                      <a:pt x="51625" y="301752"/>
                    </a:lnTo>
                    <a:lnTo>
                      <a:pt x="9334" y="270034"/>
                    </a:lnTo>
                    <a:lnTo>
                      <a:pt x="9334" y="9430"/>
                    </a:lnTo>
                    <a:lnTo>
                      <a:pt x="71247" y="9430"/>
                    </a:lnTo>
                    <a:lnTo>
                      <a:pt x="7124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5" name="任意多边形: 形状 294">
                <a:extLst>
                  <a:ext uri="{FF2B5EF4-FFF2-40B4-BE49-F238E27FC236}">
                    <a16:creationId xmlns:a16="http://schemas.microsoft.com/office/drawing/2014/main" id="{51E382D9-E1A3-05F3-18DA-B427128E8AE2}"/>
                  </a:ext>
                </a:extLst>
              </p:cNvPr>
              <p:cNvSpPr/>
              <p:nvPr/>
            </p:nvSpPr>
            <p:spPr>
              <a:xfrm>
                <a:off x="5911912" y="4405534"/>
                <a:ext cx="271272" cy="368331"/>
              </a:xfrm>
              <a:custGeom>
                <a:avLst/>
                <a:gdLst>
                  <a:gd name="connsiteX0" fmla="*/ 0 w 271272"/>
                  <a:gd name="connsiteY0" fmla="*/ 0 h 368331"/>
                  <a:gd name="connsiteX1" fmla="*/ 0 w 271272"/>
                  <a:gd name="connsiteY1" fmla="*/ 9335 h 368331"/>
                  <a:gd name="connsiteX2" fmla="*/ 261842 w 271272"/>
                  <a:gd name="connsiteY2" fmla="*/ 9335 h 368331"/>
                  <a:gd name="connsiteX3" fmla="*/ 261842 w 271272"/>
                  <a:gd name="connsiteY3" fmla="*/ 368332 h 368331"/>
                  <a:gd name="connsiteX4" fmla="*/ 271272 w 271272"/>
                  <a:gd name="connsiteY4" fmla="*/ 368332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9335"/>
                    </a:lnTo>
                    <a:lnTo>
                      <a:pt x="261842" y="9335"/>
                    </a:lnTo>
                    <a:lnTo>
                      <a:pt x="261842" y="368332"/>
                    </a:lnTo>
                    <a:lnTo>
                      <a:pt x="271272" y="368332"/>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6" name="任意多边形: 形状 295">
                <a:extLst>
                  <a:ext uri="{FF2B5EF4-FFF2-40B4-BE49-F238E27FC236}">
                    <a16:creationId xmlns:a16="http://schemas.microsoft.com/office/drawing/2014/main" id="{FADE5690-5B9E-CBA5-4ACF-82322290D7FB}"/>
                  </a:ext>
                </a:extLst>
              </p:cNvPr>
              <p:cNvSpPr/>
              <p:nvPr/>
            </p:nvSpPr>
            <p:spPr>
              <a:xfrm>
                <a:off x="5171725" y="4138929"/>
                <a:ext cx="444150" cy="271271"/>
              </a:xfrm>
              <a:custGeom>
                <a:avLst/>
                <a:gdLst>
                  <a:gd name="connsiteX0" fmla="*/ 9430 w 444150"/>
                  <a:gd name="connsiteY0" fmla="*/ 271272 h 271271"/>
                  <a:gd name="connsiteX1" fmla="*/ 0 w 444150"/>
                  <a:gd name="connsiteY1" fmla="*/ 271272 h 271271"/>
                  <a:gd name="connsiteX2" fmla="*/ 0 w 444150"/>
                  <a:gd name="connsiteY2" fmla="*/ 0 h 271271"/>
                  <a:gd name="connsiteX3" fmla="*/ 344138 w 444150"/>
                  <a:gd name="connsiteY3" fmla="*/ 0 h 271271"/>
                  <a:gd name="connsiteX4" fmla="*/ 444151 w 444150"/>
                  <a:gd name="connsiteY4" fmla="*/ 135160 h 271271"/>
                  <a:gd name="connsiteX5" fmla="*/ 436626 w 444150"/>
                  <a:gd name="connsiteY5" fmla="*/ 140780 h 271271"/>
                  <a:gd name="connsiteX6" fmla="*/ 339471 w 444150"/>
                  <a:gd name="connsiteY6" fmla="*/ 9430 h 271271"/>
                  <a:gd name="connsiteX7" fmla="*/ 9430 w 444150"/>
                  <a:gd name="connsiteY7" fmla="*/ 943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1">
                    <a:moveTo>
                      <a:pt x="9430" y="271272"/>
                    </a:moveTo>
                    <a:lnTo>
                      <a:pt x="0" y="271272"/>
                    </a:lnTo>
                    <a:lnTo>
                      <a:pt x="0" y="0"/>
                    </a:lnTo>
                    <a:lnTo>
                      <a:pt x="344138" y="0"/>
                    </a:lnTo>
                    <a:lnTo>
                      <a:pt x="444151" y="135160"/>
                    </a:lnTo>
                    <a:lnTo>
                      <a:pt x="436626" y="140780"/>
                    </a:lnTo>
                    <a:lnTo>
                      <a:pt x="339471"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7" name="任意多边形: 形状 296">
                <a:extLst>
                  <a:ext uri="{FF2B5EF4-FFF2-40B4-BE49-F238E27FC236}">
                    <a16:creationId xmlns:a16="http://schemas.microsoft.com/office/drawing/2014/main" id="{4C41D46C-67CC-0597-F55E-97DC47A2D7CC}"/>
                  </a:ext>
                </a:extLst>
              </p:cNvPr>
              <p:cNvSpPr/>
              <p:nvPr/>
            </p:nvSpPr>
            <p:spPr>
              <a:xfrm>
                <a:off x="5240876" y="4205604"/>
                <a:ext cx="341566" cy="204596"/>
              </a:xfrm>
              <a:custGeom>
                <a:avLst/>
                <a:gdLst>
                  <a:gd name="connsiteX0" fmla="*/ 9430 w 341566"/>
                  <a:gd name="connsiteY0" fmla="*/ 204597 h 204596"/>
                  <a:gd name="connsiteX1" fmla="*/ 0 w 341566"/>
                  <a:gd name="connsiteY1" fmla="*/ 204597 h 204596"/>
                  <a:gd name="connsiteX2" fmla="*/ 0 w 341566"/>
                  <a:gd name="connsiteY2" fmla="*/ 0 h 204596"/>
                  <a:gd name="connsiteX3" fmla="*/ 240221 w 341566"/>
                  <a:gd name="connsiteY3" fmla="*/ 0 h 204596"/>
                  <a:gd name="connsiteX4" fmla="*/ 341567 w 341566"/>
                  <a:gd name="connsiteY4" fmla="*/ 133255 h 204596"/>
                  <a:gd name="connsiteX5" fmla="*/ 334137 w 341566"/>
                  <a:gd name="connsiteY5" fmla="*/ 138970 h 204596"/>
                  <a:gd name="connsiteX6" fmla="*/ 235553 w 341566"/>
                  <a:gd name="connsiteY6" fmla="*/ 9334 h 204596"/>
                  <a:gd name="connsiteX7" fmla="*/ 9430 w 341566"/>
                  <a:gd name="connsiteY7" fmla="*/ 9334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9430" y="204597"/>
                    </a:moveTo>
                    <a:lnTo>
                      <a:pt x="0" y="204597"/>
                    </a:lnTo>
                    <a:lnTo>
                      <a:pt x="0" y="0"/>
                    </a:lnTo>
                    <a:lnTo>
                      <a:pt x="240221" y="0"/>
                    </a:lnTo>
                    <a:lnTo>
                      <a:pt x="341567" y="133255"/>
                    </a:lnTo>
                    <a:lnTo>
                      <a:pt x="334137" y="138970"/>
                    </a:lnTo>
                    <a:lnTo>
                      <a:pt x="235553"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8" name="任意多边形: 形状 297">
                <a:extLst>
                  <a:ext uri="{FF2B5EF4-FFF2-40B4-BE49-F238E27FC236}">
                    <a16:creationId xmlns:a16="http://schemas.microsoft.com/office/drawing/2014/main" id="{FE6B0F82-2342-CABF-77DA-44905D39541D}"/>
                  </a:ext>
                </a:extLst>
              </p:cNvPr>
              <p:cNvSpPr/>
              <p:nvPr/>
            </p:nvSpPr>
            <p:spPr>
              <a:xfrm>
                <a:off x="5108003" y="4405534"/>
                <a:ext cx="410241" cy="305752"/>
              </a:xfrm>
              <a:custGeom>
                <a:avLst/>
                <a:gdLst>
                  <a:gd name="connsiteX0" fmla="*/ 410242 w 410241"/>
                  <a:gd name="connsiteY0" fmla="*/ 305753 h 305752"/>
                  <a:gd name="connsiteX1" fmla="*/ 400812 w 410241"/>
                  <a:gd name="connsiteY1" fmla="*/ 305753 h 305752"/>
                  <a:gd name="connsiteX2" fmla="*/ 400812 w 410241"/>
                  <a:gd name="connsiteY2" fmla="*/ 9335 h 305752"/>
                  <a:gd name="connsiteX3" fmla="*/ 0 w 410241"/>
                  <a:gd name="connsiteY3" fmla="*/ 9335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812" y="305753"/>
                    </a:lnTo>
                    <a:lnTo>
                      <a:pt x="400812" y="9335"/>
                    </a:lnTo>
                    <a:lnTo>
                      <a:pt x="0" y="9335"/>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9" name="任意多边形: 形状 298">
                <a:extLst>
                  <a:ext uri="{FF2B5EF4-FFF2-40B4-BE49-F238E27FC236}">
                    <a16:creationId xmlns:a16="http://schemas.microsoft.com/office/drawing/2014/main" id="{16520887-8BDF-30F0-E6DD-A1273016EB26}"/>
                  </a:ext>
                </a:extLst>
              </p:cNvPr>
              <p:cNvSpPr/>
              <p:nvPr/>
            </p:nvSpPr>
            <p:spPr>
              <a:xfrm>
                <a:off x="5108003" y="4472113"/>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0" name="任意多边形: 形状 299">
                <a:extLst>
                  <a:ext uri="{FF2B5EF4-FFF2-40B4-BE49-F238E27FC236}">
                    <a16:creationId xmlns:a16="http://schemas.microsoft.com/office/drawing/2014/main" id="{D3A79CBB-D18E-8AD7-18CA-5B2913D2F805}"/>
                  </a:ext>
                </a:extLst>
              </p:cNvPr>
              <p:cNvSpPr/>
              <p:nvPr/>
            </p:nvSpPr>
            <p:spPr>
              <a:xfrm>
                <a:off x="5240876" y="4476876"/>
                <a:ext cx="337851" cy="239077"/>
              </a:xfrm>
              <a:custGeom>
                <a:avLst/>
                <a:gdLst>
                  <a:gd name="connsiteX0" fmla="*/ 337852 w 337851"/>
                  <a:gd name="connsiteY0" fmla="*/ 239078 h 239077"/>
                  <a:gd name="connsiteX1" fmla="*/ 0 w 337851"/>
                  <a:gd name="connsiteY1" fmla="*/ 239078 h 239077"/>
                  <a:gd name="connsiteX2" fmla="*/ 0 w 337851"/>
                  <a:gd name="connsiteY2" fmla="*/ 0 h 239077"/>
                  <a:gd name="connsiteX3" fmla="*/ 9430 w 337851"/>
                  <a:gd name="connsiteY3" fmla="*/ 0 h 239077"/>
                  <a:gd name="connsiteX4" fmla="*/ 9430 w 337851"/>
                  <a:gd name="connsiteY4" fmla="*/ 229743 h 239077"/>
                  <a:gd name="connsiteX5" fmla="*/ 337852 w 337851"/>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0" y="239078"/>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1" name="任意多边形: 形状 300">
                <a:extLst>
                  <a:ext uri="{FF2B5EF4-FFF2-40B4-BE49-F238E27FC236}">
                    <a16:creationId xmlns:a16="http://schemas.microsoft.com/office/drawing/2014/main" id="{3B0C2C54-7E31-AB09-2659-2FC0D0EC3E3B}"/>
                  </a:ext>
                </a:extLst>
              </p:cNvPr>
              <p:cNvSpPr/>
              <p:nvPr/>
            </p:nvSpPr>
            <p:spPr>
              <a:xfrm>
                <a:off x="5171725" y="4476781"/>
                <a:ext cx="407003" cy="297084"/>
              </a:xfrm>
              <a:custGeom>
                <a:avLst/>
                <a:gdLst>
                  <a:gd name="connsiteX0" fmla="*/ 0 w 407003"/>
                  <a:gd name="connsiteY0" fmla="*/ 0 h 297084"/>
                  <a:gd name="connsiteX1" fmla="*/ 0 w 407003"/>
                  <a:gd name="connsiteY1" fmla="*/ 297084 h 297084"/>
                  <a:gd name="connsiteX2" fmla="*/ 407003 w 407003"/>
                  <a:gd name="connsiteY2" fmla="*/ 297084 h 297084"/>
                  <a:gd name="connsiteX3" fmla="*/ 407003 w 407003"/>
                  <a:gd name="connsiteY3" fmla="*/ 295084 h 297084"/>
                  <a:gd name="connsiteX4" fmla="*/ 9430 w 407003"/>
                  <a:gd name="connsiteY4" fmla="*/ 295084 h 297084"/>
                  <a:gd name="connsiteX5" fmla="*/ 9430 w 407003"/>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297084">
                    <a:moveTo>
                      <a:pt x="0" y="0"/>
                    </a:moveTo>
                    <a:lnTo>
                      <a:pt x="0" y="297084"/>
                    </a:lnTo>
                    <a:lnTo>
                      <a:pt x="407003" y="297084"/>
                    </a:lnTo>
                    <a:lnTo>
                      <a:pt x="407003" y="295084"/>
                    </a:lnTo>
                    <a:lnTo>
                      <a:pt x="9430" y="29508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2" name="任意多边形: 形状 301">
                <a:extLst>
                  <a:ext uri="{FF2B5EF4-FFF2-40B4-BE49-F238E27FC236}">
                    <a16:creationId xmlns:a16="http://schemas.microsoft.com/office/drawing/2014/main" id="{6B088161-19D2-75AF-2DA7-7F73E72931C3}"/>
                  </a:ext>
                </a:extLst>
              </p:cNvPr>
              <p:cNvSpPr/>
              <p:nvPr/>
            </p:nvSpPr>
            <p:spPr>
              <a:xfrm>
                <a:off x="5574061" y="4405534"/>
                <a:ext cx="271272" cy="368331"/>
              </a:xfrm>
              <a:custGeom>
                <a:avLst/>
                <a:gdLst>
                  <a:gd name="connsiteX0" fmla="*/ 0 w 271272"/>
                  <a:gd name="connsiteY0" fmla="*/ 0 h 368331"/>
                  <a:gd name="connsiteX1" fmla="*/ 0 w 271272"/>
                  <a:gd name="connsiteY1" fmla="*/ 368332 h 368331"/>
                  <a:gd name="connsiteX2" fmla="*/ 9335 w 271272"/>
                  <a:gd name="connsiteY2" fmla="*/ 368332 h 368331"/>
                  <a:gd name="connsiteX3" fmla="*/ 9335 w 271272"/>
                  <a:gd name="connsiteY3" fmla="*/ 9335 h 368331"/>
                  <a:gd name="connsiteX4" fmla="*/ 271272 w 271272"/>
                  <a:gd name="connsiteY4" fmla="*/ 9335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368332"/>
                    </a:lnTo>
                    <a:lnTo>
                      <a:pt x="9335" y="368332"/>
                    </a:lnTo>
                    <a:lnTo>
                      <a:pt x="9335" y="9335"/>
                    </a:lnTo>
                    <a:lnTo>
                      <a:pt x="271272" y="9335"/>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3" name="任意多边形: 形状 302">
                <a:extLst>
                  <a:ext uri="{FF2B5EF4-FFF2-40B4-BE49-F238E27FC236}">
                    <a16:creationId xmlns:a16="http://schemas.microsoft.com/office/drawing/2014/main" id="{E2485C1F-623D-2146-6879-B5536D1A1133}"/>
                  </a:ext>
                </a:extLst>
              </p:cNvPr>
              <p:cNvSpPr/>
              <p:nvPr/>
            </p:nvSpPr>
            <p:spPr>
              <a:xfrm>
                <a:off x="5645403" y="4341716"/>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4" name="任意多边形: 形状 303">
                <a:extLst>
                  <a:ext uri="{FF2B5EF4-FFF2-40B4-BE49-F238E27FC236}">
                    <a16:creationId xmlns:a16="http://schemas.microsoft.com/office/drawing/2014/main" id="{D1F3059F-9F77-43D8-287F-6D0150B162BE}"/>
                  </a:ext>
                </a:extLst>
              </p:cNvPr>
              <p:cNvSpPr/>
              <p:nvPr/>
            </p:nvSpPr>
            <p:spPr>
              <a:xfrm>
                <a:off x="5645403" y="4341716"/>
                <a:ext cx="271176" cy="432149"/>
              </a:xfrm>
              <a:custGeom>
                <a:avLst/>
                <a:gdLst>
                  <a:gd name="connsiteX0" fmla="*/ 261842 w 271176"/>
                  <a:gd name="connsiteY0" fmla="*/ 0 h 432149"/>
                  <a:gd name="connsiteX1" fmla="*/ 261842 w 271176"/>
                  <a:gd name="connsiteY1" fmla="*/ 430149 h 432149"/>
                  <a:gd name="connsiteX2" fmla="*/ 0 w 271176"/>
                  <a:gd name="connsiteY2" fmla="*/ 430149 h 432149"/>
                  <a:gd name="connsiteX3" fmla="*/ 0 w 271176"/>
                  <a:gd name="connsiteY3" fmla="*/ 432149 h 432149"/>
                  <a:gd name="connsiteX4" fmla="*/ 271177 w 271176"/>
                  <a:gd name="connsiteY4" fmla="*/ 432149 h 432149"/>
                  <a:gd name="connsiteX5" fmla="*/ 271177 w 271176"/>
                  <a:gd name="connsiteY5" fmla="*/ 0 h 43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2149">
                    <a:moveTo>
                      <a:pt x="261842" y="0"/>
                    </a:moveTo>
                    <a:lnTo>
                      <a:pt x="261842" y="430149"/>
                    </a:lnTo>
                    <a:lnTo>
                      <a:pt x="0" y="430149"/>
                    </a:lnTo>
                    <a:lnTo>
                      <a:pt x="0" y="432149"/>
                    </a:lnTo>
                    <a:lnTo>
                      <a:pt x="271177" y="432149"/>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5" name="任意多边形: 形状 304">
                <a:extLst>
                  <a:ext uri="{FF2B5EF4-FFF2-40B4-BE49-F238E27FC236}">
                    <a16:creationId xmlns:a16="http://schemas.microsoft.com/office/drawing/2014/main" id="{486F5A2F-68B5-166D-6830-A720D2CDC2B5}"/>
                  </a:ext>
                </a:extLst>
              </p:cNvPr>
              <p:cNvSpPr/>
              <p:nvPr/>
            </p:nvSpPr>
            <p:spPr>
              <a:xfrm>
                <a:off x="5911912" y="4472113"/>
                <a:ext cx="204692" cy="299751"/>
              </a:xfrm>
              <a:custGeom>
                <a:avLst/>
                <a:gdLst>
                  <a:gd name="connsiteX0" fmla="*/ 0 w 204692"/>
                  <a:gd name="connsiteY0" fmla="*/ 0 h 299751"/>
                  <a:gd name="connsiteX1" fmla="*/ 0 w 204692"/>
                  <a:gd name="connsiteY1" fmla="*/ 9430 h 299751"/>
                  <a:gd name="connsiteX2" fmla="*/ 195263 w 204692"/>
                  <a:gd name="connsiteY2" fmla="*/ 9430 h 299751"/>
                  <a:gd name="connsiteX3" fmla="*/ 195263 w 204692"/>
                  <a:gd name="connsiteY3" fmla="*/ 269177 h 299751"/>
                  <a:gd name="connsiteX4" fmla="*/ 169831 w 204692"/>
                  <a:gd name="connsiteY4" fmla="*/ 292894 h 299751"/>
                  <a:gd name="connsiteX5" fmla="*/ 176213 w 204692"/>
                  <a:gd name="connsiteY5" fmla="*/ 299752 h 299751"/>
                  <a:gd name="connsiteX6" fmla="*/ 204692 w 204692"/>
                  <a:gd name="connsiteY6" fmla="*/ 273177 h 299751"/>
                  <a:gd name="connsiteX7" fmla="*/ 204692 w 204692"/>
                  <a:gd name="connsiteY7" fmla="*/ 0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0" y="0"/>
                    </a:moveTo>
                    <a:lnTo>
                      <a:pt x="0" y="9430"/>
                    </a:lnTo>
                    <a:lnTo>
                      <a:pt x="195263" y="9430"/>
                    </a:lnTo>
                    <a:lnTo>
                      <a:pt x="195263" y="269177"/>
                    </a:lnTo>
                    <a:lnTo>
                      <a:pt x="169831" y="292894"/>
                    </a:lnTo>
                    <a:lnTo>
                      <a:pt x="176213" y="299752"/>
                    </a:lnTo>
                    <a:lnTo>
                      <a:pt x="204692" y="273177"/>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6" name="任意多边形: 形状 305">
                <a:extLst>
                  <a:ext uri="{FF2B5EF4-FFF2-40B4-BE49-F238E27FC236}">
                    <a16:creationId xmlns:a16="http://schemas.microsoft.com/office/drawing/2014/main" id="{20512126-5705-A34F-1F8A-01AA05F47CDA}"/>
                  </a:ext>
                </a:extLst>
              </p:cNvPr>
              <p:cNvSpPr/>
              <p:nvPr/>
            </p:nvSpPr>
            <p:spPr>
              <a:xfrm>
                <a:off x="5640641" y="4472113"/>
                <a:ext cx="204692" cy="301751"/>
              </a:xfrm>
              <a:custGeom>
                <a:avLst/>
                <a:gdLst>
                  <a:gd name="connsiteX0" fmla="*/ 0 w 204692"/>
                  <a:gd name="connsiteY0" fmla="*/ 0 h 301751"/>
                  <a:gd name="connsiteX1" fmla="*/ 0 w 204692"/>
                  <a:gd name="connsiteY1" fmla="*/ 301752 h 301751"/>
                  <a:gd name="connsiteX2" fmla="*/ 9430 w 204692"/>
                  <a:gd name="connsiteY2" fmla="*/ 301752 h 301751"/>
                  <a:gd name="connsiteX3" fmla="*/ 9430 w 204692"/>
                  <a:gd name="connsiteY3" fmla="*/ 9430 h 301751"/>
                  <a:gd name="connsiteX4" fmla="*/ 204692 w 204692"/>
                  <a:gd name="connsiteY4" fmla="*/ 9430 h 301751"/>
                  <a:gd name="connsiteX5" fmla="*/ 204692 w 204692"/>
                  <a:gd name="connsiteY5"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692" h="301751">
                    <a:moveTo>
                      <a:pt x="0" y="0"/>
                    </a:moveTo>
                    <a:lnTo>
                      <a:pt x="0" y="301752"/>
                    </a:lnTo>
                    <a:lnTo>
                      <a:pt x="9430" y="301752"/>
                    </a:lnTo>
                    <a:lnTo>
                      <a:pt x="9430" y="9430"/>
                    </a:lnTo>
                    <a:lnTo>
                      <a:pt x="204692" y="9430"/>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7" name="任意多边形: 形状 306">
                <a:extLst>
                  <a:ext uri="{FF2B5EF4-FFF2-40B4-BE49-F238E27FC236}">
                    <a16:creationId xmlns:a16="http://schemas.microsoft.com/office/drawing/2014/main" id="{8F6CD41F-D227-F667-A7E1-D4E4A02D18E0}"/>
                  </a:ext>
                </a:extLst>
              </p:cNvPr>
              <p:cNvSpPr/>
              <p:nvPr/>
            </p:nvSpPr>
            <p:spPr>
              <a:xfrm>
                <a:off x="6040500" y="4476781"/>
                <a:ext cx="53340" cy="297084"/>
              </a:xfrm>
              <a:custGeom>
                <a:avLst/>
                <a:gdLst>
                  <a:gd name="connsiteX0" fmla="*/ 0 w 53340"/>
                  <a:gd name="connsiteY0" fmla="*/ 0 h 297084"/>
                  <a:gd name="connsiteX1" fmla="*/ 0 w 53340"/>
                  <a:gd name="connsiteY1" fmla="*/ 268796 h 297084"/>
                  <a:gd name="connsiteX2" fmla="*/ 37719 w 53340"/>
                  <a:gd name="connsiteY2" fmla="*/ 297084 h 297084"/>
                  <a:gd name="connsiteX3" fmla="*/ 53340 w 53340"/>
                  <a:gd name="connsiteY3" fmla="*/ 297084 h 297084"/>
                  <a:gd name="connsiteX4" fmla="*/ 9430 w 53340"/>
                  <a:gd name="connsiteY4" fmla="*/ 264128 h 297084"/>
                  <a:gd name="connsiteX5" fmla="*/ 9430 w 53340"/>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297084">
                    <a:moveTo>
                      <a:pt x="0" y="0"/>
                    </a:moveTo>
                    <a:lnTo>
                      <a:pt x="0" y="268796"/>
                    </a:lnTo>
                    <a:lnTo>
                      <a:pt x="37719" y="297084"/>
                    </a:lnTo>
                    <a:lnTo>
                      <a:pt x="53340" y="297084"/>
                    </a:lnTo>
                    <a:lnTo>
                      <a:pt x="9430" y="26412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8" name="任意多边形: 形状 307">
                <a:extLst>
                  <a:ext uri="{FF2B5EF4-FFF2-40B4-BE49-F238E27FC236}">
                    <a16:creationId xmlns:a16="http://schemas.microsoft.com/office/drawing/2014/main" id="{0C9EDC34-E2D2-D0E9-25C1-62B2343DA76F}"/>
                  </a:ext>
                </a:extLst>
              </p:cNvPr>
              <p:cNvSpPr/>
              <p:nvPr/>
            </p:nvSpPr>
            <p:spPr>
              <a:xfrm>
                <a:off x="5975730" y="4476781"/>
                <a:ext cx="9429" cy="297084"/>
              </a:xfrm>
              <a:custGeom>
                <a:avLst/>
                <a:gdLst>
                  <a:gd name="connsiteX0" fmla="*/ 0 w 9429"/>
                  <a:gd name="connsiteY0" fmla="*/ 0 h 297084"/>
                  <a:gd name="connsiteX1" fmla="*/ 9430 w 9429"/>
                  <a:gd name="connsiteY1" fmla="*/ 0 h 297084"/>
                  <a:gd name="connsiteX2" fmla="*/ 9430 w 9429"/>
                  <a:gd name="connsiteY2" fmla="*/ 297085 h 297084"/>
                  <a:gd name="connsiteX3" fmla="*/ 0 w 9429"/>
                  <a:gd name="connsiteY3" fmla="*/ 297085 h 297084"/>
                </a:gdLst>
                <a:ahLst/>
                <a:cxnLst>
                  <a:cxn ang="0">
                    <a:pos x="connsiteX0" y="connsiteY0"/>
                  </a:cxn>
                  <a:cxn ang="0">
                    <a:pos x="connsiteX1" y="connsiteY1"/>
                  </a:cxn>
                  <a:cxn ang="0">
                    <a:pos x="connsiteX2" y="connsiteY2"/>
                  </a:cxn>
                  <a:cxn ang="0">
                    <a:pos x="connsiteX3" y="connsiteY3"/>
                  </a:cxn>
                </a:cxnLst>
                <a:rect l="l" t="t" r="r" b="b"/>
                <a:pathLst>
                  <a:path w="9429" h="297084">
                    <a:moveTo>
                      <a:pt x="0" y="0"/>
                    </a:moveTo>
                    <a:lnTo>
                      <a:pt x="9430" y="0"/>
                    </a:lnTo>
                    <a:lnTo>
                      <a:pt x="9430" y="297085"/>
                    </a:lnTo>
                    <a:lnTo>
                      <a:pt x="0" y="29708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9" name="任意多边形: 形状 308">
                <a:extLst>
                  <a:ext uri="{FF2B5EF4-FFF2-40B4-BE49-F238E27FC236}">
                    <a16:creationId xmlns:a16="http://schemas.microsoft.com/office/drawing/2014/main" id="{2B5E54F7-D92B-CF83-AB2F-DD401A53C4B1}"/>
                  </a:ext>
                </a:extLst>
              </p:cNvPr>
              <p:cNvSpPr/>
              <p:nvPr/>
            </p:nvSpPr>
            <p:spPr>
              <a:xfrm>
                <a:off x="4227512" y="4635944"/>
                <a:ext cx="265271" cy="55244"/>
              </a:xfrm>
              <a:custGeom>
                <a:avLst/>
                <a:gdLst>
                  <a:gd name="connsiteX0" fmla="*/ 29718 w 265271"/>
                  <a:gd name="connsiteY0" fmla="*/ 0 h 55244"/>
                  <a:gd name="connsiteX1" fmla="*/ 0 w 265271"/>
                  <a:gd name="connsiteY1" fmla="*/ 39624 h 55244"/>
                  <a:gd name="connsiteX2" fmla="*/ 0 w 265271"/>
                  <a:gd name="connsiteY2" fmla="*/ 55245 h 55244"/>
                  <a:gd name="connsiteX3" fmla="*/ 34385 w 265271"/>
                  <a:gd name="connsiteY3" fmla="*/ 9334 h 55244"/>
                  <a:gd name="connsiteX4" fmla="*/ 265271 w 265271"/>
                  <a:gd name="connsiteY4" fmla="*/ 9334 h 55244"/>
                  <a:gd name="connsiteX5" fmla="*/ 265271 w 265271"/>
                  <a:gd name="connsiteY5" fmla="*/ 0 h 5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244">
                    <a:moveTo>
                      <a:pt x="29718" y="0"/>
                    </a:moveTo>
                    <a:lnTo>
                      <a:pt x="0" y="39624"/>
                    </a:lnTo>
                    <a:lnTo>
                      <a:pt x="0" y="55245"/>
                    </a:lnTo>
                    <a:lnTo>
                      <a:pt x="34385" y="9334"/>
                    </a:lnTo>
                    <a:lnTo>
                      <a:pt x="265271" y="9334"/>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0" name="任意多边形: 形状 309">
                <a:extLst>
                  <a:ext uri="{FF2B5EF4-FFF2-40B4-BE49-F238E27FC236}">
                    <a16:creationId xmlns:a16="http://schemas.microsoft.com/office/drawing/2014/main" id="{A604E423-4DA4-B369-00CE-F97D9C392289}"/>
                  </a:ext>
                </a:extLst>
              </p:cNvPr>
              <p:cNvSpPr/>
              <p:nvPr/>
            </p:nvSpPr>
            <p:spPr>
              <a:xfrm>
                <a:off x="4227512" y="4571078"/>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1" name="任意多边形: 形状 310">
                <a:extLst>
                  <a:ext uri="{FF2B5EF4-FFF2-40B4-BE49-F238E27FC236}">
                    <a16:creationId xmlns:a16="http://schemas.microsoft.com/office/drawing/2014/main" id="{29D7FED9-1AAC-EAAB-7165-A66200F3B58B}"/>
                  </a:ext>
                </a:extLst>
              </p:cNvPr>
              <p:cNvSpPr/>
              <p:nvPr/>
            </p:nvSpPr>
            <p:spPr>
              <a:xfrm>
                <a:off x="4561934" y="4571078"/>
                <a:ext cx="271176" cy="202787"/>
              </a:xfrm>
              <a:custGeom>
                <a:avLst/>
                <a:gdLst>
                  <a:gd name="connsiteX0" fmla="*/ 137922 w 271176"/>
                  <a:gd name="connsiteY0" fmla="*/ 74200 h 202787"/>
                  <a:gd name="connsiteX1" fmla="*/ 197072 w 271176"/>
                  <a:gd name="connsiteY1" fmla="*/ 74200 h 202787"/>
                  <a:gd name="connsiteX2" fmla="*/ 197072 w 271176"/>
                  <a:gd name="connsiteY2" fmla="*/ 131540 h 202787"/>
                  <a:gd name="connsiteX3" fmla="*/ 137922 w 271176"/>
                  <a:gd name="connsiteY3" fmla="*/ 131540 h 202787"/>
                  <a:gd name="connsiteX4" fmla="*/ 137922 w 271176"/>
                  <a:gd name="connsiteY4" fmla="*/ 74200 h 202787"/>
                  <a:gd name="connsiteX5" fmla="*/ 0 w 271176"/>
                  <a:gd name="connsiteY5" fmla="*/ 0 h 202787"/>
                  <a:gd name="connsiteX6" fmla="*/ 0 w 271176"/>
                  <a:gd name="connsiteY6" fmla="*/ 9430 h 202787"/>
                  <a:gd name="connsiteX7" fmla="*/ 261842 w 271176"/>
                  <a:gd name="connsiteY7" fmla="*/ 9430 h 202787"/>
                  <a:gd name="connsiteX8" fmla="*/ 261842 w 271176"/>
                  <a:gd name="connsiteY8" fmla="*/ 198120 h 202787"/>
                  <a:gd name="connsiteX9" fmla="*/ 75057 w 271176"/>
                  <a:gd name="connsiteY9" fmla="*/ 198120 h 202787"/>
                  <a:gd name="connsiteX10" fmla="*/ 75057 w 271176"/>
                  <a:gd name="connsiteY10" fmla="*/ 74200 h 202787"/>
                  <a:gd name="connsiteX11" fmla="*/ 128588 w 271176"/>
                  <a:gd name="connsiteY11" fmla="*/ 74200 h 202787"/>
                  <a:gd name="connsiteX12" fmla="*/ 128588 w 271176"/>
                  <a:gd name="connsiteY12" fmla="*/ 140875 h 202787"/>
                  <a:gd name="connsiteX13" fmla="*/ 206502 w 271176"/>
                  <a:gd name="connsiteY13" fmla="*/ 140875 h 202787"/>
                  <a:gd name="connsiteX14" fmla="*/ 206502 w 271176"/>
                  <a:gd name="connsiteY14" fmla="*/ 64770 h 202787"/>
                  <a:gd name="connsiteX15" fmla="*/ 0 w 271176"/>
                  <a:gd name="connsiteY15" fmla="*/ 64770 h 202787"/>
                  <a:gd name="connsiteX16" fmla="*/ 0 w 271176"/>
                  <a:gd name="connsiteY16" fmla="*/ 74200 h 202787"/>
                  <a:gd name="connsiteX17" fmla="*/ 65627 w 271176"/>
                  <a:gd name="connsiteY17" fmla="*/ 74200 h 202787"/>
                  <a:gd name="connsiteX18" fmla="*/ 65627 w 271176"/>
                  <a:gd name="connsiteY18" fmla="*/ 202787 h 202787"/>
                  <a:gd name="connsiteX19" fmla="*/ 271177 w 271176"/>
                  <a:gd name="connsiteY19" fmla="*/ 202787 h 202787"/>
                  <a:gd name="connsiteX20" fmla="*/ 271177 w 271176"/>
                  <a:gd name="connsiteY20" fmla="*/ 0 h 202787"/>
                  <a:gd name="connsiteX21" fmla="*/ 0 w 271176"/>
                  <a:gd name="connsiteY21" fmla="*/ 0 h 20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176" h="202787">
                    <a:moveTo>
                      <a:pt x="137922" y="74200"/>
                    </a:moveTo>
                    <a:lnTo>
                      <a:pt x="197072" y="74200"/>
                    </a:lnTo>
                    <a:lnTo>
                      <a:pt x="197072" y="131540"/>
                    </a:lnTo>
                    <a:lnTo>
                      <a:pt x="137922" y="131540"/>
                    </a:lnTo>
                    <a:lnTo>
                      <a:pt x="137922" y="74200"/>
                    </a:lnTo>
                    <a:close/>
                    <a:moveTo>
                      <a:pt x="0" y="0"/>
                    </a:moveTo>
                    <a:lnTo>
                      <a:pt x="0" y="9430"/>
                    </a:lnTo>
                    <a:lnTo>
                      <a:pt x="261842" y="9430"/>
                    </a:lnTo>
                    <a:lnTo>
                      <a:pt x="261842" y="198120"/>
                    </a:lnTo>
                    <a:lnTo>
                      <a:pt x="75057" y="198120"/>
                    </a:lnTo>
                    <a:lnTo>
                      <a:pt x="75057" y="74200"/>
                    </a:lnTo>
                    <a:lnTo>
                      <a:pt x="128588" y="74200"/>
                    </a:lnTo>
                    <a:lnTo>
                      <a:pt x="128588" y="140875"/>
                    </a:lnTo>
                    <a:lnTo>
                      <a:pt x="206502" y="140875"/>
                    </a:lnTo>
                    <a:lnTo>
                      <a:pt x="206502" y="64770"/>
                    </a:lnTo>
                    <a:lnTo>
                      <a:pt x="0" y="64770"/>
                    </a:lnTo>
                    <a:lnTo>
                      <a:pt x="0" y="74200"/>
                    </a:lnTo>
                    <a:lnTo>
                      <a:pt x="65627" y="74200"/>
                    </a:lnTo>
                    <a:lnTo>
                      <a:pt x="65627" y="202787"/>
                    </a:lnTo>
                    <a:lnTo>
                      <a:pt x="271177" y="202787"/>
                    </a:lnTo>
                    <a:lnTo>
                      <a:pt x="271177" y="0"/>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2" name="任意多边形: 形状 311">
                <a:extLst>
                  <a:ext uri="{FF2B5EF4-FFF2-40B4-BE49-F238E27FC236}">
                    <a16:creationId xmlns:a16="http://schemas.microsoft.com/office/drawing/2014/main" id="{23D54DA5-AD07-349A-4ECF-1E07D755C7FB}"/>
                  </a:ext>
                </a:extLst>
              </p:cNvPr>
              <p:cNvSpPr/>
              <p:nvPr/>
            </p:nvSpPr>
            <p:spPr>
              <a:xfrm>
                <a:off x="4625752" y="4102734"/>
                <a:ext cx="51054" cy="473106"/>
              </a:xfrm>
              <a:custGeom>
                <a:avLst/>
                <a:gdLst>
                  <a:gd name="connsiteX0" fmla="*/ 9335 w 51054"/>
                  <a:gd name="connsiteY0" fmla="*/ 473107 h 473106"/>
                  <a:gd name="connsiteX1" fmla="*/ 0 w 51054"/>
                  <a:gd name="connsiteY1" fmla="*/ 473107 h 473106"/>
                  <a:gd name="connsiteX2" fmla="*/ 0 w 51054"/>
                  <a:gd name="connsiteY2" fmla="*/ 34576 h 473106"/>
                  <a:gd name="connsiteX3" fmla="*/ 45434 w 51054"/>
                  <a:gd name="connsiteY3" fmla="*/ 0 h 473106"/>
                  <a:gd name="connsiteX4" fmla="*/ 51054 w 51054"/>
                  <a:gd name="connsiteY4" fmla="*/ 7525 h 473106"/>
                  <a:gd name="connsiteX5" fmla="*/ 9335 w 51054"/>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106">
                    <a:moveTo>
                      <a:pt x="9335" y="473107"/>
                    </a:moveTo>
                    <a:lnTo>
                      <a:pt x="0" y="473107"/>
                    </a:lnTo>
                    <a:lnTo>
                      <a:pt x="0" y="34576"/>
                    </a:lnTo>
                    <a:lnTo>
                      <a:pt x="45434" y="0"/>
                    </a:lnTo>
                    <a:lnTo>
                      <a:pt x="51054"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3" name="任意多边形: 形状 312">
                <a:extLst>
                  <a:ext uri="{FF2B5EF4-FFF2-40B4-BE49-F238E27FC236}">
                    <a16:creationId xmlns:a16="http://schemas.microsoft.com/office/drawing/2014/main" id="{24A77A6B-3EE4-2798-312A-B7AD07031763}"/>
                  </a:ext>
                </a:extLst>
              </p:cNvPr>
              <p:cNvSpPr/>
              <p:nvPr/>
            </p:nvSpPr>
            <p:spPr>
              <a:xfrm>
                <a:off x="4690522" y="4145216"/>
                <a:ext cx="42100" cy="430625"/>
              </a:xfrm>
              <a:custGeom>
                <a:avLst/>
                <a:gdLst>
                  <a:gd name="connsiteX0" fmla="*/ 9334 w 42100"/>
                  <a:gd name="connsiteY0" fmla="*/ 430625 h 430625"/>
                  <a:gd name="connsiteX1" fmla="*/ 0 w 42100"/>
                  <a:gd name="connsiteY1" fmla="*/ 430625 h 430625"/>
                  <a:gd name="connsiteX2" fmla="*/ 0 w 42100"/>
                  <a:gd name="connsiteY2" fmla="*/ 25337 h 430625"/>
                  <a:gd name="connsiteX3" fmla="*/ 36767 w 42100"/>
                  <a:gd name="connsiteY3" fmla="*/ 0 h 430625"/>
                  <a:gd name="connsiteX4" fmla="*/ 42100 w 42100"/>
                  <a:gd name="connsiteY4" fmla="*/ 7715 h 430625"/>
                  <a:gd name="connsiteX5" fmla="*/ 9334 w 42100"/>
                  <a:gd name="connsiteY5" fmla="*/ 30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334" y="430625"/>
                    </a:moveTo>
                    <a:lnTo>
                      <a:pt x="0" y="430625"/>
                    </a:lnTo>
                    <a:lnTo>
                      <a:pt x="0" y="25337"/>
                    </a:lnTo>
                    <a:lnTo>
                      <a:pt x="36767" y="0"/>
                    </a:lnTo>
                    <a:lnTo>
                      <a:pt x="42100" y="7715"/>
                    </a:lnTo>
                    <a:lnTo>
                      <a:pt x="9334" y="30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4" name="任意多边形: 形状 313">
                <a:extLst>
                  <a:ext uri="{FF2B5EF4-FFF2-40B4-BE49-F238E27FC236}">
                    <a16:creationId xmlns:a16="http://schemas.microsoft.com/office/drawing/2014/main" id="{7759F9E9-A6C4-0715-4D78-0BB6A6BB6229}"/>
                  </a:ext>
                </a:extLst>
              </p:cNvPr>
              <p:cNvSpPr/>
              <p:nvPr/>
            </p:nvSpPr>
            <p:spPr>
              <a:xfrm>
                <a:off x="4692427" y="4035964"/>
                <a:ext cx="140779" cy="476059"/>
              </a:xfrm>
              <a:custGeom>
                <a:avLst/>
                <a:gdLst>
                  <a:gd name="connsiteX0" fmla="*/ 140779 w 140779"/>
                  <a:gd name="connsiteY0" fmla="*/ 476059 h 476059"/>
                  <a:gd name="connsiteX1" fmla="*/ 2762 w 140779"/>
                  <a:gd name="connsiteY1" fmla="*/ 476059 h 476059"/>
                  <a:gd name="connsiteX2" fmla="*/ 2762 w 140779"/>
                  <a:gd name="connsiteY2" fmla="*/ 466630 h 476059"/>
                  <a:gd name="connsiteX3" fmla="*/ 131350 w 140779"/>
                  <a:gd name="connsiteY3" fmla="*/ 466630 h 476059"/>
                  <a:gd name="connsiteX4" fmla="*/ 131350 w 140779"/>
                  <a:gd name="connsiteY4" fmla="*/ 106013 h 476059"/>
                  <a:gd name="connsiteX5" fmla="*/ 0 w 140779"/>
                  <a:gd name="connsiteY5" fmla="*/ 7525 h 476059"/>
                  <a:gd name="connsiteX6" fmla="*/ 5620 w 140779"/>
                  <a:gd name="connsiteY6" fmla="*/ 0 h 476059"/>
                  <a:gd name="connsiteX7" fmla="*/ 140779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79" y="476059"/>
                    </a:moveTo>
                    <a:lnTo>
                      <a:pt x="2762" y="476059"/>
                    </a:lnTo>
                    <a:lnTo>
                      <a:pt x="2762" y="466630"/>
                    </a:lnTo>
                    <a:lnTo>
                      <a:pt x="131350" y="466630"/>
                    </a:lnTo>
                    <a:lnTo>
                      <a:pt x="131350" y="106013"/>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5" name="任意多边形: 形状 314">
                <a:extLst>
                  <a:ext uri="{FF2B5EF4-FFF2-40B4-BE49-F238E27FC236}">
                    <a16:creationId xmlns:a16="http://schemas.microsoft.com/office/drawing/2014/main" id="{8E49425E-3D3A-283F-ED03-12DC1172E951}"/>
                  </a:ext>
                </a:extLst>
              </p:cNvPr>
              <p:cNvSpPr/>
              <p:nvPr/>
            </p:nvSpPr>
            <p:spPr>
              <a:xfrm>
                <a:off x="4627562" y="4070635"/>
                <a:ext cx="138969" cy="374713"/>
              </a:xfrm>
              <a:custGeom>
                <a:avLst/>
                <a:gdLst>
                  <a:gd name="connsiteX0" fmla="*/ 138970 w 138969"/>
                  <a:gd name="connsiteY0" fmla="*/ 374713 h 374713"/>
                  <a:gd name="connsiteX1" fmla="*/ 67627 w 138969"/>
                  <a:gd name="connsiteY1" fmla="*/ 374713 h 374713"/>
                  <a:gd name="connsiteX2" fmla="*/ 67627 w 138969"/>
                  <a:gd name="connsiteY2" fmla="*/ 365379 h 374713"/>
                  <a:gd name="connsiteX3" fmla="*/ 129540 w 138969"/>
                  <a:gd name="connsiteY3" fmla="*/ 365379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379"/>
                    </a:lnTo>
                    <a:lnTo>
                      <a:pt x="129540" y="365379"/>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6" name="任意多边形: 形状 315">
                <a:extLst>
                  <a:ext uri="{FF2B5EF4-FFF2-40B4-BE49-F238E27FC236}">
                    <a16:creationId xmlns:a16="http://schemas.microsoft.com/office/drawing/2014/main" id="{DE757B18-2757-52AA-0EAE-472691033EA8}"/>
                  </a:ext>
                </a:extLst>
              </p:cNvPr>
              <p:cNvSpPr/>
              <p:nvPr/>
            </p:nvSpPr>
            <p:spPr>
              <a:xfrm>
                <a:off x="4227512" y="4507356"/>
                <a:ext cx="339089" cy="266509"/>
              </a:xfrm>
              <a:custGeom>
                <a:avLst/>
                <a:gdLst>
                  <a:gd name="connsiteX0" fmla="*/ 329756 w 339089"/>
                  <a:gd name="connsiteY0" fmla="*/ 0 h 266509"/>
                  <a:gd name="connsiteX1" fmla="*/ 329756 w 339089"/>
                  <a:gd name="connsiteY1" fmla="*/ 261842 h 266509"/>
                  <a:gd name="connsiteX2" fmla="*/ 0 w 339089"/>
                  <a:gd name="connsiteY2" fmla="*/ 261842 h 266509"/>
                  <a:gd name="connsiteX3" fmla="*/ 0 w 339089"/>
                  <a:gd name="connsiteY3" fmla="*/ 266509 h 266509"/>
                  <a:gd name="connsiteX4" fmla="*/ 339090 w 339089"/>
                  <a:gd name="connsiteY4" fmla="*/ 266509 h 266509"/>
                  <a:gd name="connsiteX5" fmla="*/ 339090 w 339089"/>
                  <a:gd name="connsiteY5" fmla="*/ 0 h 26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66509">
                    <a:moveTo>
                      <a:pt x="329756" y="0"/>
                    </a:moveTo>
                    <a:lnTo>
                      <a:pt x="329756" y="261842"/>
                    </a:lnTo>
                    <a:lnTo>
                      <a:pt x="0" y="261842"/>
                    </a:lnTo>
                    <a:lnTo>
                      <a:pt x="0" y="266509"/>
                    </a:lnTo>
                    <a:lnTo>
                      <a:pt x="339090" y="26650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7" name="任意多边形: 形状 316">
                <a:extLst>
                  <a:ext uri="{FF2B5EF4-FFF2-40B4-BE49-F238E27FC236}">
                    <a16:creationId xmlns:a16="http://schemas.microsoft.com/office/drawing/2014/main" id="{731EF59B-642C-B5C5-C01D-62CBEEA0ECC3}"/>
                  </a:ext>
                </a:extLst>
              </p:cNvPr>
              <p:cNvSpPr/>
              <p:nvPr/>
            </p:nvSpPr>
            <p:spPr>
              <a:xfrm>
                <a:off x="4227512" y="4507356"/>
                <a:ext cx="270033" cy="204596"/>
              </a:xfrm>
              <a:custGeom>
                <a:avLst/>
                <a:gdLst>
                  <a:gd name="connsiteX0" fmla="*/ 260604 w 270033"/>
                  <a:gd name="connsiteY0" fmla="*/ 0 h 204596"/>
                  <a:gd name="connsiteX1" fmla="*/ 260604 w 270033"/>
                  <a:gd name="connsiteY1" fmla="*/ 195167 h 204596"/>
                  <a:gd name="connsiteX2" fmla="*/ 34385 w 270033"/>
                  <a:gd name="connsiteY2" fmla="*/ 195167 h 204596"/>
                  <a:gd name="connsiteX3" fmla="*/ 0 w 270033"/>
                  <a:gd name="connsiteY3" fmla="*/ 149923 h 204596"/>
                  <a:gd name="connsiteX4" fmla="*/ 0 w 270033"/>
                  <a:gd name="connsiteY4" fmla="*/ 165449 h 204596"/>
                  <a:gd name="connsiteX5" fmla="*/ 29718 w 270033"/>
                  <a:gd name="connsiteY5" fmla="*/ 204597 h 204596"/>
                  <a:gd name="connsiteX6" fmla="*/ 270034 w 270033"/>
                  <a:gd name="connsiteY6" fmla="*/ 204597 h 204596"/>
                  <a:gd name="connsiteX7" fmla="*/ 270034 w 270033"/>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6">
                    <a:moveTo>
                      <a:pt x="260604" y="0"/>
                    </a:moveTo>
                    <a:lnTo>
                      <a:pt x="260604" y="195167"/>
                    </a:lnTo>
                    <a:lnTo>
                      <a:pt x="34385" y="195167"/>
                    </a:lnTo>
                    <a:lnTo>
                      <a:pt x="0" y="149923"/>
                    </a:lnTo>
                    <a:lnTo>
                      <a:pt x="0" y="165449"/>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8" name="任意多边形: 形状 317">
                <a:extLst>
                  <a:ext uri="{FF2B5EF4-FFF2-40B4-BE49-F238E27FC236}">
                    <a16:creationId xmlns:a16="http://schemas.microsoft.com/office/drawing/2014/main" id="{1AB2E9FE-5565-791B-6692-32B28BDF4464}"/>
                  </a:ext>
                </a:extLst>
              </p:cNvPr>
              <p:cNvSpPr/>
              <p:nvPr/>
            </p:nvSpPr>
            <p:spPr>
              <a:xfrm>
                <a:off x="4227512" y="4206271"/>
                <a:ext cx="402907" cy="305752"/>
              </a:xfrm>
              <a:custGeom>
                <a:avLst/>
                <a:gdLst>
                  <a:gd name="connsiteX0" fmla="*/ 0 w 402907"/>
                  <a:gd name="connsiteY0" fmla="*/ 0 h 305752"/>
                  <a:gd name="connsiteX1" fmla="*/ 0 w 402907"/>
                  <a:gd name="connsiteY1" fmla="*/ 305752 h 305752"/>
                  <a:gd name="connsiteX2" fmla="*/ 402908 w 402907"/>
                  <a:gd name="connsiteY2" fmla="*/ 305752 h 305752"/>
                  <a:gd name="connsiteX3" fmla="*/ 402908 w 402907"/>
                  <a:gd name="connsiteY3" fmla="*/ 296323 h 305752"/>
                  <a:gd name="connsiteX4" fmla="*/ 2000 w 402907"/>
                  <a:gd name="connsiteY4" fmla="*/ 296323 h 305752"/>
                  <a:gd name="connsiteX5" fmla="*/ 2000 w 402907"/>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752">
                    <a:moveTo>
                      <a:pt x="0" y="0"/>
                    </a:moveTo>
                    <a:lnTo>
                      <a:pt x="0" y="305752"/>
                    </a:lnTo>
                    <a:lnTo>
                      <a:pt x="402908" y="305752"/>
                    </a:lnTo>
                    <a:lnTo>
                      <a:pt x="402908" y="296323"/>
                    </a:lnTo>
                    <a:lnTo>
                      <a:pt x="2000" y="296323"/>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9" name="任意多边形: 形状 318">
                <a:extLst>
                  <a:ext uri="{FF2B5EF4-FFF2-40B4-BE49-F238E27FC236}">
                    <a16:creationId xmlns:a16="http://schemas.microsoft.com/office/drawing/2014/main" id="{C720D705-074A-6142-D697-C59F975032E4}"/>
                  </a:ext>
                </a:extLst>
              </p:cNvPr>
              <p:cNvSpPr/>
              <p:nvPr/>
            </p:nvSpPr>
            <p:spPr>
              <a:xfrm>
                <a:off x="4285709" y="4206271"/>
                <a:ext cx="344709" cy="239077"/>
              </a:xfrm>
              <a:custGeom>
                <a:avLst/>
                <a:gdLst>
                  <a:gd name="connsiteX0" fmla="*/ 344710 w 344709"/>
                  <a:gd name="connsiteY0" fmla="*/ 239077 h 239077"/>
                  <a:gd name="connsiteX1" fmla="*/ 0 w 344709"/>
                  <a:gd name="connsiteY1" fmla="*/ 239077 h 239077"/>
                  <a:gd name="connsiteX2" fmla="*/ 0 w 344709"/>
                  <a:gd name="connsiteY2" fmla="*/ 0 h 239077"/>
                  <a:gd name="connsiteX3" fmla="*/ 9430 w 344709"/>
                  <a:gd name="connsiteY3" fmla="*/ 0 h 239077"/>
                  <a:gd name="connsiteX4" fmla="*/ 9430 w 344709"/>
                  <a:gd name="connsiteY4" fmla="*/ 229743 h 239077"/>
                  <a:gd name="connsiteX5" fmla="*/ 344710 w 344709"/>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077">
                    <a:moveTo>
                      <a:pt x="344710" y="239077"/>
                    </a:moveTo>
                    <a:lnTo>
                      <a:pt x="0" y="239077"/>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0" name="任意多边形: 形状 319">
                <a:extLst>
                  <a:ext uri="{FF2B5EF4-FFF2-40B4-BE49-F238E27FC236}">
                    <a16:creationId xmlns:a16="http://schemas.microsoft.com/office/drawing/2014/main" id="{E532F8C1-E14F-F43A-6A92-6FA1B508022B}"/>
                  </a:ext>
                </a:extLst>
              </p:cNvPr>
              <p:cNvSpPr/>
              <p:nvPr/>
            </p:nvSpPr>
            <p:spPr>
              <a:xfrm>
                <a:off x="4227512" y="4201508"/>
                <a:ext cx="270033" cy="239172"/>
              </a:xfrm>
              <a:custGeom>
                <a:avLst/>
                <a:gdLst>
                  <a:gd name="connsiteX0" fmla="*/ 0 w 270033"/>
                  <a:gd name="connsiteY0" fmla="*/ 0 h 239172"/>
                  <a:gd name="connsiteX1" fmla="*/ 0 w 270033"/>
                  <a:gd name="connsiteY1" fmla="*/ 9430 h 239172"/>
                  <a:gd name="connsiteX2" fmla="*/ 260604 w 270033"/>
                  <a:gd name="connsiteY2" fmla="*/ 9430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430"/>
                    </a:lnTo>
                    <a:lnTo>
                      <a:pt x="260604" y="9430"/>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1" name="任意多边形: 形状 320">
                <a:extLst>
                  <a:ext uri="{FF2B5EF4-FFF2-40B4-BE49-F238E27FC236}">
                    <a16:creationId xmlns:a16="http://schemas.microsoft.com/office/drawing/2014/main" id="{E30F2E79-5B41-7B92-0166-542F9337D13D}"/>
                  </a:ext>
                </a:extLst>
              </p:cNvPr>
              <p:cNvSpPr/>
              <p:nvPr/>
            </p:nvSpPr>
            <p:spPr>
              <a:xfrm>
                <a:off x="4227512" y="4136262"/>
                <a:ext cx="339089" cy="304419"/>
              </a:xfrm>
              <a:custGeom>
                <a:avLst/>
                <a:gdLst>
                  <a:gd name="connsiteX0" fmla="*/ 0 w 339089"/>
                  <a:gd name="connsiteY0" fmla="*/ 0 h 304419"/>
                  <a:gd name="connsiteX1" fmla="*/ 0 w 339089"/>
                  <a:gd name="connsiteY1" fmla="*/ 9430 h 304419"/>
                  <a:gd name="connsiteX2" fmla="*/ 329756 w 339089"/>
                  <a:gd name="connsiteY2" fmla="*/ 9430 h 304419"/>
                  <a:gd name="connsiteX3" fmla="*/ 329756 w 339089"/>
                  <a:gd name="connsiteY3" fmla="*/ 304419 h 304419"/>
                  <a:gd name="connsiteX4" fmla="*/ 339090 w 339089"/>
                  <a:gd name="connsiteY4" fmla="*/ 304419 h 304419"/>
                  <a:gd name="connsiteX5" fmla="*/ 339090 w 339089"/>
                  <a:gd name="connsiteY5" fmla="*/ 0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9">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2" name="任意多边形: 形状 321">
                <a:extLst>
                  <a:ext uri="{FF2B5EF4-FFF2-40B4-BE49-F238E27FC236}">
                    <a16:creationId xmlns:a16="http://schemas.microsoft.com/office/drawing/2014/main" id="{1E271304-1457-36D1-28A9-E9FF8B6265C5}"/>
                  </a:ext>
                </a:extLst>
              </p:cNvPr>
              <p:cNvSpPr/>
              <p:nvPr/>
            </p:nvSpPr>
            <p:spPr>
              <a:xfrm>
                <a:off x="4625657" y="3435222"/>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49 h 271271"/>
                  <a:gd name="connsiteX15" fmla="*/ 74200 w 207454"/>
                  <a:gd name="connsiteY15" fmla="*/ 205549 h 271271"/>
                  <a:gd name="connsiteX16" fmla="*/ 74200 w 207454"/>
                  <a:gd name="connsiteY16" fmla="*/ 271272 h 271271"/>
                  <a:gd name="connsiteX17" fmla="*/ 74200 w 207454"/>
                  <a:gd name="connsiteY17" fmla="*/ 133350 h 271271"/>
                  <a:gd name="connsiteX18" fmla="*/ 131540 w 207454"/>
                  <a:gd name="connsiteY18" fmla="*/ 133350 h 271271"/>
                  <a:gd name="connsiteX19" fmla="*/ 131540 w 207454"/>
                  <a:gd name="connsiteY19" fmla="*/ 74200 h 271271"/>
                  <a:gd name="connsiteX20" fmla="*/ 74200 w 207454"/>
                  <a:gd name="connsiteY20" fmla="*/ 74200 h 271271"/>
                  <a:gd name="connsiteX21" fmla="*/ 74200 w 207454"/>
                  <a:gd name="connsiteY21" fmla="*/ 13335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4" y="0"/>
                    </a:lnTo>
                    <a:lnTo>
                      <a:pt x="207454" y="205549"/>
                    </a:lnTo>
                    <a:lnTo>
                      <a:pt x="74200" y="205549"/>
                    </a:lnTo>
                    <a:lnTo>
                      <a:pt x="74200" y="271272"/>
                    </a:lnTo>
                    <a:close/>
                    <a:moveTo>
                      <a:pt x="74200" y="133350"/>
                    </a:moveTo>
                    <a:lnTo>
                      <a:pt x="131540" y="133350"/>
                    </a:lnTo>
                    <a:lnTo>
                      <a:pt x="131540" y="74200"/>
                    </a:lnTo>
                    <a:lnTo>
                      <a:pt x="74200" y="74200"/>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3" name="任意多边形: 形状 322">
                <a:extLst>
                  <a:ext uri="{FF2B5EF4-FFF2-40B4-BE49-F238E27FC236}">
                    <a16:creationId xmlns:a16="http://schemas.microsoft.com/office/drawing/2014/main" id="{395F6478-310F-8D0E-05C3-62A49EAAB75B}"/>
                  </a:ext>
                </a:extLst>
              </p:cNvPr>
              <p:cNvSpPr/>
              <p:nvPr/>
            </p:nvSpPr>
            <p:spPr>
              <a:xfrm>
                <a:off x="4227512" y="3628675"/>
                <a:ext cx="402907" cy="14001"/>
              </a:xfrm>
              <a:custGeom>
                <a:avLst/>
                <a:gdLst>
                  <a:gd name="connsiteX0" fmla="*/ 0 w 402907"/>
                  <a:gd name="connsiteY0" fmla="*/ 14002 h 14001"/>
                  <a:gd name="connsiteX1" fmla="*/ 402908 w 402907"/>
                  <a:gd name="connsiteY1" fmla="*/ 14002 h 14001"/>
                  <a:gd name="connsiteX2" fmla="*/ 402908 w 402907"/>
                  <a:gd name="connsiteY2" fmla="*/ 4667 h 14001"/>
                  <a:gd name="connsiteX3" fmla="*/ 3524 w 402907"/>
                  <a:gd name="connsiteY3" fmla="*/ 4667 h 14001"/>
                  <a:gd name="connsiteX4" fmla="*/ 0 w 402907"/>
                  <a:gd name="connsiteY4" fmla="*/ 0 h 14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01">
                    <a:moveTo>
                      <a:pt x="0" y="14002"/>
                    </a:moveTo>
                    <a:lnTo>
                      <a:pt x="402908" y="14002"/>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4" name="任意多边形: 形状 323">
                <a:extLst>
                  <a:ext uri="{FF2B5EF4-FFF2-40B4-BE49-F238E27FC236}">
                    <a16:creationId xmlns:a16="http://schemas.microsoft.com/office/drawing/2014/main" id="{675892CB-F361-4E9A-7285-F207DC7F4CA7}"/>
                  </a:ext>
                </a:extLst>
              </p:cNvPr>
              <p:cNvSpPr/>
              <p:nvPr/>
            </p:nvSpPr>
            <p:spPr>
              <a:xfrm>
                <a:off x="4234369" y="3535806"/>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766 h 42100"/>
                  <a:gd name="connsiteX5" fmla="*/ 396050 w 396049"/>
                  <a:gd name="connsiteY5" fmla="*/ 32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5" name="任意多边形: 形状 324">
                <a:extLst>
                  <a:ext uri="{FF2B5EF4-FFF2-40B4-BE49-F238E27FC236}">
                    <a16:creationId xmlns:a16="http://schemas.microsoft.com/office/drawing/2014/main" id="{A483F6D5-6686-A26B-F1BF-220707B1171E}"/>
                  </a:ext>
                </a:extLst>
              </p:cNvPr>
              <p:cNvSpPr/>
              <p:nvPr/>
            </p:nvSpPr>
            <p:spPr>
              <a:xfrm>
                <a:off x="4227512" y="3435317"/>
                <a:ext cx="339089" cy="137921"/>
              </a:xfrm>
              <a:custGeom>
                <a:avLst/>
                <a:gdLst>
                  <a:gd name="connsiteX0" fmla="*/ 0 w 339089"/>
                  <a:gd name="connsiteY0" fmla="*/ 0 h 137921"/>
                  <a:gd name="connsiteX1" fmla="*/ 0 w 339089"/>
                  <a:gd name="connsiteY1" fmla="*/ 14097 h 137921"/>
                  <a:gd name="connsiteX2" fmla="*/ 3619 w 339089"/>
                  <a:gd name="connsiteY2" fmla="*/ 9334 h 137921"/>
                  <a:gd name="connsiteX3" fmla="*/ 329756 w 339089"/>
                  <a:gd name="connsiteY3" fmla="*/ 9334 h 137921"/>
                  <a:gd name="connsiteX4" fmla="*/ 329756 w 339089"/>
                  <a:gd name="connsiteY4" fmla="*/ 137922 h 137921"/>
                  <a:gd name="connsiteX5" fmla="*/ 339090 w 339089"/>
                  <a:gd name="connsiteY5" fmla="*/ 137922 h 137921"/>
                  <a:gd name="connsiteX6" fmla="*/ 339090 w 339089"/>
                  <a:gd name="connsiteY6" fmla="*/ 0 h 1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7921">
                    <a:moveTo>
                      <a:pt x="0" y="0"/>
                    </a:moveTo>
                    <a:lnTo>
                      <a:pt x="0" y="14097"/>
                    </a:lnTo>
                    <a:lnTo>
                      <a:pt x="3619" y="9334"/>
                    </a:lnTo>
                    <a:lnTo>
                      <a:pt x="329756" y="9334"/>
                    </a:lnTo>
                    <a:lnTo>
                      <a:pt x="329756" y="137922"/>
                    </a:lnTo>
                    <a:lnTo>
                      <a:pt x="339090" y="13792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6" name="任意多边形: 形状 325">
                <a:extLst>
                  <a:ext uri="{FF2B5EF4-FFF2-40B4-BE49-F238E27FC236}">
                    <a16:creationId xmlns:a16="http://schemas.microsoft.com/office/drawing/2014/main" id="{162DD359-62C4-D43C-A34A-E28F2450A16F}"/>
                  </a:ext>
                </a:extLst>
              </p:cNvPr>
              <p:cNvSpPr/>
              <p:nvPr/>
            </p:nvSpPr>
            <p:spPr>
              <a:xfrm>
                <a:off x="4227512" y="3501897"/>
                <a:ext cx="272510" cy="71342"/>
              </a:xfrm>
              <a:custGeom>
                <a:avLst/>
                <a:gdLst>
                  <a:gd name="connsiteX0" fmla="*/ 32290 w 272510"/>
                  <a:gd name="connsiteY0" fmla="*/ 0 h 71342"/>
                  <a:gd name="connsiteX1" fmla="*/ 0 w 272510"/>
                  <a:gd name="connsiteY1" fmla="*/ 43053 h 71342"/>
                  <a:gd name="connsiteX2" fmla="*/ 0 w 272510"/>
                  <a:gd name="connsiteY2" fmla="*/ 58674 h 71342"/>
                  <a:gd name="connsiteX3" fmla="*/ 36957 w 272510"/>
                  <a:gd name="connsiteY3" fmla="*/ 9430 h 71342"/>
                  <a:gd name="connsiteX4" fmla="*/ 263081 w 272510"/>
                  <a:gd name="connsiteY4" fmla="*/ 9430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3053"/>
                    </a:lnTo>
                    <a:lnTo>
                      <a:pt x="0" y="58674"/>
                    </a:lnTo>
                    <a:lnTo>
                      <a:pt x="36957" y="9430"/>
                    </a:lnTo>
                    <a:lnTo>
                      <a:pt x="263081" y="9430"/>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7" name="任意多边形: 形状 326">
                <a:extLst>
                  <a:ext uri="{FF2B5EF4-FFF2-40B4-BE49-F238E27FC236}">
                    <a16:creationId xmlns:a16="http://schemas.microsoft.com/office/drawing/2014/main" id="{2D4CAEF7-3A17-07D3-2444-D74229431485}"/>
                  </a:ext>
                </a:extLst>
              </p:cNvPr>
              <p:cNvSpPr/>
              <p:nvPr/>
            </p:nvSpPr>
            <p:spPr>
              <a:xfrm>
                <a:off x="4561934" y="3701827"/>
                <a:ext cx="271271" cy="408908"/>
              </a:xfrm>
              <a:custGeom>
                <a:avLst/>
                <a:gdLst>
                  <a:gd name="connsiteX0" fmla="*/ 234696 w 271271"/>
                  <a:gd name="connsiteY0" fmla="*/ 408908 h 408908"/>
                  <a:gd name="connsiteX1" fmla="*/ 228124 w 271271"/>
                  <a:gd name="connsiteY1" fmla="*/ 402146 h 408908"/>
                  <a:gd name="connsiteX2" fmla="*/ 261842 w 271271"/>
                  <a:gd name="connsiteY2" fmla="*/ 369094 h 408908"/>
                  <a:gd name="connsiteX3" fmla="*/ 261842 w 271271"/>
                  <a:gd name="connsiteY3" fmla="*/ 9430 h 408908"/>
                  <a:gd name="connsiteX4" fmla="*/ 0 w 271271"/>
                  <a:gd name="connsiteY4" fmla="*/ 9430 h 408908"/>
                  <a:gd name="connsiteX5" fmla="*/ 0 w 271271"/>
                  <a:gd name="connsiteY5" fmla="*/ 0 h 408908"/>
                  <a:gd name="connsiteX6" fmla="*/ 271272 w 271271"/>
                  <a:gd name="connsiteY6" fmla="*/ 0 h 408908"/>
                  <a:gd name="connsiteX7" fmla="*/ 271272 w 271271"/>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34696" y="408908"/>
                    </a:moveTo>
                    <a:lnTo>
                      <a:pt x="228124" y="402146"/>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8" name="任意多边形: 形状 327">
                <a:extLst>
                  <a:ext uri="{FF2B5EF4-FFF2-40B4-BE49-F238E27FC236}">
                    <a16:creationId xmlns:a16="http://schemas.microsoft.com/office/drawing/2014/main" id="{41528314-54B7-530F-31D8-A1BA6987A6DE}"/>
                  </a:ext>
                </a:extLst>
              </p:cNvPr>
              <p:cNvSpPr/>
              <p:nvPr/>
            </p:nvSpPr>
            <p:spPr>
              <a:xfrm>
                <a:off x="4227512" y="3518566"/>
                <a:ext cx="38385" cy="57435"/>
              </a:xfrm>
              <a:custGeom>
                <a:avLst/>
                <a:gdLst>
                  <a:gd name="connsiteX0" fmla="*/ 0 w 38385"/>
                  <a:gd name="connsiteY0" fmla="*/ 15811 h 57435"/>
                  <a:gd name="connsiteX1" fmla="*/ 30861 w 38385"/>
                  <a:gd name="connsiteY1" fmla="*/ 57436 h 57435"/>
                  <a:gd name="connsiteX2" fmla="*/ 38386 w 38385"/>
                  <a:gd name="connsiteY2" fmla="*/ 51911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911"/>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9" name="任意多边形: 形状 328">
                <a:extLst>
                  <a:ext uri="{FF2B5EF4-FFF2-40B4-BE49-F238E27FC236}">
                    <a16:creationId xmlns:a16="http://schemas.microsoft.com/office/drawing/2014/main" id="{4BC7F2D3-E4D3-1B0D-2211-DC1B5B5D26C3}"/>
                  </a:ext>
                </a:extLst>
              </p:cNvPr>
              <p:cNvSpPr/>
              <p:nvPr/>
            </p:nvSpPr>
            <p:spPr>
              <a:xfrm>
                <a:off x="4227512" y="3628675"/>
                <a:ext cx="4953" cy="10287"/>
              </a:xfrm>
              <a:custGeom>
                <a:avLst/>
                <a:gdLst>
                  <a:gd name="connsiteX0" fmla="*/ 0 w 4953"/>
                  <a:gd name="connsiteY0" fmla="*/ 10287 h 10287"/>
                  <a:gd name="connsiteX1" fmla="*/ 4953 w 4953"/>
                  <a:gd name="connsiteY1" fmla="*/ 6477 h 10287"/>
                  <a:gd name="connsiteX2" fmla="*/ 0 w 4953"/>
                  <a:gd name="connsiteY2" fmla="*/ 0 h 10287"/>
                </a:gdLst>
                <a:ahLst/>
                <a:cxnLst>
                  <a:cxn ang="0">
                    <a:pos x="connsiteX0" y="connsiteY0"/>
                  </a:cxn>
                  <a:cxn ang="0">
                    <a:pos x="connsiteX1" y="connsiteY1"/>
                  </a:cxn>
                  <a:cxn ang="0">
                    <a:pos x="connsiteX2" y="connsiteY2"/>
                  </a:cxn>
                </a:cxnLst>
                <a:rect l="l" t="t" r="r" b="b"/>
                <a:pathLst>
                  <a:path w="4953" h="10287">
                    <a:moveTo>
                      <a:pt x="0" y="10287"/>
                    </a:moveTo>
                    <a:lnTo>
                      <a:pt x="4953" y="647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0" name="任意多边形: 形状 329">
                <a:extLst>
                  <a:ext uri="{FF2B5EF4-FFF2-40B4-BE49-F238E27FC236}">
                    <a16:creationId xmlns:a16="http://schemas.microsoft.com/office/drawing/2014/main" id="{FB21F72B-6F01-05A7-B8A9-2E274500211D}"/>
                  </a:ext>
                </a:extLst>
              </p:cNvPr>
              <p:cNvSpPr/>
              <p:nvPr/>
            </p:nvSpPr>
            <p:spPr>
              <a:xfrm>
                <a:off x="4227512" y="4002912"/>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1" name="任意多边形: 形状 330">
                <a:extLst>
                  <a:ext uri="{FF2B5EF4-FFF2-40B4-BE49-F238E27FC236}">
                    <a16:creationId xmlns:a16="http://schemas.microsoft.com/office/drawing/2014/main" id="{CF225CEE-B256-B9B1-2996-25FEB617BD09}"/>
                  </a:ext>
                </a:extLst>
              </p:cNvPr>
              <p:cNvSpPr/>
              <p:nvPr/>
            </p:nvSpPr>
            <p:spPr>
              <a:xfrm>
                <a:off x="4227512" y="4068158"/>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2" name="任意多边形: 形状 331">
                <a:extLst>
                  <a:ext uri="{FF2B5EF4-FFF2-40B4-BE49-F238E27FC236}">
                    <a16:creationId xmlns:a16="http://schemas.microsoft.com/office/drawing/2014/main" id="{D305D59D-0425-22F9-E7EF-B76F6E88E222}"/>
                  </a:ext>
                </a:extLst>
              </p:cNvPr>
              <p:cNvSpPr/>
              <p:nvPr/>
            </p:nvSpPr>
            <p:spPr>
              <a:xfrm>
                <a:off x="4227512" y="3701827"/>
                <a:ext cx="267747" cy="437864"/>
              </a:xfrm>
              <a:custGeom>
                <a:avLst/>
                <a:gdLst>
                  <a:gd name="connsiteX0" fmla="*/ 0 w 267747"/>
                  <a:gd name="connsiteY0" fmla="*/ 0 h 437864"/>
                  <a:gd name="connsiteX1" fmla="*/ 0 w 267747"/>
                  <a:gd name="connsiteY1" fmla="*/ 437864 h 437864"/>
                  <a:gd name="connsiteX2" fmla="*/ 5906 w 267747"/>
                  <a:gd name="connsiteY2" fmla="*/ 437864 h 437864"/>
                  <a:gd name="connsiteX3" fmla="*/ 5906 w 267747"/>
                  <a:gd name="connsiteY3" fmla="*/ 9430 h 437864"/>
                  <a:gd name="connsiteX4" fmla="*/ 267748 w 267747"/>
                  <a:gd name="connsiteY4" fmla="*/ 9430 h 437864"/>
                  <a:gd name="connsiteX5" fmla="*/ 267748 w 267747"/>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864">
                    <a:moveTo>
                      <a:pt x="0" y="0"/>
                    </a:moveTo>
                    <a:lnTo>
                      <a:pt x="0" y="437864"/>
                    </a:lnTo>
                    <a:lnTo>
                      <a:pt x="5906" y="437864"/>
                    </a:lnTo>
                    <a:lnTo>
                      <a:pt x="5906" y="9430"/>
                    </a:lnTo>
                    <a:lnTo>
                      <a:pt x="267748" y="9430"/>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3" name="任意多边形: 形状 332">
                <a:extLst>
                  <a:ext uri="{FF2B5EF4-FFF2-40B4-BE49-F238E27FC236}">
                    <a16:creationId xmlns:a16="http://schemas.microsoft.com/office/drawing/2014/main" id="{C2D67BEA-14BE-7CAE-2242-5C1A429E538B}"/>
                  </a:ext>
                </a:extLst>
              </p:cNvPr>
              <p:cNvSpPr/>
              <p:nvPr/>
            </p:nvSpPr>
            <p:spPr>
              <a:xfrm>
                <a:off x="4295425" y="3638009"/>
                <a:ext cx="204596" cy="374332"/>
              </a:xfrm>
              <a:custGeom>
                <a:avLst/>
                <a:gdLst>
                  <a:gd name="connsiteX0" fmla="*/ 204597 w 204596"/>
                  <a:gd name="connsiteY0" fmla="*/ 374333 h 374332"/>
                  <a:gd name="connsiteX1" fmla="*/ 0 w 204596"/>
                  <a:gd name="connsiteY1" fmla="*/ 374333 h 374332"/>
                  <a:gd name="connsiteX2" fmla="*/ 0 w 204596"/>
                  <a:gd name="connsiteY2" fmla="*/ 364903 h 374332"/>
                  <a:gd name="connsiteX3" fmla="*/ 195167 w 204596"/>
                  <a:gd name="connsiteY3" fmla="*/ 364903 h 374332"/>
                  <a:gd name="connsiteX4" fmla="*/ 195167 w 204596"/>
                  <a:gd name="connsiteY4" fmla="*/ 0 h 374332"/>
                  <a:gd name="connsiteX5" fmla="*/ 204597 w 204596"/>
                  <a:gd name="connsiteY5" fmla="*/ 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204597" y="374333"/>
                    </a:moveTo>
                    <a:lnTo>
                      <a:pt x="0" y="374333"/>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4" name="任意多边形: 形状 333">
                <a:extLst>
                  <a:ext uri="{FF2B5EF4-FFF2-40B4-BE49-F238E27FC236}">
                    <a16:creationId xmlns:a16="http://schemas.microsoft.com/office/drawing/2014/main" id="{87B853EB-EF18-1ECB-E72A-F96C0CA1D26F}"/>
                  </a:ext>
                </a:extLst>
              </p:cNvPr>
              <p:cNvSpPr/>
              <p:nvPr/>
            </p:nvSpPr>
            <p:spPr>
              <a:xfrm>
                <a:off x="4295425" y="3638009"/>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5" name="任意多边形: 形状 334">
                <a:extLst>
                  <a:ext uri="{FF2B5EF4-FFF2-40B4-BE49-F238E27FC236}">
                    <a16:creationId xmlns:a16="http://schemas.microsoft.com/office/drawing/2014/main" id="{039CCD91-F433-31E3-7043-4A4163DD74A8}"/>
                  </a:ext>
                </a:extLst>
              </p:cNvPr>
              <p:cNvSpPr/>
              <p:nvPr/>
            </p:nvSpPr>
            <p:spPr>
              <a:xfrm>
                <a:off x="4561934" y="3768502"/>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4 h 299656"/>
                  <a:gd name="connsiteX4" fmla="*/ 0 w 204692"/>
                  <a:gd name="connsiteY4" fmla="*/ 9334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4"/>
                    </a:lnTo>
                    <a:lnTo>
                      <a:pt x="0" y="9334"/>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6" name="任意多边形: 形状 335">
                <a:extLst>
                  <a:ext uri="{FF2B5EF4-FFF2-40B4-BE49-F238E27FC236}">
                    <a16:creationId xmlns:a16="http://schemas.microsoft.com/office/drawing/2014/main" id="{16DB015A-4106-7BB8-9C6E-8706907EA887}"/>
                  </a:ext>
                </a:extLst>
              </p:cNvPr>
              <p:cNvSpPr/>
              <p:nvPr/>
            </p:nvSpPr>
            <p:spPr>
              <a:xfrm>
                <a:off x="4290662" y="3768502"/>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334 h 371189"/>
                  <a:gd name="connsiteX5" fmla="*/ 9430 w 204596"/>
                  <a:gd name="connsiteY5" fmla="*/ 9334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7" name="任意多边形: 形状 336">
                <a:extLst>
                  <a:ext uri="{FF2B5EF4-FFF2-40B4-BE49-F238E27FC236}">
                    <a16:creationId xmlns:a16="http://schemas.microsoft.com/office/drawing/2014/main" id="{4B6C3626-D953-FA14-34B6-EF11B3A2EE82}"/>
                  </a:ext>
                </a:extLst>
              </p:cNvPr>
              <p:cNvSpPr/>
              <p:nvPr/>
            </p:nvSpPr>
            <p:spPr>
              <a:xfrm>
                <a:off x="4690522" y="3773169"/>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8" name="任意多边形: 形状 337">
                <a:extLst>
                  <a:ext uri="{FF2B5EF4-FFF2-40B4-BE49-F238E27FC236}">
                    <a16:creationId xmlns:a16="http://schemas.microsoft.com/office/drawing/2014/main" id="{F443383F-E22A-CA02-1435-8E9A9E33A99B}"/>
                  </a:ext>
                </a:extLst>
              </p:cNvPr>
              <p:cNvSpPr/>
              <p:nvPr/>
            </p:nvSpPr>
            <p:spPr>
              <a:xfrm>
                <a:off x="4625752" y="3773169"/>
                <a:ext cx="138969" cy="404717"/>
              </a:xfrm>
              <a:custGeom>
                <a:avLst/>
                <a:gdLst>
                  <a:gd name="connsiteX0" fmla="*/ 133255 w 138969"/>
                  <a:gd name="connsiteY0" fmla="*/ 404717 h 404717"/>
                  <a:gd name="connsiteX1" fmla="*/ 0 w 138969"/>
                  <a:gd name="connsiteY1" fmla="*/ 301942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1942"/>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9" name="任意多边形: 形状 338">
                <a:extLst>
                  <a:ext uri="{FF2B5EF4-FFF2-40B4-BE49-F238E27FC236}">
                    <a16:creationId xmlns:a16="http://schemas.microsoft.com/office/drawing/2014/main" id="{ECE463D2-5204-7812-4879-19CF992F6601}"/>
                  </a:ext>
                </a:extLst>
              </p:cNvPr>
              <p:cNvSpPr/>
              <p:nvPr/>
            </p:nvSpPr>
            <p:spPr>
              <a:xfrm>
                <a:off x="6255194" y="3099942"/>
                <a:ext cx="207454" cy="271272"/>
              </a:xfrm>
              <a:custGeom>
                <a:avLst/>
                <a:gdLst>
                  <a:gd name="connsiteX0" fmla="*/ 207454 w 207454"/>
                  <a:gd name="connsiteY0" fmla="*/ 271272 h 271272"/>
                  <a:gd name="connsiteX1" fmla="*/ 0 w 207454"/>
                  <a:gd name="connsiteY1" fmla="*/ 271272 h 271272"/>
                  <a:gd name="connsiteX2" fmla="*/ 0 w 207454"/>
                  <a:gd name="connsiteY2" fmla="*/ 65627 h 271272"/>
                  <a:gd name="connsiteX3" fmla="*/ 133255 w 207454"/>
                  <a:gd name="connsiteY3" fmla="*/ 65627 h 271272"/>
                  <a:gd name="connsiteX4" fmla="*/ 133255 w 207454"/>
                  <a:gd name="connsiteY4" fmla="*/ 0 h 271272"/>
                  <a:gd name="connsiteX5" fmla="*/ 142684 w 207454"/>
                  <a:gd name="connsiteY5" fmla="*/ 0 h 271272"/>
                  <a:gd name="connsiteX6" fmla="*/ 142684 w 207454"/>
                  <a:gd name="connsiteY6" fmla="*/ 206407 h 271272"/>
                  <a:gd name="connsiteX7" fmla="*/ 66580 w 207454"/>
                  <a:gd name="connsiteY7" fmla="*/ 206407 h 271272"/>
                  <a:gd name="connsiteX8" fmla="*/ 66580 w 207454"/>
                  <a:gd name="connsiteY8" fmla="*/ 128492 h 271272"/>
                  <a:gd name="connsiteX9" fmla="*/ 133255 w 207454"/>
                  <a:gd name="connsiteY9" fmla="*/ 128492 h 271272"/>
                  <a:gd name="connsiteX10" fmla="*/ 133255 w 207454"/>
                  <a:gd name="connsiteY10" fmla="*/ 74962 h 271272"/>
                  <a:gd name="connsiteX11" fmla="*/ 9334 w 207454"/>
                  <a:gd name="connsiteY11" fmla="*/ 74962 h 271272"/>
                  <a:gd name="connsiteX12" fmla="*/ 9334 w 207454"/>
                  <a:gd name="connsiteY12" fmla="*/ 261842 h 271272"/>
                  <a:gd name="connsiteX13" fmla="*/ 198025 w 207454"/>
                  <a:gd name="connsiteY13" fmla="*/ 261842 h 271272"/>
                  <a:gd name="connsiteX14" fmla="*/ 198025 w 207454"/>
                  <a:gd name="connsiteY14" fmla="*/ 0 h 271272"/>
                  <a:gd name="connsiteX15" fmla="*/ 207359 w 207454"/>
                  <a:gd name="connsiteY15" fmla="*/ 0 h 271272"/>
                  <a:gd name="connsiteX16" fmla="*/ 207359 w 207454"/>
                  <a:gd name="connsiteY16" fmla="*/ 271272 h 271272"/>
                  <a:gd name="connsiteX17" fmla="*/ 76009 w 207454"/>
                  <a:gd name="connsiteY17" fmla="*/ 197072 h 271272"/>
                  <a:gd name="connsiteX18" fmla="*/ 133350 w 207454"/>
                  <a:gd name="connsiteY18" fmla="*/ 197072 h 271272"/>
                  <a:gd name="connsiteX19" fmla="*/ 133350 w 207454"/>
                  <a:gd name="connsiteY19" fmla="*/ 137922 h 271272"/>
                  <a:gd name="connsiteX20" fmla="*/ 76009 w 207454"/>
                  <a:gd name="connsiteY20" fmla="*/ 137922 h 271272"/>
                  <a:gd name="connsiteX21" fmla="*/ 76009 w 207454"/>
                  <a:gd name="connsiteY21" fmla="*/ 197072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2">
                    <a:moveTo>
                      <a:pt x="207454" y="271272"/>
                    </a:moveTo>
                    <a:lnTo>
                      <a:pt x="0" y="271272"/>
                    </a:lnTo>
                    <a:lnTo>
                      <a:pt x="0" y="65627"/>
                    </a:lnTo>
                    <a:lnTo>
                      <a:pt x="133255" y="65627"/>
                    </a:lnTo>
                    <a:lnTo>
                      <a:pt x="133255" y="0"/>
                    </a:lnTo>
                    <a:lnTo>
                      <a:pt x="142684" y="0"/>
                    </a:lnTo>
                    <a:lnTo>
                      <a:pt x="142684" y="206407"/>
                    </a:lnTo>
                    <a:lnTo>
                      <a:pt x="66580" y="206407"/>
                    </a:lnTo>
                    <a:lnTo>
                      <a:pt x="66580" y="128492"/>
                    </a:lnTo>
                    <a:lnTo>
                      <a:pt x="133255" y="128492"/>
                    </a:lnTo>
                    <a:lnTo>
                      <a:pt x="133255" y="74962"/>
                    </a:lnTo>
                    <a:lnTo>
                      <a:pt x="9334" y="74962"/>
                    </a:lnTo>
                    <a:lnTo>
                      <a:pt x="9334" y="261842"/>
                    </a:lnTo>
                    <a:lnTo>
                      <a:pt x="198025" y="261842"/>
                    </a:lnTo>
                    <a:lnTo>
                      <a:pt x="198025" y="0"/>
                    </a:lnTo>
                    <a:lnTo>
                      <a:pt x="207359" y="0"/>
                    </a:lnTo>
                    <a:lnTo>
                      <a:pt x="207359" y="271272"/>
                    </a:lnTo>
                    <a:close/>
                    <a:moveTo>
                      <a:pt x="76009" y="197072"/>
                    </a:moveTo>
                    <a:lnTo>
                      <a:pt x="133350" y="197072"/>
                    </a:lnTo>
                    <a:lnTo>
                      <a:pt x="133350" y="137922"/>
                    </a:lnTo>
                    <a:lnTo>
                      <a:pt x="76009" y="137922"/>
                    </a:lnTo>
                    <a:lnTo>
                      <a:pt x="76009"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0" name="任意多边形: 形状 339">
                <a:extLst>
                  <a:ext uri="{FF2B5EF4-FFF2-40B4-BE49-F238E27FC236}">
                    <a16:creationId xmlns:a16="http://schemas.microsoft.com/office/drawing/2014/main" id="{52799D73-9E88-ACD4-0CF5-C57115FA4A6C}"/>
                  </a:ext>
                </a:extLst>
              </p:cNvPr>
              <p:cNvSpPr/>
              <p:nvPr/>
            </p:nvSpPr>
            <p:spPr>
              <a:xfrm>
                <a:off x="6457981" y="3163760"/>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1" name="任意多边形: 形状 340">
                <a:extLst>
                  <a:ext uri="{FF2B5EF4-FFF2-40B4-BE49-F238E27FC236}">
                    <a16:creationId xmlns:a16="http://schemas.microsoft.com/office/drawing/2014/main" id="{1E8F0471-A038-CC6E-29E9-E529AA4750CD}"/>
                  </a:ext>
                </a:extLst>
              </p:cNvPr>
              <p:cNvSpPr/>
              <p:nvPr/>
            </p:nvSpPr>
            <p:spPr>
              <a:xfrm>
                <a:off x="6457981" y="3228529"/>
                <a:ext cx="396049" cy="42100"/>
              </a:xfrm>
              <a:custGeom>
                <a:avLst/>
                <a:gdLst>
                  <a:gd name="connsiteX0" fmla="*/ 388334 w 396049"/>
                  <a:gd name="connsiteY0" fmla="*/ 42100 h 42100"/>
                  <a:gd name="connsiteX1" fmla="*/ 365855 w 396049"/>
                  <a:gd name="connsiteY1" fmla="*/ 9430 h 42100"/>
                  <a:gd name="connsiteX2" fmla="*/ 0 w 396049"/>
                  <a:gd name="connsiteY2" fmla="*/ 9430 h 42100"/>
                  <a:gd name="connsiteX3" fmla="*/ 0 w 396049"/>
                  <a:gd name="connsiteY3" fmla="*/ 0 h 42100"/>
                  <a:gd name="connsiteX4" fmla="*/ 370808 w 396049"/>
                  <a:gd name="connsiteY4" fmla="*/ 0 h 42100"/>
                  <a:gd name="connsiteX5" fmla="*/ 396049 w 396049"/>
                  <a:gd name="connsiteY5" fmla="*/ 36862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430"/>
                    </a:lnTo>
                    <a:lnTo>
                      <a:pt x="0" y="9430"/>
                    </a:lnTo>
                    <a:lnTo>
                      <a:pt x="0" y="0"/>
                    </a:lnTo>
                    <a:lnTo>
                      <a:pt x="370808" y="0"/>
                    </a:lnTo>
                    <a:lnTo>
                      <a:pt x="396049" y="3686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2" name="任意多边形: 形状 341">
                <a:extLst>
                  <a:ext uri="{FF2B5EF4-FFF2-40B4-BE49-F238E27FC236}">
                    <a16:creationId xmlns:a16="http://schemas.microsoft.com/office/drawing/2014/main" id="{699C76EF-BE5C-4EDE-CCE3-0FD8DF70CB25}"/>
                  </a:ext>
                </a:extLst>
              </p:cNvPr>
              <p:cNvSpPr/>
              <p:nvPr/>
            </p:nvSpPr>
            <p:spPr>
              <a:xfrm>
                <a:off x="6521798" y="3233292"/>
                <a:ext cx="405669" cy="137922"/>
              </a:xfrm>
              <a:custGeom>
                <a:avLst/>
                <a:gdLst>
                  <a:gd name="connsiteX0" fmla="*/ 0 w 405669"/>
                  <a:gd name="connsiteY0" fmla="*/ 0 h 137922"/>
                  <a:gd name="connsiteX1" fmla="*/ 0 w 405669"/>
                  <a:gd name="connsiteY1" fmla="*/ 137922 h 137922"/>
                  <a:gd name="connsiteX2" fmla="*/ 340138 w 405669"/>
                  <a:gd name="connsiteY2" fmla="*/ 137922 h 137922"/>
                  <a:gd name="connsiteX3" fmla="*/ 405670 w 405669"/>
                  <a:gd name="connsiteY3" fmla="*/ 50578 h 137922"/>
                  <a:gd name="connsiteX4" fmla="*/ 405670 w 405669"/>
                  <a:gd name="connsiteY4" fmla="*/ 34957 h 137922"/>
                  <a:gd name="connsiteX5" fmla="*/ 335471 w 405669"/>
                  <a:gd name="connsiteY5" fmla="*/ 128588 h 137922"/>
                  <a:gd name="connsiteX6" fmla="*/ 9335 w 405669"/>
                  <a:gd name="connsiteY6" fmla="*/ 128588 h 137922"/>
                  <a:gd name="connsiteX7" fmla="*/ 9335 w 405669"/>
                  <a:gd name="connsiteY7" fmla="*/ 0 h 13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7922">
                    <a:moveTo>
                      <a:pt x="0" y="0"/>
                    </a:moveTo>
                    <a:lnTo>
                      <a:pt x="0" y="137922"/>
                    </a:lnTo>
                    <a:lnTo>
                      <a:pt x="340138" y="137922"/>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3" name="任意多边形: 形状 342">
                <a:extLst>
                  <a:ext uri="{FF2B5EF4-FFF2-40B4-BE49-F238E27FC236}">
                    <a16:creationId xmlns:a16="http://schemas.microsoft.com/office/drawing/2014/main" id="{C2B596A9-8795-35D3-1453-780695FF3B4F}"/>
                  </a:ext>
                </a:extLst>
              </p:cNvPr>
              <p:cNvSpPr/>
              <p:nvPr/>
            </p:nvSpPr>
            <p:spPr>
              <a:xfrm>
                <a:off x="6588378" y="3163760"/>
                <a:ext cx="339185" cy="140779"/>
              </a:xfrm>
              <a:custGeom>
                <a:avLst/>
                <a:gdLst>
                  <a:gd name="connsiteX0" fmla="*/ 334137 w 339185"/>
                  <a:gd name="connsiteY0" fmla="*/ 0 h 140779"/>
                  <a:gd name="connsiteX1" fmla="*/ 235553 w 339185"/>
                  <a:gd name="connsiteY1" fmla="*/ 131445 h 140779"/>
                  <a:gd name="connsiteX2" fmla="*/ 9430 w 339185"/>
                  <a:gd name="connsiteY2" fmla="*/ 131445 h 140779"/>
                  <a:gd name="connsiteX3" fmla="*/ 9430 w 339185"/>
                  <a:gd name="connsiteY3" fmla="*/ 69437 h 140779"/>
                  <a:gd name="connsiteX4" fmla="*/ 0 w 339185"/>
                  <a:gd name="connsiteY4" fmla="*/ 69437 h 140779"/>
                  <a:gd name="connsiteX5" fmla="*/ 0 w 339185"/>
                  <a:gd name="connsiteY5" fmla="*/ 140779 h 140779"/>
                  <a:gd name="connsiteX6" fmla="*/ 240221 w 339185"/>
                  <a:gd name="connsiteY6" fmla="*/ 140779 h 140779"/>
                  <a:gd name="connsiteX7" fmla="*/ 338804 w 339185"/>
                  <a:gd name="connsiteY7" fmla="*/ 9430 h 140779"/>
                  <a:gd name="connsiteX8" fmla="*/ 339185 w 339185"/>
                  <a:gd name="connsiteY8" fmla="*/ 9430 h 140779"/>
                  <a:gd name="connsiteX9" fmla="*/ 339185 w 339185"/>
                  <a:gd name="connsiteY9"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779">
                    <a:moveTo>
                      <a:pt x="334137" y="0"/>
                    </a:moveTo>
                    <a:lnTo>
                      <a:pt x="235553" y="131445"/>
                    </a:lnTo>
                    <a:lnTo>
                      <a:pt x="9430" y="131445"/>
                    </a:lnTo>
                    <a:lnTo>
                      <a:pt x="9430" y="69437"/>
                    </a:lnTo>
                    <a:lnTo>
                      <a:pt x="0" y="69437"/>
                    </a:lnTo>
                    <a:lnTo>
                      <a:pt x="0" y="140779"/>
                    </a:lnTo>
                    <a:lnTo>
                      <a:pt x="240221" y="140779"/>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4" name="任意多边形: 形状 343">
                <a:extLst>
                  <a:ext uri="{FF2B5EF4-FFF2-40B4-BE49-F238E27FC236}">
                    <a16:creationId xmlns:a16="http://schemas.microsoft.com/office/drawing/2014/main" id="{1323B81A-5BE1-D8AB-9EAD-4EF4B0035D41}"/>
                  </a:ext>
                </a:extLst>
              </p:cNvPr>
              <p:cNvSpPr/>
              <p:nvPr/>
            </p:nvSpPr>
            <p:spPr>
              <a:xfrm>
                <a:off x="6255194" y="2695796"/>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667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667"/>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5" name="任意多边形: 形状 344">
                <a:extLst>
                  <a:ext uri="{FF2B5EF4-FFF2-40B4-BE49-F238E27FC236}">
                    <a16:creationId xmlns:a16="http://schemas.microsoft.com/office/drawing/2014/main" id="{8295B9B6-41FD-6D67-C714-182D061C3591}"/>
                  </a:ext>
                </a:extLst>
              </p:cNvPr>
              <p:cNvSpPr/>
              <p:nvPr/>
            </p:nvSpPr>
            <p:spPr>
              <a:xfrm>
                <a:off x="6822503" y="3230435"/>
                <a:ext cx="104965" cy="140779"/>
              </a:xfrm>
              <a:custGeom>
                <a:avLst/>
                <a:gdLst>
                  <a:gd name="connsiteX0" fmla="*/ 0 w 104965"/>
                  <a:gd name="connsiteY0" fmla="*/ 5620 h 140779"/>
                  <a:gd name="connsiteX1" fmla="*/ 100013 w 104965"/>
                  <a:gd name="connsiteY1" fmla="*/ 140779 h 140779"/>
                  <a:gd name="connsiteX2" fmla="*/ 104965 w 104965"/>
                  <a:gd name="connsiteY2" fmla="*/ 140779 h 140779"/>
                  <a:gd name="connsiteX3" fmla="*/ 104965 w 104965"/>
                  <a:gd name="connsiteY3" fmla="*/ 131445 h 140779"/>
                  <a:gd name="connsiteX4" fmla="*/ 104680 w 104965"/>
                  <a:gd name="connsiteY4" fmla="*/ 131445 h 140779"/>
                  <a:gd name="connsiteX5" fmla="*/ 7525 w 104965"/>
                  <a:gd name="connsiteY5"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40779">
                    <a:moveTo>
                      <a:pt x="0" y="5620"/>
                    </a:moveTo>
                    <a:lnTo>
                      <a:pt x="100013" y="140779"/>
                    </a:lnTo>
                    <a:lnTo>
                      <a:pt x="104965" y="140779"/>
                    </a:lnTo>
                    <a:lnTo>
                      <a:pt x="104965" y="131445"/>
                    </a:lnTo>
                    <a:lnTo>
                      <a:pt x="104680" y="131445"/>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6" name="任意多边形: 形状 345">
                <a:extLst>
                  <a:ext uri="{FF2B5EF4-FFF2-40B4-BE49-F238E27FC236}">
                    <a16:creationId xmlns:a16="http://schemas.microsoft.com/office/drawing/2014/main" id="{080C9EE1-91BD-4038-C372-3AD1C9B718D5}"/>
                  </a:ext>
                </a:extLst>
              </p:cNvPr>
              <p:cNvSpPr/>
              <p:nvPr/>
            </p:nvSpPr>
            <p:spPr>
              <a:xfrm>
                <a:off x="6855935" y="3165569"/>
                <a:ext cx="71627" cy="99917"/>
              </a:xfrm>
              <a:custGeom>
                <a:avLst/>
                <a:gdLst>
                  <a:gd name="connsiteX0" fmla="*/ 0 w 71627"/>
                  <a:gd name="connsiteY0" fmla="*/ 5715 h 99917"/>
                  <a:gd name="connsiteX1" fmla="*/ 71628 w 71627"/>
                  <a:gd name="connsiteY1" fmla="*/ 99917 h 99917"/>
                  <a:gd name="connsiteX2" fmla="*/ 71628 w 71627"/>
                  <a:gd name="connsiteY2" fmla="*/ 84392 h 99917"/>
                  <a:gd name="connsiteX3" fmla="*/ 7429 w 71627"/>
                  <a:gd name="connsiteY3" fmla="*/ 0 h 99917"/>
                </a:gdLst>
                <a:ahLst/>
                <a:cxnLst>
                  <a:cxn ang="0">
                    <a:pos x="connsiteX0" y="connsiteY0"/>
                  </a:cxn>
                  <a:cxn ang="0">
                    <a:pos x="connsiteX1" y="connsiteY1"/>
                  </a:cxn>
                  <a:cxn ang="0">
                    <a:pos x="connsiteX2" y="connsiteY2"/>
                  </a:cxn>
                  <a:cxn ang="0">
                    <a:pos x="connsiteX3" y="connsiteY3"/>
                  </a:cxn>
                </a:cxnLst>
                <a:rect l="l" t="t" r="r" b="b"/>
                <a:pathLst>
                  <a:path w="71627" h="99917">
                    <a:moveTo>
                      <a:pt x="0" y="5715"/>
                    </a:moveTo>
                    <a:lnTo>
                      <a:pt x="71628" y="99917"/>
                    </a:lnTo>
                    <a:lnTo>
                      <a:pt x="71628" y="84392"/>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7" name="任意多边形: 形状 346">
                <a:extLst>
                  <a:ext uri="{FF2B5EF4-FFF2-40B4-BE49-F238E27FC236}">
                    <a16:creationId xmlns:a16="http://schemas.microsoft.com/office/drawing/2014/main" id="{615E7804-AB32-06AA-6FED-7C1D5B6DFA6C}"/>
                  </a:ext>
                </a:extLst>
              </p:cNvPr>
              <p:cNvSpPr/>
              <p:nvPr/>
            </p:nvSpPr>
            <p:spPr>
              <a:xfrm>
                <a:off x="6920134" y="2798857"/>
                <a:ext cx="7334" cy="305752"/>
              </a:xfrm>
              <a:custGeom>
                <a:avLst/>
                <a:gdLst>
                  <a:gd name="connsiteX0" fmla="*/ 0 w 7334"/>
                  <a:gd name="connsiteY0" fmla="*/ 0 h 305752"/>
                  <a:gd name="connsiteX1" fmla="*/ 7334 w 7334"/>
                  <a:gd name="connsiteY1" fmla="*/ 0 h 305752"/>
                  <a:gd name="connsiteX2" fmla="*/ 7334 w 7334"/>
                  <a:gd name="connsiteY2" fmla="*/ 305753 h 305752"/>
                  <a:gd name="connsiteX3" fmla="*/ 0 w 7334"/>
                  <a:gd name="connsiteY3" fmla="*/ 305753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3"/>
                    </a:lnTo>
                    <a:lnTo>
                      <a:pt x="0" y="30575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8" name="任意多边形: 形状 347">
                <a:extLst>
                  <a:ext uri="{FF2B5EF4-FFF2-40B4-BE49-F238E27FC236}">
                    <a16:creationId xmlns:a16="http://schemas.microsoft.com/office/drawing/2014/main" id="{DD5B9615-24E6-A53A-0D04-57075E7103D7}"/>
                  </a:ext>
                </a:extLst>
              </p:cNvPr>
              <p:cNvSpPr/>
              <p:nvPr/>
            </p:nvSpPr>
            <p:spPr>
              <a:xfrm>
                <a:off x="6859650" y="2794190"/>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9" name="任意多边形: 形状 348">
                <a:extLst>
                  <a:ext uri="{FF2B5EF4-FFF2-40B4-BE49-F238E27FC236}">
                    <a16:creationId xmlns:a16="http://schemas.microsoft.com/office/drawing/2014/main" id="{2F66089D-FE6D-D54A-0170-2A6675248690}"/>
                  </a:ext>
                </a:extLst>
              </p:cNvPr>
              <p:cNvSpPr/>
              <p:nvPr/>
            </p:nvSpPr>
            <p:spPr>
              <a:xfrm>
                <a:off x="6859650" y="2728943"/>
                <a:ext cx="67913" cy="9334"/>
              </a:xfrm>
              <a:custGeom>
                <a:avLst/>
                <a:gdLst>
                  <a:gd name="connsiteX0" fmla="*/ 0 w 67913"/>
                  <a:gd name="connsiteY0" fmla="*/ 0 h 9334"/>
                  <a:gd name="connsiteX1" fmla="*/ 67913 w 67913"/>
                  <a:gd name="connsiteY1" fmla="*/ 0 h 9334"/>
                  <a:gd name="connsiteX2" fmla="*/ 67913 w 67913"/>
                  <a:gd name="connsiteY2" fmla="*/ 9335 h 9334"/>
                  <a:gd name="connsiteX3" fmla="*/ 0 w 67913"/>
                  <a:gd name="connsiteY3" fmla="*/ 9335 h 9334"/>
                </a:gdLst>
                <a:ahLst/>
                <a:cxnLst>
                  <a:cxn ang="0">
                    <a:pos x="connsiteX0" y="connsiteY0"/>
                  </a:cxn>
                  <a:cxn ang="0">
                    <a:pos x="connsiteX1" y="connsiteY1"/>
                  </a:cxn>
                  <a:cxn ang="0">
                    <a:pos x="connsiteX2" y="connsiteY2"/>
                  </a:cxn>
                  <a:cxn ang="0">
                    <a:pos x="connsiteX3" y="connsiteY3"/>
                  </a:cxn>
                </a:cxnLst>
                <a:rect l="l" t="t" r="r" b="b"/>
                <a:pathLst>
                  <a:path w="67913" h="9334">
                    <a:moveTo>
                      <a:pt x="0" y="0"/>
                    </a:moveTo>
                    <a:lnTo>
                      <a:pt x="67913" y="0"/>
                    </a:lnTo>
                    <a:lnTo>
                      <a:pt x="67913"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0" name="任意多边形: 形状 349">
                <a:extLst>
                  <a:ext uri="{FF2B5EF4-FFF2-40B4-BE49-F238E27FC236}">
                    <a16:creationId xmlns:a16="http://schemas.microsoft.com/office/drawing/2014/main" id="{81B829D9-E872-19AB-90BF-960457E73FF6}"/>
                  </a:ext>
                </a:extLst>
              </p:cNvPr>
              <p:cNvSpPr/>
              <p:nvPr/>
            </p:nvSpPr>
            <p:spPr>
              <a:xfrm>
                <a:off x="6593140" y="2666840"/>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1" name="任意多边形: 形状 350">
                <a:extLst>
                  <a:ext uri="{FF2B5EF4-FFF2-40B4-BE49-F238E27FC236}">
                    <a16:creationId xmlns:a16="http://schemas.microsoft.com/office/drawing/2014/main" id="{D77AF26B-640E-FD06-C2EF-531B773E7798}"/>
                  </a:ext>
                </a:extLst>
              </p:cNvPr>
              <p:cNvSpPr/>
              <p:nvPr/>
            </p:nvSpPr>
            <p:spPr>
              <a:xfrm>
                <a:off x="6588378" y="2794189"/>
                <a:ext cx="204597" cy="374237"/>
              </a:xfrm>
              <a:custGeom>
                <a:avLst/>
                <a:gdLst>
                  <a:gd name="connsiteX0" fmla="*/ 9430 w 204597"/>
                  <a:gd name="connsiteY0" fmla="*/ 374237 h 374237"/>
                  <a:gd name="connsiteX1" fmla="*/ 0 w 204597"/>
                  <a:gd name="connsiteY1" fmla="*/ 374237 h 374237"/>
                  <a:gd name="connsiteX2" fmla="*/ 0 w 204597"/>
                  <a:gd name="connsiteY2" fmla="*/ 0 h 374237"/>
                  <a:gd name="connsiteX3" fmla="*/ 204597 w 204597"/>
                  <a:gd name="connsiteY3" fmla="*/ 0 h 374237"/>
                  <a:gd name="connsiteX4" fmla="*/ 204597 w 204597"/>
                  <a:gd name="connsiteY4" fmla="*/ 9430 h 374237"/>
                  <a:gd name="connsiteX5" fmla="*/ 9430 w 204597"/>
                  <a:gd name="connsiteY5" fmla="*/ 943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237">
                    <a:moveTo>
                      <a:pt x="9430" y="374237"/>
                    </a:moveTo>
                    <a:lnTo>
                      <a:pt x="0" y="374237"/>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2" name="任意多边形: 形状 351">
                <a:extLst>
                  <a:ext uri="{FF2B5EF4-FFF2-40B4-BE49-F238E27FC236}">
                    <a16:creationId xmlns:a16="http://schemas.microsoft.com/office/drawing/2014/main" id="{5F12EF90-51ED-DB2B-909D-5549CF1F28F5}"/>
                  </a:ext>
                </a:extLst>
              </p:cNvPr>
              <p:cNvSpPr/>
              <p:nvPr/>
            </p:nvSpPr>
            <p:spPr>
              <a:xfrm>
                <a:off x="6521798" y="2728943"/>
                <a:ext cx="271176" cy="439483"/>
              </a:xfrm>
              <a:custGeom>
                <a:avLst/>
                <a:gdLst>
                  <a:gd name="connsiteX0" fmla="*/ 9335 w 271176"/>
                  <a:gd name="connsiteY0" fmla="*/ 439484 h 439483"/>
                  <a:gd name="connsiteX1" fmla="*/ 0 w 271176"/>
                  <a:gd name="connsiteY1" fmla="*/ 439484 h 439483"/>
                  <a:gd name="connsiteX2" fmla="*/ 0 w 271176"/>
                  <a:gd name="connsiteY2" fmla="*/ 0 h 439483"/>
                  <a:gd name="connsiteX3" fmla="*/ 271177 w 271176"/>
                  <a:gd name="connsiteY3" fmla="*/ 0 h 439483"/>
                  <a:gd name="connsiteX4" fmla="*/ 271177 w 271176"/>
                  <a:gd name="connsiteY4" fmla="*/ 9430 h 439483"/>
                  <a:gd name="connsiteX5" fmla="*/ 9335 w 271176"/>
                  <a:gd name="connsiteY5" fmla="*/ 943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9335" y="439484"/>
                    </a:moveTo>
                    <a:lnTo>
                      <a:pt x="0" y="439484"/>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3" name="任意多边形: 形状 352">
                <a:extLst>
                  <a:ext uri="{FF2B5EF4-FFF2-40B4-BE49-F238E27FC236}">
                    <a16:creationId xmlns:a16="http://schemas.microsoft.com/office/drawing/2014/main" id="{95ACE4CF-500B-92DA-5C07-062023BCD1C3}"/>
                  </a:ext>
                </a:extLst>
              </p:cNvPr>
              <p:cNvSpPr/>
              <p:nvPr/>
            </p:nvSpPr>
            <p:spPr>
              <a:xfrm>
                <a:off x="6321773" y="2738278"/>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430 w 204692"/>
                  <a:gd name="connsiteY5" fmla="*/ 30671 h 299751"/>
                  <a:gd name="connsiteX6" fmla="*/ 9430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430" y="30671"/>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4" name="任意多边形: 形状 353">
                <a:extLst>
                  <a:ext uri="{FF2B5EF4-FFF2-40B4-BE49-F238E27FC236}">
                    <a16:creationId xmlns:a16="http://schemas.microsoft.com/office/drawing/2014/main" id="{C11A2C37-3DEA-9991-8EDB-7D9E73750B0B}"/>
                  </a:ext>
                </a:extLst>
              </p:cNvPr>
              <p:cNvSpPr/>
              <p:nvPr/>
            </p:nvSpPr>
            <p:spPr>
              <a:xfrm>
                <a:off x="6593140" y="2666840"/>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167 w 204597"/>
                  <a:gd name="connsiteY3" fmla="*/ 361759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167" y="361759"/>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5" name="任意多边形: 形状 354">
                <a:extLst>
                  <a:ext uri="{FF2B5EF4-FFF2-40B4-BE49-F238E27FC236}">
                    <a16:creationId xmlns:a16="http://schemas.microsoft.com/office/drawing/2014/main" id="{0347AA95-FCDD-9C47-878F-2C59ACFDB27F}"/>
                  </a:ext>
                </a:extLst>
              </p:cNvPr>
              <p:cNvSpPr/>
              <p:nvPr/>
            </p:nvSpPr>
            <p:spPr>
              <a:xfrm>
                <a:off x="6257099" y="2663316"/>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6" name="任意多边形: 形状 355">
                <a:extLst>
                  <a:ext uri="{FF2B5EF4-FFF2-40B4-BE49-F238E27FC236}">
                    <a16:creationId xmlns:a16="http://schemas.microsoft.com/office/drawing/2014/main" id="{B51B2294-662C-472E-34FC-BDA50B09455D}"/>
                  </a:ext>
                </a:extLst>
              </p:cNvPr>
              <p:cNvSpPr/>
              <p:nvPr/>
            </p:nvSpPr>
            <p:spPr>
              <a:xfrm>
                <a:off x="6323678" y="2628645"/>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7" name="任意多边形: 形状 356">
                <a:extLst>
                  <a:ext uri="{FF2B5EF4-FFF2-40B4-BE49-F238E27FC236}">
                    <a16:creationId xmlns:a16="http://schemas.microsoft.com/office/drawing/2014/main" id="{8C0AF219-7D9F-1493-2596-D831AD0F43B9}"/>
                  </a:ext>
                </a:extLst>
              </p:cNvPr>
              <p:cNvSpPr/>
              <p:nvPr/>
            </p:nvSpPr>
            <p:spPr>
              <a:xfrm>
                <a:off x="6891845" y="2184208"/>
                <a:ext cx="35623" cy="51149"/>
              </a:xfrm>
              <a:custGeom>
                <a:avLst/>
                <a:gdLst>
                  <a:gd name="connsiteX0" fmla="*/ 0 w 35623"/>
                  <a:gd name="connsiteY0" fmla="*/ 5715 h 51149"/>
                  <a:gd name="connsiteX1" fmla="*/ 34576 w 35623"/>
                  <a:gd name="connsiteY1" fmla="*/ 51149 h 51149"/>
                  <a:gd name="connsiteX2" fmla="*/ 35623 w 35623"/>
                  <a:gd name="connsiteY2" fmla="*/ 51149 h 51149"/>
                  <a:gd name="connsiteX3" fmla="*/ 35623 w 35623"/>
                  <a:gd name="connsiteY3" fmla="*/ 37052 h 51149"/>
                  <a:gd name="connsiteX4" fmla="*/ 7525 w 35623"/>
                  <a:gd name="connsiteY4" fmla="*/ 0 h 5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149">
                    <a:moveTo>
                      <a:pt x="0" y="5715"/>
                    </a:moveTo>
                    <a:lnTo>
                      <a:pt x="34576" y="51149"/>
                    </a:lnTo>
                    <a:lnTo>
                      <a:pt x="35623" y="51149"/>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8" name="任意多边形: 形状 357">
                <a:extLst>
                  <a:ext uri="{FF2B5EF4-FFF2-40B4-BE49-F238E27FC236}">
                    <a16:creationId xmlns:a16="http://schemas.microsoft.com/office/drawing/2014/main" id="{49941D80-E54C-04FA-E28A-9EEF59633B05}"/>
                  </a:ext>
                </a:extLst>
              </p:cNvPr>
              <p:cNvSpPr/>
              <p:nvPr/>
            </p:nvSpPr>
            <p:spPr>
              <a:xfrm>
                <a:off x="6595522" y="2027903"/>
                <a:ext cx="331946" cy="142684"/>
              </a:xfrm>
              <a:custGeom>
                <a:avLst/>
                <a:gdLst>
                  <a:gd name="connsiteX0" fmla="*/ 330899 w 331946"/>
                  <a:gd name="connsiteY0" fmla="*/ 0 h 142684"/>
                  <a:gd name="connsiteX1" fmla="*/ 230886 w 331946"/>
                  <a:gd name="connsiteY1" fmla="*/ 133255 h 142684"/>
                  <a:gd name="connsiteX2" fmla="*/ 0 w 331946"/>
                  <a:gd name="connsiteY2" fmla="*/ 133255 h 142684"/>
                  <a:gd name="connsiteX3" fmla="*/ 0 w 331946"/>
                  <a:gd name="connsiteY3" fmla="*/ 142685 h 142684"/>
                  <a:gd name="connsiteX4" fmla="*/ 235649 w 331946"/>
                  <a:gd name="connsiteY4" fmla="*/ 142685 h 142684"/>
                  <a:gd name="connsiteX5" fmla="*/ 331946 w 331946"/>
                  <a:gd name="connsiteY5" fmla="*/ 14192 h 142684"/>
                  <a:gd name="connsiteX6" fmla="*/ 331946 w 331946"/>
                  <a:gd name="connsiteY6" fmla="*/ 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684">
                    <a:moveTo>
                      <a:pt x="330899" y="0"/>
                    </a:moveTo>
                    <a:lnTo>
                      <a:pt x="230886" y="133255"/>
                    </a:lnTo>
                    <a:lnTo>
                      <a:pt x="0" y="133255"/>
                    </a:lnTo>
                    <a:lnTo>
                      <a:pt x="0" y="142685"/>
                    </a:lnTo>
                    <a:lnTo>
                      <a:pt x="235649" y="142685"/>
                    </a:lnTo>
                    <a:lnTo>
                      <a:pt x="331946" y="14192"/>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9" name="任意多边形: 形状 358">
                <a:extLst>
                  <a:ext uri="{FF2B5EF4-FFF2-40B4-BE49-F238E27FC236}">
                    <a16:creationId xmlns:a16="http://schemas.microsoft.com/office/drawing/2014/main" id="{65AD59C3-2D52-C857-2C4E-953CE7418156}"/>
                  </a:ext>
                </a:extLst>
              </p:cNvPr>
              <p:cNvSpPr/>
              <p:nvPr/>
            </p:nvSpPr>
            <p:spPr>
              <a:xfrm>
                <a:off x="6595522" y="2137536"/>
                <a:ext cx="331946" cy="97821"/>
              </a:xfrm>
              <a:custGeom>
                <a:avLst/>
                <a:gdLst>
                  <a:gd name="connsiteX0" fmla="*/ 265652 w 331946"/>
                  <a:gd name="connsiteY0" fmla="*/ 88487 h 97821"/>
                  <a:gd name="connsiteX1" fmla="*/ 0 w 331946"/>
                  <a:gd name="connsiteY1" fmla="*/ 88487 h 97821"/>
                  <a:gd name="connsiteX2" fmla="*/ 0 w 331946"/>
                  <a:gd name="connsiteY2" fmla="*/ 97822 h 97821"/>
                  <a:gd name="connsiteX3" fmla="*/ 270320 w 331946"/>
                  <a:gd name="connsiteY3" fmla="*/ 97822 h 97821"/>
                  <a:gd name="connsiteX4" fmla="*/ 331946 w 331946"/>
                  <a:gd name="connsiteY4" fmla="*/ 15621 h 97821"/>
                  <a:gd name="connsiteX5" fmla="*/ 331946 w 331946"/>
                  <a:gd name="connsiteY5" fmla="*/ 0 h 9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821">
                    <a:moveTo>
                      <a:pt x="265652" y="88487"/>
                    </a:moveTo>
                    <a:lnTo>
                      <a:pt x="0" y="88487"/>
                    </a:lnTo>
                    <a:lnTo>
                      <a:pt x="0" y="97822"/>
                    </a:lnTo>
                    <a:lnTo>
                      <a:pt x="270320" y="97822"/>
                    </a:lnTo>
                    <a:lnTo>
                      <a:pt x="331946" y="15621"/>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0" name="任意多边形: 形状 359">
                <a:extLst>
                  <a:ext uri="{FF2B5EF4-FFF2-40B4-BE49-F238E27FC236}">
                    <a16:creationId xmlns:a16="http://schemas.microsoft.com/office/drawing/2014/main" id="{FBD7D24C-781B-C67F-2856-F200C04FA135}"/>
                  </a:ext>
                </a:extLst>
              </p:cNvPr>
              <p:cNvSpPr/>
              <p:nvPr/>
            </p:nvSpPr>
            <p:spPr>
              <a:xfrm>
                <a:off x="6255194" y="2027903"/>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589 h 207454"/>
                  <a:gd name="connsiteX7" fmla="*/ 64770 w 271271"/>
                  <a:gd name="connsiteY7" fmla="*/ 142589 h 207454"/>
                  <a:gd name="connsiteX8" fmla="*/ 64770 w 271271"/>
                  <a:gd name="connsiteY8" fmla="*/ 66484 h 207454"/>
                  <a:gd name="connsiteX9" fmla="*/ 142684 w 271271"/>
                  <a:gd name="connsiteY9" fmla="*/ 66484 h 207454"/>
                  <a:gd name="connsiteX10" fmla="*/ 142684 w 271271"/>
                  <a:gd name="connsiteY10" fmla="*/ 133160 h 207454"/>
                  <a:gd name="connsiteX11" fmla="*/ 196215 w 271271"/>
                  <a:gd name="connsiteY11" fmla="*/ 133160 h 207454"/>
                  <a:gd name="connsiteX12" fmla="*/ 196215 w 271271"/>
                  <a:gd name="connsiteY12" fmla="*/ 9430 h 207454"/>
                  <a:gd name="connsiteX13" fmla="*/ 9430 w 271271"/>
                  <a:gd name="connsiteY13" fmla="*/ 9430 h 207454"/>
                  <a:gd name="connsiteX14" fmla="*/ 9430 w 271271"/>
                  <a:gd name="connsiteY14" fmla="*/ 198120 h 207454"/>
                  <a:gd name="connsiteX15" fmla="*/ 271272 w 271271"/>
                  <a:gd name="connsiteY15" fmla="*/ 198120 h 207454"/>
                  <a:gd name="connsiteX16" fmla="*/ 271272 w 271271"/>
                  <a:gd name="connsiteY16" fmla="*/ 207454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589"/>
                    </a:lnTo>
                    <a:lnTo>
                      <a:pt x="64770" y="142589"/>
                    </a:lnTo>
                    <a:lnTo>
                      <a:pt x="64770" y="66484"/>
                    </a:lnTo>
                    <a:lnTo>
                      <a:pt x="142684" y="66484"/>
                    </a:lnTo>
                    <a:lnTo>
                      <a:pt x="142684" y="133160"/>
                    </a:lnTo>
                    <a:lnTo>
                      <a:pt x="196215" y="133160"/>
                    </a:lnTo>
                    <a:lnTo>
                      <a:pt x="196215" y="9430"/>
                    </a:lnTo>
                    <a:lnTo>
                      <a:pt x="9430" y="9430"/>
                    </a:lnTo>
                    <a:lnTo>
                      <a:pt x="9430" y="198120"/>
                    </a:lnTo>
                    <a:lnTo>
                      <a:pt x="271272" y="198120"/>
                    </a:lnTo>
                    <a:lnTo>
                      <a:pt x="271272" y="207454"/>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1" name="任意多边形: 形状 360">
                <a:extLst>
                  <a:ext uri="{FF2B5EF4-FFF2-40B4-BE49-F238E27FC236}">
                    <a16:creationId xmlns:a16="http://schemas.microsoft.com/office/drawing/2014/main" id="{B347AD96-2ABA-2D86-2EBC-6346552B867B}"/>
                  </a:ext>
                </a:extLst>
              </p:cNvPr>
              <p:cNvSpPr/>
              <p:nvPr/>
            </p:nvSpPr>
            <p:spPr>
              <a:xfrm>
                <a:off x="6411499" y="2230691"/>
                <a:ext cx="51149" cy="473011"/>
              </a:xfrm>
              <a:custGeom>
                <a:avLst/>
                <a:gdLst>
                  <a:gd name="connsiteX0" fmla="*/ 5715 w 51149"/>
                  <a:gd name="connsiteY0" fmla="*/ 473011 h 473011"/>
                  <a:gd name="connsiteX1" fmla="*/ 0 w 51149"/>
                  <a:gd name="connsiteY1" fmla="*/ 465582 h 473011"/>
                  <a:gd name="connsiteX2" fmla="*/ 41815 w 51149"/>
                  <a:gd name="connsiteY2" fmla="*/ 433864 h 473011"/>
                  <a:gd name="connsiteX3" fmla="*/ 41815 w 51149"/>
                  <a:gd name="connsiteY3" fmla="*/ 0 h 473011"/>
                  <a:gd name="connsiteX4" fmla="*/ 51149 w 51149"/>
                  <a:gd name="connsiteY4" fmla="*/ 0 h 473011"/>
                  <a:gd name="connsiteX5" fmla="*/ 51149 w 51149"/>
                  <a:gd name="connsiteY5" fmla="*/ 438436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5715" y="473011"/>
                    </a:moveTo>
                    <a:lnTo>
                      <a:pt x="0" y="465582"/>
                    </a:lnTo>
                    <a:lnTo>
                      <a:pt x="41815" y="433864"/>
                    </a:lnTo>
                    <a:lnTo>
                      <a:pt x="41815" y="0"/>
                    </a:lnTo>
                    <a:lnTo>
                      <a:pt x="51149" y="0"/>
                    </a:lnTo>
                    <a:lnTo>
                      <a:pt x="51149" y="43843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2" name="任意多边形: 形状 361">
                <a:extLst>
                  <a:ext uri="{FF2B5EF4-FFF2-40B4-BE49-F238E27FC236}">
                    <a16:creationId xmlns:a16="http://schemas.microsoft.com/office/drawing/2014/main" id="{91FAB11E-7034-67A4-1A2F-D7492A3386E4}"/>
                  </a:ext>
                </a:extLst>
              </p:cNvPr>
              <p:cNvSpPr/>
              <p:nvPr/>
            </p:nvSpPr>
            <p:spPr>
              <a:xfrm>
                <a:off x="6355778" y="2230691"/>
                <a:ext cx="42100" cy="430529"/>
              </a:xfrm>
              <a:custGeom>
                <a:avLst/>
                <a:gdLst>
                  <a:gd name="connsiteX0" fmla="*/ 5334 w 42100"/>
                  <a:gd name="connsiteY0" fmla="*/ 430530 h 430529"/>
                  <a:gd name="connsiteX1" fmla="*/ 0 w 42100"/>
                  <a:gd name="connsiteY1" fmla="*/ 422815 h 430529"/>
                  <a:gd name="connsiteX2" fmla="*/ 32766 w 42100"/>
                  <a:gd name="connsiteY2" fmla="*/ 400336 h 430529"/>
                  <a:gd name="connsiteX3" fmla="*/ 32766 w 42100"/>
                  <a:gd name="connsiteY3" fmla="*/ 0 h 430529"/>
                  <a:gd name="connsiteX4" fmla="*/ 42100 w 42100"/>
                  <a:gd name="connsiteY4" fmla="*/ 0 h 430529"/>
                  <a:gd name="connsiteX5" fmla="*/ 42100 w 42100"/>
                  <a:gd name="connsiteY5" fmla="*/ 405289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5334" y="430530"/>
                    </a:moveTo>
                    <a:lnTo>
                      <a:pt x="0" y="422815"/>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3" name="任意多边形: 形状 362">
                <a:extLst>
                  <a:ext uri="{FF2B5EF4-FFF2-40B4-BE49-F238E27FC236}">
                    <a16:creationId xmlns:a16="http://schemas.microsoft.com/office/drawing/2014/main" id="{3C8CE272-8947-8E75-A6E5-EA3A75D3538D}"/>
                  </a:ext>
                </a:extLst>
              </p:cNvPr>
              <p:cNvSpPr/>
              <p:nvPr/>
            </p:nvSpPr>
            <p:spPr>
              <a:xfrm>
                <a:off x="6255194" y="2294508"/>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69951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8017" y="0"/>
                    </a:lnTo>
                    <a:lnTo>
                      <a:pt x="138017" y="9334"/>
                    </a:lnTo>
                    <a:lnTo>
                      <a:pt x="9430" y="9334"/>
                    </a:lnTo>
                    <a:lnTo>
                      <a:pt x="9430" y="369951"/>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4" name="任意多边形: 形状 363">
                <a:extLst>
                  <a:ext uri="{FF2B5EF4-FFF2-40B4-BE49-F238E27FC236}">
                    <a16:creationId xmlns:a16="http://schemas.microsoft.com/office/drawing/2014/main" id="{D0E11A5D-7347-ECFC-AE0A-049F7EABBBA4}"/>
                  </a:ext>
                </a:extLst>
              </p:cNvPr>
              <p:cNvSpPr/>
              <p:nvPr/>
            </p:nvSpPr>
            <p:spPr>
              <a:xfrm>
                <a:off x="6321869" y="2361088"/>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430 h 374713"/>
                  <a:gd name="connsiteX5" fmla="*/ 9334 w 138874"/>
                  <a:gd name="connsiteY5" fmla="*/ 9430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430"/>
                    </a:lnTo>
                    <a:lnTo>
                      <a:pt x="9334" y="9430"/>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5" name="任意多边形: 形状 364">
                <a:extLst>
                  <a:ext uri="{FF2B5EF4-FFF2-40B4-BE49-F238E27FC236}">
                    <a16:creationId xmlns:a16="http://schemas.microsoft.com/office/drawing/2014/main" id="{D30300E2-ED92-D2C0-EBD7-43E38624025E}"/>
                  </a:ext>
                </a:extLst>
              </p:cNvPr>
              <p:cNvSpPr/>
              <p:nvPr/>
            </p:nvSpPr>
            <p:spPr>
              <a:xfrm>
                <a:off x="6521798" y="2027903"/>
                <a:ext cx="405669" cy="271271"/>
              </a:xfrm>
              <a:custGeom>
                <a:avLst/>
                <a:gdLst>
                  <a:gd name="connsiteX0" fmla="*/ 0 w 405669"/>
                  <a:gd name="connsiteY0" fmla="*/ 0 h 271271"/>
                  <a:gd name="connsiteX1" fmla="*/ 0 w 405669"/>
                  <a:gd name="connsiteY1" fmla="*/ 271272 h 271271"/>
                  <a:gd name="connsiteX2" fmla="*/ 9335 w 405669"/>
                  <a:gd name="connsiteY2" fmla="*/ 271272 h 271271"/>
                  <a:gd name="connsiteX3" fmla="*/ 9335 w 405669"/>
                  <a:gd name="connsiteY3" fmla="*/ 9430 h 271271"/>
                  <a:gd name="connsiteX4" fmla="*/ 339376 w 405669"/>
                  <a:gd name="connsiteY4" fmla="*/ 9430 h 271271"/>
                  <a:gd name="connsiteX5" fmla="*/ 405670 w 405669"/>
                  <a:gd name="connsiteY5" fmla="*/ 99155 h 271271"/>
                  <a:gd name="connsiteX6" fmla="*/ 405670 w 405669"/>
                  <a:gd name="connsiteY6" fmla="*/ 83344 h 271271"/>
                  <a:gd name="connsiteX7" fmla="*/ 344138 w 405669"/>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271">
                    <a:moveTo>
                      <a:pt x="0" y="0"/>
                    </a:moveTo>
                    <a:lnTo>
                      <a:pt x="0" y="271272"/>
                    </a:lnTo>
                    <a:lnTo>
                      <a:pt x="9335" y="271272"/>
                    </a:lnTo>
                    <a:lnTo>
                      <a:pt x="9335" y="9430"/>
                    </a:lnTo>
                    <a:lnTo>
                      <a:pt x="339376" y="9430"/>
                    </a:lnTo>
                    <a:lnTo>
                      <a:pt x="405670" y="99155"/>
                    </a:lnTo>
                    <a:lnTo>
                      <a:pt x="405670" y="83344"/>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6" name="任意多边形: 形状 365">
                <a:extLst>
                  <a:ext uri="{FF2B5EF4-FFF2-40B4-BE49-F238E27FC236}">
                    <a16:creationId xmlns:a16="http://schemas.microsoft.com/office/drawing/2014/main" id="{A393A074-B169-CC88-F4F1-E90AE7C930BF}"/>
                  </a:ext>
                </a:extLst>
              </p:cNvPr>
              <p:cNvSpPr/>
              <p:nvPr/>
            </p:nvSpPr>
            <p:spPr>
              <a:xfrm>
                <a:off x="6590854" y="2094578"/>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334 h 204596"/>
                  <a:gd name="connsiteX4" fmla="*/ 235648 w 336613"/>
                  <a:gd name="connsiteY4" fmla="*/ 9334 h 204596"/>
                  <a:gd name="connsiteX5" fmla="*/ 334137 w 336613"/>
                  <a:gd name="connsiteY5" fmla="*/ 138970 h 204596"/>
                  <a:gd name="connsiteX6" fmla="*/ 336613 w 336613"/>
                  <a:gd name="connsiteY6" fmla="*/ 137065 h 204596"/>
                  <a:gd name="connsiteX7" fmla="*/ 336613 w 336613"/>
                  <a:gd name="connsiteY7" fmla="*/ 126682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334"/>
                    </a:lnTo>
                    <a:lnTo>
                      <a:pt x="235648" y="9334"/>
                    </a:lnTo>
                    <a:lnTo>
                      <a:pt x="334137" y="138970"/>
                    </a:lnTo>
                    <a:lnTo>
                      <a:pt x="336613" y="137065"/>
                    </a:lnTo>
                    <a:lnTo>
                      <a:pt x="336613" y="126682"/>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7" name="任意多边形: 形状 366">
                <a:extLst>
                  <a:ext uri="{FF2B5EF4-FFF2-40B4-BE49-F238E27FC236}">
                    <a16:creationId xmlns:a16="http://schemas.microsoft.com/office/drawing/2014/main" id="{A609BE66-460F-1595-A5E8-9FAC1075C921}"/>
                  </a:ext>
                </a:extLst>
              </p:cNvPr>
              <p:cNvSpPr/>
              <p:nvPr/>
            </p:nvSpPr>
            <p:spPr>
              <a:xfrm>
                <a:off x="6457981" y="2294508"/>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8" name="任意多边形: 形状 367">
                <a:extLst>
                  <a:ext uri="{FF2B5EF4-FFF2-40B4-BE49-F238E27FC236}">
                    <a16:creationId xmlns:a16="http://schemas.microsoft.com/office/drawing/2014/main" id="{267B0824-0AF0-47B9-446E-9DFF419BFD63}"/>
                  </a:ext>
                </a:extLst>
              </p:cNvPr>
              <p:cNvSpPr/>
              <p:nvPr/>
            </p:nvSpPr>
            <p:spPr>
              <a:xfrm>
                <a:off x="6457981" y="2361088"/>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9" name="任意多边形: 形状 368">
                <a:extLst>
                  <a:ext uri="{FF2B5EF4-FFF2-40B4-BE49-F238E27FC236}">
                    <a16:creationId xmlns:a16="http://schemas.microsoft.com/office/drawing/2014/main" id="{C5C118DC-0913-5211-0F78-4FD1D241E9A6}"/>
                  </a:ext>
                </a:extLst>
              </p:cNvPr>
              <p:cNvSpPr/>
              <p:nvPr/>
            </p:nvSpPr>
            <p:spPr>
              <a:xfrm>
                <a:off x="6590854" y="2365755"/>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838 h 239172"/>
                  <a:gd name="connsiteX4" fmla="*/ 9430 w 336613"/>
                  <a:gd name="connsiteY4" fmla="*/ 229838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838"/>
                    </a:lnTo>
                    <a:lnTo>
                      <a:pt x="9430" y="22983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0" name="任意多边形: 形状 369">
                <a:extLst>
                  <a:ext uri="{FF2B5EF4-FFF2-40B4-BE49-F238E27FC236}">
                    <a16:creationId xmlns:a16="http://schemas.microsoft.com/office/drawing/2014/main" id="{F038CBAB-624F-6E19-E96F-00703AA772FF}"/>
                  </a:ext>
                </a:extLst>
              </p:cNvPr>
              <p:cNvSpPr/>
              <p:nvPr/>
            </p:nvSpPr>
            <p:spPr>
              <a:xfrm>
                <a:off x="6521798" y="2365755"/>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5084 h 304418"/>
                  <a:gd name="connsiteX4" fmla="*/ 9335 w 405669"/>
                  <a:gd name="connsiteY4" fmla="*/ 295084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5084"/>
                    </a:lnTo>
                    <a:lnTo>
                      <a:pt x="9335" y="295084"/>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1" name="任意多边形: 形状 370">
                <a:extLst>
                  <a:ext uri="{FF2B5EF4-FFF2-40B4-BE49-F238E27FC236}">
                    <a16:creationId xmlns:a16="http://schemas.microsoft.com/office/drawing/2014/main" id="{D7C9F428-31C3-9CFE-56DB-F95368799439}"/>
                  </a:ext>
                </a:extLst>
              </p:cNvPr>
              <p:cNvSpPr/>
              <p:nvPr/>
            </p:nvSpPr>
            <p:spPr>
              <a:xfrm>
                <a:off x="6924039" y="2294508"/>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2" name="任意多边形: 形状 371">
                <a:extLst>
                  <a:ext uri="{FF2B5EF4-FFF2-40B4-BE49-F238E27FC236}">
                    <a16:creationId xmlns:a16="http://schemas.microsoft.com/office/drawing/2014/main" id="{BF46BEDC-61C8-91CB-3510-80BE40DE6ED7}"/>
                  </a:ext>
                </a:extLst>
              </p:cNvPr>
              <p:cNvSpPr/>
              <p:nvPr/>
            </p:nvSpPr>
            <p:spPr>
              <a:xfrm>
                <a:off x="4905215" y="3803649"/>
                <a:ext cx="207454" cy="271271"/>
              </a:xfrm>
              <a:custGeom>
                <a:avLst/>
                <a:gdLst>
                  <a:gd name="connsiteX0" fmla="*/ 207454 w 207454"/>
                  <a:gd name="connsiteY0" fmla="*/ 271272 h 271271"/>
                  <a:gd name="connsiteX1" fmla="*/ 0 w 207454"/>
                  <a:gd name="connsiteY1" fmla="*/ 271272 h 271271"/>
                  <a:gd name="connsiteX2" fmla="*/ 0 w 207454"/>
                  <a:gd name="connsiteY2" fmla="*/ 65722 h 271271"/>
                  <a:gd name="connsiteX3" fmla="*/ 133255 w 207454"/>
                  <a:gd name="connsiteY3" fmla="*/ 65722 h 271271"/>
                  <a:gd name="connsiteX4" fmla="*/ 133255 w 207454"/>
                  <a:gd name="connsiteY4" fmla="*/ 95 h 271271"/>
                  <a:gd name="connsiteX5" fmla="*/ 142684 w 207454"/>
                  <a:gd name="connsiteY5" fmla="*/ 95 h 271271"/>
                  <a:gd name="connsiteX6" fmla="*/ 142684 w 207454"/>
                  <a:gd name="connsiteY6" fmla="*/ 206502 h 271271"/>
                  <a:gd name="connsiteX7" fmla="*/ 66580 w 207454"/>
                  <a:gd name="connsiteY7" fmla="*/ 206502 h 271271"/>
                  <a:gd name="connsiteX8" fmla="*/ 66580 w 207454"/>
                  <a:gd name="connsiteY8" fmla="*/ 128588 h 271271"/>
                  <a:gd name="connsiteX9" fmla="*/ 133255 w 207454"/>
                  <a:gd name="connsiteY9" fmla="*/ 128588 h 271271"/>
                  <a:gd name="connsiteX10" fmla="*/ 133255 w 207454"/>
                  <a:gd name="connsiteY10" fmla="*/ 75057 h 271271"/>
                  <a:gd name="connsiteX11" fmla="*/ 9334 w 207454"/>
                  <a:gd name="connsiteY11" fmla="*/ 75057 h 271271"/>
                  <a:gd name="connsiteX12" fmla="*/ 9334 w 207454"/>
                  <a:gd name="connsiteY12" fmla="*/ 261842 h 271271"/>
                  <a:gd name="connsiteX13" fmla="*/ 198025 w 207454"/>
                  <a:gd name="connsiteY13" fmla="*/ 261842 h 271271"/>
                  <a:gd name="connsiteX14" fmla="*/ 198025 w 207454"/>
                  <a:gd name="connsiteY14" fmla="*/ 0 h 271271"/>
                  <a:gd name="connsiteX15" fmla="*/ 207454 w 207454"/>
                  <a:gd name="connsiteY15" fmla="*/ 0 h 271271"/>
                  <a:gd name="connsiteX16" fmla="*/ 207454 w 207454"/>
                  <a:gd name="connsiteY16" fmla="*/ 271272 h 271271"/>
                  <a:gd name="connsiteX17" fmla="*/ 75914 w 207454"/>
                  <a:gd name="connsiteY17" fmla="*/ 197072 h 271271"/>
                  <a:gd name="connsiteX18" fmla="*/ 133255 w 207454"/>
                  <a:gd name="connsiteY18" fmla="*/ 197072 h 271271"/>
                  <a:gd name="connsiteX19" fmla="*/ 133255 w 207454"/>
                  <a:gd name="connsiteY19" fmla="*/ 137922 h 271271"/>
                  <a:gd name="connsiteX20" fmla="*/ 75914 w 207454"/>
                  <a:gd name="connsiteY20" fmla="*/ 137922 h 271271"/>
                  <a:gd name="connsiteX21" fmla="*/ 75914 w 207454"/>
                  <a:gd name="connsiteY21" fmla="*/ 197072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207454" y="271272"/>
                    </a:moveTo>
                    <a:lnTo>
                      <a:pt x="0" y="271272"/>
                    </a:lnTo>
                    <a:lnTo>
                      <a:pt x="0" y="65722"/>
                    </a:lnTo>
                    <a:lnTo>
                      <a:pt x="133255" y="65722"/>
                    </a:lnTo>
                    <a:lnTo>
                      <a:pt x="133255" y="95"/>
                    </a:lnTo>
                    <a:lnTo>
                      <a:pt x="142684" y="95"/>
                    </a:lnTo>
                    <a:lnTo>
                      <a:pt x="142684" y="206502"/>
                    </a:lnTo>
                    <a:lnTo>
                      <a:pt x="66580" y="206502"/>
                    </a:lnTo>
                    <a:lnTo>
                      <a:pt x="66580" y="128588"/>
                    </a:lnTo>
                    <a:lnTo>
                      <a:pt x="133255" y="128588"/>
                    </a:lnTo>
                    <a:lnTo>
                      <a:pt x="133255" y="75057"/>
                    </a:lnTo>
                    <a:lnTo>
                      <a:pt x="9334" y="75057"/>
                    </a:lnTo>
                    <a:lnTo>
                      <a:pt x="9334" y="261842"/>
                    </a:lnTo>
                    <a:lnTo>
                      <a:pt x="198025" y="261842"/>
                    </a:lnTo>
                    <a:lnTo>
                      <a:pt x="198025" y="0"/>
                    </a:lnTo>
                    <a:lnTo>
                      <a:pt x="207454" y="0"/>
                    </a:lnTo>
                    <a:lnTo>
                      <a:pt x="207454" y="271272"/>
                    </a:lnTo>
                    <a:close/>
                    <a:moveTo>
                      <a:pt x="75914" y="197072"/>
                    </a:moveTo>
                    <a:lnTo>
                      <a:pt x="133255" y="197072"/>
                    </a:lnTo>
                    <a:lnTo>
                      <a:pt x="133255" y="137922"/>
                    </a:lnTo>
                    <a:lnTo>
                      <a:pt x="75914" y="137922"/>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3" name="任意多边形: 形状 372">
                <a:extLst>
                  <a:ext uri="{FF2B5EF4-FFF2-40B4-BE49-F238E27FC236}">
                    <a16:creationId xmlns:a16="http://schemas.microsoft.com/office/drawing/2014/main" id="{CF1C971E-EC5A-0A7F-85EC-B2433E65C08D}"/>
                  </a:ext>
                </a:extLst>
              </p:cNvPr>
              <p:cNvSpPr/>
              <p:nvPr/>
            </p:nvSpPr>
            <p:spPr>
              <a:xfrm>
                <a:off x="5108003" y="3867466"/>
                <a:ext cx="438530" cy="51054"/>
              </a:xfrm>
              <a:custGeom>
                <a:avLst/>
                <a:gdLst>
                  <a:gd name="connsiteX0" fmla="*/ 431101 w 438530"/>
                  <a:gd name="connsiteY0" fmla="*/ 51054 h 51054"/>
                  <a:gd name="connsiteX1" fmla="*/ 399288 w 438530"/>
                  <a:gd name="connsiteY1" fmla="*/ 9334 h 51054"/>
                  <a:gd name="connsiteX2" fmla="*/ 0 w 438530"/>
                  <a:gd name="connsiteY2" fmla="*/ 9334 h 51054"/>
                  <a:gd name="connsiteX3" fmla="*/ 0 w 438530"/>
                  <a:gd name="connsiteY3" fmla="*/ 0 h 51054"/>
                  <a:gd name="connsiteX4" fmla="*/ 403955 w 438530"/>
                  <a:gd name="connsiteY4" fmla="*/ 0 h 51054"/>
                  <a:gd name="connsiteX5" fmla="*/ 438531 w 438530"/>
                  <a:gd name="connsiteY5" fmla="*/ 45434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4"/>
                    </a:lnTo>
                    <a:lnTo>
                      <a:pt x="0" y="9334"/>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4" name="任意多边形: 形状 373">
                <a:extLst>
                  <a:ext uri="{FF2B5EF4-FFF2-40B4-BE49-F238E27FC236}">
                    <a16:creationId xmlns:a16="http://schemas.microsoft.com/office/drawing/2014/main" id="{A5F11634-CBDD-BD6E-7DE3-B3C3F371CB8E}"/>
                  </a:ext>
                </a:extLst>
              </p:cNvPr>
              <p:cNvSpPr/>
              <p:nvPr/>
            </p:nvSpPr>
            <p:spPr>
              <a:xfrm>
                <a:off x="5108003" y="3932237"/>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5" name="任意多边形: 形状 374">
                <a:extLst>
                  <a:ext uri="{FF2B5EF4-FFF2-40B4-BE49-F238E27FC236}">
                    <a16:creationId xmlns:a16="http://schemas.microsoft.com/office/drawing/2014/main" id="{33301010-088D-C375-5265-30C7651CA397}"/>
                  </a:ext>
                </a:extLst>
              </p:cNvPr>
              <p:cNvSpPr/>
              <p:nvPr/>
            </p:nvSpPr>
            <p:spPr>
              <a:xfrm>
                <a:off x="5171725" y="3932237"/>
                <a:ext cx="671131" cy="142684"/>
              </a:xfrm>
              <a:custGeom>
                <a:avLst/>
                <a:gdLst>
                  <a:gd name="connsiteX0" fmla="*/ 340233 w 671131"/>
                  <a:gd name="connsiteY0" fmla="*/ 142684 h 142684"/>
                  <a:gd name="connsiteX1" fmla="*/ 0 w 671131"/>
                  <a:gd name="connsiteY1" fmla="*/ 142684 h 142684"/>
                  <a:gd name="connsiteX2" fmla="*/ 0 w 671131"/>
                  <a:gd name="connsiteY2" fmla="*/ 4667 h 142684"/>
                  <a:gd name="connsiteX3" fmla="*/ 9430 w 671131"/>
                  <a:gd name="connsiteY3" fmla="*/ 4667 h 142684"/>
                  <a:gd name="connsiteX4" fmla="*/ 9430 w 671131"/>
                  <a:gd name="connsiteY4" fmla="*/ 133255 h 142684"/>
                  <a:gd name="connsiteX5" fmla="*/ 335566 w 671131"/>
                  <a:gd name="connsiteY5" fmla="*/ 133255 h 142684"/>
                  <a:gd name="connsiteX6" fmla="*/ 435483 w 671131"/>
                  <a:gd name="connsiteY6" fmla="*/ 0 h 142684"/>
                  <a:gd name="connsiteX7" fmla="*/ 671132 w 671131"/>
                  <a:gd name="connsiteY7" fmla="*/ 0 h 142684"/>
                  <a:gd name="connsiteX8" fmla="*/ 671132 w 671131"/>
                  <a:gd name="connsiteY8" fmla="*/ 9430 h 142684"/>
                  <a:gd name="connsiteX9" fmla="*/ 440246 w 671131"/>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684">
                    <a:moveTo>
                      <a:pt x="340233" y="142684"/>
                    </a:moveTo>
                    <a:lnTo>
                      <a:pt x="0" y="142684"/>
                    </a:lnTo>
                    <a:lnTo>
                      <a:pt x="0" y="4667"/>
                    </a:lnTo>
                    <a:lnTo>
                      <a:pt x="9430" y="4667"/>
                    </a:lnTo>
                    <a:lnTo>
                      <a:pt x="9430" y="133255"/>
                    </a:lnTo>
                    <a:lnTo>
                      <a:pt x="335566" y="133255"/>
                    </a:lnTo>
                    <a:lnTo>
                      <a:pt x="435483" y="0"/>
                    </a:lnTo>
                    <a:lnTo>
                      <a:pt x="671132" y="0"/>
                    </a:lnTo>
                    <a:lnTo>
                      <a:pt x="671132" y="9430"/>
                    </a:lnTo>
                    <a:lnTo>
                      <a:pt x="44024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6" name="任意多边形: 形状 375">
                <a:extLst>
                  <a:ext uri="{FF2B5EF4-FFF2-40B4-BE49-F238E27FC236}">
                    <a16:creationId xmlns:a16="http://schemas.microsoft.com/office/drawing/2014/main" id="{134CF30D-7F33-2C17-E5A1-ADE47688067F}"/>
                  </a:ext>
                </a:extLst>
              </p:cNvPr>
              <p:cNvSpPr/>
              <p:nvPr/>
            </p:nvSpPr>
            <p:spPr>
              <a:xfrm>
                <a:off x="5238400" y="3867466"/>
                <a:ext cx="604456" cy="140779"/>
              </a:xfrm>
              <a:custGeom>
                <a:avLst/>
                <a:gdLst>
                  <a:gd name="connsiteX0" fmla="*/ 240221 w 604456"/>
                  <a:gd name="connsiteY0" fmla="*/ 140779 h 140779"/>
                  <a:gd name="connsiteX1" fmla="*/ 0 w 604456"/>
                  <a:gd name="connsiteY1" fmla="*/ 140779 h 140779"/>
                  <a:gd name="connsiteX2" fmla="*/ 0 w 604456"/>
                  <a:gd name="connsiteY2" fmla="*/ 69437 h 140779"/>
                  <a:gd name="connsiteX3" fmla="*/ 9430 w 604456"/>
                  <a:gd name="connsiteY3" fmla="*/ 69437 h 140779"/>
                  <a:gd name="connsiteX4" fmla="*/ 9430 w 604456"/>
                  <a:gd name="connsiteY4" fmla="*/ 131445 h 140779"/>
                  <a:gd name="connsiteX5" fmla="*/ 235553 w 604456"/>
                  <a:gd name="connsiteY5" fmla="*/ 131445 h 140779"/>
                  <a:gd name="connsiteX6" fmla="*/ 334137 w 604456"/>
                  <a:gd name="connsiteY6" fmla="*/ 0 h 140779"/>
                  <a:gd name="connsiteX7" fmla="*/ 604456 w 604456"/>
                  <a:gd name="connsiteY7" fmla="*/ 0 h 140779"/>
                  <a:gd name="connsiteX8" fmla="*/ 604456 w 604456"/>
                  <a:gd name="connsiteY8" fmla="*/ 9334 h 140779"/>
                  <a:gd name="connsiteX9" fmla="*/ 338804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40221" y="140779"/>
                    </a:moveTo>
                    <a:lnTo>
                      <a:pt x="0" y="140779"/>
                    </a:lnTo>
                    <a:lnTo>
                      <a:pt x="0" y="69437"/>
                    </a:lnTo>
                    <a:lnTo>
                      <a:pt x="9430" y="69437"/>
                    </a:lnTo>
                    <a:lnTo>
                      <a:pt x="9430" y="131445"/>
                    </a:lnTo>
                    <a:lnTo>
                      <a:pt x="235553" y="131445"/>
                    </a:lnTo>
                    <a:lnTo>
                      <a:pt x="334137" y="0"/>
                    </a:lnTo>
                    <a:lnTo>
                      <a:pt x="604456" y="0"/>
                    </a:lnTo>
                    <a:lnTo>
                      <a:pt x="604456" y="9334"/>
                    </a:lnTo>
                    <a:lnTo>
                      <a:pt x="338804"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7" name="任意多边形: 形状 376">
                <a:extLst>
                  <a:ext uri="{FF2B5EF4-FFF2-40B4-BE49-F238E27FC236}">
                    <a16:creationId xmlns:a16="http://schemas.microsoft.com/office/drawing/2014/main" id="{46DF7F95-DD53-43BA-9AF8-DFC4A61BFE58}"/>
                  </a:ext>
                </a:extLst>
              </p:cNvPr>
              <p:cNvSpPr/>
              <p:nvPr/>
            </p:nvSpPr>
            <p:spPr>
              <a:xfrm>
                <a:off x="5912008" y="3867466"/>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502 w 271271"/>
                  <a:gd name="connsiteY5" fmla="*/ 64770 h 207454"/>
                  <a:gd name="connsiteX6" fmla="*/ 206502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445 h 207454"/>
                  <a:gd name="connsiteX18" fmla="*/ 197072 w 271271"/>
                  <a:gd name="connsiteY18" fmla="*/ 131445 h 207454"/>
                  <a:gd name="connsiteX19" fmla="*/ 197072 w 271271"/>
                  <a:gd name="connsiteY19" fmla="*/ 74104 h 207454"/>
                  <a:gd name="connsiteX20" fmla="*/ 137922 w 271271"/>
                  <a:gd name="connsiteY20" fmla="*/ 74104 h 207454"/>
                  <a:gd name="connsiteX21" fmla="*/ 137922 w 271271"/>
                  <a:gd name="connsiteY21" fmla="*/ 13144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502" y="64770"/>
                    </a:lnTo>
                    <a:lnTo>
                      <a:pt x="206502"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445"/>
                    </a:moveTo>
                    <a:lnTo>
                      <a:pt x="197072" y="131445"/>
                    </a:lnTo>
                    <a:lnTo>
                      <a:pt x="197072" y="74104"/>
                    </a:lnTo>
                    <a:lnTo>
                      <a:pt x="137922" y="74104"/>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8" name="任意多边形: 形状 377">
                <a:extLst>
                  <a:ext uri="{FF2B5EF4-FFF2-40B4-BE49-F238E27FC236}">
                    <a16:creationId xmlns:a16="http://schemas.microsoft.com/office/drawing/2014/main" id="{9AFD8791-17A0-F4E7-577E-F0D4CC939AD1}"/>
                  </a:ext>
                </a:extLst>
              </p:cNvPr>
              <p:cNvSpPr/>
              <p:nvPr/>
            </p:nvSpPr>
            <p:spPr>
              <a:xfrm>
                <a:off x="5975730" y="3399122"/>
                <a:ext cx="51149" cy="473011"/>
              </a:xfrm>
              <a:custGeom>
                <a:avLst/>
                <a:gdLst>
                  <a:gd name="connsiteX0" fmla="*/ 9335 w 51149"/>
                  <a:gd name="connsiteY0" fmla="*/ 473012 h 473011"/>
                  <a:gd name="connsiteX1" fmla="*/ 0 w 51149"/>
                  <a:gd name="connsiteY1" fmla="*/ 473012 h 473011"/>
                  <a:gd name="connsiteX2" fmla="*/ 0 w 51149"/>
                  <a:gd name="connsiteY2" fmla="*/ 34480 h 473011"/>
                  <a:gd name="connsiteX3" fmla="*/ 45434 w 51149"/>
                  <a:gd name="connsiteY3" fmla="*/ 0 h 473011"/>
                  <a:gd name="connsiteX4" fmla="*/ 51149 w 51149"/>
                  <a:gd name="connsiteY4" fmla="*/ 7429 h 473011"/>
                  <a:gd name="connsiteX5" fmla="*/ 9335 w 51149"/>
                  <a:gd name="connsiteY5" fmla="*/ 39148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9335" y="473012"/>
                    </a:moveTo>
                    <a:lnTo>
                      <a:pt x="0" y="473012"/>
                    </a:lnTo>
                    <a:lnTo>
                      <a:pt x="0" y="34480"/>
                    </a:lnTo>
                    <a:lnTo>
                      <a:pt x="45434" y="0"/>
                    </a:lnTo>
                    <a:lnTo>
                      <a:pt x="51149" y="7429"/>
                    </a:lnTo>
                    <a:lnTo>
                      <a:pt x="9335" y="3914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9" name="任意多边形: 形状 378">
                <a:extLst>
                  <a:ext uri="{FF2B5EF4-FFF2-40B4-BE49-F238E27FC236}">
                    <a16:creationId xmlns:a16="http://schemas.microsoft.com/office/drawing/2014/main" id="{8D06022C-3548-FDF2-215C-E8B83B7A0DA2}"/>
                  </a:ext>
                </a:extLst>
              </p:cNvPr>
              <p:cNvSpPr/>
              <p:nvPr/>
            </p:nvSpPr>
            <p:spPr>
              <a:xfrm>
                <a:off x="6040500" y="3441604"/>
                <a:ext cx="42100" cy="430529"/>
              </a:xfrm>
              <a:custGeom>
                <a:avLst/>
                <a:gdLst>
                  <a:gd name="connsiteX0" fmla="*/ 9430 w 42100"/>
                  <a:gd name="connsiteY0" fmla="*/ 430530 h 430529"/>
                  <a:gd name="connsiteX1" fmla="*/ 0 w 42100"/>
                  <a:gd name="connsiteY1" fmla="*/ 430530 h 430529"/>
                  <a:gd name="connsiteX2" fmla="*/ 0 w 42100"/>
                  <a:gd name="connsiteY2" fmla="*/ 25241 h 430529"/>
                  <a:gd name="connsiteX3" fmla="*/ 36862 w 42100"/>
                  <a:gd name="connsiteY3" fmla="*/ 0 h 430529"/>
                  <a:gd name="connsiteX4" fmla="*/ 42100 w 42100"/>
                  <a:gd name="connsiteY4" fmla="*/ 7715 h 430529"/>
                  <a:gd name="connsiteX5" fmla="*/ 9430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430" y="430530"/>
                    </a:moveTo>
                    <a:lnTo>
                      <a:pt x="0" y="430530"/>
                    </a:lnTo>
                    <a:lnTo>
                      <a:pt x="0" y="25241"/>
                    </a:lnTo>
                    <a:lnTo>
                      <a:pt x="36862" y="0"/>
                    </a:lnTo>
                    <a:lnTo>
                      <a:pt x="42100" y="7715"/>
                    </a:lnTo>
                    <a:lnTo>
                      <a:pt x="9430"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0" name="任意多边形: 形状 379">
                <a:extLst>
                  <a:ext uri="{FF2B5EF4-FFF2-40B4-BE49-F238E27FC236}">
                    <a16:creationId xmlns:a16="http://schemas.microsoft.com/office/drawing/2014/main" id="{16B2DE3D-FD09-A7F2-EA0A-8F8F8F285F1B}"/>
                  </a:ext>
                </a:extLst>
              </p:cNvPr>
              <p:cNvSpPr/>
              <p:nvPr/>
            </p:nvSpPr>
            <p:spPr>
              <a:xfrm>
                <a:off x="6042405" y="3332257"/>
                <a:ext cx="140779" cy="476059"/>
              </a:xfrm>
              <a:custGeom>
                <a:avLst/>
                <a:gdLst>
                  <a:gd name="connsiteX0" fmla="*/ 140780 w 140779"/>
                  <a:gd name="connsiteY0" fmla="*/ 476060 h 476059"/>
                  <a:gd name="connsiteX1" fmla="*/ 2762 w 140779"/>
                  <a:gd name="connsiteY1" fmla="*/ 476060 h 476059"/>
                  <a:gd name="connsiteX2" fmla="*/ 2762 w 140779"/>
                  <a:gd name="connsiteY2" fmla="*/ 466725 h 476059"/>
                  <a:gd name="connsiteX3" fmla="*/ 131350 w 140779"/>
                  <a:gd name="connsiteY3" fmla="*/ 466725 h 476059"/>
                  <a:gd name="connsiteX4" fmla="*/ 131350 w 140779"/>
                  <a:gd name="connsiteY4" fmla="*/ 106108 h 476059"/>
                  <a:gd name="connsiteX5" fmla="*/ 0 w 140779"/>
                  <a:gd name="connsiteY5" fmla="*/ 7525 h 476059"/>
                  <a:gd name="connsiteX6" fmla="*/ 5620 w 140779"/>
                  <a:gd name="connsiteY6" fmla="*/ 0 h 476059"/>
                  <a:gd name="connsiteX7" fmla="*/ 140780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80" y="476060"/>
                    </a:moveTo>
                    <a:lnTo>
                      <a:pt x="2762" y="476060"/>
                    </a:lnTo>
                    <a:lnTo>
                      <a:pt x="2762" y="466725"/>
                    </a:lnTo>
                    <a:lnTo>
                      <a:pt x="131350" y="466725"/>
                    </a:lnTo>
                    <a:lnTo>
                      <a:pt x="131350" y="106108"/>
                    </a:lnTo>
                    <a:lnTo>
                      <a:pt x="0" y="7525"/>
                    </a:lnTo>
                    <a:lnTo>
                      <a:pt x="5620" y="0"/>
                    </a:lnTo>
                    <a:lnTo>
                      <a:pt x="140780"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1" name="任意多边形: 形状 380">
                <a:extLst>
                  <a:ext uri="{FF2B5EF4-FFF2-40B4-BE49-F238E27FC236}">
                    <a16:creationId xmlns:a16="http://schemas.microsoft.com/office/drawing/2014/main" id="{5B6CDB76-DAB7-3929-B431-8C7D0907E68B}"/>
                  </a:ext>
                </a:extLst>
              </p:cNvPr>
              <p:cNvSpPr/>
              <p:nvPr/>
            </p:nvSpPr>
            <p:spPr>
              <a:xfrm>
                <a:off x="5977635" y="3367023"/>
                <a:ext cx="138874" cy="374713"/>
              </a:xfrm>
              <a:custGeom>
                <a:avLst/>
                <a:gdLst>
                  <a:gd name="connsiteX0" fmla="*/ 138875 w 138874"/>
                  <a:gd name="connsiteY0" fmla="*/ 374713 h 374713"/>
                  <a:gd name="connsiteX1" fmla="*/ 67532 w 138874"/>
                  <a:gd name="connsiteY1" fmla="*/ 374713 h 374713"/>
                  <a:gd name="connsiteX2" fmla="*/ 67532 w 138874"/>
                  <a:gd name="connsiteY2" fmla="*/ 365284 h 374713"/>
                  <a:gd name="connsiteX3" fmla="*/ 129540 w 138874"/>
                  <a:gd name="connsiteY3" fmla="*/ 365284 h 374713"/>
                  <a:gd name="connsiteX4" fmla="*/ 129540 w 138874"/>
                  <a:gd name="connsiteY4" fmla="*/ 104680 h 374713"/>
                  <a:gd name="connsiteX5" fmla="*/ 0 w 138874"/>
                  <a:gd name="connsiteY5" fmla="*/ 7429 h 374713"/>
                  <a:gd name="connsiteX6" fmla="*/ 5620 w 138874"/>
                  <a:gd name="connsiteY6" fmla="*/ 0 h 374713"/>
                  <a:gd name="connsiteX7" fmla="*/ 138875 w 138874"/>
                  <a:gd name="connsiteY7" fmla="*/ 99917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3"/>
                    </a:moveTo>
                    <a:lnTo>
                      <a:pt x="67532" y="374713"/>
                    </a:lnTo>
                    <a:lnTo>
                      <a:pt x="67532" y="365284"/>
                    </a:lnTo>
                    <a:lnTo>
                      <a:pt x="129540" y="365284"/>
                    </a:lnTo>
                    <a:lnTo>
                      <a:pt x="129540" y="104680"/>
                    </a:lnTo>
                    <a:lnTo>
                      <a:pt x="0" y="7429"/>
                    </a:lnTo>
                    <a:lnTo>
                      <a:pt x="5620" y="0"/>
                    </a:lnTo>
                    <a:lnTo>
                      <a:pt x="138875" y="9991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2" name="任意多边形: 形状 381">
                <a:extLst>
                  <a:ext uri="{FF2B5EF4-FFF2-40B4-BE49-F238E27FC236}">
                    <a16:creationId xmlns:a16="http://schemas.microsoft.com/office/drawing/2014/main" id="{CF490DFF-D566-2126-AAF2-D00157244878}"/>
                  </a:ext>
                </a:extLst>
              </p:cNvPr>
              <p:cNvSpPr/>
              <p:nvPr/>
            </p:nvSpPr>
            <p:spPr>
              <a:xfrm>
                <a:off x="4905215" y="3399503"/>
                <a:ext cx="271271" cy="408812"/>
              </a:xfrm>
              <a:custGeom>
                <a:avLst/>
                <a:gdLst>
                  <a:gd name="connsiteX0" fmla="*/ 271272 w 271271"/>
                  <a:gd name="connsiteY0" fmla="*/ 408813 h 408812"/>
                  <a:gd name="connsiteX1" fmla="*/ 0 w 271271"/>
                  <a:gd name="connsiteY1" fmla="*/ 408813 h 408812"/>
                  <a:gd name="connsiteX2" fmla="*/ 0 w 271271"/>
                  <a:gd name="connsiteY2" fmla="*/ 35814 h 408812"/>
                  <a:gd name="connsiteX3" fmla="*/ 36576 w 271271"/>
                  <a:gd name="connsiteY3" fmla="*/ 0 h 408812"/>
                  <a:gd name="connsiteX4" fmla="*/ 43148 w 271271"/>
                  <a:gd name="connsiteY4" fmla="*/ 6667 h 408812"/>
                  <a:gd name="connsiteX5" fmla="*/ 9430 w 271271"/>
                  <a:gd name="connsiteY5" fmla="*/ 39814 h 408812"/>
                  <a:gd name="connsiteX6" fmla="*/ 9430 w 271271"/>
                  <a:gd name="connsiteY6" fmla="*/ 399478 h 408812"/>
                  <a:gd name="connsiteX7" fmla="*/ 271272 w 271271"/>
                  <a:gd name="connsiteY7" fmla="*/ 399478 h 40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2">
                    <a:moveTo>
                      <a:pt x="271272" y="408813"/>
                    </a:moveTo>
                    <a:lnTo>
                      <a:pt x="0" y="408813"/>
                    </a:lnTo>
                    <a:lnTo>
                      <a:pt x="0" y="35814"/>
                    </a:lnTo>
                    <a:lnTo>
                      <a:pt x="36576" y="0"/>
                    </a:lnTo>
                    <a:lnTo>
                      <a:pt x="43148" y="6667"/>
                    </a:lnTo>
                    <a:lnTo>
                      <a:pt x="9430" y="39814"/>
                    </a:lnTo>
                    <a:lnTo>
                      <a:pt x="9430" y="399478"/>
                    </a:lnTo>
                    <a:lnTo>
                      <a:pt x="271272" y="39947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3" name="任意多边形: 形状 382">
                <a:extLst>
                  <a:ext uri="{FF2B5EF4-FFF2-40B4-BE49-F238E27FC236}">
                    <a16:creationId xmlns:a16="http://schemas.microsoft.com/office/drawing/2014/main" id="{C9ED5906-3C94-A9F4-8805-5874C23CC1B3}"/>
                  </a:ext>
                </a:extLst>
              </p:cNvPr>
              <p:cNvSpPr/>
              <p:nvPr/>
            </p:nvSpPr>
            <p:spPr>
              <a:xfrm>
                <a:off x="5472524" y="3803649"/>
                <a:ext cx="444055" cy="271271"/>
              </a:xfrm>
              <a:custGeom>
                <a:avLst/>
                <a:gdLst>
                  <a:gd name="connsiteX0" fmla="*/ 444055 w 444055"/>
                  <a:gd name="connsiteY0" fmla="*/ 271272 h 271271"/>
                  <a:gd name="connsiteX1" fmla="*/ 99917 w 444055"/>
                  <a:gd name="connsiteY1" fmla="*/ 271272 h 271271"/>
                  <a:gd name="connsiteX2" fmla="*/ 0 w 444055"/>
                  <a:gd name="connsiteY2" fmla="*/ 136112 h 271271"/>
                  <a:gd name="connsiteX3" fmla="*/ 7525 w 444055"/>
                  <a:gd name="connsiteY3" fmla="*/ 130492 h 271271"/>
                  <a:gd name="connsiteX4" fmla="*/ 104680 w 444055"/>
                  <a:gd name="connsiteY4" fmla="*/ 261842 h 271271"/>
                  <a:gd name="connsiteX5" fmla="*/ 434721 w 444055"/>
                  <a:gd name="connsiteY5" fmla="*/ 261842 h 271271"/>
                  <a:gd name="connsiteX6" fmla="*/ 434721 w 444055"/>
                  <a:gd name="connsiteY6" fmla="*/ 0 h 271271"/>
                  <a:gd name="connsiteX7" fmla="*/ 444055 w 444055"/>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271">
                    <a:moveTo>
                      <a:pt x="444055" y="271272"/>
                    </a:moveTo>
                    <a:lnTo>
                      <a:pt x="99917" y="271272"/>
                    </a:lnTo>
                    <a:lnTo>
                      <a:pt x="0" y="136112"/>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4" name="任意多边形: 形状 383">
                <a:extLst>
                  <a:ext uri="{FF2B5EF4-FFF2-40B4-BE49-F238E27FC236}">
                    <a16:creationId xmlns:a16="http://schemas.microsoft.com/office/drawing/2014/main" id="{CD4EAC3D-39A2-7323-AD5A-95D8DDE2D738}"/>
                  </a:ext>
                </a:extLst>
              </p:cNvPr>
              <p:cNvSpPr/>
              <p:nvPr/>
            </p:nvSpPr>
            <p:spPr>
              <a:xfrm>
                <a:off x="5505957" y="3803649"/>
                <a:ext cx="341566" cy="204596"/>
              </a:xfrm>
              <a:custGeom>
                <a:avLst/>
                <a:gdLst>
                  <a:gd name="connsiteX0" fmla="*/ 341567 w 341566"/>
                  <a:gd name="connsiteY0" fmla="*/ 204597 h 204596"/>
                  <a:gd name="connsiteX1" fmla="*/ 101346 w 341566"/>
                  <a:gd name="connsiteY1" fmla="*/ 204597 h 204596"/>
                  <a:gd name="connsiteX2" fmla="*/ 0 w 341566"/>
                  <a:gd name="connsiteY2" fmla="*/ 71342 h 204596"/>
                  <a:gd name="connsiteX3" fmla="*/ 7429 w 341566"/>
                  <a:gd name="connsiteY3" fmla="*/ 65627 h 204596"/>
                  <a:gd name="connsiteX4" fmla="*/ 106013 w 341566"/>
                  <a:gd name="connsiteY4" fmla="*/ 195263 h 204596"/>
                  <a:gd name="connsiteX5" fmla="*/ 332137 w 341566"/>
                  <a:gd name="connsiteY5" fmla="*/ 195263 h 204596"/>
                  <a:gd name="connsiteX6" fmla="*/ 332137 w 341566"/>
                  <a:gd name="connsiteY6" fmla="*/ 0 h 204596"/>
                  <a:gd name="connsiteX7" fmla="*/ 341567 w 341566"/>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341567" y="204597"/>
                    </a:moveTo>
                    <a:lnTo>
                      <a:pt x="101346" y="204597"/>
                    </a:lnTo>
                    <a:lnTo>
                      <a:pt x="0" y="71342"/>
                    </a:lnTo>
                    <a:lnTo>
                      <a:pt x="7429" y="65627"/>
                    </a:lnTo>
                    <a:lnTo>
                      <a:pt x="106013" y="195263"/>
                    </a:lnTo>
                    <a:lnTo>
                      <a:pt x="332137" y="195263"/>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5" name="任意多边形: 形状 384">
                <a:extLst>
                  <a:ext uri="{FF2B5EF4-FFF2-40B4-BE49-F238E27FC236}">
                    <a16:creationId xmlns:a16="http://schemas.microsoft.com/office/drawing/2014/main" id="{A6B781C6-5175-AC89-0259-909704635469}"/>
                  </a:ext>
                </a:extLst>
              </p:cNvPr>
              <p:cNvSpPr/>
              <p:nvPr/>
            </p:nvSpPr>
            <p:spPr>
              <a:xfrm>
                <a:off x="5570156" y="3502564"/>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418 h 305752"/>
                  <a:gd name="connsiteX5" fmla="*/ 410242 w 410241"/>
                  <a:gd name="connsiteY5" fmla="*/ 296418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418"/>
                    </a:lnTo>
                    <a:lnTo>
                      <a:pt x="410242" y="29641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6" name="任意多边形: 形状 385">
                <a:extLst>
                  <a:ext uri="{FF2B5EF4-FFF2-40B4-BE49-F238E27FC236}">
                    <a16:creationId xmlns:a16="http://schemas.microsoft.com/office/drawing/2014/main" id="{647ABC95-A4FD-5D07-67C3-7B7B79A12A2E}"/>
                  </a:ext>
                </a:extLst>
              </p:cNvPr>
              <p:cNvSpPr/>
              <p:nvPr/>
            </p:nvSpPr>
            <p:spPr>
              <a:xfrm>
                <a:off x="5635783" y="3502564"/>
                <a:ext cx="344614" cy="239172"/>
              </a:xfrm>
              <a:custGeom>
                <a:avLst/>
                <a:gdLst>
                  <a:gd name="connsiteX0" fmla="*/ 344614 w 344614"/>
                  <a:gd name="connsiteY0" fmla="*/ 239173 h 239172"/>
                  <a:gd name="connsiteX1" fmla="*/ 0 w 344614"/>
                  <a:gd name="connsiteY1" fmla="*/ 239173 h 239172"/>
                  <a:gd name="connsiteX2" fmla="*/ 0 w 344614"/>
                  <a:gd name="connsiteY2" fmla="*/ 0 h 239172"/>
                  <a:gd name="connsiteX3" fmla="*/ 9334 w 344614"/>
                  <a:gd name="connsiteY3" fmla="*/ 0 h 239172"/>
                  <a:gd name="connsiteX4" fmla="*/ 9334 w 344614"/>
                  <a:gd name="connsiteY4" fmla="*/ 229743 h 239172"/>
                  <a:gd name="connsiteX5" fmla="*/ 344614 w 344614"/>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0" y="239173"/>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7" name="任意多边形: 形状 386">
                <a:extLst>
                  <a:ext uri="{FF2B5EF4-FFF2-40B4-BE49-F238E27FC236}">
                    <a16:creationId xmlns:a16="http://schemas.microsoft.com/office/drawing/2014/main" id="{AAF2425A-66FF-9D95-CA2B-B1A2A3083A00}"/>
                  </a:ext>
                </a:extLst>
              </p:cNvPr>
              <p:cNvSpPr/>
              <p:nvPr/>
            </p:nvSpPr>
            <p:spPr>
              <a:xfrm>
                <a:off x="5509672" y="3497896"/>
                <a:ext cx="337851" cy="239077"/>
              </a:xfrm>
              <a:custGeom>
                <a:avLst/>
                <a:gdLst>
                  <a:gd name="connsiteX0" fmla="*/ 337852 w 337851"/>
                  <a:gd name="connsiteY0" fmla="*/ 239078 h 239077"/>
                  <a:gd name="connsiteX1" fmla="*/ 328422 w 337851"/>
                  <a:gd name="connsiteY1" fmla="*/ 239078 h 239077"/>
                  <a:gd name="connsiteX2" fmla="*/ 328422 w 337851"/>
                  <a:gd name="connsiteY2" fmla="*/ 9335 h 239077"/>
                  <a:gd name="connsiteX3" fmla="*/ 0 w 337851"/>
                  <a:gd name="connsiteY3" fmla="*/ 9335 h 239077"/>
                  <a:gd name="connsiteX4" fmla="*/ 0 w 337851"/>
                  <a:gd name="connsiteY4" fmla="*/ 0 h 239077"/>
                  <a:gd name="connsiteX5" fmla="*/ 337852 w 337851"/>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328422" y="239078"/>
                    </a:lnTo>
                    <a:lnTo>
                      <a:pt x="328422" y="9335"/>
                    </a:lnTo>
                    <a:lnTo>
                      <a:pt x="0" y="9335"/>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8" name="任意多边形: 形状 387">
                <a:extLst>
                  <a:ext uri="{FF2B5EF4-FFF2-40B4-BE49-F238E27FC236}">
                    <a16:creationId xmlns:a16="http://schemas.microsoft.com/office/drawing/2014/main" id="{231C7326-322A-793C-9CC4-F2D47F4EEC53}"/>
                  </a:ext>
                </a:extLst>
              </p:cNvPr>
              <p:cNvSpPr/>
              <p:nvPr/>
            </p:nvSpPr>
            <p:spPr>
              <a:xfrm>
                <a:off x="5509672" y="3432650"/>
                <a:ext cx="406908" cy="304323"/>
              </a:xfrm>
              <a:custGeom>
                <a:avLst/>
                <a:gdLst>
                  <a:gd name="connsiteX0" fmla="*/ 406908 w 406908"/>
                  <a:gd name="connsiteY0" fmla="*/ 304324 h 304323"/>
                  <a:gd name="connsiteX1" fmla="*/ 397574 w 406908"/>
                  <a:gd name="connsiteY1" fmla="*/ 304324 h 304323"/>
                  <a:gd name="connsiteX2" fmla="*/ 397574 w 406908"/>
                  <a:gd name="connsiteY2" fmla="*/ 9334 h 304323"/>
                  <a:gd name="connsiteX3" fmla="*/ 0 w 406908"/>
                  <a:gd name="connsiteY3" fmla="*/ 9334 h 304323"/>
                  <a:gd name="connsiteX4" fmla="*/ 0 w 406908"/>
                  <a:gd name="connsiteY4" fmla="*/ 0 h 304323"/>
                  <a:gd name="connsiteX5" fmla="*/ 406908 w 406908"/>
                  <a:gd name="connsiteY5" fmla="*/ 0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323">
                    <a:moveTo>
                      <a:pt x="406908" y="304324"/>
                    </a:moveTo>
                    <a:lnTo>
                      <a:pt x="397574" y="304324"/>
                    </a:lnTo>
                    <a:lnTo>
                      <a:pt x="397574" y="9334"/>
                    </a:lnTo>
                    <a:lnTo>
                      <a:pt x="0" y="9334"/>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9" name="任意多边形: 形状 388">
                <a:extLst>
                  <a:ext uri="{FF2B5EF4-FFF2-40B4-BE49-F238E27FC236}">
                    <a16:creationId xmlns:a16="http://schemas.microsoft.com/office/drawing/2014/main" id="{C2356243-2E33-5C82-169D-CE7740E2997B}"/>
                  </a:ext>
                </a:extLst>
              </p:cNvPr>
              <p:cNvSpPr/>
              <p:nvPr/>
            </p:nvSpPr>
            <p:spPr>
              <a:xfrm>
                <a:off x="5243067" y="3370547"/>
                <a:ext cx="271272" cy="437769"/>
              </a:xfrm>
              <a:custGeom>
                <a:avLst/>
                <a:gdLst>
                  <a:gd name="connsiteX0" fmla="*/ 271272 w 271272"/>
                  <a:gd name="connsiteY0" fmla="*/ 437769 h 437769"/>
                  <a:gd name="connsiteX1" fmla="*/ 0 w 271272"/>
                  <a:gd name="connsiteY1" fmla="*/ 437769 h 437769"/>
                  <a:gd name="connsiteX2" fmla="*/ 0 w 271272"/>
                  <a:gd name="connsiteY2" fmla="*/ 428434 h 437769"/>
                  <a:gd name="connsiteX3" fmla="*/ 261842 w 271272"/>
                  <a:gd name="connsiteY3" fmla="*/ 428434 h 437769"/>
                  <a:gd name="connsiteX4" fmla="*/ 261842 w 271272"/>
                  <a:gd name="connsiteY4" fmla="*/ 0 h 437769"/>
                  <a:gd name="connsiteX5" fmla="*/ 271272 w 271272"/>
                  <a:gd name="connsiteY5" fmla="*/ 0 h 43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769">
                    <a:moveTo>
                      <a:pt x="271272" y="437769"/>
                    </a:moveTo>
                    <a:lnTo>
                      <a:pt x="0" y="437769"/>
                    </a:lnTo>
                    <a:lnTo>
                      <a:pt x="0" y="428434"/>
                    </a:lnTo>
                    <a:lnTo>
                      <a:pt x="261842" y="428434"/>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0" name="任意多边形: 形状 389">
                <a:extLst>
                  <a:ext uri="{FF2B5EF4-FFF2-40B4-BE49-F238E27FC236}">
                    <a16:creationId xmlns:a16="http://schemas.microsoft.com/office/drawing/2014/main" id="{31D5037B-E697-ED88-04BF-328C8BDAEFE3}"/>
                  </a:ext>
                </a:extLst>
              </p:cNvPr>
              <p:cNvSpPr/>
              <p:nvPr/>
            </p:nvSpPr>
            <p:spPr>
              <a:xfrm>
                <a:off x="5238400" y="3497896"/>
                <a:ext cx="204596" cy="374237"/>
              </a:xfrm>
              <a:custGeom>
                <a:avLst/>
                <a:gdLst>
                  <a:gd name="connsiteX0" fmla="*/ 9430 w 204596"/>
                  <a:gd name="connsiteY0" fmla="*/ 374237 h 374237"/>
                  <a:gd name="connsiteX1" fmla="*/ 0 w 204596"/>
                  <a:gd name="connsiteY1" fmla="*/ 374237 h 374237"/>
                  <a:gd name="connsiteX2" fmla="*/ 0 w 204596"/>
                  <a:gd name="connsiteY2" fmla="*/ 0 h 374237"/>
                  <a:gd name="connsiteX3" fmla="*/ 204597 w 204596"/>
                  <a:gd name="connsiteY3" fmla="*/ 0 h 374237"/>
                  <a:gd name="connsiteX4" fmla="*/ 204597 w 204596"/>
                  <a:gd name="connsiteY4" fmla="*/ 9335 h 374237"/>
                  <a:gd name="connsiteX5" fmla="*/ 9430 w 204596"/>
                  <a:gd name="connsiteY5" fmla="*/ 9335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9430" y="374237"/>
                    </a:moveTo>
                    <a:lnTo>
                      <a:pt x="0" y="374237"/>
                    </a:lnTo>
                    <a:lnTo>
                      <a:pt x="0" y="0"/>
                    </a:lnTo>
                    <a:lnTo>
                      <a:pt x="204597" y="0"/>
                    </a:lnTo>
                    <a:lnTo>
                      <a:pt x="204597"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1" name="任意多边形: 形状 390">
                <a:extLst>
                  <a:ext uri="{FF2B5EF4-FFF2-40B4-BE49-F238E27FC236}">
                    <a16:creationId xmlns:a16="http://schemas.microsoft.com/office/drawing/2014/main" id="{5FAA2439-5304-A2D1-D182-B9CBE137F77C}"/>
                  </a:ext>
                </a:extLst>
              </p:cNvPr>
              <p:cNvSpPr/>
              <p:nvPr/>
            </p:nvSpPr>
            <p:spPr>
              <a:xfrm>
                <a:off x="5171725" y="3432650"/>
                <a:ext cx="271272" cy="439483"/>
              </a:xfrm>
              <a:custGeom>
                <a:avLst/>
                <a:gdLst>
                  <a:gd name="connsiteX0" fmla="*/ 9430 w 271272"/>
                  <a:gd name="connsiteY0" fmla="*/ 439484 h 439483"/>
                  <a:gd name="connsiteX1" fmla="*/ 0 w 271272"/>
                  <a:gd name="connsiteY1" fmla="*/ 439484 h 439483"/>
                  <a:gd name="connsiteX2" fmla="*/ 0 w 271272"/>
                  <a:gd name="connsiteY2" fmla="*/ 0 h 439483"/>
                  <a:gd name="connsiteX3" fmla="*/ 271272 w 271272"/>
                  <a:gd name="connsiteY3" fmla="*/ 0 h 439483"/>
                  <a:gd name="connsiteX4" fmla="*/ 271272 w 271272"/>
                  <a:gd name="connsiteY4" fmla="*/ 9334 h 439483"/>
                  <a:gd name="connsiteX5" fmla="*/ 9430 w 271272"/>
                  <a:gd name="connsiteY5" fmla="*/ 9334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483">
                    <a:moveTo>
                      <a:pt x="9430" y="439484"/>
                    </a:moveTo>
                    <a:lnTo>
                      <a:pt x="0" y="439484"/>
                    </a:lnTo>
                    <a:lnTo>
                      <a:pt x="0" y="0"/>
                    </a:lnTo>
                    <a:lnTo>
                      <a:pt x="271272" y="0"/>
                    </a:lnTo>
                    <a:lnTo>
                      <a:pt x="271272"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2" name="任意多边形: 形状 391">
                <a:extLst>
                  <a:ext uri="{FF2B5EF4-FFF2-40B4-BE49-F238E27FC236}">
                    <a16:creationId xmlns:a16="http://schemas.microsoft.com/office/drawing/2014/main" id="{2251DB2D-8AC5-F020-4C2F-47E98E186A38}"/>
                  </a:ext>
                </a:extLst>
              </p:cNvPr>
              <p:cNvSpPr/>
              <p:nvPr/>
            </p:nvSpPr>
            <p:spPr>
              <a:xfrm>
                <a:off x="4971795" y="3441985"/>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335 w 204692"/>
                  <a:gd name="connsiteY5" fmla="*/ 30575 h 299751"/>
                  <a:gd name="connsiteX6" fmla="*/ 9335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3" name="任意多边形: 形状 392">
                <a:extLst>
                  <a:ext uri="{FF2B5EF4-FFF2-40B4-BE49-F238E27FC236}">
                    <a16:creationId xmlns:a16="http://schemas.microsoft.com/office/drawing/2014/main" id="{7E6D9A73-509D-E45D-E50A-BC3317DD96CE}"/>
                  </a:ext>
                </a:extLst>
              </p:cNvPr>
              <p:cNvSpPr/>
              <p:nvPr/>
            </p:nvSpPr>
            <p:spPr>
              <a:xfrm>
                <a:off x="5243067" y="3370547"/>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263 w 204597"/>
                  <a:gd name="connsiteY3" fmla="*/ 361759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263" y="361759"/>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4" name="任意多边形: 形状 393">
                <a:extLst>
                  <a:ext uri="{FF2B5EF4-FFF2-40B4-BE49-F238E27FC236}">
                    <a16:creationId xmlns:a16="http://schemas.microsoft.com/office/drawing/2014/main" id="{084E39CF-5E98-B9CE-E250-5B240050C350}"/>
                  </a:ext>
                </a:extLst>
              </p:cNvPr>
              <p:cNvSpPr/>
              <p:nvPr/>
            </p:nvSpPr>
            <p:spPr>
              <a:xfrm>
                <a:off x="4907120" y="3367023"/>
                <a:ext cx="140779" cy="369950"/>
              </a:xfrm>
              <a:custGeom>
                <a:avLst/>
                <a:gdLst>
                  <a:gd name="connsiteX0" fmla="*/ 140779 w 140779"/>
                  <a:gd name="connsiteY0" fmla="*/ 369951 h 369950"/>
                  <a:gd name="connsiteX1" fmla="*/ 131350 w 140779"/>
                  <a:gd name="connsiteY1" fmla="*/ 369951 h 369950"/>
                  <a:gd name="connsiteX2" fmla="*/ 131350 w 140779"/>
                  <a:gd name="connsiteY2" fmla="*/ 105918 h 369950"/>
                  <a:gd name="connsiteX3" fmla="*/ 0 w 140779"/>
                  <a:gd name="connsiteY3" fmla="*/ 7525 h 369950"/>
                  <a:gd name="connsiteX4" fmla="*/ 5620 w 140779"/>
                  <a:gd name="connsiteY4" fmla="*/ 0 h 369950"/>
                  <a:gd name="connsiteX5" fmla="*/ 140779 w 140779"/>
                  <a:gd name="connsiteY5" fmla="*/ 101155 h 36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69950">
                    <a:moveTo>
                      <a:pt x="140779" y="369951"/>
                    </a:moveTo>
                    <a:lnTo>
                      <a:pt x="131350" y="369951"/>
                    </a:lnTo>
                    <a:lnTo>
                      <a:pt x="131350" y="105918"/>
                    </a:lnTo>
                    <a:lnTo>
                      <a:pt x="0" y="7525"/>
                    </a:lnTo>
                    <a:lnTo>
                      <a:pt x="5620" y="0"/>
                    </a:lnTo>
                    <a:lnTo>
                      <a:pt x="140779" y="1011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5" name="任意多边形: 形状 394">
                <a:extLst>
                  <a:ext uri="{FF2B5EF4-FFF2-40B4-BE49-F238E27FC236}">
                    <a16:creationId xmlns:a16="http://schemas.microsoft.com/office/drawing/2014/main" id="{BE2FD669-4EF6-FDA6-D386-0B11E372B718}"/>
                  </a:ext>
                </a:extLst>
              </p:cNvPr>
              <p:cNvSpPr/>
              <p:nvPr/>
            </p:nvSpPr>
            <p:spPr>
              <a:xfrm>
                <a:off x="4973700" y="3332257"/>
                <a:ext cx="138969" cy="404717"/>
              </a:xfrm>
              <a:custGeom>
                <a:avLst/>
                <a:gdLst>
                  <a:gd name="connsiteX0" fmla="*/ 138970 w 138969"/>
                  <a:gd name="connsiteY0" fmla="*/ 404717 h 404717"/>
                  <a:gd name="connsiteX1" fmla="*/ 129540 w 138969"/>
                  <a:gd name="connsiteY1" fmla="*/ 404717 h 404717"/>
                  <a:gd name="connsiteX2" fmla="*/ 129540 w 138969"/>
                  <a:gd name="connsiteY2" fmla="*/ 107347 h 404717"/>
                  <a:gd name="connsiteX3" fmla="*/ 0 w 138969"/>
                  <a:gd name="connsiteY3" fmla="*/ 7429 h 404717"/>
                  <a:gd name="connsiteX4" fmla="*/ 5715 w 138969"/>
                  <a:gd name="connsiteY4" fmla="*/ 0 h 404717"/>
                  <a:gd name="connsiteX5" fmla="*/ 138970 w 138969"/>
                  <a:gd name="connsiteY5" fmla="*/ 102775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540" y="404717"/>
                    </a:lnTo>
                    <a:lnTo>
                      <a:pt x="129540" y="107347"/>
                    </a:lnTo>
                    <a:lnTo>
                      <a:pt x="0" y="7429"/>
                    </a:lnTo>
                    <a:lnTo>
                      <a:pt x="5715" y="0"/>
                    </a:lnTo>
                    <a:lnTo>
                      <a:pt x="138970" y="10277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6" name="任意多边形: 形状 395">
                <a:extLst>
                  <a:ext uri="{FF2B5EF4-FFF2-40B4-BE49-F238E27FC236}">
                    <a16:creationId xmlns:a16="http://schemas.microsoft.com/office/drawing/2014/main" id="{75985D0D-2B28-A6E1-841C-A1DD331C0A3F}"/>
                  </a:ext>
                </a:extLst>
              </p:cNvPr>
              <p:cNvSpPr/>
              <p:nvPr/>
            </p:nvSpPr>
            <p:spPr>
              <a:xfrm>
                <a:off x="5975730" y="2731610"/>
                <a:ext cx="207454" cy="271176"/>
              </a:xfrm>
              <a:custGeom>
                <a:avLst/>
                <a:gdLst>
                  <a:gd name="connsiteX0" fmla="*/ 74200 w 207454"/>
                  <a:gd name="connsiteY0" fmla="*/ 271177 h 271176"/>
                  <a:gd name="connsiteX1" fmla="*/ 64770 w 207454"/>
                  <a:gd name="connsiteY1" fmla="*/ 271177 h 271176"/>
                  <a:gd name="connsiteX2" fmla="*/ 64770 w 207454"/>
                  <a:gd name="connsiteY2" fmla="*/ 64675 h 271176"/>
                  <a:gd name="connsiteX3" fmla="*/ 140875 w 207454"/>
                  <a:gd name="connsiteY3" fmla="*/ 64675 h 271176"/>
                  <a:gd name="connsiteX4" fmla="*/ 140875 w 207454"/>
                  <a:gd name="connsiteY4" fmla="*/ 142589 h 271176"/>
                  <a:gd name="connsiteX5" fmla="*/ 74200 w 207454"/>
                  <a:gd name="connsiteY5" fmla="*/ 142589 h 271176"/>
                  <a:gd name="connsiteX6" fmla="*/ 74200 w 207454"/>
                  <a:gd name="connsiteY6" fmla="*/ 196120 h 271176"/>
                  <a:gd name="connsiteX7" fmla="*/ 198120 w 207454"/>
                  <a:gd name="connsiteY7" fmla="*/ 196120 h 271176"/>
                  <a:gd name="connsiteX8" fmla="*/ 198120 w 207454"/>
                  <a:gd name="connsiteY8" fmla="*/ 9335 h 271176"/>
                  <a:gd name="connsiteX9" fmla="*/ 9430 w 207454"/>
                  <a:gd name="connsiteY9" fmla="*/ 9335 h 271176"/>
                  <a:gd name="connsiteX10" fmla="*/ 9430 w 207454"/>
                  <a:gd name="connsiteY10" fmla="*/ 271177 h 271176"/>
                  <a:gd name="connsiteX11" fmla="*/ 0 w 207454"/>
                  <a:gd name="connsiteY11" fmla="*/ 271177 h 271176"/>
                  <a:gd name="connsiteX12" fmla="*/ 0 w 207454"/>
                  <a:gd name="connsiteY12" fmla="*/ 0 h 271176"/>
                  <a:gd name="connsiteX13" fmla="*/ 207455 w 207454"/>
                  <a:gd name="connsiteY13" fmla="*/ 0 h 271176"/>
                  <a:gd name="connsiteX14" fmla="*/ 207455 w 207454"/>
                  <a:gd name="connsiteY14" fmla="*/ 205550 h 271176"/>
                  <a:gd name="connsiteX15" fmla="*/ 74200 w 207454"/>
                  <a:gd name="connsiteY15" fmla="*/ 205550 h 271176"/>
                  <a:gd name="connsiteX16" fmla="*/ 74200 w 207454"/>
                  <a:gd name="connsiteY16" fmla="*/ 271177 h 271176"/>
                  <a:gd name="connsiteX17" fmla="*/ 74200 w 207454"/>
                  <a:gd name="connsiteY17" fmla="*/ 133255 h 271176"/>
                  <a:gd name="connsiteX18" fmla="*/ 131540 w 207454"/>
                  <a:gd name="connsiteY18" fmla="*/ 133255 h 271176"/>
                  <a:gd name="connsiteX19" fmla="*/ 131540 w 207454"/>
                  <a:gd name="connsiteY19" fmla="*/ 74105 h 271176"/>
                  <a:gd name="connsiteX20" fmla="*/ 74200 w 207454"/>
                  <a:gd name="connsiteY20" fmla="*/ 74105 h 271176"/>
                  <a:gd name="connsiteX21" fmla="*/ 74200 w 207454"/>
                  <a:gd name="connsiteY21" fmla="*/ 133255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74200" y="271177"/>
                    </a:moveTo>
                    <a:lnTo>
                      <a:pt x="64770" y="271177"/>
                    </a:lnTo>
                    <a:lnTo>
                      <a:pt x="64770" y="64675"/>
                    </a:lnTo>
                    <a:lnTo>
                      <a:pt x="140875" y="64675"/>
                    </a:lnTo>
                    <a:lnTo>
                      <a:pt x="140875" y="142589"/>
                    </a:lnTo>
                    <a:lnTo>
                      <a:pt x="74200" y="142589"/>
                    </a:lnTo>
                    <a:lnTo>
                      <a:pt x="74200" y="196120"/>
                    </a:lnTo>
                    <a:lnTo>
                      <a:pt x="198120" y="196120"/>
                    </a:lnTo>
                    <a:lnTo>
                      <a:pt x="198120" y="9335"/>
                    </a:lnTo>
                    <a:lnTo>
                      <a:pt x="9430" y="9335"/>
                    </a:lnTo>
                    <a:lnTo>
                      <a:pt x="9430" y="271177"/>
                    </a:lnTo>
                    <a:lnTo>
                      <a:pt x="0" y="271177"/>
                    </a:lnTo>
                    <a:lnTo>
                      <a:pt x="0" y="0"/>
                    </a:lnTo>
                    <a:lnTo>
                      <a:pt x="207455" y="0"/>
                    </a:lnTo>
                    <a:lnTo>
                      <a:pt x="207455" y="205550"/>
                    </a:lnTo>
                    <a:lnTo>
                      <a:pt x="74200" y="205550"/>
                    </a:lnTo>
                    <a:lnTo>
                      <a:pt x="74200" y="271177"/>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7" name="任意多边形: 形状 396">
                <a:extLst>
                  <a:ext uri="{FF2B5EF4-FFF2-40B4-BE49-F238E27FC236}">
                    <a16:creationId xmlns:a16="http://schemas.microsoft.com/office/drawing/2014/main" id="{D2B7386C-862F-BAE2-42D9-DAC87FDB7794}"/>
                  </a:ext>
                </a:extLst>
              </p:cNvPr>
              <p:cNvSpPr/>
              <p:nvPr/>
            </p:nvSpPr>
            <p:spPr>
              <a:xfrm>
                <a:off x="5541866" y="2887916"/>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719 h 51149"/>
                  <a:gd name="connsiteX5" fmla="*/ 438531 w 438530"/>
                  <a:gd name="connsiteY5" fmla="*/ 41719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719"/>
                    </a:lnTo>
                    <a:lnTo>
                      <a:pt x="438531" y="4171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8" name="任意多边形: 形状 397">
                <a:extLst>
                  <a:ext uri="{FF2B5EF4-FFF2-40B4-BE49-F238E27FC236}">
                    <a16:creationId xmlns:a16="http://schemas.microsoft.com/office/drawing/2014/main" id="{FF983BBE-9E02-BAA8-1002-6F31A6C6852B}"/>
                  </a:ext>
                </a:extLst>
              </p:cNvPr>
              <p:cNvSpPr/>
              <p:nvPr/>
            </p:nvSpPr>
            <p:spPr>
              <a:xfrm>
                <a:off x="5584348" y="2832099"/>
                <a:ext cx="396049" cy="42195"/>
              </a:xfrm>
              <a:custGeom>
                <a:avLst/>
                <a:gdLst>
                  <a:gd name="connsiteX0" fmla="*/ 396050 w 396049"/>
                  <a:gd name="connsiteY0" fmla="*/ 42196 h 42195"/>
                  <a:gd name="connsiteX1" fmla="*/ 25337 w 396049"/>
                  <a:gd name="connsiteY1" fmla="*/ 42196 h 42195"/>
                  <a:gd name="connsiteX2" fmla="*/ 0 w 396049"/>
                  <a:gd name="connsiteY2" fmla="*/ 5334 h 42195"/>
                  <a:gd name="connsiteX3" fmla="*/ 7715 w 396049"/>
                  <a:gd name="connsiteY3" fmla="*/ 0 h 42195"/>
                  <a:gd name="connsiteX4" fmla="*/ 30194 w 396049"/>
                  <a:gd name="connsiteY4" fmla="*/ 32766 h 42195"/>
                  <a:gd name="connsiteX5" fmla="*/ 396050 w 396049"/>
                  <a:gd name="connsiteY5" fmla="*/ 32766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95">
                    <a:moveTo>
                      <a:pt x="396050" y="42196"/>
                    </a:moveTo>
                    <a:lnTo>
                      <a:pt x="25337" y="42196"/>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9" name="任意多边形: 形状 398">
                <a:extLst>
                  <a:ext uri="{FF2B5EF4-FFF2-40B4-BE49-F238E27FC236}">
                    <a16:creationId xmlns:a16="http://schemas.microsoft.com/office/drawing/2014/main" id="{50970795-0B23-07B0-FFD0-BBBB44B19371}"/>
                  </a:ext>
                </a:extLst>
              </p:cNvPr>
              <p:cNvSpPr/>
              <p:nvPr/>
            </p:nvSpPr>
            <p:spPr>
              <a:xfrm>
                <a:off x="5245544" y="2731610"/>
                <a:ext cx="671036" cy="142684"/>
              </a:xfrm>
              <a:custGeom>
                <a:avLst/>
                <a:gdLst>
                  <a:gd name="connsiteX0" fmla="*/ 235553 w 671036"/>
                  <a:gd name="connsiteY0" fmla="*/ 142685 h 142684"/>
                  <a:gd name="connsiteX1" fmla="*/ 0 w 671036"/>
                  <a:gd name="connsiteY1" fmla="*/ 142685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7922 h 142684"/>
                  <a:gd name="connsiteX7" fmla="*/ 661702 w 671036"/>
                  <a:gd name="connsiteY7" fmla="*/ 137922 h 142684"/>
                  <a:gd name="connsiteX8" fmla="*/ 661702 w 671036"/>
                  <a:gd name="connsiteY8" fmla="*/ 9335 h 142684"/>
                  <a:gd name="connsiteX9" fmla="*/ 335566 w 671036"/>
                  <a:gd name="connsiteY9" fmla="*/ 9335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5"/>
                    </a:moveTo>
                    <a:lnTo>
                      <a:pt x="0" y="142685"/>
                    </a:lnTo>
                    <a:lnTo>
                      <a:pt x="0" y="133255"/>
                    </a:lnTo>
                    <a:lnTo>
                      <a:pt x="230886" y="133255"/>
                    </a:lnTo>
                    <a:lnTo>
                      <a:pt x="330898" y="0"/>
                    </a:lnTo>
                    <a:lnTo>
                      <a:pt x="671036" y="0"/>
                    </a:lnTo>
                    <a:lnTo>
                      <a:pt x="671036" y="137922"/>
                    </a:lnTo>
                    <a:lnTo>
                      <a:pt x="661702" y="137922"/>
                    </a:lnTo>
                    <a:lnTo>
                      <a:pt x="661702" y="9335"/>
                    </a:lnTo>
                    <a:lnTo>
                      <a:pt x="33556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0" name="任意多边形: 形状 399">
                <a:extLst>
                  <a:ext uri="{FF2B5EF4-FFF2-40B4-BE49-F238E27FC236}">
                    <a16:creationId xmlns:a16="http://schemas.microsoft.com/office/drawing/2014/main" id="{AACEFDE9-78D0-7500-025B-F2A2453EDA92}"/>
                  </a:ext>
                </a:extLst>
              </p:cNvPr>
              <p:cNvSpPr/>
              <p:nvPr/>
            </p:nvSpPr>
            <p:spPr>
              <a:xfrm>
                <a:off x="5245544" y="2798190"/>
                <a:ext cx="604456" cy="140874"/>
              </a:xfrm>
              <a:custGeom>
                <a:avLst/>
                <a:gdLst>
                  <a:gd name="connsiteX0" fmla="*/ 270319 w 604456"/>
                  <a:gd name="connsiteY0" fmla="*/ 140875 h 140874"/>
                  <a:gd name="connsiteX1" fmla="*/ 0 w 604456"/>
                  <a:gd name="connsiteY1" fmla="*/ 140875 h 140874"/>
                  <a:gd name="connsiteX2" fmla="*/ 0 w 604456"/>
                  <a:gd name="connsiteY2" fmla="*/ 131445 h 140874"/>
                  <a:gd name="connsiteX3" fmla="*/ 265652 w 604456"/>
                  <a:gd name="connsiteY3" fmla="*/ 131445 h 140874"/>
                  <a:gd name="connsiteX4" fmla="*/ 364236 w 604456"/>
                  <a:gd name="connsiteY4" fmla="*/ 0 h 140874"/>
                  <a:gd name="connsiteX5" fmla="*/ 604456 w 604456"/>
                  <a:gd name="connsiteY5" fmla="*/ 0 h 140874"/>
                  <a:gd name="connsiteX6" fmla="*/ 604456 w 604456"/>
                  <a:gd name="connsiteY6" fmla="*/ 71342 h 140874"/>
                  <a:gd name="connsiteX7" fmla="*/ 595027 w 604456"/>
                  <a:gd name="connsiteY7" fmla="*/ 71342 h 140874"/>
                  <a:gd name="connsiteX8" fmla="*/ 595027 w 604456"/>
                  <a:gd name="connsiteY8" fmla="*/ 9430 h 140874"/>
                  <a:gd name="connsiteX9" fmla="*/ 368903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70319" y="140875"/>
                    </a:moveTo>
                    <a:lnTo>
                      <a:pt x="0" y="140875"/>
                    </a:lnTo>
                    <a:lnTo>
                      <a:pt x="0" y="131445"/>
                    </a:lnTo>
                    <a:lnTo>
                      <a:pt x="265652" y="131445"/>
                    </a:lnTo>
                    <a:lnTo>
                      <a:pt x="364236" y="0"/>
                    </a:lnTo>
                    <a:lnTo>
                      <a:pt x="604456" y="0"/>
                    </a:lnTo>
                    <a:lnTo>
                      <a:pt x="604456" y="71342"/>
                    </a:lnTo>
                    <a:lnTo>
                      <a:pt x="595027" y="71342"/>
                    </a:lnTo>
                    <a:lnTo>
                      <a:pt x="595027" y="9430"/>
                    </a:lnTo>
                    <a:lnTo>
                      <a:pt x="368903"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1" name="任意多边形: 形状 400">
                <a:extLst>
                  <a:ext uri="{FF2B5EF4-FFF2-40B4-BE49-F238E27FC236}">
                    <a16:creationId xmlns:a16="http://schemas.microsoft.com/office/drawing/2014/main" id="{E3A66ECB-9810-3F46-66E9-221D781E6D6D}"/>
                  </a:ext>
                </a:extLst>
              </p:cNvPr>
              <p:cNvSpPr/>
              <p:nvPr/>
            </p:nvSpPr>
            <p:spPr>
              <a:xfrm>
                <a:off x="4905215" y="2731610"/>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5 h 207454"/>
                  <a:gd name="connsiteX7" fmla="*/ 64770 w 271271"/>
                  <a:gd name="connsiteY7" fmla="*/ 142685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5 h 207454"/>
                  <a:gd name="connsiteX13" fmla="*/ 9334 w 271271"/>
                  <a:gd name="connsiteY13" fmla="*/ 9335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5"/>
                    </a:lnTo>
                    <a:lnTo>
                      <a:pt x="64770" y="142685"/>
                    </a:lnTo>
                    <a:lnTo>
                      <a:pt x="64770" y="66580"/>
                    </a:lnTo>
                    <a:lnTo>
                      <a:pt x="142589" y="66580"/>
                    </a:lnTo>
                    <a:lnTo>
                      <a:pt x="142589" y="133255"/>
                    </a:lnTo>
                    <a:lnTo>
                      <a:pt x="196120" y="133255"/>
                    </a:lnTo>
                    <a:lnTo>
                      <a:pt x="196120" y="9335"/>
                    </a:lnTo>
                    <a:lnTo>
                      <a:pt x="9334" y="9335"/>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2" name="任意多边形: 形状 401">
                <a:extLst>
                  <a:ext uri="{FF2B5EF4-FFF2-40B4-BE49-F238E27FC236}">
                    <a16:creationId xmlns:a16="http://schemas.microsoft.com/office/drawing/2014/main" id="{C5E0817A-B731-6D56-3D9D-FE8F109F93AB}"/>
                  </a:ext>
                </a:extLst>
              </p:cNvPr>
              <p:cNvSpPr/>
              <p:nvPr/>
            </p:nvSpPr>
            <p:spPr>
              <a:xfrm>
                <a:off x="5061520" y="2934302"/>
                <a:ext cx="51149" cy="473106"/>
              </a:xfrm>
              <a:custGeom>
                <a:avLst/>
                <a:gdLst>
                  <a:gd name="connsiteX0" fmla="*/ 5715 w 51149"/>
                  <a:gd name="connsiteY0" fmla="*/ 473107 h 473106"/>
                  <a:gd name="connsiteX1" fmla="*/ 0 w 51149"/>
                  <a:gd name="connsiteY1" fmla="*/ 465582 h 473106"/>
                  <a:gd name="connsiteX2" fmla="*/ 41720 w 51149"/>
                  <a:gd name="connsiteY2" fmla="*/ 433864 h 473106"/>
                  <a:gd name="connsiteX3" fmla="*/ 41720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720" y="433864"/>
                    </a:lnTo>
                    <a:lnTo>
                      <a:pt x="41720"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3" name="任意多边形: 形状 402">
                <a:extLst>
                  <a:ext uri="{FF2B5EF4-FFF2-40B4-BE49-F238E27FC236}">
                    <a16:creationId xmlns:a16="http://schemas.microsoft.com/office/drawing/2014/main" id="{0D44518F-A3EB-5A92-2637-04FB1950EA7B}"/>
                  </a:ext>
                </a:extLst>
              </p:cNvPr>
              <p:cNvSpPr/>
              <p:nvPr/>
            </p:nvSpPr>
            <p:spPr>
              <a:xfrm>
                <a:off x="5005799" y="2934302"/>
                <a:ext cx="42100" cy="430625"/>
              </a:xfrm>
              <a:custGeom>
                <a:avLst/>
                <a:gdLst>
                  <a:gd name="connsiteX0" fmla="*/ 5239 w 42100"/>
                  <a:gd name="connsiteY0" fmla="*/ 430625 h 430625"/>
                  <a:gd name="connsiteX1" fmla="*/ 0 w 42100"/>
                  <a:gd name="connsiteY1" fmla="*/ 422910 h 430625"/>
                  <a:gd name="connsiteX2" fmla="*/ 32671 w 42100"/>
                  <a:gd name="connsiteY2" fmla="*/ 400431 h 430625"/>
                  <a:gd name="connsiteX3" fmla="*/ 32671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239" y="430625"/>
                    </a:moveTo>
                    <a:lnTo>
                      <a:pt x="0" y="422910"/>
                    </a:lnTo>
                    <a:lnTo>
                      <a:pt x="32671" y="400431"/>
                    </a:lnTo>
                    <a:lnTo>
                      <a:pt x="32671"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4" name="任意多边形: 形状 403">
                <a:extLst>
                  <a:ext uri="{FF2B5EF4-FFF2-40B4-BE49-F238E27FC236}">
                    <a16:creationId xmlns:a16="http://schemas.microsoft.com/office/drawing/2014/main" id="{EC5D0693-49C2-1139-1A46-6C6084224F99}"/>
                  </a:ext>
                </a:extLst>
              </p:cNvPr>
              <p:cNvSpPr/>
              <p:nvPr/>
            </p:nvSpPr>
            <p:spPr>
              <a:xfrm>
                <a:off x="4905215" y="2998120"/>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7922 w 140779"/>
                  <a:gd name="connsiteY3" fmla="*/ 0 h 476059"/>
                  <a:gd name="connsiteX4" fmla="*/ 137922 w 140779"/>
                  <a:gd name="connsiteY4" fmla="*/ 9430 h 476059"/>
                  <a:gd name="connsiteX5" fmla="*/ 9430 w 140779"/>
                  <a:gd name="connsiteY5" fmla="*/ 9430 h 476059"/>
                  <a:gd name="connsiteX6" fmla="*/ 9430 w 140779"/>
                  <a:gd name="connsiteY6" fmla="*/ 370046 h 476059"/>
                  <a:gd name="connsiteX7" fmla="*/ 140779 w 140779"/>
                  <a:gd name="connsiteY7" fmla="*/ 468630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7922" y="0"/>
                    </a:lnTo>
                    <a:lnTo>
                      <a:pt x="137922" y="9430"/>
                    </a:lnTo>
                    <a:lnTo>
                      <a:pt x="9430" y="9430"/>
                    </a:lnTo>
                    <a:lnTo>
                      <a:pt x="9430" y="370046"/>
                    </a:lnTo>
                    <a:lnTo>
                      <a:pt x="140779" y="4686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5" name="任意多边形: 形状 404">
                <a:extLst>
                  <a:ext uri="{FF2B5EF4-FFF2-40B4-BE49-F238E27FC236}">
                    <a16:creationId xmlns:a16="http://schemas.microsoft.com/office/drawing/2014/main" id="{04F0DD03-7741-BB03-3285-BE6DFD03B6D7}"/>
                  </a:ext>
                </a:extLst>
              </p:cNvPr>
              <p:cNvSpPr/>
              <p:nvPr/>
            </p:nvSpPr>
            <p:spPr>
              <a:xfrm>
                <a:off x="4971890" y="3064795"/>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5 h 374713"/>
                  <a:gd name="connsiteX5" fmla="*/ 9334 w 138874"/>
                  <a:gd name="connsiteY5" fmla="*/ 9335 h 374713"/>
                  <a:gd name="connsiteX6" fmla="*/ 9334 w 138874"/>
                  <a:gd name="connsiteY6" fmla="*/ 270034 h 374713"/>
                  <a:gd name="connsiteX7" fmla="*/ 138875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335"/>
                    </a:lnTo>
                    <a:lnTo>
                      <a:pt x="9334" y="9335"/>
                    </a:lnTo>
                    <a:lnTo>
                      <a:pt x="9334" y="270034"/>
                    </a:lnTo>
                    <a:lnTo>
                      <a:pt x="138875"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6" name="任意多边形: 形状 405">
                <a:extLst>
                  <a:ext uri="{FF2B5EF4-FFF2-40B4-BE49-F238E27FC236}">
                    <a16:creationId xmlns:a16="http://schemas.microsoft.com/office/drawing/2014/main" id="{11566322-30A7-AECF-6E6E-D6BD3EE6632B}"/>
                  </a:ext>
                </a:extLst>
              </p:cNvPr>
              <p:cNvSpPr/>
              <p:nvPr/>
            </p:nvSpPr>
            <p:spPr>
              <a:xfrm>
                <a:off x="5911912" y="2998120"/>
                <a:ext cx="271272" cy="408908"/>
              </a:xfrm>
              <a:custGeom>
                <a:avLst/>
                <a:gdLst>
                  <a:gd name="connsiteX0" fmla="*/ 234696 w 271272"/>
                  <a:gd name="connsiteY0" fmla="*/ 408908 h 408908"/>
                  <a:gd name="connsiteX1" fmla="*/ 228124 w 271272"/>
                  <a:gd name="connsiteY1" fmla="*/ 402241 h 408908"/>
                  <a:gd name="connsiteX2" fmla="*/ 261842 w 271272"/>
                  <a:gd name="connsiteY2" fmla="*/ 369094 h 408908"/>
                  <a:gd name="connsiteX3" fmla="*/ 261842 w 271272"/>
                  <a:gd name="connsiteY3" fmla="*/ 9430 h 408908"/>
                  <a:gd name="connsiteX4" fmla="*/ 0 w 271272"/>
                  <a:gd name="connsiteY4" fmla="*/ 9430 h 408908"/>
                  <a:gd name="connsiteX5" fmla="*/ 0 w 271272"/>
                  <a:gd name="connsiteY5" fmla="*/ 0 h 408908"/>
                  <a:gd name="connsiteX6" fmla="*/ 271272 w 271272"/>
                  <a:gd name="connsiteY6" fmla="*/ 0 h 408908"/>
                  <a:gd name="connsiteX7" fmla="*/ 271272 w 271272"/>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2" h="408908">
                    <a:moveTo>
                      <a:pt x="234696" y="408908"/>
                    </a:moveTo>
                    <a:lnTo>
                      <a:pt x="228124" y="402241"/>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7" name="任意多边形: 形状 406">
                <a:extLst>
                  <a:ext uri="{FF2B5EF4-FFF2-40B4-BE49-F238E27FC236}">
                    <a16:creationId xmlns:a16="http://schemas.microsoft.com/office/drawing/2014/main" id="{99E59B6B-840B-94CC-0070-7F309AFF284B}"/>
                  </a:ext>
                </a:extLst>
              </p:cNvPr>
              <p:cNvSpPr/>
              <p:nvPr/>
            </p:nvSpPr>
            <p:spPr>
              <a:xfrm>
                <a:off x="5171725" y="2731610"/>
                <a:ext cx="444150" cy="271272"/>
              </a:xfrm>
              <a:custGeom>
                <a:avLst/>
                <a:gdLst>
                  <a:gd name="connsiteX0" fmla="*/ 9430 w 444150"/>
                  <a:gd name="connsiteY0" fmla="*/ 271272 h 271272"/>
                  <a:gd name="connsiteX1" fmla="*/ 0 w 444150"/>
                  <a:gd name="connsiteY1" fmla="*/ 271272 h 271272"/>
                  <a:gd name="connsiteX2" fmla="*/ 0 w 444150"/>
                  <a:gd name="connsiteY2" fmla="*/ 0 h 271272"/>
                  <a:gd name="connsiteX3" fmla="*/ 344138 w 444150"/>
                  <a:gd name="connsiteY3" fmla="*/ 0 h 271272"/>
                  <a:gd name="connsiteX4" fmla="*/ 444151 w 444150"/>
                  <a:gd name="connsiteY4" fmla="*/ 135160 h 271272"/>
                  <a:gd name="connsiteX5" fmla="*/ 436626 w 444150"/>
                  <a:gd name="connsiteY5" fmla="*/ 140780 h 271272"/>
                  <a:gd name="connsiteX6" fmla="*/ 339471 w 444150"/>
                  <a:gd name="connsiteY6" fmla="*/ 9335 h 271272"/>
                  <a:gd name="connsiteX7" fmla="*/ 9430 w 444150"/>
                  <a:gd name="connsiteY7" fmla="*/ 9335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2">
                    <a:moveTo>
                      <a:pt x="9430" y="271272"/>
                    </a:moveTo>
                    <a:lnTo>
                      <a:pt x="0" y="271272"/>
                    </a:lnTo>
                    <a:lnTo>
                      <a:pt x="0" y="0"/>
                    </a:lnTo>
                    <a:lnTo>
                      <a:pt x="344138" y="0"/>
                    </a:lnTo>
                    <a:lnTo>
                      <a:pt x="444151" y="135160"/>
                    </a:lnTo>
                    <a:lnTo>
                      <a:pt x="436626" y="140780"/>
                    </a:lnTo>
                    <a:lnTo>
                      <a:pt x="339471"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8" name="任意多边形: 形状 407">
                <a:extLst>
                  <a:ext uri="{FF2B5EF4-FFF2-40B4-BE49-F238E27FC236}">
                    <a16:creationId xmlns:a16="http://schemas.microsoft.com/office/drawing/2014/main" id="{518E99CF-1B68-859C-962A-1CDD9D944A2A}"/>
                  </a:ext>
                </a:extLst>
              </p:cNvPr>
              <p:cNvSpPr/>
              <p:nvPr/>
            </p:nvSpPr>
            <p:spPr>
              <a:xfrm>
                <a:off x="5240876" y="2798285"/>
                <a:ext cx="341566" cy="204597"/>
              </a:xfrm>
              <a:custGeom>
                <a:avLst/>
                <a:gdLst>
                  <a:gd name="connsiteX0" fmla="*/ 9430 w 341566"/>
                  <a:gd name="connsiteY0" fmla="*/ 204597 h 204597"/>
                  <a:gd name="connsiteX1" fmla="*/ 0 w 341566"/>
                  <a:gd name="connsiteY1" fmla="*/ 204597 h 204597"/>
                  <a:gd name="connsiteX2" fmla="*/ 0 w 341566"/>
                  <a:gd name="connsiteY2" fmla="*/ 0 h 204597"/>
                  <a:gd name="connsiteX3" fmla="*/ 240221 w 341566"/>
                  <a:gd name="connsiteY3" fmla="*/ 0 h 204597"/>
                  <a:gd name="connsiteX4" fmla="*/ 341567 w 341566"/>
                  <a:gd name="connsiteY4" fmla="*/ 133255 h 204597"/>
                  <a:gd name="connsiteX5" fmla="*/ 334137 w 341566"/>
                  <a:gd name="connsiteY5" fmla="*/ 138875 h 204597"/>
                  <a:gd name="connsiteX6" fmla="*/ 235553 w 341566"/>
                  <a:gd name="connsiteY6" fmla="*/ 9335 h 204597"/>
                  <a:gd name="connsiteX7" fmla="*/ 9430 w 341566"/>
                  <a:gd name="connsiteY7" fmla="*/ 9335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9430" y="204597"/>
                    </a:moveTo>
                    <a:lnTo>
                      <a:pt x="0" y="204597"/>
                    </a:lnTo>
                    <a:lnTo>
                      <a:pt x="0" y="0"/>
                    </a:lnTo>
                    <a:lnTo>
                      <a:pt x="240221" y="0"/>
                    </a:lnTo>
                    <a:lnTo>
                      <a:pt x="341567" y="133255"/>
                    </a:lnTo>
                    <a:lnTo>
                      <a:pt x="334137" y="138875"/>
                    </a:lnTo>
                    <a:lnTo>
                      <a:pt x="235553"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9" name="任意多边形: 形状 408">
                <a:extLst>
                  <a:ext uri="{FF2B5EF4-FFF2-40B4-BE49-F238E27FC236}">
                    <a16:creationId xmlns:a16="http://schemas.microsoft.com/office/drawing/2014/main" id="{722EC9FD-B99C-D871-438F-FA83C19F33B7}"/>
                  </a:ext>
                </a:extLst>
              </p:cNvPr>
              <p:cNvSpPr/>
              <p:nvPr/>
            </p:nvSpPr>
            <p:spPr>
              <a:xfrm>
                <a:off x="5108003" y="2998120"/>
                <a:ext cx="410241" cy="305847"/>
              </a:xfrm>
              <a:custGeom>
                <a:avLst/>
                <a:gdLst>
                  <a:gd name="connsiteX0" fmla="*/ 410242 w 410241"/>
                  <a:gd name="connsiteY0" fmla="*/ 305848 h 305847"/>
                  <a:gd name="connsiteX1" fmla="*/ 400812 w 410241"/>
                  <a:gd name="connsiteY1" fmla="*/ 305848 h 305847"/>
                  <a:gd name="connsiteX2" fmla="*/ 400812 w 410241"/>
                  <a:gd name="connsiteY2" fmla="*/ 9430 h 305847"/>
                  <a:gd name="connsiteX3" fmla="*/ 0 w 410241"/>
                  <a:gd name="connsiteY3" fmla="*/ 9430 h 305847"/>
                  <a:gd name="connsiteX4" fmla="*/ 0 w 410241"/>
                  <a:gd name="connsiteY4" fmla="*/ 0 h 305847"/>
                  <a:gd name="connsiteX5" fmla="*/ 410242 w 410241"/>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847">
                    <a:moveTo>
                      <a:pt x="410242" y="305848"/>
                    </a:moveTo>
                    <a:lnTo>
                      <a:pt x="400812" y="305848"/>
                    </a:lnTo>
                    <a:lnTo>
                      <a:pt x="400812" y="9430"/>
                    </a:lnTo>
                    <a:lnTo>
                      <a:pt x="0" y="9430"/>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0" name="任意多边形: 形状 409">
                <a:extLst>
                  <a:ext uri="{FF2B5EF4-FFF2-40B4-BE49-F238E27FC236}">
                    <a16:creationId xmlns:a16="http://schemas.microsoft.com/office/drawing/2014/main" id="{4E6D5DAC-BCFD-0FB6-1E64-B0A20C7171D9}"/>
                  </a:ext>
                </a:extLst>
              </p:cNvPr>
              <p:cNvSpPr/>
              <p:nvPr/>
            </p:nvSpPr>
            <p:spPr>
              <a:xfrm>
                <a:off x="5108003" y="3064795"/>
                <a:ext cx="344614" cy="239172"/>
              </a:xfrm>
              <a:custGeom>
                <a:avLst/>
                <a:gdLst>
                  <a:gd name="connsiteX0" fmla="*/ 344614 w 344614"/>
                  <a:gd name="connsiteY0" fmla="*/ 239173 h 239172"/>
                  <a:gd name="connsiteX1" fmla="*/ 335280 w 344614"/>
                  <a:gd name="connsiteY1" fmla="*/ 239173 h 239172"/>
                  <a:gd name="connsiteX2" fmla="*/ 335280 w 344614"/>
                  <a:gd name="connsiteY2" fmla="*/ 9335 h 239172"/>
                  <a:gd name="connsiteX3" fmla="*/ 0 w 344614"/>
                  <a:gd name="connsiteY3" fmla="*/ 9335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335"/>
                    </a:lnTo>
                    <a:lnTo>
                      <a:pt x="0" y="9335"/>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1" name="任意多边形: 形状 410">
                <a:extLst>
                  <a:ext uri="{FF2B5EF4-FFF2-40B4-BE49-F238E27FC236}">
                    <a16:creationId xmlns:a16="http://schemas.microsoft.com/office/drawing/2014/main" id="{D03A66CD-FE52-FDB1-754B-3CAF8950FFFA}"/>
                  </a:ext>
                </a:extLst>
              </p:cNvPr>
              <p:cNvSpPr/>
              <p:nvPr/>
            </p:nvSpPr>
            <p:spPr>
              <a:xfrm>
                <a:off x="5240876" y="3069462"/>
                <a:ext cx="337851" cy="239172"/>
              </a:xfrm>
              <a:custGeom>
                <a:avLst/>
                <a:gdLst>
                  <a:gd name="connsiteX0" fmla="*/ 337852 w 337851"/>
                  <a:gd name="connsiteY0" fmla="*/ 239173 h 239172"/>
                  <a:gd name="connsiteX1" fmla="*/ 0 w 337851"/>
                  <a:gd name="connsiteY1" fmla="*/ 239173 h 239172"/>
                  <a:gd name="connsiteX2" fmla="*/ 0 w 337851"/>
                  <a:gd name="connsiteY2" fmla="*/ 0 h 239172"/>
                  <a:gd name="connsiteX3" fmla="*/ 9430 w 337851"/>
                  <a:gd name="connsiteY3" fmla="*/ 0 h 239172"/>
                  <a:gd name="connsiteX4" fmla="*/ 9430 w 337851"/>
                  <a:gd name="connsiteY4" fmla="*/ 229743 h 239172"/>
                  <a:gd name="connsiteX5" fmla="*/ 337852 w 337851"/>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0" y="239173"/>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2" name="任意多边形: 形状 411">
                <a:extLst>
                  <a:ext uri="{FF2B5EF4-FFF2-40B4-BE49-F238E27FC236}">
                    <a16:creationId xmlns:a16="http://schemas.microsoft.com/office/drawing/2014/main" id="{6B9F237B-DC72-DEF3-E3BD-BB187F2CDCB4}"/>
                  </a:ext>
                </a:extLst>
              </p:cNvPr>
              <p:cNvSpPr/>
              <p:nvPr/>
            </p:nvSpPr>
            <p:spPr>
              <a:xfrm>
                <a:off x="5171725" y="3069462"/>
                <a:ext cx="407003" cy="304419"/>
              </a:xfrm>
              <a:custGeom>
                <a:avLst/>
                <a:gdLst>
                  <a:gd name="connsiteX0" fmla="*/ 407003 w 407003"/>
                  <a:gd name="connsiteY0" fmla="*/ 304419 h 304419"/>
                  <a:gd name="connsiteX1" fmla="*/ 0 w 407003"/>
                  <a:gd name="connsiteY1" fmla="*/ 304419 h 304419"/>
                  <a:gd name="connsiteX2" fmla="*/ 0 w 407003"/>
                  <a:gd name="connsiteY2" fmla="*/ 0 h 304419"/>
                  <a:gd name="connsiteX3" fmla="*/ 9430 w 407003"/>
                  <a:gd name="connsiteY3" fmla="*/ 0 h 304419"/>
                  <a:gd name="connsiteX4" fmla="*/ 9430 w 407003"/>
                  <a:gd name="connsiteY4" fmla="*/ 294989 h 304419"/>
                  <a:gd name="connsiteX5" fmla="*/ 407003 w 407003"/>
                  <a:gd name="connsiteY5" fmla="*/ 294989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304419">
                    <a:moveTo>
                      <a:pt x="407003" y="304419"/>
                    </a:moveTo>
                    <a:lnTo>
                      <a:pt x="0" y="304419"/>
                    </a:lnTo>
                    <a:lnTo>
                      <a:pt x="0" y="0"/>
                    </a:lnTo>
                    <a:lnTo>
                      <a:pt x="9430" y="0"/>
                    </a:lnTo>
                    <a:lnTo>
                      <a:pt x="9430" y="294989"/>
                    </a:lnTo>
                    <a:lnTo>
                      <a:pt x="407003" y="2949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3" name="任意多边形: 形状 412">
                <a:extLst>
                  <a:ext uri="{FF2B5EF4-FFF2-40B4-BE49-F238E27FC236}">
                    <a16:creationId xmlns:a16="http://schemas.microsoft.com/office/drawing/2014/main" id="{4270C125-ED1E-CDDB-5417-0D5DDA5EF76B}"/>
                  </a:ext>
                </a:extLst>
              </p:cNvPr>
              <p:cNvSpPr/>
              <p:nvPr/>
            </p:nvSpPr>
            <p:spPr>
              <a:xfrm>
                <a:off x="5574061" y="2998120"/>
                <a:ext cx="271272" cy="437864"/>
              </a:xfrm>
              <a:custGeom>
                <a:avLst/>
                <a:gdLst>
                  <a:gd name="connsiteX0" fmla="*/ 9335 w 271272"/>
                  <a:gd name="connsiteY0" fmla="*/ 437864 h 437864"/>
                  <a:gd name="connsiteX1" fmla="*/ 0 w 271272"/>
                  <a:gd name="connsiteY1" fmla="*/ 437864 h 437864"/>
                  <a:gd name="connsiteX2" fmla="*/ 0 w 271272"/>
                  <a:gd name="connsiteY2" fmla="*/ 0 h 437864"/>
                  <a:gd name="connsiteX3" fmla="*/ 271272 w 271272"/>
                  <a:gd name="connsiteY3" fmla="*/ 0 h 437864"/>
                  <a:gd name="connsiteX4" fmla="*/ 271272 w 271272"/>
                  <a:gd name="connsiteY4" fmla="*/ 9430 h 437864"/>
                  <a:gd name="connsiteX5" fmla="*/ 9335 w 271272"/>
                  <a:gd name="connsiteY5" fmla="*/ 943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9335" y="437864"/>
                    </a:moveTo>
                    <a:lnTo>
                      <a:pt x="0" y="437864"/>
                    </a:lnTo>
                    <a:lnTo>
                      <a:pt x="0" y="0"/>
                    </a:lnTo>
                    <a:lnTo>
                      <a:pt x="271272" y="0"/>
                    </a:lnTo>
                    <a:lnTo>
                      <a:pt x="271272"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4" name="任意多边形: 形状 413">
                <a:extLst>
                  <a:ext uri="{FF2B5EF4-FFF2-40B4-BE49-F238E27FC236}">
                    <a16:creationId xmlns:a16="http://schemas.microsoft.com/office/drawing/2014/main" id="{C7D9D8D6-673B-C4B8-FAD7-4B4784CBF7C5}"/>
                  </a:ext>
                </a:extLst>
              </p:cNvPr>
              <p:cNvSpPr/>
              <p:nvPr/>
            </p:nvSpPr>
            <p:spPr>
              <a:xfrm>
                <a:off x="5645403" y="2934397"/>
                <a:ext cx="204596" cy="374237"/>
              </a:xfrm>
              <a:custGeom>
                <a:avLst/>
                <a:gdLst>
                  <a:gd name="connsiteX0" fmla="*/ 204597 w 204596"/>
                  <a:gd name="connsiteY0" fmla="*/ 374237 h 374237"/>
                  <a:gd name="connsiteX1" fmla="*/ 0 w 204596"/>
                  <a:gd name="connsiteY1" fmla="*/ 374237 h 374237"/>
                  <a:gd name="connsiteX2" fmla="*/ 0 w 204596"/>
                  <a:gd name="connsiteY2" fmla="*/ 364807 h 374237"/>
                  <a:gd name="connsiteX3" fmla="*/ 195167 w 204596"/>
                  <a:gd name="connsiteY3" fmla="*/ 364807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807"/>
                    </a:lnTo>
                    <a:lnTo>
                      <a:pt x="195167" y="364807"/>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5" name="任意多边形: 形状 414">
                <a:extLst>
                  <a:ext uri="{FF2B5EF4-FFF2-40B4-BE49-F238E27FC236}">
                    <a16:creationId xmlns:a16="http://schemas.microsoft.com/office/drawing/2014/main" id="{4693DDD4-5294-D877-C7CD-A7CAF62F8545}"/>
                  </a:ext>
                </a:extLst>
              </p:cNvPr>
              <p:cNvSpPr/>
              <p:nvPr/>
            </p:nvSpPr>
            <p:spPr>
              <a:xfrm>
                <a:off x="5645403" y="2934302"/>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6" name="任意多边形: 形状 415">
                <a:extLst>
                  <a:ext uri="{FF2B5EF4-FFF2-40B4-BE49-F238E27FC236}">
                    <a16:creationId xmlns:a16="http://schemas.microsoft.com/office/drawing/2014/main" id="{740F84C9-B3E7-2A29-E607-A0B201505B29}"/>
                  </a:ext>
                </a:extLst>
              </p:cNvPr>
              <p:cNvSpPr/>
              <p:nvPr/>
            </p:nvSpPr>
            <p:spPr>
              <a:xfrm>
                <a:off x="5911912" y="3064795"/>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5 h 299656"/>
                  <a:gd name="connsiteX4" fmla="*/ 0 w 204692"/>
                  <a:gd name="connsiteY4" fmla="*/ 9335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5"/>
                    </a:lnTo>
                    <a:lnTo>
                      <a:pt x="0" y="9335"/>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7" name="任意多边形: 形状 416">
                <a:extLst>
                  <a:ext uri="{FF2B5EF4-FFF2-40B4-BE49-F238E27FC236}">
                    <a16:creationId xmlns:a16="http://schemas.microsoft.com/office/drawing/2014/main" id="{8AB6B392-9E2E-D046-F554-6062FB861617}"/>
                  </a:ext>
                </a:extLst>
              </p:cNvPr>
              <p:cNvSpPr/>
              <p:nvPr/>
            </p:nvSpPr>
            <p:spPr>
              <a:xfrm>
                <a:off x="5640736" y="3064795"/>
                <a:ext cx="204597" cy="371189"/>
              </a:xfrm>
              <a:custGeom>
                <a:avLst/>
                <a:gdLst>
                  <a:gd name="connsiteX0" fmla="*/ 9335 w 204597"/>
                  <a:gd name="connsiteY0" fmla="*/ 371189 h 371189"/>
                  <a:gd name="connsiteX1" fmla="*/ 0 w 204597"/>
                  <a:gd name="connsiteY1" fmla="*/ 371189 h 371189"/>
                  <a:gd name="connsiteX2" fmla="*/ 0 w 204597"/>
                  <a:gd name="connsiteY2" fmla="*/ 0 h 371189"/>
                  <a:gd name="connsiteX3" fmla="*/ 204597 w 204597"/>
                  <a:gd name="connsiteY3" fmla="*/ 0 h 371189"/>
                  <a:gd name="connsiteX4" fmla="*/ 204597 w 204597"/>
                  <a:gd name="connsiteY4" fmla="*/ 9335 h 371189"/>
                  <a:gd name="connsiteX5" fmla="*/ 9335 w 204597"/>
                  <a:gd name="connsiteY5" fmla="*/ 9335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9335" y="371189"/>
                    </a:moveTo>
                    <a:lnTo>
                      <a:pt x="0" y="371189"/>
                    </a:lnTo>
                    <a:lnTo>
                      <a:pt x="0" y="0"/>
                    </a:lnTo>
                    <a:lnTo>
                      <a:pt x="204597" y="0"/>
                    </a:lnTo>
                    <a:lnTo>
                      <a:pt x="204597" y="9335"/>
                    </a:lnTo>
                    <a:lnTo>
                      <a:pt x="9335"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8" name="任意多边形: 形状 417">
                <a:extLst>
                  <a:ext uri="{FF2B5EF4-FFF2-40B4-BE49-F238E27FC236}">
                    <a16:creationId xmlns:a16="http://schemas.microsoft.com/office/drawing/2014/main" id="{A094407C-E260-1F9C-9A2D-F25BE4C49F24}"/>
                  </a:ext>
                </a:extLst>
              </p:cNvPr>
              <p:cNvSpPr/>
              <p:nvPr/>
            </p:nvSpPr>
            <p:spPr>
              <a:xfrm>
                <a:off x="6040500" y="3069462"/>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430 w 140779"/>
                  <a:gd name="connsiteY3" fmla="*/ 0 h 370046"/>
                  <a:gd name="connsiteX4" fmla="*/ 9430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430" y="0"/>
                    </a:lnTo>
                    <a:lnTo>
                      <a:pt x="9430"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9" name="任意多边形: 形状 418">
                <a:extLst>
                  <a:ext uri="{FF2B5EF4-FFF2-40B4-BE49-F238E27FC236}">
                    <a16:creationId xmlns:a16="http://schemas.microsoft.com/office/drawing/2014/main" id="{78E10629-E429-92CA-9C29-2F0AD14171E1}"/>
                  </a:ext>
                </a:extLst>
              </p:cNvPr>
              <p:cNvSpPr/>
              <p:nvPr/>
            </p:nvSpPr>
            <p:spPr>
              <a:xfrm>
                <a:off x="5975730" y="3069462"/>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0" name="任意多边形: 形状 419">
                <a:extLst>
                  <a:ext uri="{FF2B5EF4-FFF2-40B4-BE49-F238E27FC236}">
                    <a16:creationId xmlns:a16="http://schemas.microsoft.com/office/drawing/2014/main" id="{5B6D5ABD-D972-7141-E7C9-E91545F68F6A}"/>
                  </a:ext>
                </a:extLst>
              </p:cNvPr>
              <p:cNvSpPr/>
              <p:nvPr/>
            </p:nvSpPr>
            <p:spPr>
              <a:xfrm>
                <a:off x="4227512" y="3228529"/>
                <a:ext cx="265271" cy="55340"/>
              </a:xfrm>
              <a:custGeom>
                <a:avLst/>
                <a:gdLst>
                  <a:gd name="connsiteX0" fmla="*/ 29718 w 265271"/>
                  <a:gd name="connsiteY0" fmla="*/ 0 h 55340"/>
                  <a:gd name="connsiteX1" fmla="*/ 0 w 265271"/>
                  <a:gd name="connsiteY1" fmla="*/ 39719 h 55340"/>
                  <a:gd name="connsiteX2" fmla="*/ 0 w 265271"/>
                  <a:gd name="connsiteY2" fmla="*/ 55340 h 55340"/>
                  <a:gd name="connsiteX3" fmla="*/ 34385 w 265271"/>
                  <a:gd name="connsiteY3" fmla="*/ 9430 h 55340"/>
                  <a:gd name="connsiteX4" fmla="*/ 265271 w 265271"/>
                  <a:gd name="connsiteY4" fmla="*/ 9430 h 55340"/>
                  <a:gd name="connsiteX5" fmla="*/ 265271 w 265271"/>
                  <a:gd name="connsiteY5" fmla="*/ 0 h 5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340">
                    <a:moveTo>
                      <a:pt x="29718" y="0"/>
                    </a:moveTo>
                    <a:lnTo>
                      <a:pt x="0" y="39719"/>
                    </a:lnTo>
                    <a:lnTo>
                      <a:pt x="0" y="55340"/>
                    </a:lnTo>
                    <a:lnTo>
                      <a:pt x="34385" y="9430"/>
                    </a:lnTo>
                    <a:lnTo>
                      <a:pt x="265271" y="9430"/>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1" name="任意多边形: 形状 420">
                <a:extLst>
                  <a:ext uri="{FF2B5EF4-FFF2-40B4-BE49-F238E27FC236}">
                    <a16:creationId xmlns:a16="http://schemas.microsoft.com/office/drawing/2014/main" id="{ADBAF6CF-81B0-8955-1F51-B48C0105355F}"/>
                  </a:ext>
                </a:extLst>
              </p:cNvPr>
              <p:cNvSpPr/>
              <p:nvPr/>
            </p:nvSpPr>
            <p:spPr>
              <a:xfrm>
                <a:off x="4227512" y="3163760"/>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2" name="任意多边形: 形状 421">
                <a:extLst>
                  <a:ext uri="{FF2B5EF4-FFF2-40B4-BE49-F238E27FC236}">
                    <a16:creationId xmlns:a16="http://schemas.microsoft.com/office/drawing/2014/main" id="{46CE7839-AC13-F469-E1AD-87073EA06D7E}"/>
                  </a:ext>
                </a:extLst>
              </p:cNvPr>
              <p:cNvSpPr/>
              <p:nvPr/>
            </p:nvSpPr>
            <p:spPr>
              <a:xfrm>
                <a:off x="4561934" y="3163760"/>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407 w 271271"/>
                  <a:gd name="connsiteY5" fmla="*/ 64770 h 207454"/>
                  <a:gd name="connsiteX6" fmla="*/ 206407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540 h 207454"/>
                  <a:gd name="connsiteX18" fmla="*/ 197072 w 271271"/>
                  <a:gd name="connsiteY18" fmla="*/ 131540 h 207454"/>
                  <a:gd name="connsiteX19" fmla="*/ 197072 w 271271"/>
                  <a:gd name="connsiteY19" fmla="*/ 74200 h 207454"/>
                  <a:gd name="connsiteX20" fmla="*/ 137922 w 271271"/>
                  <a:gd name="connsiteY20" fmla="*/ 74200 h 207454"/>
                  <a:gd name="connsiteX21" fmla="*/ 137922 w 271271"/>
                  <a:gd name="connsiteY21" fmla="*/ 13154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407" y="64770"/>
                    </a:lnTo>
                    <a:lnTo>
                      <a:pt x="206407"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540"/>
                    </a:moveTo>
                    <a:lnTo>
                      <a:pt x="197072" y="131540"/>
                    </a:lnTo>
                    <a:lnTo>
                      <a:pt x="197072" y="74200"/>
                    </a:lnTo>
                    <a:lnTo>
                      <a:pt x="137922" y="74200"/>
                    </a:lnTo>
                    <a:lnTo>
                      <a:pt x="137922" y="13154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3" name="任意多边形: 形状 422">
                <a:extLst>
                  <a:ext uri="{FF2B5EF4-FFF2-40B4-BE49-F238E27FC236}">
                    <a16:creationId xmlns:a16="http://schemas.microsoft.com/office/drawing/2014/main" id="{CE19B5EA-FBB7-00DD-DDC3-C26B46066C80}"/>
                  </a:ext>
                </a:extLst>
              </p:cNvPr>
              <p:cNvSpPr/>
              <p:nvPr/>
            </p:nvSpPr>
            <p:spPr>
              <a:xfrm>
                <a:off x="4625752" y="2695415"/>
                <a:ext cx="51054" cy="473011"/>
              </a:xfrm>
              <a:custGeom>
                <a:avLst/>
                <a:gdLst>
                  <a:gd name="connsiteX0" fmla="*/ 9335 w 51054"/>
                  <a:gd name="connsiteY0" fmla="*/ 473011 h 473011"/>
                  <a:gd name="connsiteX1" fmla="*/ 0 w 51054"/>
                  <a:gd name="connsiteY1" fmla="*/ 473011 h 473011"/>
                  <a:gd name="connsiteX2" fmla="*/ 0 w 51054"/>
                  <a:gd name="connsiteY2" fmla="*/ 34576 h 473011"/>
                  <a:gd name="connsiteX3" fmla="*/ 45434 w 51054"/>
                  <a:gd name="connsiteY3" fmla="*/ 0 h 473011"/>
                  <a:gd name="connsiteX4" fmla="*/ 51054 w 51054"/>
                  <a:gd name="connsiteY4" fmla="*/ 7429 h 473011"/>
                  <a:gd name="connsiteX5" fmla="*/ 9335 w 51054"/>
                  <a:gd name="connsiteY5" fmla="*/ 3924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011">
                    <a:moveTo>
                      <a:pt x="9335" y="473011"/>
                    </a:moveTo>
                    <a:lnTo>
                      <a:pt x="0" y="473011"/>
                    </a:lnTo>
                    <a:lnTo>
                      <a:pt x="0" y="34576"/>
                    </a:lnTo>
                    <a:lnTo>
                      <a:pt x="45434" y="0"/>
                    </a:lnTo>
                    <a:lnTo>
                      <a:pt x="51054" y="7429"/>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4" name="任意多边形: 形状 423">
                <a:extLst>
                  <a:ext uri="{FF2B5EF4-FFF2-40B4-BE49-F238E27FC236}">
                    <a16:creationId xmlns:a16="http://schemas.microsoft.com/office/drawing/2014/main" id="{C280A84D-494F-89B6-17E0-041289F526E3}"/>
                  </a:ext>
                </a:extLst>
              </p:cNvPr>
              <p:cNvSpPr/>
              <p:nvPr/>
            </p:nvSpPr>
            <p:spPr>
              <a:xfrm>
                <a:off x="4690522" y="2737897"/>
                <a:ext cx="42100" cy="430529"/>
              </a:xfrm>
              <a:custGeom>
                <a:avLst/>
                <a:gdLst>
                  <a:gd name="connsiteX0" fmla="*/ 9334 w 42100"/>
                  <a:gd name="connsiteY0" fmla="*/ 430530 h 430529"/>
                  <a:gd name="connsiteX1" fmla="*/ 0 w 42100"/>
                  <a:gd name="connsiteY1" fmla="*/ 430530 h 430529"/>
                  <a:gd name="connsiteX2" fmla="*/ 0 w 42100"/>
                  <a:gd name="connsiteY2" fmla="*/ 25241 h 430529"/>
                  <a:gd name="connsiteX3" fmla="*/ 36767 w 42100"/>
                  <a:gd name="connsiteY3" fmla="*/ 0 h 430529"/>
                  <a:gd name="connsiteX4" fmla="*/ 42100 w 42100"/>
                  <a:gd name="connsiteY4" fmla="*/ 7715 h 430529"/>
                  <a:gd name="connsiteX5" fmla="*/ 9334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334" y="430530"/>
                    </a:moveTo>
                    <a:lnTo>
                      <a:pt x="0" y="430530"/>
                    </a:lnTo>
                    <a:lnTo>
                      <a:pt x="0" y="25241"/>
                    </a:lnTo>
                    <a:lnTo>
                      <a:pt x="36767" y="0"/>
                    </a:lnTo>
                    <a:lnTo>
                      <a:pt x="42100" y="7715"/>
                    </a:lnTo>
                    <a:lnTo>
                      <a:pt x="9334"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5" name="任意多边形: 形状 424">
                <a:extLst>
                  <a:ext uri="{FF2B5EF4-FFF2-40B4-BE49-F238E27FC236}">
                    <a16:creationId xmlns:a16="http://schemas.microsoft.com/office/drawing/2014/main" id="{E8122215-2504-3F4C-11C5-28E5662FF3B5}"/>
                  </a:ext>
                </a:extLst>
              </p:cNvPr>
              <p:cNvSpPr/>
              <p:nvPr/>
            </p:nvSpPr>
            <p:spPr>
              <a:xfrm>
                <a:off x="4692427" y="2628550"/>
                <a:ext cx="140779" cy="476154"/>
              </a:xfrm>
              <a:custGeom>
                <a:avLst/>
                <a:gdLst>
                  <a:gd name="connsiteX0" fmla="*/ 140779 w 140779"/>
                  <a:gd name="connsiteY0" fmla="*/ 476155 h 476154"/>
                  <a:gd name="connsiteX1" fmla="*/ 2762 w 140779"/>
                  <a:gd name="connsiteY1" fmla="*/ 476155 h 476154"/>
                  <a:gd name="connsiteX2" fmla="*/ 2762 w 140779"/>
                  <a:gd name="connsiteY2" fmla="*/ 466725 h 476154"/>
                  <a:gd name="connsiteX3" fmla="*/ 131350 w 140779"/>
                  <a:gd name="connsiteY3" fmla="*/ 466725 h 476154"/>
                  <a:gd name="connsiteX4" fmla="*/ 131350 w 140779"/>
                  <a:gd name="connsiteY4" fmla="*/ 106108 h 476154"/>
                  <a:gd name="connsiteX5" fmla="*/ 0 w 140779"/>
                  <a:gd name="connsiteY5" fmla="*/ 7525 h 476154"/>
                  <a:gd name="connsiteX6" fmla="*/ 5620 w 140779"/>
                  <a:gd name="connsiteY6" fmla="*/ 0 h 476154"/>
                  <a:gd name="connsiteX7" fmla="*/ 140779 w 140779"/>
                  <a:gd name="connsiteY7" fmla="*/ 101346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154">
                    <a:moveTo>
                      <a:pt x="140779" y="476155"/>
                    </a:moveTo>
                    <a:lnTo>
                      <a:pt x="2762" y="476155"/>
                    </a:lnTo>
                    <a:lnTo>
                      <a:pt x="2762" y="466725"/>
                    </a:lnTo>
                    <a:lnTo>
                      <a:pt x="131350" y="466725"/>
                    </a:lnTo>
                    <a:lnTo>
                      <a:pt x="131350" y="106108"/>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6" name="任意多边形: 形状 425">
                <a:extLst>
                  <a:ext uri="{FF2B5EF4-FFF2-40B4-BE49-F238E27FC236}">
                    <a16:creationId xmlns:a16="http://schemas.microsoft.com/office/drawing/2014/main" id="{F89AC263-07CD-7B89-2B95-6E08EA37A83A}"/>
                  </a:ext>
                </a:extLst>
              </p:cNvPr>
              <p:cNvSpPr/>
              <p:nvPr/>
            </p:nvSpPr>
            <p:spPr>
              <a:xfrm>
                <a:off x="4627562" y="2663316"/>
                <a:ext cx="138969" cy="374713"/>
              </a:xfrm>
              <a:custGeom>
                <a:avLst/>
                <a:gdLst>
                  <a:gd name="connsiteX0" fmla="*/ 138970 w 138969"/>
                  <a:gd name="connsiteY0" fmla="*/ 374713 h 374713"/>
                  <a:gd name="connsiteX1" fmla="*/ 67627 w 138969"/>
                  <a:gd name="connsiteY1" fmla="*/ 374713 h 374713"/>
                  <a:gd name="connsiteX2" fmla="*/ 67627 w 138969"/>
                  <a:gd name="connsiteY2" fmla="*/ 365284 h 374713"/>
                  <a:gd name="connsiteX3" fmla="*/ 129540 w 138969"/>
                  <a:gd name="connsiteY3" fmla="*/ 365284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284"/>
                    </a:lnTo>
                    <a:lnTo>
                      <a:pt x="129540" y="365284"/>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7" name="任意多边形: 形状 426">
                <a:extLst>
                  <a:ext uri="{FF2B5EF4-FFF2-40B4-BE49-F238E27FC236}">
                    <a16:creationId xmlns:a16="http://schemas.microsoft.com/office/drawing/2014/main" id="{059F2A9F-228E-8613-C344-AA2ACA4F9139}"/>
                  </a:ext>
                </a:extLst>
              </p:cNvPr>
              <p:cNvSpPr/>
              <p:nvPr/>
            </p:nvSpPr>
            <p:spPr>
              <a:xfrm>
                <a:off x="4227512" y="3099942"/>
                <a:ext cx="339089" cy="271272"/>
              </a:xfrm>
              <a:custGeom>
                <a:avLst/>
                <a:gdLst>
                  <a:gd name="connsiteX0" fmla="*/ 329756 w 339089"/>
                  <a:gd name="connsiteY0" fmla="*/ 0 h 271272"/>
                  <a:gd name="connsiteX1" fmla="*/ 329756 w 339089"/>
                  <a:gd name="connsiteY1" fmla="*/ 261842 h 271272"/>
                  <a:gd name="connsiteX2" fmla="*/ 0 w 339089"/>
                  <a:gd name="connsiteY2" fmla="*/ 261842 h 271272"/>
                  <a:gd name="connsiteX3" fmla="*/ 0 w 339089"/>
                  <a:gd name="connsiteY3" fmla="*/ 271272 h 271272"/>
                  <a:gd name="connsiteX4" fmla="*/ 339090 w 339089"/>
                  <a:gd name="connsiteY4" fmla="*/ 271272 h 271272"/>
                  <a:gd name="connsiteX5" fmla="*/ 339090 w 339089"/>
                  <a:gd name="connsiteY5" fmla="*/ 0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71272">
                    <a:moveTo>
                      <a:pt x="329756" y="0"/>
                    </a:moveTo>
                    <a:lnTo>
                      <a:pt x="329756" y="261842"/>
                    </a:lnTo>
                    <a:lnTo>
                      <a:pt x="0" y="261842"/>
                    </a:lnTo>
                    <a:lnTo>
                      <a:pt x="0" y="271272"/>
                    </a:lnTo>
                    <a:lnTo>
                      <a:pt x="339090" y="27127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8" name="任意多边形: 形状 427">
                <a:extLst>
                  <a:ext uri="{FF2B5EF4-FFF2-40B4-BE49-F238E27FC236}">
                    <a16:creationId xmlns:a16="http://schemas.microsoft.com/office/drawing/2014/main" id="{082E90B3-F06A-CBFA-7695-30F73859F5A1}"/>
                  </a:ext>
                </a:extLst>
              </p:cNvPr>
              <p:cNvSpPr/>
              <p:nvPr/>
            </p:nvSpPr>
            <p:spPr>
              <a:xfrm>
                <a:off x="4227512" y="3099942"/>
                <a:ext cx="270033" cy="204597"/>
              </a:xfrm>
              <a:custGeom>
                <a:avLst/>
                <a:gdLst>
                  <a:gd name="connsiteX0" fmla="*/ 260604 w 270033"/>
                  <a:gd name="connsiteY0" fmla="*/ 0 h 204597"/>
                  <a:gd name="connsiteX1" fmla="*/ 260604 w 270033"/>
                  <a:gd name="connsiteY1" fmla="*/ 195263 h 204597"/>
                  <a:gd name="connsiteX2" fmla="*/ 34385 w 270033"/>
                  <a:gd name="connsiteY2" fmla="*/ 195263 h 204597"/>
                  <a:gd name="connsiteX3" fmla="*/ 0 w 270033"/>
                  <a:gd name="connsiteY3" fmla="*/ 150019 h 204597"/>
                  <a:gd name="connsiteX4" fmla="*/ 0 w 270033"/>
                  <a:gd name="connsiteY4" fmla="*/ 165545 h 204597"/>
                  <a:gd name="connsiteX5" fmla="*/ 29718 w 270033"/>
                  <a:gd name="connsiteY5" fmla="*/ 204597 h 204597"/>
                  <a:gd name="connsiteX6" fmla="*/ 270034 w 270033"/>
                  <a:gd name="connsiteY6" fmla="*/ 204597 h 204597"/>
                  <a:gd name="connsiteX7" fmla="*/ 270034 w 270033"/>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7">
                    <a:moveTo>
                      <a:pt x="260604" y="0"/>
                    </a:moveTo>
                    <a:lnTo>
                      <a:pt x="260604" y="195263"/>
                    </a:lnTo>
                    <a:lnTo>
                      <a:pt x="34385" y="195263"/>
                    </a:lnTo>
                    <a:lnTo>
                      <a:pt x="0" y="150019"/>
                    </a:lnTo>
                    <a:lnTo>
                      <a:pt x="0" y="165545"/>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9" name="任意多边形: 形状 428">
                <a:extLst>
                  <a:ext uri="{FF2B5EF4-FFF2-40B4-BE49-F238E27FC236}">
                    <a16:creationId xmlns:a16="http://schemas.microsoft.com/office/drawing/2014/main" id="{2FE886F1-390E-9013-D996-06556AF37FC4}"/>
                  </a:ext>
                </a:extLst>
              </p:cNvPr>
              <p:cNvSpPr/>
              <p:nvPr/>
            </p:nvSpPr>
            <p:spPr>
              <a:xfrm>
                <a:off x="4227512" y="2798857"/>
                <a:ext cx="402907" cy="305847"/>
              </a:xfrm>
              <a:custGeom>
                <a:avLst/>
                <a:gdLst>
                  <a:gd name="connsiteX0" fmla="*/ 0 w 402907"/>
                  <a:gd name="connsiteY0" fmla="*/ 0 h 305847"/>
                  <a:gd name="connsiteX1" fmla="*/ 0 w 402907"/>
                  <a:gd name="connsiteY1" fmla="*/ 305848 h 305847"/>
                  <a:gd name="connsiteX2" fmla="*/ 402908 w 402907"/>
                  <a:gd name="connsiteY2" fmla="*/ 305848 h 305847"/>
                  <a:gd name="connsiteX3" fmla="*/ 402908 w 402907"/>
                  <a:gd name="connsiteY3" fmla="*/ 296418 h 305847"/>
                  <a:gd name="connsiteX4" fmla="*/ 2000 w 402907"/>
                  <a:gd name="connsiteY4" fmla="*/ 296418 h 305847"/>
                  <a:gd name="connsiteX5" fmla="*/ 2000 w 402907"/>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847">
                    <a:moveTo>
                      <a:pt x="0" y="0"/>
                    </a:moveTo>
                    <a:lnTo>
                      <a:pt x="0" y="305848"/>
                    </a:lnTo>
                    <a:lnTo>
                      <a:pt x="402908" y="305848"/>
                    </a:lnTo>
                    <a:lnTo>
                      <a:pt x="402908" y="296418"/>
                    </a:lnTo>
                    <a:lnTo>
                      <a:pt x="2000" y="296418"/>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0" name="任意多边形: 形状 429">
                <a:extLst>
                  <a:ext uri="{FF2B5EF4-FFF2-40B4-BE49-F238E27FC236}">
                    <a16:creationId xmlns:a16="http://schemas.microsoft.com/office/drawing/2014/main" id="{6943125D-F784-2525-5AAD-2408A0C18997}"/>
                  </a:ext>
                </a:extLst>
              </p:cNvPr>
              <p:cNvSpPr/>
              <p:nvPr/>
            </p:nvSpPr>
            <p:spPr>
              <a:xfrm>
                <a:off x="4285709" y="2798857"/>
                <a:ext cx="344709" cy="239172"/>
              </a:xfrm>
              <a:custGeom>
                <a:avLst/>
                <a:gdLst>
                  <a:gd name="connsiteX0" fmla="*/ 344710 w 344709"/>
                  <a:gd name="connsiteY0" fmla="*/ 239173 h 239172"/>
                  <a:gd name="connsiteX1" fmla="*/ 0 w 344709"/>
                  <a:gd name="connsiteY1" fmla="*/ 239173 h 239172"/>
                  <a:gd name="connsiteX2" fmla="*/ 0 w 344709"/>
                  <a:gd name="connsiteY2" fmla="*/ 0 h 239172"/>
                  <a:gd name="connsiteX3" fmla="*/ 9430 w 344709"/>
                  <a:gd name="connsiteY3" fmla="*/ 0 h 239172"/>
                  <a:gd name="connsiteX4" fmla="*/ 9430 w 344709"/>
                  <a:gd name="connsiteY4" fmla="*/ 229743 h 239172"/>
                  <a:gd name="connsiteX5" fmla="*/ 344710 w 344709"/>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172">
                    <a:moveTo>
                      <a:pt x="344710" y="239173"/>
                    </a:moveTo>
                    <a:lnTo>
                      <a:pt x="0" y="239173"/>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1" name="任意多边形: 形状 430">
                <a:extLst>
                  <a:ext uri="{FF2B5EF4-FFF2-40B4-BE49-F238E27FC236}">
                    <a16:creationId xmlns:a16="http://schemas.microsoft.com/office/drawing/2014/main" id="{E5C7C203-667C-50DA-DACA-8DE863A580D5}"/>
                  </a:ext>
                </a:extLst>
              </p:cNvPr>
              <p:cNvSpPr/>
              <p:nvPr/>
            </p:nvSpPr>
            <p:spPr>
              <a:xfrm>
                <a:off x="4227512" y="2794189"/>
                <a:ext cx="270033" cy="239172"/>
              </a:xfrm>
              <a:custGeom>
                <a:avLst/>
                <a:gdLst>
                  <a:gd name="connsiteX0" fmla="*/ 0 w 270033"/>
                  <a:gd name="connsiteY0" fmla="*/ 0 h 239172"/>
                  <a:gd name="connsiteX1" fmla="*/ 0 w 270033"/>
                  <a:gd name="connsiteY1" fmla="*/ 9335 h 239172"/>
                  <a:gd name="connsiteX2" fmla="*/ 260604 w 270033"/>
                  <a:gd name="connsiteY2" fmla="*/ 9335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335"/>
                    </a:lnTo>
                    <a:lnTo>
                      <a:pt x="260604" y="9335"/>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2" name="任意多边形: 形状 431">
                <a:extLst>
                  <a:ext uri="{FF2B5EF4-FFF2-40B4-BE49-F238E27FC236}">
                    <a16:creationId xmlns:a16="http://schemas.microsoft.com/office/drawing/2014/main" id="{5AEFDE16-F072-B899-977F-AB3B05CE624E}"/>
                  </a:ext>
                </a:extLst>
              </p:cNvPr>
              <p:cNvSpPr/>
              <p:nvPr/>
            </p:nvSpPr>
            <p:spPr>
              <a:xfrm>
                <a:off x="4227512" y="2728943"/>
                <a:ext cx="339089" cy="304418"/>
              </a:xfrm>
              <a:custGeom>
                <a:avLst/>
                <a:gdLst>
                  <a:gd name="connsiteX0" fmla="*/ 0 w 339089"/>
                  <a:gd name="connsiteY0" fmla="*/ 0 h 304418"/>
                  <a:gd name="connsiteX1" fmla="*/ 0 w 339089"/>
                  <a:gd name="connsiteY1" fmla="*/ 9430 h 304418"/>
                  <a:gd name="connsiteX2" fmla="*/ 329756 w 339089"/>
                  <a:gd name="connsiteY2" fmla="*/ 9430 h 304418"/>
                  <a:gd name="connsiteX3" fmla="*/ 329756 w 339089"/>
                  <a:gd name="connsiteY3" fmla="*/ 304419 h 304418"/>
                  <a:gd name="connsiteX4" fmla="*/ 339090 w 339089"/>
                  <a:gd name="connsiteY4" fmla="*/ 304419 h 304418"/>
                  <a:gd name="connsiteX5" fmla="*/ 339090 w 33908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8">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3" name="任意多边形: 形状 432">
                <a:extLst>
                  <a:ext uri="{FF2B5EF4-FFF2-40B4-BE49-F238E27FC236}">
                    <a16:creationId xmlns:a16="http://schemas.microsoft.com/office/drawing/2014/main" id="{2264CDCD-82D4-CAAB-2CA6-5A1A63ED0216}"/>
                  </a:ext>
                </a:extLst>
              </p:cNvPr>
              <p:cNvSpPr/>
              <p:nvPr/>
            </p:nvSpPr>
            <p:spPr>
              <a:xfrm>
                <a:off x="4625657" y="2027903"/>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589 h 271271"/>
                  <a:gd name="connsiteX5" fmla="*/ 74200 w 207454"/>
                  <a:gd name="connsiteY5" fmla="*/ 142589 h 271271"/>
                  <a:gd name="connsiteX6" fmla="*/ 74200 w 207454"/>
                  <a:gd name="connsiteY6" fmla="*/ 196120 h 271271"/>
                  <a:gd name="connsiteX7" fmla="*/ 198120 w 207454"/>
                  <a:gd name="connsiteY7" fmla="*/ 196120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5 h 271271"/>
                  <a:gd name="connsiteX20" fmla="*/ 74200 w 207454"/>
                  <a:gd name="connsiteY20" fmla="*/ 74105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589"/>
                    </a:lnTo>
                    <a:lnTo>
                      <a:pt x="74200" y="142589"/>
                    </a:lnTo>
                    <a:lnTo>
                      <a:pt x="74200" y="196120"/>
                    </a:lnTo>
                    <a:lnTo>
                      <a:pt x="198120" y="196120"/>
                    </a:lnTo>
                    <a:lnTo>
                      <a:pt x="198120" y="9430"/>
                    </a:lnTo>
                    <a:lnTo>
                      <a:pt x="9430" y="9430"/>
                    </a:lnTo>
                    <a:lnTo>
                      <a:pt x="9430" y="271272"/>
                    </a:lnTo>
                    <a:lnTo>
                      <a:pt x="0" y="271272"/>
                    </a:lnTo>
                    <a:lnTo>
                      <a:pt x="0" y="0"/>
                    </a:lnTo>
                    <a:lnTo>
                      <a:pt x="207454" y="0"/>
                    </a:lnTo>
                    <a:lnTo>
                      <a:pt x="207454" y="205550"/>
                    </a:lnTo>
                    <a:lnTo>
                      <a:pt x="74200" y="205550"/>
                    </a:lnTo>
                    <a:lnTo>
                      <a:pt x="74200" y="271272"/>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4" name="任意多边形: 形状 433">
                <a:extLst>
                  <a:ext uri="{FF2B5EF4-FFF2-40B4-BE49-F238E27FC236}">
                    <a16:creationId xmlns:a16="http://schemas.microsoft.com/office/drawing/2014/main" id="{02C506D2-246A-0F24-B486-F7B83ECE5B55}"/>
                  </a:ext>
                </a:extLst>
              </p:cNvPr>
              <p:cNvSpPr/>
              <p:nvPr/>
            </p:nvSpPr>
            <p:spPr>
              <a:xfrm>
                <a:off x="4227512" y="2221261"/>
                <a:ext cx="402907" cy="14096"/>
              </a:xfrm>
              <a:custGeom>
                <a:avLst/>
                <a:gdLst>
                  <a:gd name="connsiteX0" fmla="*/ 0 w 402907"/>
                  <a:gd name="connsiteY0" fmla="*/ 14097 h 14096"/>
                  <a:gd name="connsiteX1" fmla="*/ 402908 w 402907"/>
                  <a:gd name="connsiteY1" fmla="*/ 14097 h 14096"/>
                  <a:gd name="connsiteX2" fmla="*/ 402908 w 402907"/>
                  <a:gd name="connsiteY2" fmla="*/ 4667 h 14096"/>
                  <a:gd name="connsiteX3" fmla="*/ 3524 w 402907"/>
                  <a:gd name="connsiteY3" fmla="*/ 4667 h 14096"/>
                  <a:gd name="connsiteX4" fmla="*/ 0 w 402907"/>
                  <a:gd name="connsiteY4" fmla="*/ 0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96">
                    <a:moveTo>
                      <a:pt x="0" y="14097"/>
                    </a:moveTo>
                    <a:lnTo>
                      <a:pt x="402908" y="14097"/>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5" name="任意多边形: 形状 434">
                <a:extLst>
                  <a:ext uri="{FF2B5EF4-FFF2-40B4-BE49-F238E27FC236}">
                    <a16:creationId xmlns:a16="http://schemas.microsoft.com/office/drawing/2014/main" id="{07F47D89-1FB0-AB23-8D84-A83E9584A584}"/>
                  </a:ext>
                </a:extLst>
              </p:cNvPr>
              <p:cNvSpPr/>
              <p:nvPr/>
            </p:nvSpPr>
            <p:spPr>
              <a:xfrm>
                <a:off x="4234369" y="2128487"/>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6" name="任意多边形: 形状 435">
                <a:extLst>
                  <a:ext uri="{FF2B5EF4-FFF2-40B4-BE49-F238E27FC236}">
                    <a16:creationId xmlns:a16="http://schemas.microsoft.com/office/drawing/2014/main" id="{0CC12364-5249-61C5-B4E5-FAA2BF671EC8}"/>
                  </a:ext>
                </a:extLst>
              </p:cNvPr>
              <p:cNvSpPr/>
              <p:nvPr/>
            </p:nvSpPr>
            <p:spPr>
              <a:xfrm>
                <a:off x="4227512" y="2027903"/>
                <a:ext cx="339089" cy="138017"/>
              </a:xfrm>
              <a:custGeom>
                <a:avLst/>
                <a:gdLst>
                  <a:gd name="connsiteX0" fmla="*/ 0 w 339089"/>
                  <a:gd name="connsiteY0" fmla="*/ 0 h 138017"/>
                  <a:gd name="connsiteX1" fmla="*/ 0 w 339089"/>
                  <a:gd name="connsiteY1" fmla="*/ 14192 h 138017"/>
                  <a:gd name="connsiteX2" fmla="*/ 3619 w 339089"/>
                  <a:gd name="connsiteY2" fmla="*/ 9430 h 138017"/>
                  <a:gd name="connsiteX3" fmla="*/ 329756 w 339089"/>
                  <a:gd name="connsiteY3" fmla="*/ 9430 h 138017"/>
                  <a:gd name="connsiteX4" fmla="*/ 329756 w 339089"/>
                  <a:gd name="connsiteY4" fmla="*/ 138017 h 138017"/>
                  <a:gd name="connsiteX5" fmla="*/ 339090 w 339089"/>
                  <a:gd name="connsiteY5" fmla="*/ 138017 h 138017"/>
                  <a:gd name="connsiteX6" fmla="*/ 339090 w 339089"/>
                  <a:gd name="connsiteY6" fmla="*/ 0 h 1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8017">
                    <a:moveTo>
                      <a:pt x="0" y="0"/>
                    </a:moveTo>
                    <a:lnTo>
                      <a:pt x="0" y="14192"/>
                    </a:lnTo>
                    <a:lnTo>
                      <a:pt x="3619" y="9430"/>
                    </a:lnTo>
                    <a:lnTo>
                      <a:pt x="329756" y="9430"/>
                    </a:lnTo>
                    <a:lnTo>
                      <a:pt x="329756" y="138017"/>
                    </a:lnTo>
                    <a:lnTo>
                      <a:pt x="339090" y="138017"/>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7" name="任意多边形: 形状 436">
                <a:extLst>
                  <a:ext uri="{FF2B5EF4-FFF2-40B4-BE49-F238E27FC236}">
                    <a16:creationId xmlns:a16="http://schemas.microsoft.com/office/drawing/2014/main" id="{4829238A-798F-6AF8-EA5C-E8444A03AD76}"/>
                  </a:ext>
                </a:extLst>
              </p:cNvPr>
              <p:cNvSpPr/>
              <p:nvPr/>
            </p:nvSpPr>
            <p:spPr>
              <a:xfrm>
                <a:off x="4227512" y="2094578"/>
                <a:ext cx="272510" cy="71342"/>
              </a:xfrm>
              <a:custGeom>
                <a:avLst/>
                <a:gdLst>
                  <a:gd name="connsiteX0" fmla="*/ 32290 w 272510"/>
                  <a:gd name="connsiteY0" fmla="*/ 0 h 71342"/>
                  <a:gd name="connsiteX1" fmla="*/ 0 w 272510"/>
                  <a:gd name="connsiteY1" fmla="*/ 42958 h 71342"/>
                  <a:gd name="connsiteX2" fmla="*/ 0 w 272510"/>
                  <a:gd name="connsiteY2" fmla="*/ 58579 h 71342"/>
                  <a:gd name="connsiteX3" fmla="*/ 36957 w 272510"/>
                  <a:gd name="connsiteY3" fmla="*/ 9334 h 71342"/>
                  <a:gd name="connsiteX4" fmla="*/ 263081 w 272510"/>
                  <a:gd name="connsiteY4" fmla="*/ 9334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2958"/>
                    </a:lnTo>
                    <a:lnTo>
                      <a:pt x="0" y="58579"/>
                    </a:lnTo>
                    <a:lnTo>
                      <a:pt x="36957" y="9334"/>
                    </a:lnTo>
                    <a:lnTo>
                      <a:pt x="263081" y="9334"/>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8" name="任意多边形: 形状 437">
                <a:extLst>
                  <a:ext uri="{FF2B5EF4-FFF2-40B4-BE49-F238E27FC236}">
                    <a16:creationId xmlns:a16="http://schemas.microsoft.com/office/drawing/2014/main" id="{60419F57-8372-8CE1-61AE-A8D80B57D22D}"/>
                  </a:ext>
                </a:extLst>
              </p:cNvPr>
              <p:cNvSpPr/>
              <p:nvPr/>
            </p:nvSpPr>
            <p:spPr>
              <a:xfrm>
                <a:off x="4561934" y="2294508"/>
                <a:ext cx="271271" cy="408813"/>
              </a:xfrm>
              <a:custGeom>
                <a:avLst/>
                <a:gdLst>
                  <a:gd name="connsiteX0" fmla="*/ 234696 w 271271"/>
                  <a:gd name="connsiteY0" fmla="*/ 408813 h 408813"/>
                  <a:gd name="connsiteX1" fmla="*/ 228124 w 271271"/>
                  <a:gd name="connsiteY1" fmla="*/ 402145 h 408813"/>
                  <a:gd name="connsiteX2" fmla="*/ 261842 w 271271"/>
                  <a:gd name="connsiteY2" fmla="*/ 368999 h 408813"/>
                  <a:gd name="connsiteX3" fmla="*/ 261842 w 271271"/>
                  <a:gd name="connsiteY3" fmla="*/ 9334 h 408813"/>
                  <a:gd name="connsiteX4" fmla="*/ 0 w 271271"/>
                  <a:gd name="connsiteY4" fmla="*/ 9334 h 408813"/>
                  <a:gd name="connsiteX5" fmla="*/ 0 w 271271"/>
                  <a:gd name="connsiteY5" fmla="*/ 0 h 408813"/>
                  <a:gd name="connsiteX6" fmla="*/ 271272 w 271271"/>
                  <a:gd name="connsiteY6" fmla="*/ 0 h 408813"/>
                  <a:gd name="connsiteX7" fmla="*/ 271272 w 271271"/>
                  <a:gd name="connsiteY7" fmla="*/ 372999 h 40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3">
                    <a:moveTo>
                      <a:pt x="234696" y="408813"/>
                    </a:moveTo>
                    <a:lnTo>
                      <a:pt x="228124" y="402145"/>
                    </a:lnTo>
                    <a:lnTo>
                      <a:pt x="261842" y="368999"/>
                    </a:lnTo>
                    <a:lnTo>
                      <a:pt x="261842" y="9334"/>
                    </a:lnTo>
                    <a:lnTo>
                      <a:pt x="0" y="9334"/>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9" name="任意多边形: 形状 438">
                <a:extLst>
                  <a:ext uri="{FF2B5EF4-FFF2-40B4-BE49-F238E27FC236}">
                    <a16:creationId xmlns:a16="http://schemas.microsoft.com/office/drawing/2014/main" id="{01FBE4EF-00B2-4BDA-D891-DBEAC25C5B9C}"/>
                  </a:ext>
                </a:extLst>
              </p:cNvPr>
              <p:cNvSpPr/>
              <p:nvPr/>
            </p:nvSpPr>
            <p:spPr>
              <a:xfrm>
                <a:off x="4227512" y="2111247"/>
                <a:ext cx="38385" cy="57435"/>
              </a:xfrm>
              <a:custGeom>
                <a:avLst/>
                <a:gdLst>
                  <a:gd name="connsiteX0" fmla="*/ 0 w 38385"/>
                  <a:gd name="connsiteY0" fmla="*/ 15811 h 57435"/>
                  <a:gd name="connsiteX1" fmla="*/ 30861 w 38385"/>
                  <a:gd name="connsiteY1" fmla="*/ 57436 h 57435"/>
                  <a:gd name="connsiteX2" fmla="*/ 38386 w 38385"/>
                  <a:gd name="connsiteY2" fmla="*/ 51816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816"/>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0" name="任意多边形: 形状 439">
                <a:extLst>
                  <a:ext uri="{FF2B5EF4-FFF2-40B4-BE49-F238E27FC236}">
                    <a16:creationId xmlns:a16="http://schemas.microsoft.com/office/drawing/2014/main" id="{E43B74CB-D2AD-568D-59CE-2057CCFAC227}"/>
                  </a:ext>
                </a:extLst>
              </p:cNvPr>
              <p:cNvSpPr/>
              <p:nvPr/>
            </p:nvSpPr>
            <p:spPr>
              <a:xfrm>
                <a:off x="4227512" y="2221261"/>
                <a:ext cx="4953" cy="10382"/>
              </a:xfrm>
              <a:custGeom>
                <a:avLst/>
                <a:gdLst>
                  <a:gd name="connsiteX0" fmla="*/ 0 w 4953"/>
                  <a:gd name="connsiteY0" fmla="*/ 10382 h 10382"/>
                  <a:gd name="connsiteX1" fmla="*/ 4953 w 4953"/>
                  <a:gd name="connsiteY1" fmla="*/ 6572 h 10382"/>
                  <a:gd name="connsiteX2" fmla="*/ 0 w 4953"/>
                  <a:gd name="connsiteY2" fmla="*/ 0 h 10382"/>
                </a:gdLst>
                <a:ahLst/>
                <a:cxnLst>
                  <a:cxn ang="0">
                    <a:pos x="connsiteX0" y="connsiteY0"/>
                  </a:cxn>
                  <a:cxn ang="0">
                    <a:pos x="connsiteX1" y="connsiteY1"/>
                  </a:cxn>
                  <a:cxn ang="0">
                    <a:pos x="connsiteX2" y="connsiteY2"/>
                  </a:cxn>
                </a:cxnLst>
                <a:rect l="l" t="t" r="r" b="b"/>
                <a:pathLst>
                  <a:path w="4953" h="10382">
                    <a:moveTo>
                      <a:pt x="0" y="10382"/>
                    </a:moveTo>
                    <a:lnTo>
                      <a:pt x="4953" y="6572"/>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1" name="任意多边形: 形状 440">
                <a:extLst>
                  <a:ext uri="{FF2B5EF4-FFF2-40B4-BE49-F238E27FC236}">
                    <a16:creationId xmlns:a16="http://schemas.microsoft.com/office/drawing/2014/main" id="{7F0B1677-720D-F966-6401-FD4C4B580985}"/>
                  </a:ext>
                </a:extLst>
              </p:cNvPr>
              <p:cNvSpPr/>
              <p:nvPr/>
            </p:nvSpPr>
            <p:spPr>
              <a:xfrm>
                <a:off x="4227512" y="2595593"/>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2" name="任意多边形: 形状 441">
                <a:extLst>
                  <a:ext uri="{FF2B5EF4-FFF2-40B4-BE49-F238E27FC236}">
                    <a16:creationId xmlns:a16="http://schemas.microsoft.com/office/drawing/2014/main" id="{714F495D-49DD-465A-F808-EA57A5DD0436}"/>
                  </a:ext>
                </a:extLst>
              </p:cNvPr>
              <p:cNvSpPr/>
              <p:nvPr/>
            </p:nvSpPr>
            <p:spPr>
              <a:xfrm>
                <a:off x="4227512" y="2660840"/>
                <a:ext cx="1238" cy="9334"/>
              </a:xfrm>
              <a:custGeom>
                <a:avLst/>
                <a:gdLst>
                  <a:gd name="connsiteX0" fmla="*/ 0 w 1238"/>
                  <a:gd name="connsiteY0" fmla="*/ 0 h 9334"/>
                  <a:gd name="connsiteX1" fmla="*/ 1238 w 1238"/>
                  <a:gd name="connsiteY1" fmla="*/ 0 h 9334"/>
                  <a:gd name="connsiteX2" fmla="*/ 1238 w 1238"/>
                  <a:gd name="connsiteY2" fmla="*/ 9335 h 9334"/>
                  <a:gd name="connsiteX3" fmla="*/ 0 w 1238"/>
                  <a:gd name="connsiteY3" fmla="*/ 9335 h 9334"/>
                </a:gdLst>
                <a:ahLst/>
                <a:cxnLst>
                  <a:cxn ang="0">
                    <a:pos x="connsiteX0" y="connsiteY0"/>
                  </a:cxn>
                  <a:cxn ang="0">
                    <a:pos x="connsiteX1" y="connsiteY1"/>
                  </a:cxn>
                  <a:cxn ang="0">
                    <a:pos x="connsiteX2" y="connsiteY2"/>
                  </a:cxn>
                  <a:cxn ang="0">
                    <a:pos x="connsiteX3" y="connsiteY3"/>
                  </a:cxn>
                </a:cxnLst>
                <a:rect l="l" t="t" r="r" b="b"/>
                <a:pathLst>
                  <a:path w="1238" h="9334">
                    <a:moveTo>
                      <a:pt x="0" y="0"/>
                    </a:moveTo>
                    <a:lnTo>
                      <a:pt x="1238" y="0"/>
                    </a:lnTo>
                    <a:lnTo>
                      <a:pt x="1238"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3" name="任意多边形: 形状 442">
                <a:extLst>
                  <a:ext uri="{FF2B5EF4-FFF2-40B4-BE49-F238E27FC236}">
                    <a16:creationId xmlns:a16="http://schemas.microsoft.com/office/drawing/2014/main" id="{B126E224-D381-1623-8680-3242F46208B7}"/>
                  </a:ext>
                </a:extLst>
              </p:cNvPr>
              <p:cNvSpPr/>
              <p:nvPr/>
            </p:nvSpPr>
            <p:spPr>
              <a:xfrm>
                <a:off x="4227512" y="2294508"/>
                <a:ext cx="267747" cy="437768"/>
              </a:xfrm>
              <a:custGeom>
                <a:avLst/>
                <a:gdLst>
                  <a:gd name="connsiteX0" fmla="*/ 0 w 267747"/>
                  <a:gd name="connsiteY0" fmla="*/ 0 h 437768"/>
                  <a:gd name="connsiteX1" fmla="*/ 0 w 267747"/>
                  <a:gd name="connsiteY1" fmla="*/ 437769 h 437768"/>
                  <a:gd name="connsiteX2" fmla="*/ 5906 w 267747"/>
                  <a:gd name="connsiteY2" fmla="*/ 437769 h 437768"/>
                  <a:gd name="connsiteX3" fmla="*/ 5906 w 267747"/>
                  <a:gd name="connsiteY3" fmla="*/ 9334 h 437768"/>
                  <a:gd name="connsiteX4" fmla="*/ 267748 w 267747"/>
                  <a:gd name="connsiteY4" fmla="*/ 9334 h 437768"/>
                  <a:gd name="connsiteX5" fmla="*/ 267748 w 267747"/>
                  <a:gd name="connsiteY5" fmla="*/ 0 h 43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768">
                    <a:moveTo>
                      <a:pt x="0" y="0"/>
                    </a:moveTo>
                    <a:lnTo>
                      <a:pt x="0" y="437769"/>
                    </a:lnTo>
                    <a:lnTo>
                      <a:pt x="5906" y="437769"/>
                    </a:lnTo>
                    <a:lnTo>
                      <a:pt x="5906" y="9334"/>
                    </a:lnTo>
                    <a:lnTo>
                      <a:pt x="267748" y="9334"/>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4" name="任意多边形: 形状 443">
                <a:extLst>
                  <a:ext uri="{FF2B5EF4-FFF2-40B4-BE49-F238E27FC236}">
                    <a16:creationId xmlns:a16="http://schemas.microsoft.com/office/drawing/2014/main" id="{AB39183F-E06C-825B-D97E-15B8899BDA03}"/>
                  </a:ext>
                </a:extLst>
              </p:cNvPr>
              <p:cNvSpPr/>
              <p:nvPr/>
            </p:nvSpPr>
            <p:spPr>
              <a:xfrm>
                <a:off x="4295425" y="2230691"/>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5" name="任意多边形: 形状 444">
                <a:extLst>
                  <a:ext uri="{FF2B5EF4-FFF2-40B4-BE49-F238E27FC236}">
                    <a16:creationId xmlns:a16="http://schemas.microsoft.com/office/drawing/2014/main" id="{887A4517-207F-7DE1-8932-FBEED9B13BEB}"/>
                  </a:ext>
                </a:extLst>
              </p:cNvPr>
              <p:cNvSpPr/>
              <p:nvPr/>
            </p:nvSpPr>
            <p:spPr>
              <a:xfrm>
                <a:off x="4295425" y="2230691"/>
                <a:ext cx="271176" cy="439483"/>
              </a:xfrm>
              <a:custGeom>
                <a:avLst/>
                <a:gdLst>
                  <a:gd name="connsiteX0" fmla="*/ 271177 w 271176"/>
                  <a:gd name="connsiteY0" fmla="*/ 439484 h 439483"/>
                  <a:gd name="connsiteX1" fmla="*/ 0 w 271176"/>
                  <a:gd name="connsiteY1" fmla="*/ 439484 h 439483"/>
                  <a:gd name="connsiteX2" fmla="*/ 0 w 271176"/>
                  <a:gd name="connsiteY2" fmla="*/ 430149 h 439483"/>
                  <a:gd name="connsiteX3" fmla="*/ 261842 w 271176"/>
                  <a:gd name="connsiteY3" fmla="*/ 430149 h 439483"/>
                  <a:gd name="connsiteX4" fmla="*/ 261842 w 271176"/>
                  <a:gd name="connsiteY4" fmla="*/ 0 h 439483"/>
                  <a:gd name="connsiteX5" fmla="*/ 271177 w 271176"/>
                  <a:gd name="connsiteY5" fmla="*/ 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271177" y="439484"/>
                    </a:moveTo>
                    <a:lnTo>
                      <a:pt x="0" y="439484"/>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6" name="任意多边形: 形状 445">
                <a:extLst>
                  <a:ext uri="{FF2B5EF4-FFF2-40B4-BE49-F238E27FC236}">
                    <a16:creationId xmlns:a16="http://schemas.microsoft.com/office/drawing/2014/main" id="{31529298-D70A-1E71-7473-7AB1484F2AF9}"/>
                  </a:ext>
                </a:extLst>
              </p:cNvPr>
              <p:cNvSpPr/>
              <p:nvPr/>
            </p:nvSpPr>
            <p:spPr>
              <a:xfrm>
                <a:off x="4561934" y="2361088"/>
                <a:ext cx="204692" cy="299751"/>
              </a:xfrm>
              <a:custGeom>
                <a:avLst/>
                <a:gdLst>
                  <a:gd name="connsiteX0" fmla="*/ 176213 w 204692"/>
                  <a:gd name="connsiteY0" fmla="*/ 299752 h 299751"/>
                  <a:gd name="connsiteX1" fmla="*/ 169831 w 204692"/>
                  <a:gd name="connsiteY1" fmla="*/ 292894 h 299751"/>
                  <a:gd name="connsiteX2" fmla="*/ 195263 w 204692"/>
                  <a:gd name="connsiteY2" fmla="*/ 269176 h 299751"/>
                  <a:gd name="connsiteX3" fmla="*/ 195263 w 204692"/>
                  <a:gd name="connsiteY3" fmla="*/ 9430 h 299751"/>
                  <a:gd name="connsiteX4" fmla="*/ 0 w 204692"/>
                  <a:gd name="connsiteY4" fmla="*/ 9430 h 299751"/>
                  <a:gd name="connsiteX5" fmla="*/ 0 w 204692"/>
                  <a:gd name="connsiteY5" fmla="*/ 0 h 299751"/>
                  <a:gd name="connsiteX6" fmla="*/ 204692 w 204692"/>
                  <a:gd name="connsiteY6" fmla="*/ 0 h 299751"/>
                  <a:gd name="connsiteX7" fmla="*/ 204692 w 204692"/>
                  <a:gd name="connsiteY7" fmla="*/ 273177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176213" y="299752"/>
                    </a:moveTo>
                    <a:lnTo>
                      <a:pt x="169831" y="292894"/>
                    </a:lnTo>
                    <a:lnTo>
                      <a:pt x="195263" y="269176"/>
                    </a:lnTo>
                    <a:lnTo>
                      <a:pt x="195263" y="9430"/>
                    </a:lnTo>
                    <a:lnTo>
                      <a:pt x="0" y="9430"/>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7" name="任意多边形: 形状 446">
                <a:extLst>
                  <a:ext uri="{FF2B5EF4-FFF2-40B4-BE49-F238E27FC236}">
                    <a16:creationId xmlns:a16="http://schemas.microsoft.com/office/drawing/2014/main" id="{C562F8D7-7506-7A6B-C81B-53E01D54AC2F}"/>
                  </a:ext>
                </a:extLst>
              </p:cNvPr>
              <p:cNvSpPr/>
              <p:nvPr/>
            </p:nvSpPr>
            <p:spPr>
              <a:xfrm>
                <a:off x="4290662" y="2361088"/>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430 h 371189"/>
                  <a:gd name="connsiteX5" fmla="*/ 9430 w 204596"/>
                  <a:gd name="connsiteY5" fmla="*/ 943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8" name="任意多边形: 形状 447">
                <a:extLst>
                  <a:ext uri="{FF2B5EF4-FFF2-40B4-BE49-F238E27FC236}">
                    <a16:creationId xmlns:a16="http://schemas.microsoft.com/office/drawing/2014/main" id="{B74A7372-06A6-EA8C-D3C4-63C67E3806E5}"/>
                  </a:ext>
                </a:extLst>
              </p:cNvPr>
              <p:cNvSpPr/>
              <p:nvPr/>
            </p:nvSpPr>
            <p:spPr>
              <a:xfrm>
                <a:off x="4690522" y="2365755"/>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9" name="任意多边形: 形状 448">
                <a:extLst>
                  <a:ext uri="{FF2B5EF4-FFF2-40B4-BE49-F238E27FC236}">
                    <a16:creationId xmlns:a16="http://schemas.microsoft.com/office/drawing/2014/main" id="{DE6C1BC8-7460-9F51-C515-B05D186420C1}"/>
                  </a:ext>
                </a:extLst>
              </p:cNvPr>
              <p:cNvSpPr/>
              <p:nvPr/>
            </p:nvSpPr>
            <p:spPr>
              <a:xfrm>
                <a:off x="4625752" y="2365755"/>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466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466"/>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0" name="任意多边形: 形状 449">
                <a:extLst>
                  <a:ext uri="{FF2B5EF4-FFF2-40B4-BE49-F238E27FC236}">
                    <a16:creationId xmlns:a16="http://schemas.microsoft.com/office/drawing/2014/main" id="{20314398-CA05-5850-86DE-FDDB6EC3154A}"/>
                  </a:ext>
                </a:extLst>
              </p:cNvPr>
              <p:cNvSpPr/>
              <p:nvPr/>
            </p:nvSpPr>
            <p:spPr>
              <a:xfrm>
                <a:off x="6255194" y="1959133"/>
                <a:ext cx="207454" cy="4667"/>
              </a:xfrm>
              <a:custGeom>
                <a:avLst/>
                <a:gdLst>
                  <a:gd name="connsiteX0" fmla="*/ 0 w 207454"/>
                  <a:gd name="connsiteY0" fmla="*/ 0 h 4667"/>
                  <a:gd name="connsiteX1" fmla="*/ 207455 w 207454"/>
                  <a:gd name="connsiteY1" fmla="*/ 0 h 4667"/>
                  <a:gd name="connsiteX2" fmla="*/ 207455 w 207454"/>
                  <a:gd name="connsiteY2" fmla="*/ 4667 h 4667"/>
                  <a:gd name="connsiteX3" fmla="*/ 0 w 207454"/>
                  <a:gd name="connsiteY3" fmla="*/ 4667 h 4667"/>
                </a:gdLst>
                <a:ahLst/>
                <a:cxnLst>
                  <a:cxn ang="0">
                    <a:pos x="connsiteX0" y="connsiteY0"/>
                  </a:cxn>
                  <a:cxn ang="0">
                    <a:pos x="connsiteX1" y="connsiteY1"/>
                  </a:cxn>
                  <a:cxn ang="0">
                    <a:pos x="connsiteX2" y="connsiteY2"/>
                  </a:cxn>
                  <a:cxn ang="0">
                    <a:pos x="connsiteX3" y="connsiteY3"/>
                  </a:cxn>
                </a:cxnLst>
                <a:rect l="l" t="t" r="r" b="b"/>
                <a:pathLst>
                  <a:path w="207454" h="4667">
                    <a:moveTo>
                      <a:pt x="0" y="0"/>
                    </a:moveTo>
                    <a:lnTo>
                      <a:pt x="207455" y="0"/>
                    </a:lnTo>
                    <a:lnTo>
                      <a:pt x="207455"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1" name="任意多边形: 形状 450">
                <a:extLst>
                  <a:ext uri="{FF2B5EF4-FFF2-40B4-BE49-F238E27FC236}">
                    <a16:creationId xmlns:a16="http://schemas.microsoft.com/office/drawing/2014/main" id="{A22CFAC7-E67D-93B0-5725-CF09FCB81FEA}"/>
                  </a:ext>
                </a:extLst>
              </p:cNvPr>
              <p:cNvSpPr/>
              <p:nvPr/>
            </p:nvSpPr>
            <p:spPr>
              <a:xfrm>
                <a:off x="6521798" y="1959133"/>
                <a:ext cx="343662" cy="4762"/>
              </a:xfrm>
              <a:custGeom>
                <a:avLst/>
                <a:gdLst>
                  <a:gd name="connsiteX0" fmla="*/ 0 w 343662"/>
                  <a:gd name="connsiteY0" fmla="*/ 0 h 4762"/>
                  <a:gd name="connsiteX1" fmla="*/ 0 w 343662"/>
                  <a:gd name="connsiteY1" fmla="*/ 4763 h 4762"/>
                  <a:gd name="connsiteX2" fmla="*/ 340138 w 343662"/>
                  <a:gd name="connsiteY2" fmla="*/ 4763 h 4762"/>
                  <a:gd name="connsiteX3" fmla="*/ 343662 w 343662"/>
                  <a:gd name="connsiteY3" fmla="*/ 0 h 4762"/>
                </a:gdLst>
                <a:ahLst/>
                <a:cxnLst>
                  <a:cxn ang="0">
                    <a:pos x="connsiteX0" y="connsiteY0"/>
                  </a:cxn>
                  <a:cxn ang="0">
                    <a:pos x="connsiteX1" y="connsiteY1"/>
                  </a:cxn>
                  <a:cxn ang="0">
                    <a:pos x="connsiteX2" y="connsiteY2"/>
                  </a:cxn>
                  <a:cxn ang="0">
                    <a:pos x="connsiteX3" y="connsiteY3"/>
                  </a:cxn>
                </a:cxnLst>
                <a:rect l="l" t="t" r="r" b="b"/>
                <a:pathLst>
                  <a:path w="343662" h="4762">
                    <a:moveTo>
                      <a:pt x="0" y="0"/>
                    </a:moveTo>
                    <a:lnTo>
                      <a:pt x="0" y="4763"/>
                    </a:lnTo>
                    <a:lnTo>
                      <a:pt x="340138" y="4763"/>
                    </a:lnTo>
                    <a:lnTo>
                      <a:pt x="34366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2" name="任意多边形: 形状 451">
                <a:extLst>
                  <a:ext uri="{FF2B5EF4-FFF2-40B4-BE49-F238E27FC236}">
                    <a16:creationId xmlns:a16="http://schemas.microsoft.com/office/drawing/2014/main" id="{F230E483-B5D0-E306-3A71-3C8926A93785}"/>
                  </a:ext>
                </a:extLst>
              </p:cNvPr>
              <p:cNvSpPr/>
              <p:nvPr/>
            </p:nvSpPr>
            <p:spPr>
              <a:xfrm>
                <a:off x="6918991" y="1959133"/>
                <a:ext cx="8572" cy="4762"/>
              </a:xfrm>
              <a:custGeom>
                <a:avLst/>
                <a:gdLst>
                  <a:gd name="connsiteX0" fmla="*/ 0 w 8572"/>
                  <a:gd name="connsiteY0" fmla="*/ 0 h 4762"/>
                  <a:gd name="connsiteX1" fmla="*/ 3524 w 8572"/>
                  <a:gd name="connsiteY1" fmla="*/ 4763 h 4762"/>
                  <a:gd name="connsiteX2" fmla="*/ 8572 w 8572"/>
                  <a:gd name="connsiteY2" fmla="*/ 4763 h 4762"/>
                  <a:gd name="connsiteX3" fmla="*/ 8572 w 8572"/>
                  <a:gd name="connsiteY3" fmla="*/ 0 h 4762"/>
                </a:gdLst>
                <a:ahLst/>
                <a:cxnLst>
                  <a:cxn ang="0">
                    <a:pos x="connsiteX0" y="connsiteY0"/>
                  </a:cxn>
                  <a:cxn ang="0">
                    <a:pos x="connsiteX1" y="connsiteY1"/>
                  </a:cxn>
                  <a:cxn ang="0">
                    <a:pos x="connsiteX2" y="connsiteY2"/>
                  </a:cxn>
                  <a:cxn ang="0">
                    <a:pos x="connsiteX3" y="connsiteY3"/>
                  </a:cxn>
                </a:cxnLst>
                <a:rect l="l" t="t" r="r" b="b"/>
                <a:pathLst>
                  <a:path w="8572" h="4762">
                    <a:moveTo>
                      <a:pt x="0" y="0"/>
                    </a:moveTo>
                    <a:lnTo>
                      <a:pt x="3524" y="4763"/>
                    </a:lnTo>
                    <a:lnTo>
                      <a:pt x="8572" y="4763"/>
                    </a:lnTo>
                    <a:lnTo>
                      <a:pt x="85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3" name="任意多边形: 形状 452">
                <a:extLst>
                  <a:ext uri="{FF2B5EF4-FFF2-40B4-BE49-F238E27FC236}">
                    <a16:creationId xmlns:a16="http://schemas.microsoft.com/office/drawing/2014/main" id="{B1200771-6C22-7DBE-6F56-E775DA2F4306}"/>
                  </a:ext>
                </a:extLst>
              </p:cNvPr>
              <p:cNvSpPr/>
              <p:nvPr/>
            </p:nvSpPr>
            <p:spPr>
              <a:xfrm>
                <a:off x="4905215" y="2396330"/>
                <a:ext cx="207454" cy="271176"/>
              </a:xfrm>
              <a:custGeom>
                <a:avLst/>
                <a:gdLst>
                  <a:gd name="connsiteX0" fmla="*/ 207454 w 207454"/>
                  <a:gd name="connsiteY0" fmla="*/ 271177 h 271176"/>
                  <a:gd name="connsiteX1" fmla="*/ 0 w 207454"/>
                  <a:gd name="connsiteY1" fmla="*/ 271177 h 271176"/>
                  <a:gd name="connsiteX2" fmla="*/ 0 w 207454"/>
                  <a:gd name="connsiteY2" fmla="*/ 65627 h 271176"/>
                  <a:gd name="connsiteX3" fmla="*/ 133255 w 207454"/>
                  <a:gd name="connsiteY3" fmla="*/ 65627 h 271176"/>
                  <a:gd name="connsiteX4" fmla="*/ 133255 w 207454"/>
                  <a:gd name="connsiteY4" fmla="*/ 0 h 271176"/>
                  <a:gd name="connsiteX5" fmla="*/ 142684 w 207454"/>
                  <a:gd name="connsiteY5" fmla="*/ 0 h 271176"/>
                  <a:gd name="connsiteX6" fmla="*/ 142684 w 207454"/>
                  <a:gd name="connsiteY6" fmla="*/ 206407 h 271176"/>
                  <a:gd name="connsiteX7" fmla="*/ 66580 w 207454"/>
                  <a:gd name="connsiteY7" fmla="*/ 206407 h 271176"/>
                  <a:gd name="connsiteX8" fmla="*/ 66580 w 207454"/>
                  <a:gd name="connsiteY8" fmla="*/ 128588 h 271176"/>
                  <a:gd name="connsiteX9" fmla="*/ 133255 w 207454"/>
                  <a:gd name="connsiteY9" fmla="*/ 128588 h 271176"/>
                  <a:gd name="connsiteX10" fmla="*/ 133255 w 207454"/>
                  <a:gd name="connsiteY10" fmla="*/ 75057 h 271176"/>
                  <a:gd name="connsiteX11" fmla="*/ 9334 w 207454"/>
                  <a:gd name="connsiteY11" fmla="*/ 75057 h 271176"/>
                  <a:gd name="connsiteX12" fmla="*/ 9334 w 207454"/>
                  <a:gd name="connsiteY12" fmla="*/ 261842 h 271176"/>
                  <a:gd name="connsiteX13" fmla="*/ 198025 w 207454"/>
                  <a:gd name="connsiteY13" fmla="*/ 261842 h 271176"/>
                  <a:gd name="connsiteX14" fmla="*/ 198025 w 207454"/>
                  <a:gd name="connsiteY14" fmla="*/ 0 h 271176"/>
                  <a:gd name="connsiteX15" fmla="*/ 207454 w 207454"/>
                  <a:gd name="connsiteY15" fmla="*/ 0 h 271176"/>
                  <a:gd name="connsiteX16" fmla="*/ 207454 w 207454"/>
                  <a:gd name="connsiteY16" fmla="*/ 271177 h 271176"/>
                  <a:gd name="connsiteX17" fmla="*/ 75914 w 207454"/>
                  <a:gd name="connsiteY17" fmla="*/ 197072 h 271176"/>
                  <a:gd name="connsiteX18" fmla="*/ 133255 w 207454"/>
                  <a:gd name="connsiteY18" fmla="*/ 197072 h 271176"/>
                  <a:gd name="connsiteX19" fmla="*/ 133255 w 207454"/>
                  <a:gd name="connsiteY19" fmla="*/ 138017 h 271176"/>
                  <a:gd name="connsiteX20" fmla="*/ 75914 w 207454"/>
                  <a:gd name="connsiteY20" fmla="*/ 138017 h 271176"/>
                  <a:gd name="connsiteX21" fmla="*/ 75914 w 207454"/>
                  <a:gd name="connsiteY21" fmla="*/ 197072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207454" y="271177"/>
                    </a:moveTo>
                    <a:lnTo>
                      <a:pt x="0" y="271177"/>
                    </a:lnTo>
                    <a:lnTo>
                      <a:pt x="0" y="65627"/>
                    </a:lnTo>
                    <a:lnTo>
                      <a:pt x="133255" y="65627"/>
                    </a:lnTo>
                    <a:lnTo>
                      <a:pt x="133255" y="0"/>
                    </a:lnTo>
                    <a:lnTo>
                      <a:pt x="142684" y="0"/>
                    </a:lnTo>
                    <a:lnTo>
                      <a:pt x="142684" y="206407"/>
                    </a:lnTo>
                    <a:lnTo>
                      <a:pt x="66580" y="206407"/>
                    </a:lnTo>
                    <a:lnTo>
                      <a:pt x="66580" y="128588"/>
                    </a:lnTo>
                    <a:lnTo>
                      <a:pt x="133255" y="128588"/>
                    </a:lnTo>
                    <a:lnTo>
                      <a:pt x="133255" y="75057"/>
                    </a:lnTo>
                    <a:lnTo>
                      <a:pt x="9334" y="75057"/>
                    </a:lnTo>
                    <a:lnTo>
                      <a:pt x="9334" y="261842"/>
                    </a:lnTo>
                    <a:lnTo>
                      <a:pt x="198025" y="261842"/>
                    </a:lnTo>
                    <a:lnTo>
                      <a:pt x="198025" y="0"/>
                    </a:lnTo>
                    <a:lnTo>
                      <a:pt x="207454" y="0"/>
                    </a:lnTo>
                    <a:lnTo>
                      <a:pt x="207454" y="271177"/>
                    </a:lnTo>
                    <a:close/>
                    <a:moveTo>
                      <a:pt x="75914" y="197072"/>
                    </a:moveTo>
                    <a:lnTo>
                      <a:pt x="133255" y="197072"/>
                    </a:lnTo>
                    <a:lnTo>
                      <a:pt x="133255" y="138017"/>
                    </a:lnTo>
                    <a:lnTo>
                      <a:pt x="75914" y="138017"/>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4" name="任意多边形: 形状 453">
                <a:extLst>
                  <a:ext uri="{FF2B5EF4-FFF2-40B4-BE49-F238E27FC236}">
                    <a16:creationId xmlns:a16="http://schemas.microsoft.com/office/drawing/2014/main" id="{8B8D9428-B3A3-7B5C-5F51-FBA0DA3C272D}"/>
                  </a:ext>
                </a:extLst>
              </p:cNvPr>
              <p:cNvSpPr/>
              <p:nvPr/>
            </p:nvSpPr>
            <p:spPr>
              <a:xfrm>
                <a:off x="5108003" y="2460053"/>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5" name="任意多边形: 形状 454">
                <a:extLst>
                  <a:ext uri="{FF2B5EF4-FFF2-40B4-BE49-F238E27FC236}">
                    <a16:creationId xmlns:a16="http://schemas.microsoft.com/office/drawing/2014/main" id="{C69790FC-7029-780A-C35A-5BE5CE4453E2}"/>
                  </a:ext>
                </a:extLst>
              </p:cNvPr>
              <p:cNvSpPr/>
              <p:nvPr/>
            </p:nvSpPr>
            <p:spPr>
              <a:xfrm>
                <a:off x="5108003" y="2524918"/>
                <a:ext cx="396049" cy="42100"/>
              </a:xfrm>
              <a:custGeom>
                <a:avLst/>
                <a:gdLst>
                  <a:gd name="connsiteX0" fmla="*/ 388334 w 396049"/>
                  <a:gd name="connsiteY0" fmla="*/ 42100 h 42100"/>
                  <a:gd name="connsiteX1" fmla="*/ 365855 w 396049"/>
                  <a:gd name="connsiteY1" fmla="*/ 9335 h 42100"/>
                  <a:gd name="connsiteX2" fmla="*/ 0 w 396049"/>
                  <a:gd name="connsiteY2" fmla="*/ 9335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5"/>
                    </a:lnTo>
                    <a:lnTo>
                      <a:pt x="0" y="9335"/>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6" name="任意多边形: 形状 455">
                <a:extLst>
                  <a:ext uri="{FF2B5EF4-FFF2-40B4-BE49-F238E27FC236}">
                    <a16:creationId xmlns:a16="http://schemas.microsoft.com/office/drawing/2014/main" id="{4B2AF2DD-CC54-A8DD-4169-47C877B21A72}"/>
                  </a:ext>
                </a:extLst>
              </p:cNvPr>
              <p:cNvSpPr/>
              <p:nvPr/>
            </p:nvSpPr>
            <p:spPr>
              <a:xfrm>
                <a:off x="5171725" y="2524918"/>
                <a:ext cx="671131" cy="142589"/>
              </a:xfrm>
              <a:custGeom>
                <a:avLst/>
                <a:gdLst>
                  <a:gd name="connsiteX0" fmla="*/ 340233 w 671131"/>
                  <a:gd name="connsiteY0" fmla="*/ 142589 h 142589"/>
                  <a:gd name="connsiteX1" fmla="*/ 0 w 671131"/>
                  <a:gd name="connsiteY1" fmla="*/ 142589 h 142589"/>
                  <a:gd name="connsiteX2" fmla="*/ 0 w 671131"/>
                  <a:gd name="connsiteY2" fmla="*/ 4667 h 142589"/>
                  <a:gd name="connsiteX3" fmla="*/ 9430 w 671131"/>
                  <a:gd name="connsiteY3" fmla="*/ 4667 h 142589"/>
                  <a:gd name="connsiteX4" fmla="*/ 9430 w 671131"/>
                  <a:gd name="connsiteY4" fmla="*/ 133255 h 142589"/>
                  <a:gd name="connsiteX5" fmla="*/ 335566 w 671131"/>
                  <a:gd name="connsiteY5" fmla="*/ 133255 h 142589"/>
                  <a:gd name="connsiteX6" fmla="*/ 435483 w 671131"/>
                  <a:gd name="connsiteY6" fmla="*/ 0 h 142589"/>
                  <a:gd name="connsiteX7" fmla="*/ 671132 w 671131"/>
                  <a:gd name="connsiteY7" fmla="*/ 0 h 142589"/>
                  <a:gd name="connsiteX8" fmla="*/ 671132 w 671131"/>
                  <a:gd name="connsiteY8" fmla="*/ 9335 h 142589"/>
                  <a:gd name="connsiteX9" fmla="*/ 440246 w 671131"/>
                  <a:gd name="connsiteY9" fmla="*/ 9335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589">
                    <a:moveTo>
                      <a:pt x="340233" y="142589"/>
                    </a:moveTo>
                    <a:lnTo>
                      <a:pt x="0" y="142589"/>
                    </a:lnTo>
                    <a:lnTo>
                      <a:pt x="0" y="4667"/>
                    </a:lnTo>
                    <a:lnTo>
                      <a:pt x="9430" y="4667"/>
                    </a:lnTo>
                    <a:lnTo>
                      <a:pt x="9430" y="133255"/>
                    </a:lnTo>
                    <a:lnTo>
                      <a:pt x="335566" y="133255"/>
                    </a:lnTo>
                    <a:lnTo>
                      <a:pt x="435483" y="0"/>
                    </a:lnTo>
                    <a:lnTo>
                      <a:pt x="671132" y="0"/>
                    </a:lnTo>
                    <a:lnTo>
                      <a:pt x="671132" y="9335"/>
                    </a:lnTo>
                    <a:lnTo>
                      <a:pt x="44024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7" name="任意多边形: 形状 456">
                <a:extLst>
                  <a:ext uri="{FF2B5EF4-FFF2-40B4-BE49-F238E27FC236}">
                    <a16:creationId xmlns:a16="http://schemas.microsoft.com/office/drawing/2014/main" id="{009528C5-2E4D-4413-53C0-1FEFD5FE8332}"/>
                  </a:ext>
                </a:extLst>
              </p:cNvPr>
              <p:cNvSpPr/>
              <p:nvPr/>
            </p:nvSpPr>
            <p:spPr>
              <a:xfrm>
                <a:off x="5238400" y="2460053"/>
                <a:ext cx="604456" cy="140874"/>
              </a:xfrm>
              <a:custGeom>
                <a:avLst/>
                <a:gdLst>
                  <a:gd name="connsiteX0" fmla="*/ 240221 w 604456"/>
                  <a:gd name="connsiteY0" fmla="*/ 140875 h 140874"/>
                  <a:gd name="connsiteX1" fmla="*/ 0 w 604456"/>
                  <a:gd name="connsiteY1" fmla="*/ 140875 h 140874"/>
                  <a:gd name="connsiteX2" fmla="*/ 0 w 604456"/>
                  <a:gd name="connsiteY2" fmla="*/ 69532 h 140874"/>
                  <a:gd name="connsiteX3" fmla="*/ 9430 w 604456"/>
                  <a:gd name="connsiteY3" fmla="*/ 69532 h 140874"/>
                  <a:gd name="connsiteX4" fmla="*/ 9430 w 604456"/>
                  <a:gd name="connsiteY4" fmla="*/ 131445 h 140874"/>
                  <a:gd name="connsiteX5" fmla="*/ 235553 w 604456"/>
                  <a:gd name="connsiteY5" fmla="*/ 131445 h 140874"/>
                  <a:gd name="connsiteX6" fmla="*/ 334137 w 604456"/>
                  <a:gd name="connsiteY6" fmla="*/ 0 h 140874"/>
                  <a:gd name="connsiteX7" fmla="*/ 604456 w 604456"/>
                  <a:gd name="connsiteY7" fmla="*/ 0 h 140874"/>
                  <a:gd name="connsiteX8" fmla="*/ 604456 w 604456"/>
                  <a:gd name="connsiteY8" fmla="*/ 9430 h 140874"/>
                  <a:gd name="connsiteX9" fmla="*/ 338804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40221" y="140875"/>
                    </a:moveTo>
                    <a:lnTo>
                      <a:pt x="0" y="140875"/>
                    </a:lnTo>
                    <a:lnTo>
                      <a:pt x="0" y="69532"/>
                    </a:lnTo>
                    <a:lnTo>
                      <a:pt x="9430" y="69532"/>
                    </a:lnTo>
                    <a:lnTo>
                      <a:pt x="9430" y="131445"/>
                    </a:lnTo>
                    <a:lnTo>
                      <a:pt x="235553" y="131445"/>
                    </a:lnTo>
                    <a:lnTo>
                      <a:pt x="334137" y="0"/>
                    </a:lnTo>
                    <a:lnTo>
                      <a:pt x="604456" y="0"/>
                    </a:lnTo>
                    <a:lnTo>
                      <a:pt x="604456" y="9430"/>
                    </a:lnTo>
                    <a:lnTo>
                      <a:pt x="338804"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8" name="任意多边形: 形状 457">
                <a:extLst>
                  <a:ext uri="{FF2B5EF4-FFF2-40B4-BE49-F238E27FC236}">
                    <a16:creationId xmlns:a16="http://schemas.microsoft.com/office/drawing/2014/main" id="{83A91036-E835-9A24-3B34-794FA8A761BE}"/>
                  </a:ext>
                </a:extLst>
              </p:cNvPr>
              <p:cNvSpPr/>
              <p:nvPr/>
            </p:nvSpPr>
            <p:spPr>
              <a:xfrm>
                <a:off x="5912008" y="2460148"/>
                <a:ext cx="271271" cy="207359"/>
              </a:xfrm>
              <a:custGeom>
                <a:avLst/>
                <a:gdLst>
                  <a:gd name="connsiteX0" fmla="*/ 271177 w 271271"/>
                  <a:gd name="connsiteY0" fmla="*/ 207359 h 207359"/>
                  <a:gd name="connsiteX1" fmla="*/ 65627 w 271271"/>
                  <a:gd name="connsiteY1" fmla="*/ 207359 h 207359"/>
                  <a:gd name="connsiteX2" fmla="*/ 65627 w 271271"/>
                  <a:gd name="connsiteY2" fmla="*/ 74105 h 207359"/>
                  <a:gd name="connsiteX3" fmla="*/ 0 w 271271"/>
                  <a:gd name="connsiteY3" fmla="*/ 74105 h 207359"/>
                  <a:gd name="connsiteX4" fmla="*/ 0 w 271271"/>
                  <a:gd name="connsiteY4" fmla="*/ 64770 h 207359"/>
                  <a:gd name="connsiteX5" fmla="*/ 206502 w 271271"/>
                  <a:gd name="connsiteY5" fmla="*/ 64770 h 207359"/>
                  <a:gd name="connsiteX6" fmla="*/ 206502 w 271271"/>
                  <a:gd name="connsiteY6" fmla="*/ 140875 h 207359"/>
                  <a:gd name="connsiteX7" fmla="*/ 128588 w 271271"/>
                  <a:gd name="connsiteY7" fmla="*/ 140875 h 207359"/>
                  <a:gd name="connsiteX8" fmla="*/ 128588 w 271271"/>
                  <a:gd name="connsiteY8" fmla="*/ 74200 h 207359"/>
                  <a:gd name="connsiteX9" fmla="*/ 75057 w 271271"/>
                  <a:gd name="connsiteY9" fmla="*/ 74200 h 207359"/>
                  <a:gd name="connsiteX10" fmla="*/ 75057 w 271271"/>
                  <a:gd name="connsiteY10" fmla="*/ 198120 h 207359"/>
                  <a:gd name="connsiteX11" fmla="*/ 261842 w 271271"/>
                  <a:gd name="connsiteY11" fmla="*/ 198120 h 207359"/>
                  <a:gd name="connsiteX12" fmla="*/ 261842 w 271271"/>
                  <a:gd name="connsiteY12" fmla="*/ 9335 h 207359"/>
                  <a:gd name="connsiteX13" fmla="*/ 0 w 271271"/>
                  <a:gd name="connsiteY13" fmla="*/ 9335 h 207359"/>
                  <a:gd name="connsiteX14" fmla="*/ 0 w 271271"/>
                  <a:gd name="connsiteY14" fmla="*/ 0 h 207359"/>
                  <a:gd name="connsiteX15" fmla="*/ 271272 w 271271"/>
                  <a:gd name="connsiteY15" fmla="*/ 0 h 207359"/>
                  <a:gd name="connsiteX16" fmla="*/ 271272 w 271271"/>
                  <a:gd name="connsiteY16" fmla="*/ 207359 h 207359"/>
                  <a:gd name="connsiteX17" fmla="*/ 137922 w 271271"/>
                  <a:gd name="connsiteY17" fmla="*/ 131445 h 207359"/>
                  <a:gd name="connsiteX18" fmla="*/ 197072 w 271271"/>
                  <a:gd name="connsiteY18" fmla="*/ 131445 h 207359"/>
                  <a:gd name="connsiteX19" fmla="*/ 197072 w 271271"/>
                  <a:gd name="connsiteY19" fmla="*/ 74105 h 207359"/>
                  <a:gd name="connsiteX20" fmla="*/ 137922 w 271271"/>
                  <a:gd name="connsiteY20" fmla="*/ 74105 h 207359"/>
                  <a:gd name="connsiteX21" fmla="*/ 137922 w 271271"/>
                  <a:gd name="connsiteY21" fmla="*/ 131445 h 20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359">
                    <a:moveTo>
                      <a:pt x="271177" y="207359"/>
                    </a:moveTo>
                    <a:lnTo>
                      <a:pt x="65627" y="207359"/>
                    </a:lnTo>
                    <a:lnTo>
                      <a:pt x="65627" y="74105"/>
                    </a:lnTo>
                    <a:lnTo>
                      <a:pt x="0" y="74105"/>
                    </a:lnTo>
                    <a:lnTo>
                      <a:pt x="0" y="64770"/>
                    </a:lnTo>
                    <a:lnTo>
                      <a:pt x="206502" y="64770"/>
                    </a:lnTo>
                    <a:lnTo>
                      <a:pt x="206502" y="140875"/>
                    </a:lnTo>
                    <a:lnTo>
                      <a:pt x="128588" y="140875"/>
                    </a:lnTo>
                    <a:lnTo>
                      <a:pt x="128588" y="74200"/>
                    </a:lnTo>
                    <a:lnTo>
                      <a:pt x="75057" y="74200"/>
                    </a:lnTo>
                    <a:lnTo>
                      <a:pt x="75057" y="198120"/>
                    </a:lnTo>
                    <a:lnTo>
                      <a:pt x="261842" y="198120"/>
                    </a:lnTo>
                    <a:lnTo>
                      <a:pt x="261842" y="9335"/>
                    </a:lnTo>
                    <a:lnTo>
                      <a:pt x="0" y="9335"/>
                    </a:lnTo>
                    <a:lnTo>
                      <a:pt x="0" y="0"/>
                    </a:lnTo>
                    <a:lnTo>
                      <a:pt x="271272" y="0"/>
                    </a:lnTo>
                    <a:lnTo>
                      <a:pt x="271272" y="207359"/>
                    </a:lnTo>
                    <a:close/>
                    <a:moveTo>
                      <a:pt x="137922" y="131445"/>
                    </a:moveTo>
                    <a:lnTo>
                      <a:pt x="197072" y="131445"/>
                    </a:lnTo>
                    <a:lnTo>
                      <a:pt x="197072" y="74105"/>
                    </a:lnTo>
                    <a:lnTo>
                      <a:pt x="137922" y="74105"/>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9" name="任意多边形: 形状 458">
                <a:extLst>
                  <a:ext uri="{FF2B5EF4-FFF2-40B4-BE49-F238E27FC236}">
                    <a16:creationId xmlns:a16="http://schemas.microsoft.com/office/drawing/2014/main" id="{07C7278D-DE1D-D3F2-68DF-877691E6ED50}"/>
                  </a:ext>
                </a:extLst>
              </p:cNvPr>
              <p:cNvSpPr/>
              <p:nvPr/>
            </p:nvSpPr>
            <p:spPr>
              <a:xfrm>
                <a:off x="5975730" y="1991708"/>
                <a:ext cx="51149" cy="473106"/>
              </a:xfrm>
              <a:custGeom>
                <a:avLst/>
                <a:gdLst>
                  <a:gd name="connsiteX0" fmla="*/ 9335 w 51149"/>
                  <a:gd name="connsiteY0" fmla="*/ 473107 h 473106"/>
                  <a:gd name="connsiteX1" fmla="*/ 0 w 51149"/>
                  <a:gd name="connsiteY1" fmla="*/ 473107 h 473106"/>
                  <a:gd name="connsiteX2" fmla="*/ 0 w 51149"/>
                  <a:gd name="connsiteY2" fmla="*/ 34576 h 473106"/>
                  <a:gd name="connsiteX3" fmla="*/ 45434 w 51149"/>
                  <a:gd name="connsiteY3" fmla="*/ 0 h 473106"/>
                  <a:gd name="connsiteX4" fmla="*/ 51149 w 51149"/>
                  <a:gd name="connsiteY4" fmla="*/ 7525 h 473106"/>
                  <a:gd name="connsiteX5" fmla="*/ 9335 w 51149"/>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9335" y="473107"/>
                    </a:moveTo>
                    <a:lnTo>
                      <a:pt x="0" y="473107"/>
                    </a:lnTo>
                    <a:lnTo>
                      <a:pt x="0" y="34576"/>
                    </a:lnTo>
                    <a:lnTo>
                      <a:pt x="45434" y="0"/>
                    </a:lnTo>
                    <a:lnTo>
                      <a:pt x="51149"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0" name="任意多边形: 形状 459">
                <a:extLst>
                  <a:ext uri="{FF2B5EF4-FFF2-40B4-BE49-F238E27FC236}">
                    <a16:creationId xmlns:a16="http://schemas.microsoft.com/office/drawing/2014/main" id="{C14E8EE6-F7C4-432F-56A6-5CF249FD37CD}"/>
                  </a:ext>
                </a:extLst>
              </p:cNvPr>
              <p:cNvSpPr/>
              <p:nvPr/>
            </p:nvSpPr>
            <p:spPr>
              <a:xfrm>
                <a:off x="6040500" y="2034190"/>
                <a:ext cx="42100" cy="430625"/>
              </a:xfrm>
              <a:custGeom>
                <a:avLst/>
                <a:gdLst>
                  <a:gd name="connsiteX0" fmla="*/ 9430 w 42100"/>
                  <a:gd name="connsiteY0" fmla="*/ 430625 h 430625"/>
                  <a:gd name="connsiteX1" fmla="*/ 0 w 42100"/>
                  <a:gd name="connsiteY1" fmla="*/ 430625 h 430625"/>
                  <a:gd name="connsiteX2" fmla="*/ 0 w 42100"/>
                  <a:gd name="connsiteY2" fmla="*/ 25336 h 430625"/>
                  <a:gd name="connsiteX3" fmla="*/ 36862 w 42100"/>
                  <a:gd name="connsiteY3" fmla="*/ 0 h 430625"/>
                  <a:gd name="connsiteX4" fmla="*/ 42100 w 42100"/>
                  <a:gd name="connsiteY4" fmla="*/ 7715 h 430625"/>
                  <a:gd name="connsiteX5" fmla="*/ 9430 w 42100"/>
                  <a:gd name="connsiteY5" fmla="*/ 30290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430" y="430625"/>
                    </a:moveTo>
                    <a:lnTo>
                      <a:pt x="0" y="430625"/>
                    </a:lnTo>
                    <a:lnTo>
                      <a:pt x="0" y="25336"/>
                    </a:lnTo>
                    <a:lnTo>
                      <a:pt x="36862" y="0"/>
                    </a:lnTo>
                    <a:lnTo>
                      <a:pt x="42100" y="7715"/>
                    </a:lnTo>
                    <a:lnTo>
                      <a:pt x="9430" y="3029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1" name="任意多边形: 形状 460">
                <a:extLst>
                  <a:ext uri="{FF2B5EF4-FFF2-40B4-BE49-F238E27FC236}">
                    <a16:creationId xmlns:a16="http://schemas.microsoft.com/office/drawing/2014/main" id="{60D98273-46BD-2584-0322-1AD117303A8C}"/>
                  </a:ext>
                </a:extLst>
              </p:cNvPr>
              <p:cNvSpPr/>
              <p:nvPr/>
            </p:nvSpPr>
            <p:spPr>
              <a:xfrm>
                <a:off x="6045167" y="1959133"/>
                <a:ext cx="138017" cy="441864"/>
              </a:xfrm>
              <a:custGeom>
                <a:avLst/>
                <a:gdLst>
                  <a:gd name="connsiteX0" fmla="*/ 32861 w 138017"/>
                  <a:gd name="connsiteY0" fmla="*/ 0 h 441864"/>
                  <a:gd name="connsiteX1" fmla="*/ 128588 w 138017"/>
                  <a:gd name="connsiteY1" fmla="*/ 71818 h 441864"/>
                  <a:gd name="connsiteX2" fmla="*/ 128588 w 138017"/>
                  <a:gd name="connsiteY2" fmla="*/ 432435 h 441864"/>
                  <a:gd name="connsiteX3" fmla="*/ 0 w 138017"/>
                  <a:gd name="connsiteY3" fmla="*/ 432435 h 441864"/>
                  <a:gd name="connsiteX4" fmla="*/ 0 w 138017"/>
                  <a:gd name="connsiteY4" fmla="*/ 441865 h 441864"/>
                  <a:gd name="connsiteX5" fmla="*/ 138017 w 138017"/>
                  <a:gd name="connsiteY5" fmla="*/ 441865 h 441864"/>
                  <a:gd name="connsiteX6" fmla="*/ 138017 w 138017"/>
                  <a:gd name="connsiteY6" fmla="*/ 67151 h 441864"/>
                  <a:gd name="connsiteX7" fmla="*/ 48482 w 138017"/>
                  <a:gd name="connsiteY7" fmla="*/ 0 h 44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017" h="441864">
                    <a:moveTo>
                      <a:pt x="32861" y="0"/>
                    </a:moveTo>
                    <a:lnTo>
                      <a:pt x="128588" y="71818"/>
                    </a:lnTo>
                    <a:lnTo>
                      <a:pt x="128588" y="432435"/>
                    </a:lnTo>
                    <a:lnTo>
                      <a:pt x="0" y="432435"/>
                    </a:lnTo>
                    <a:lnTo>
                      <a:pt x="0" y="441865"/>
                    </a:lnTo>
                    <a:lnTo>
                      <a:pt x="138017" y="441865"/>
                    </a:lnTo>
                    <a:lnTo>
                      <a:pt x="138017" y="67151"/>
                    </a:lnTo>
                    <a:lnTo>
                      <a:pt x="4848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2" name="任意多边形: 形状 461">
                <a:extLst>
                  <a:ext uri="{FF2B5EF4-FFF2-40B4-BE49-F238E27FC236}">
                    <a16:creationId xmlns:a16="http://schemas.microsoft.com/office/drawing/2014/main" id="{DE4DDAB7-FD83-E7EC-0E4C-41AF9D3FD891}"/>
                  </a:ext>
                </a:extLst>
              </p:cNvPr>
              <p:cNvSpPr/>
              <p:nvPr/>
            </p:nvSpPr>
            <p:spPr>
              <a:xfrm>
                <a:off x="5977635" y="1959609"/>
                <a:ext cx="138874" cy="374713"/>
              </a:xfrm>
              <a:custGeom>
                <a:avLst/>
                <a:gdLst>
                  <a:gd name="connsiteX0" fmla="*/ 138875 w 138874"/>
                  <a:gd name="connsiteY0" fmla="*/ 374714 h 374713"/>
                  <a:gd name="connsiteX1" fmla="*/ 67532 w 138874"/>
                  <a:gd name="connsiteY1" fmla="*/ 374714 h 374713"/>
                  <a:gd name="connsiteX2" fmla="*/ 67532 w 138874"/>
                  <a:gd name="connsiteY2" fmla="*/ 365379 h 374713"/>
                  <a:gd name="connsiteX3" fmla="*/ 129540 w 138874"/>
                  <a:gd name="connsiteY3" fmla="*/ 365379 h 374713"/>
                  <a:gd name="connsiteX4" fmla="*/ 129540 w 138874"/>
                  <a:gd name="connsiteY4" fmla="*/ 104680 h 374713"/>
                  <a:gd name="connsiteX5" fmla="*/ 0 w 138874"/>
                  <a:gd name="connsiteY5" fmla="*/ 7525 h 374713"/>
                  <a:gd name="connsiteX6" fmla="*/ 5620 w 138874"/>
                  <a:gd name="connsiteY6" fmla="*/ 0 h 374713"/>
                  <a:gd name="connsiteX7" fmla="*/ 138875 w 138874"/>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4"/>
                    </a:moveTo>
                    <a:lnTo>
                      <a:pt x="67532" y="374714"/>
                    </a:lnTo>
                    <a:lnTo>
                      <a:pt x="67532" y="365379"/>
                    </a:lnTo>
                    <a:lnTo>
                      <a:pt x="129540" y="365379"/>
                    </a:lnTo>
                    <a:lnTo>
                      <a:pt x="129540" y="104680"/>
                    </a:lnTo>
                    <a:lnTo>
                      <a:pt x="0" y="7525"/>
                    </a:lnTo>
                    <a:lnTo>
                      <a:pt x="5620" y="0"/>
                    </a:lnTo>
                    <a:lnTo>
                      <a:pt x="138875"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3" name="任意多边形: 形状 462">
                <a:extLst>
                  <a:ext uri="{FF2B5EF4-FFF2-40B4-BE49-F238E27FC236}">
                    <a16:creationId xmlns:a16="http://schemas.microsoft.com/office/drawing/2014/main" id="{542EDB4F-1EDA-07F0-00D5-6E2DCA94B4C4}"/>
                  </a:ext>
                </a:extLst>
              </p:cNvPr>
              <p:cNvSpPr/>
              <p:nvPr/>
            </p:nvSpPr>
            <p:spPr>
              <a:xfrm>
                <a:off x="4905215" y="1992089"/>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4" name="任意多边形: 形状 463">
                <a:extLst>
                  <a:ext uri="{FF2B5EF4-FFF2-40B4-BE49-F238E27FC236}">
                    <a16:creationId xmlns:a16="http://schemas.microsoft.com/office/drawing/2014/main" id="{4E80280C-FDF6-EBD6-0D47-140D726C95E7}"/>
                  </a:ext>
                </a:extLst>
              </p:cNvPr>
              <p:cNvSpPr/>
              <p:nvPr/>
            </p:nvSpPr>
            <p:spPr>
              <a:xfrm>
                <a:off x="5472524" y="2396330"/>
                <a:ext cx="444055" cy="271176"/>
              </a:xfrm>
              <a:custGeom>
                <a:avLst/>
                <a:gdLst>
                  <a:gd name="connsiteX0" fmla="*/ 444055 w 444055"/>
                  <a:gd name="connsiteY0" fmla="*/ 271177 h 271176"/>
                  <a:gd name="connsiteX1" fmla="*/ 99917 w 444055"/>
                  <a:gd name="connsiteY1" fmla="*/ 271177 h 271176"/>
                  <a:gd name="connsiteX2" fmla="*/ 0 w 444055"/>
                  <a:gd name="connsiteY2" fmla="*/ 136017 h 271176"/>
                  <a:gd name="connsiteX3" fmla="*/ 7525 w 444055"/>
                  <a:gd name="connsiteY3" fmla="*/ 130492 h 271176"/>
                  <a:gd name="connsiteX4" fmla="*/ 104680 w 444055"/>
                  <a:gd name="connsiteY4" fmla="*/ 261842 h 271176"/>
                  <a:gd name="connsiteX5" fmla="*/ 434721 w 444055"/>
                  <a:gd name="connsiteY5" fmla="*/ 261842 h 271176"/>
                  <a:gd name="connsiteX6" fmla="*/ 434721 w 444055"/>
                  <a:gd name="connsiteY6" fmla="*/ 0 h 271176"/>
                  <a:gd name="connsiteX7" fmla="*/ 444055 w 444055"/>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176">
                    <a:moveTo>
                      <a:pt x="444055" y="271177"/>
                    </a:moveTo>
                    <a:lnTo>
                      <a:pt x="99917" y="271177"/>
                    </a:lnTo>
                    <a:lnTo>
                      <a:pt x="0" y="136017"/>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5" name="任意多边形: 形状 464">
                <a:extLst>
                  <a:ext uri="{FF2B5EF4-FFF2-40B4-BE49-F238E27FC236}">
                    <a16:creationId xmlns:a16="http://schemas.microsoft.com/office/drawing/2014/main" id="{6BF97D61-5A10-DAD8-4D8D-075EC2FDCDC7}"/>
                  </a:ext>
                </a:extLst>
              </p:cNvPr>
              <p:cNvSpPr/>
              <p:nvPr/>
            </p:nvSpPr>
            <p:spPr>
              <a:xfrm>
                <a:off x="5505957" y="2396330"/>
                <a:ext cx="341566" cy="204597"/>
              </a:xfrm>
              <a:custGeom>
                <a:avLst/>
                <a:gdLst>
                  <a:gd name="connsiteX0" fmla="*/ 341567 w 341566"/>
                  <a:gd name="connsiteY0" fmla="*/ 204597 h 204597"/>
                  <a:gd name="connsiteX1" fmla="*/ 101346 w 341566"/>
                  <a:gd name="connsiteY1" fmla="*/ 204597 h 204597"/>
                  <a:gd name="connsiteX2" fmla="*/ 0 w 341566"/>
                  <a:gd name="connsiteY2" fmla="*/ 71247 h 204597"/>
                  <a:gd name="connsiteX3" fmla="*/ 7429 w 341566"/>
                  <a:gd name="connsiteY3" fmla="*/ 65627 h 204597"/>
                  <a:gd name="connsiteX4" fmla="*/ 106013 w 341566"/>
                  <a:gd name="connsiteY4" fmla="*/ 195167 h 204597"/>
                  <a:gd name="connsiteX5" fmla="*/ 332137 w 341566"/>
                  <a:gd name="connsiteY5" fmla="*/ 195167 h 204597"/>
                  <a:gd name="connsiteX6" fmla="*/ 332137 w 341566"/>
                  <a:gd name="connsiteY6" fmla="*/ 0 h 204597"/>
                  <a:gd name="connsiteX7" fmla="*/ 341567 w 341566"/>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341567" y="204597"/>
                    </a:moveTo>
                    <a:lnTo>
                      <a:pt x="101346" y="204597"/>
                    </a:lnTo>
                    <a:lnTo>
                      <a:pt x="0" y="71247"/>
                    </a:lnTo>
                    <a:lnTo>
                      <a:pt x="7429" y="65627"/>
                    </a:lnTo>
                    <a:lnTo>
                      <a:pt x="106013" y="195167"/>
                    </a:lnTo>
                    <a:lnTo>
                      <a:pt x="332137" y="195167"/>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6" name="任意多边形: 形状 465">
                <a:extLst>
                  <a:ext uri="{FF2B5EF4-FFF2-40B4-BE49-F238E27FC236}">
                    <a16:creationId xmlns:a16="http://schemas.microsoft.com/office/drawing/2014/main" id="{E9453005-154C-5BC7-92B1-E290D91BA93E}"/>
                  </a:ext>
                </a:extLst>
              </p:cNvPr>
              <p:cNvSpPr/>
              <p:nvPr/>
            </p:nvSpPr>
            <p:spPr>
              <a:xfrm>
                <a:off x="5570156" y="2095245"/>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323 h 305752"/>
                  <a:gd name="connsiteX5" fmla="*/ 410242 w 410241"/>
                  <a:gd name="connsiteY5" fmla="*/ 296323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323"/>
                    </a:lnTo>
                    <a:lnTo>
                      <a:pt x="410242" y="29632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7" name="任意多边形: 形状 466">
                <a:extLst>
                  <a:ext uri="{FF2B5EF4-FFF2-40B4-BE49-F238E27FC236}">
                    <a16:creationId xmlns:a16="http://schemas.microsoft.com/office/drawing/2014/main" id="{1060650A-41F2-6B28-135B-D4773455B627}"/>
                  </a:ext>
                </a:extLst>
              </p:cNvPr>
              <p:cNvSpPr/>
              <p:nvPr/>
            </p:nvSpPr>
            <p:spPr>
              <a:xfrm>
                <a:off x="5635783" y="2095245"/>
                <a:ext cx="344614" cy="239077"/>
              </a:xfrm>
              <a:custGeom>
                <a:avLst/>
                <a:gdLst>
                  <a:gd name="connsiteX0" fmla="*/ 344614 w 344614"/>
                  <a:gd name="connsiteY0" fmla="*/ 239078 h 239077"/>
                  <a:gd name="connsiteX1" fmla="*/ 0 w 344614"/>
                  <a:gd name="connsiteY1" fmla="*/ 239078 h 239077"/>
                  <a:gd name="connsiteX2" fmla="*/ 0 w 344614"/>
                  <a:gd name="connsiteY2" fmla="*/ 0 h 239077"/>
                  <a:gd name="connsiteX3" fmla="*/ 9334 w 344614"/>
                  <a:gd name="connsiteY3" fmla="*/ 0 h 239077"/>
                  <a:gd name="connsiteX4" fmla="*/ 9334 w 344614"/>
                  <a:gd name="connsiteY4" fmla="*/ 229743 h 239077"/>
                  <a:gd name="connsiteX5" fmla="*/ 344614 w 344614"/>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0" y="239078"/>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8" name="任意多边形: 形状 467">
                <a:extLst>
                  <a:ext uri="{FF2B5EF4-FFF2-40B4-BE49-F238E27FC236}">
                    <a16:creationId xmlns:a16="http://schemas.microsoft.com/office/drawing/2014/main" id="{2C98777F-FD5B-D1E0-7CC8-741398C2E4C0}"/>
                  </a:ext>
                </a:extLst>
              </p:cNvPr>
              <p:cNvSpPr/>
              <p:nvPr/>
            </p:nvSpPr>
            <p:spPr>
              <a:xfrm>
                <a:off x="5509672" y="2090482"/>
                <a:ext cx="337851" cy="239172"/>
              </a:xfrm>
              <a:custGeom>
                <a:avLst/>
                <a:gdLst>
                  <a:gd name="connsiteX0" fmla="*/ 337852 w 337851"/>
                  <a:gd name="connsiteY0" fmla="*/ 239173 h 239172"/>
                  <a:gd name="connsiteX1" fmla="*/ 328422 w 337851"/>
                  <a:gd name="connsiteY1" fmla="*/ 239173 h 239172"/>
                  <a:gd name="connsiteX2" fmla="*/ 328422 w 337851"/>
                  <a:gd name="connsiteY2" fmla="*/ 9430 h 239172"/>
                  <a:gd name="connsiteX3" fmla="*/ 0 w 337851"/>
                  <a:gd name="connsiteY3" fmla="*/ 9430 h 239172"/>
                  <a:gd name="connsiteX4" fmla="*/ 0 w 337851"/>
                  <a:gd name="connsiteY4" fmla="*/ 0 h 239172"/>
                  <a:gd name="connsiteX5" fmla="*/ 337852 w 337851"/>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328422" y="239173"/>
                    </a:lnTo>
                    <a:lnTo>
                      <a:pt x="328422" y="9430"/>
                    </a:lnTo>
                    <a:lnTo>
                      <a:pt x="0" y="9430"/>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9" name="任意多边形: 形状 468">
                <a:extLst>
                  <a:ext uri="{FF2B5EF4-FFF2-40B4-BE49-F238E27FC236}">
                    <a16:creationId xmlns:a16="http://schemas.microsoft.com/office/drawing/2014/main" id="{8271E085-4AD6-E656-488B-9084431547A6}"/>
                  </a:ext>
                </a:extLst>
              </p:cNvPr>
              <p:cNvSpPr/>
              <p:nvPr/>
            </p:nvSpPr>
            <p:spPr>
              <a:xfrm>
                <a:off x="5509672" y="2025236"/>
                <a:ext cx="406908" cy="304418"/>
              </a:xfrm>
              <a:custGeom>
                <a:avLst/>
                <a:gdLst>
                  <a:gd name="connsiteX0" fmla="*/ 406908 w 406908"/>
                  <a:gd name="connsiteY0" fmla="*/ 304419 h 304418"/>
                  <a:gd name="connsiteX1" fmla="*/ 397574 w 406908"/>
                  <a:gd name="connsiteY1" fmla="*/ 304419 h 304418"/>
                  <a:gd name="connsiteX2" fmla="*/ 397574 w 406908"/>
                  <a:gd name="connsiteY2" fmla="*/ 9430 h 304418"/>
                  <a:gd name="connsiteX3" fmla="*/ 0 w 406908"/>
                  <a:gd name="connsiteY3" fmla="*/ 9430 h 304418"/>
                  <a:gd name="connsiteX4" fmla="*/ 0 w 406908"/>
                  <a:gd name="connsiteY4" fmla="*/ 0 h 304418"/>
                  <a:gd name="connsiteX5" fmla="*/ 406908 w 406908"/>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418">
                    <a:moveTo>
                      <a:pt x="406908" y="304419"/>
                    </a:moveTo>
                    <a:lnTo>
                      <a:pt x="397574" y="304419"/>
                    </a:lnTo>
                    <a:lnTo>
                      <a:pt x="397574" y="9430"/>
                    </a:lnTo>
                    <a:lnTo>
                      <a:pt x="0" y="9430"/>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0" name="任意多边形: 形状 469">
                <a:extLst>
                  <a:ext uri="{FF2B5EF4-FFF2-40B4-BE49-F238E27FC236}">
                    <a16:creationId xmlns:a16="http://schemas.microsoft.com/office/drawing/2014/main" id="{56F1E7C0-8627-3384-95BE-3EFC06B2F768}"/>
                  </a:ext>
                </a:extLst>
              </p:cNvPr>
              <p:cNvSpPr/>
              <p:nvPr/>
            </p:nvSpPr>
            <p:spPr>
              <a:xfrm>
                <a:off x="5243067" y="1963133"/>
                <a:ext cx="271272" cy="437864"/>
              </a:xfrm>
              <a:custGeom>
                <a:avLst/>
                <a:gdLst>
                  <a:gd name="connsiteX0" fmla="*/ 271272 w 271272"/>
                  <a:gd name="connsiteY0" fmla="*/ 437864 h 437864"/>
                  <a:gd name="connsiteX1" fmla="*/ 0 w 271272"/>
                  <a:gd name="connsiteY1" fmla="*/ 437864 h 437864"/>
                  <a:gd name="connsiteX2" fmla="*/ 0 w 271272"/>
                  <a:gd name="connsiteY2" fmla="*/ 428435 h 437864"/>
                  <a:gd name="connsiteX3" fmla="*/ 261842 w 271272"/>
                  <a:gd name="connsiteY3" fmla="*/ 428435 h 437864"/>
                  <a:gd name="connsiteX4" fmla="*/ 261842 w 271272"/>
                  <a:gd name="connsiteY4" fmla="*/ 0 h 437864"/>
                  <a:gd name="connsiteX5" fmla="*/ 271272 w 271272"/>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271272" y="437864"/>
                    </a:moveTo>
                    <a:lnTo>
                      <a:pt x="0" y="437864"/>
                    </a:lnTo>
                    <a:lnTo>
                      <a:pt x="0" y="428435"/>
                    </a:lnTo>
                    <a:lnTo>
                      <a:pt x="261842" y="428435"/>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1" name="任意多边形: 形状 470">
                <a:extLst>
                  <a:ext uri="{FF2B5EF4-FFF2-40B4-BE49-F238E27FC236}">
                    <a16:creationId xmlns:a16="http://schemas.microsoft.com/office/drawing/2014/main" id="{4A209AC6-3675-D230-FD0F-3B3F17418452}"/>
                  </a:ext>
                </a:extLst>
              </p:cNvPr>
              <p:cNvSpPr/>
              <p:nvPr/>
            </p:nvSpPr>
            <p:spPr>
              <a:xfrm>
                <a:off x="5238400" y="2090482"/>
                <a:ext cx="204596" cy="374332"/>
              </a:xfrm>
              <a:custGeom>
                <a:avLst/>
                <a:gdLst>
                  <a:gd name="connsiteX0" fmla="*/ 9430 w 204596"/>
                  <a:gd name="connsiteY0" fmla="*/ 374333 h 374332"/>
                  <a:gd name="connsiteX1" fmla="*/ 0 w 204596"/>
                  <a:gd name="connsiteY1" fmla="*/ 374333 h 374332"/>
                  <a:gd name="connsiteX2" fmla="*/ 0 w 204596"/>
                  <a:gd name="connsiteY2" fmla="*/ 0 h 374332"/>
                  <a:gd name="connsiteX3" fmla="*/ 204597 w 204596"/>
                  <a:gd name="connsiteY3" fmla="*/ 0 h 374332"/>
                  <a:gd name="connsiteX4" fmla="*/ 204597 w 204596"/>
                  <a:gd name="connsiteY4" fmla="*/ 9430 h 374332"/>
                  <a:gd name="connsiteX5" fmla="*/ 9430 w 204596"/>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2" name="任意多边形: 形状 471">
                <a:extLst>
                  <a:ext uri="{FF2B5EF4-FFF2-40B4-BE49-F238E27FC236}">
                    <a16:creationId xmlns:a16="http://schemas.microsoft.com/office/drawing/2014/main" id="{13EF6E18-9003-45CA-38E7-826B58D05DB4}"/>
                  </a:ext>
                </a:extLst>
              </p:cNvPr>
              <p:cNvSpPr/>
              <p:nvPr/>
            </p:nvSpPr>
            <p:spPr>
              <a:xfrm>
                <a:off x="5171725" y="2025236"/>
                <a:ext cx="271272" cy="439578"/>
              </a:xfrm>
              <a:custGeom>
                <a:avLst/>
                <a:gdLst>
                  <a:gd name="connsiteX0" fmla="*/ 9430 w 271272"/>
                  <a:gd name="connsiteY0" fmla="*/ 439579 h 439578"/>
                  <a:gd name="connsiteX1" fmla="*/ 0 w 271272"/>
                  <a:gd name="connsiteY1" fmla="*/ 439579 h 439578"/>
                  <a:gd name="connsiteX2" fmla="*/ 0 w 271272"/>
                  <a:gd name="connsiteY2" fmla="*/ 0 h 439578"/>
                  <a:gd name="connsiteX3" fmla="*/ 271272 w 271272"/>
                  <a:gd name="connsiteY3" fmla="*/ 0 h 439578"/>
                  <a:gd name="connsiteX4" fmla="*/ 271272 w 271272"/>
                  <a:gd name="connsiteY4" fmla="*/ 9430 h 439578"/>
                  <a:gd name="connsiteX5" fmla="*/ 9430 w 271272"/>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578">
                    <a:moveTo>
                      <a:pt x="9430" y="439579"/>
                    </a:moveTo>
                    <a:lnTo>
                      <a:pt x="0" y="439579"/>
                    </a:lnTo>
                    <a:lnTo>
                      <a:pt x="0" y="0"/>
                    </a:lnTo>
                    <a:lnTo>
                      <a:pt x="271272" y="0"/>
                    </a:lnTo>
                    <a:lnTo>
                      <a:pt x="271272"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3" name="任意多边形: 形状 472">
                <a:extLst>
                  <a:ext uri="{FF2B5EF4-FFF2-40B4-BE49-F238E27FC236}">
                    <a16:creationId xmlns:a16="http://schemas.microsoft.com/office/drawing/2014/main" id="{6FA3A812-A35F-6529-7D2A-C267E1EA9EDF}"/>
                  </a:ext>
                </a:extLst>
              </p:cNvPr>
              <p:cNvSpPr/>
              <p:nvPr/>
            </p:nvSpPr>
            <p:spPr>
              <a:xfrm>
                <a:off x="4971795" y="2034666"/>
                <a:ext cx="204692" cy="299656"/>
              </a:xfrm>
              <a:custGeom>
                <a:avLst/>
                <a:gdLst>
                  <a:gd name="connsiteX0" fmla="*/ 204692 w 204692"/>
                  <a:gd name="connsiteY0" fmla="*/ 299657 h 299656"/>
                  <a:gd name="connsiteX1" fmla="*/ 0 w 204692"/>
                  <a:gd name="connsiteY1" fmla="*/ 299657 h 299656"/>
                  <a:gd name="connsiteX2" fmla="*/ 0 w 204692"/>
                  <a:gd name="connsiteY2" fmla="*/ 26479 h 299656"/>
                  <a:gd name="connsiteX3" fmla="*/ 28480 w 204692"/>
                  <a:gd name="connsiteY3" fmla="*/ 0 h 299656"/>
                  <a:gd name="connsiteX4" fmla="*/ 34862 w 204692"/>
                  <a:gd name="connsiteY4" fmla="*/ 6858 h 299656"/>
                  <a:gd name="connsiteX5" fmla="*/ 9335 w 204692"/>
                  <a:gd name="connsiteY5" fmla="*/ 30575 h 299656"/>
                  <a:gd name="connsiteX6" fmla="*/ 9335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7"/>
                    </a:moveTo>
                    <a:lnTo>
                      <a:pt x="0" y="299657"/>
                    </a:lnTo>
                    <a:lnTo>
                      <a:pt x="0" y="26479"/>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4" name="任意多边形: 形状 473">
                <a:extLst>
                  <a:ext uri="{FF2B5EF4-FFF2-40B4-BE49-F238E27FC236}">
                    <a16:creationId xmlns:a16="http://schemas.microsoft.com/office/drawing/2014/main" id="{51C7FDE4-2D08-AD4E-207A-64CE9BBCAE12}"/>
                  </a:ext>
                </a:extLst>
              </p:cNvPr>
              <p:cNvSpPr/>
              <p:nvPr/>
            </p:nvSpPr>
            <p:spPr>
              <a:xfrm>
                <a:off x="5243067" y="1963133"/>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263 w 204597"/>
                  <a:gd name="connsiteY3" fmla="*/ 361855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263" y="361855"/>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5" name="任意多边形: 形状 474">
                <a:extLst>
                  <a:ext uri="{FF2B5EF4-FFF2-40B4-BE49-F238E27FC236}">
                    <a16:creationId xmlns:a16="http://schemas.microsoft.com/office/drawing/2014/main" id="{47A26DC0-2DE8-F5C0-03EC-D653FF509BB3}"/>
                  </a:ext>
                </a:extLst>
              </p:cNvPr>
              <p:cNvSpPr/>
              <p:nvPr/>
            </p:nvSpPr>
            <p:spPr>
              <a:xfrm>
                <a:off x="4907120" y="1959609"/>
                <a:ext cx="140779" cy="370046"/>
              </a:xfrm>
              <a:custGeom>
                <a:avLst/>
                <a:gdLst>
                  <a:gd name="connsiteX0" fmla="*/ 140779 w 140779"/>
                  <a:gd name="connsiteY0" fmla="*/ 370046 h 370046"/>
                  <a:gd name="connsiteX1" fmla="*/ 131350 w 140779"/>
                  <a:gd name="connsiteY1" fmla="*/ 370046 h 370046"/>
                  <a:gd name="connsiteX2" fmla="*/ 131350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350" y="370046"/>
                    </a:lnTo>
                    <a:lnTo>
                      <a:pt x="131350"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6" name="任意多边形: 形状 475">
                <a:extLst>
                  <a:ext uri="{FF2B5EF4-FFF2-40B4-BE49-F238E27FC236}">
                    <a16:creationId xmlns:a16="http://schemas.microsoft.com/office/drawing/2014/main" id="{14D2EAA6-F38F-156F-7E78-08E1B4CE8CFB}"/>
                  </a:ext>
                </a:extLst>
              </p:cNvPr>
              <p:cNvSpPr/>
              <p:nvPr/>
            </p:nvSpPr>
            <p:spPr>
              <a:xfrm>
                <a:off x="5008466" y="1959133"/>
                <a:ext cx="104203" cy="370522"/>
              </a:xfrm>
              <a:custGeom>
                <a:avLst/>
                <a:gdLst>
                  <a:gd name="connsiteX0" fmla="*/ 0 w 104203"/>
                  <a:gd name="connsiteY0" fmla="*/ 0 h 370522"/>
                  <a:gd name="connsiteX1" fmla="*/ 94774 w 104203"/>
                  <a:gd name="connsiteY1" fmla="*/ 73152 h 370522"/>
                  <a:gd name="connsiteX2" fmla="*/ 94774 w 104203"/>
                  <a:gd name="connsiteY2" fmla="*/ 370523 h 370522"/>
                  <a:gd name="connsiteX3" fmla="*/ 104204 w 104203"/>
                  <a:gd name="connsiteY3" fmla="*/ 370523 h 370522"/>
                  <a:gd name="connsiteX4" fmla="*/ 104204 w 104203"/>
                  <a:gd name="connsiteY4" fmla="*/ 68485 h 370522"/>
                  <a:gd name="connsiteX5" fmla="*/ 15335 w 104203"/>
                  <a:gd name="connsiteY5" fmla="*/ 0 h 37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203" h="370522">
                    <a:moveTo>
                      <a:pt x="0" y="0"/>
                    </a:moveTo>
                    <a:lnTo>
                      <a:pt x="94774" y="73152"/>
                    </a:lnTo>
                    <a:lnTo>
                      <a:pt x="94774" y="370523"/>
                    </a:lnTo>
                    <a:lnTo>
                      <a:pt x="104204" y="370523"/>
                    </a:lnTo>
                    <a:lnTo>
                      <a:pt x="104204" y="68485"/>
                    </a:lnTo>
                    <a:lnTo>
                      <a:pt x="15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7" name="任意多边形: 形状 476">
                <a:extLst>
                  <a:ext uri="{FF2B5EF4-FFF2-40B4-BE49-F238E27FC236}">
                    <a16:creationId xmlns:a16="http://schemas.microsoft.com/office/drawing/2014/main" id="{D7026F8F-2F98-9A38-22F3-E2D3A271ECCE}"/>
                  </a:ext>
                </a:extLst>
              </p:cNvPr>
              <p:cNvSpPr/>
              <p:nvPr/>
            </p:nvSpPr>
            <p:spPr>
              <a:xfrm>
                <a:off x="5061520" y="1959133"/>
                <a:ext cx="51149" cy="40957"/>
              </a:xfrm>
              <a:custGeom>
                <a:avLst/>
                <a:gdLst>
                  <a:gd name="connsiteX0" fmla="*/ 41720 w 51149"/>
                  <a:gd name="connsiteY0" fmla="*/ 0 h 40957"/>
                  <a:gd name="connsiteX1" fmla="*/ 41720 w 51149"/>
                  <a:gd name="connsiteY1" fmla="*/ 1714 h 40957"/>
                  <a:gd name="connsiteX2" fmla="*/ 0 w 51149"/>
                  <a:gd name="connsiteY2" fmla="*/ 33433 h 40957"/>
                  <a:gd name="connsiteX3" fmla="*/ 5715 w 51149"/>
                  <a:gd name="connsiteY3" fmla="*/ 40957 h 40957"/>
                  <a:gd name="connsiteX4" fmla="*/ 51149 w 51149"/>
                  <a:gd name="connsiteY4" fmla="*/ 6382 h 40957"/>
                  <a:gd name="connsiteX5" fmla="*/ 51149 w 51149"/>
                  <a:gd name="connsiteY5" fmla="*/ 0 h 4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0957">
                    <a:moveTo>
                      <a:pt x="41720" y="0"/>
                    </a:moveTo>
                    <a:lnTo>
                      <a:pt x="41720" y="1714"/>
                    </a:lnTo>
                    <a:lnTo>
                      <a:pt x="0" y="33433"/>
                    </a:lnTo>
                    <a:lnTo>
                      <a:pt x="5715" y="40957"/>
                    </a:lnTo>
                    <a:lnTo>
                      <a:pt x="51149" y="6382"/>
                    </a:lnTo>
                    <a:lnTo>
                      <a:pt x="5114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8" name="任意多边形: 形状 477">
                <a:extLst>
                  <a:ext uri="{FF2B5EF4-FFF2-40B4-BE49-F238E27FC236}">
                    <a16:creationId xmlns:a16="http://schemas.microsoft.com/office/drawing/2014/main" id="{A1B08B16-6573-A30E-EF3A-376432839393}"/>
                  </a:ext>
                </a:extLst>
              </p:cNvPr>
              <p:cNvSpPr/>
              <p:nvPr/>
            </p:nvSpPr>
            <p:spPr>
              <a:xfrm>
                <a:off x="4905215" y="1959133"/>
                <a:ext cx="140779" cy="107727"/>
              </a:xfrm>
              <a:custGeom>
                <a:avLst/>
                <a:gdLst>
                  <a:gd name="connsiteX0" fmla="*/ 0 w 140779"/>
                  <a:gd name="connsiteY0" fmla="*/ 0 h 107727"/>
                  <a:gd name="connsiteX1" fmla="*/ 0 w 140779"/>
                  <a:gd name="connsiteY1" fmla="*/ 6382 h 107727"/>
                  <a:gd name="connsiteX2" fmla="*/ 135160 w 140779"/>
                  <a:gd name="connsiteY2" fmla="*/ 107728 h 107727"/>
                  <a:gd name="connsiteX3" fmla="*/ 140779 w 140779"/>
                  <a:gd name="connsiteY3" fmla="*/ 100203 h 107727"/>
                  <a:gd name="connsiteX4" fmla="*/ 9430 w 140779"/>
                  <a:gd name="connsiteY4" fmla="*/ 1714 h 107727"/>
                  <a:gd name="connsiteX5" fmla="*/ 9430 w 14077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107727">
                    <a:moveTo>
                      <a:pt x="0" y="0"/>
                    </a:moveTo>
                    <a:lnTo>
                      <a:pt x="0" y="6382"/>
                    </a:lnTo>
                    <a:lnTo>
                      <a:pt x="135160" y="107728"/>
                    </a:lnTo>
                    <a:lnTo>
                      <a:pt x="140779" y="100203"/>
                    </a:lnTo>
                    <a:lnTo>
                      <a:pt x="9430" y="171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9" name="任意多边形: 形状 478">
                <a:extLst>
                  <a:ext uri="{FF2B5EF4-FFF2-40B4-BE49-F238E27FC236}">
                    <a16:creationId xmlns:a16="http://schemas.microsoft.com/office/drawing/2014/main" id="{D673D08A-F9D4-0EB4-C360-90228E55AF46}"/>
                  </a:ext>
                </a:extLst>
              </p:cNvPr>
              <p:cNvSpPr/>
              <p:nvPr/>
            </p:nvSpPr>
            <p:spPr>
              <a:xfrm>
                <a:off x="5007895" y="1959133"/>
                <a:ext cx="102870" cy="72961"/>
              </a:xfrm>
              <a:custGeom>
                <a:avLst/>
                <a:gdLst>
                  <a:gd name="connsiteX0" fmla="*/ 0 w 102870"/>
                  <a:gd name="connsiteY0" fmla="*/ 0 h 72961"/>
                  <a:gd name="connsiteX1" fmla="*/ 97250 w 102870"/>
                  <a:gd name="connsiteY1" fmla="*/ 72962 h 72961"/>
                  <a:gd name="connsiteX2" fmla="*/ 102870 w 102870"/>
                  <a:gd name="connsiteY2" fmla="*/ 65532 h 72961"/>
                  <a:gd name="connsiteX3" fmla="*/ 15621 w 102870"/>
                  <a:gd name="connsiteY3" fmla="*/ 0 h 72961"/>
                </a:gdLst>
                <a:ahLst/>
                <a:cxnLst>
                  <a:cxn ang="0">
                    <a:pos x="connsiteX0" y="connsiteY0"/>
                  </a:cxn>
                  <a:cxn ang="0">
                    <a:pos x="connsiteX1" y="connsiteY1"/>
                  </a:cxn>
                  <a:cxn ang="0">
                    <a:pos x="connsiteX2" y="connsiteY2"/>
                  </a:cxn>
                  <a:cxn ang="0">
                    <a:pos x="connsiteX3" y="connsiteY3"/>
                  </a:cxn>
                </a:cxnLst>
                <a:rect l="l" t="t" r="r" b="b"/>
                <a:pathLst>
                  <a:path w="102870" h="72961">
                    <a:moveTo>
                      <a:pt x="0" y="0"/>
                    </a:moveTo>
                    <a:lnTo>
                      <a:pt x="97250" y="72962"/>
                    </a:lnTo>
                    <a:lnTo>
                      <a:pt x="10287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0" name="任意多边形: 形状 479">
                <a:extLst>
                  <a:ext uri="{FF2B5EF4-FFF2-40B4-BE49-F238E27FC236}">
                    <a16:creationId xmlns:a16="http://schemas.microsoft.com/office/drawing/2014/main" id="{B352AF80-9BDD-BA2E-2B7A-9B15CBB339B6}"/>
                  </a:ext>
                </a:extLst>
              </p:cNvPr>
              <p:cNvSpPr/>
              <p:nvPr/>
            </p:nvSpPr>
            <p:spPr>
              <a:xfrm>
                <a:off x="6140036" y="1959133"/>
                <a:ext cx="43148" cy="40576"/>
              </a:xfrm>
              <a:custGeom>
                <a:avLst/>
                <a:gdLst>
                  <a:gd name="connsiteX0" fmla="*/ 33719 w 43148"/>
                  <a:gd name="connsiteY0" fmla="*/ 0 h 40576"/>
                  <a:gd name="connsiteX1" fmla="*/ 33719 w 43148"/>
                  <a:gd name="connsiteY1" fmla="*/ 762 h 40576"/>
                  <a:gd name="connsiteX2" fmla="*/ 0 w 43148"/>
                  <a:gd name="connsiteY2" fmla="*/ 33814 h 40576"/>
                  <a:gd name="connsiteX3" fmla="*/ 6572 w 43148"/>
                  <a:gd name="connsiteY3" fmla="*/ 40577 h 40576"/>
                  <a:gd name="connsiteX4" fmla="*/ 43148 w 43148"/>
                  <a:gd name="connsiteY4" fmla="*/ 4667 h 40576"/>
                  <a:gd name="connsiteX5" fmla="*/ 43148 w 43148"/>
                  <a:gd name="connsiteY5" fmla="*/ 0 h 4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48" h="40576">
                    <a:moveTo>
                      <a:pt x="33719" y="0"/>
                    </a:moveTo>
                    <a:lnTo>
                      <a:pt x="33719" y="762"/>
                    </a:lnTo>
                    <a:lnTo>
                      <a:pt x="0" y="33814"/>
                    </a:lnTo>
                    <a:lnTo>
                      <a:pt x="6572" y="40577"/>
                    </a:lnTo>
                    <a:lnTo>
                      <a:pt x="43148" y="4667"/>
                    </a:lnTo>
                    <a:lnTo>
                      <a:pt x="431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1" name="任意多边形: 形状 480">
                <a:extLst>
                  <a:ext uri="{FF2B5EF4-FFF2-40B4-BE49-F238E27FC236}">
                    <a16:creationId xmlns:a16="http://schemas.microsoft.com/office/drawing/2014/main" id="{99FA8134-C613-B6C5-3C13-4F86A0E8ABCB}"/>
                  </a:ext>
                </a:extLst>
              </p:cNvPr>
              <p:cNvSpPr/>
              <p:nvPr/>
            </p:nvSpPr>
            <p:spPr>
              <a:xfrm>
                <a:off x="5171820" y="1959133"/>
                <a:ext cx="407003" cy="7334"/>
              </a:xfrm>
              <a:custGeom>
                <a:avLst/>
                <a:gdLst>
                  <a:gd name="connsiteX0" fmla="*/ 0 w 407003"/>
                  <a:gd name="connsiteY0" fmla="*/ 0 h 7334"/>
                  <a:gd name="connsiteX1" fmla="*/ 407003 w 407003"/>
                  <a:gd name="connsiteY1" fmla="*/ 0 h 7334"/>
                  <a:gd name="connsiteX2" fmla="*/ 407003 w 407003"/>
                  <a:gd name="connsiteY2" fmla="*/ 7334 h 7334"/>
                  <a:gd name="connsiteX3" fmla="*/ 0 w 407003"/>
                  <a:gd name="connsiteY3" fmla="*/ 7334 h 7334"/>
                </a:gdLst>
                <a:ahLst/>
                <a:cxnLst>
                  <a:cxn ang="0">
                    <a:pos x="connsiteX0" y="connsiteY0"/>
                  </a:cxn>
                  <a:cxn ang="0">
                    <a:pos x="connsiteX1" y="connsiteY1"/>
                  </a:cxn>
                  <a:cxn ang="0">
                    <a:pos x="connsiteX2" y="connsiteY2"/>
                  </a:cxn>
                  <a:cxn ang="0">
                    <a:pos x="connsiteX3" y="connsiteY3"/>
                  </a:cxn>
                </a:cxnLst>
                <a:rect l="l" t="t" r="r" b="b"/>
                <a:pathLst>
                  <a:path w="407003" h="7334">
                    <a:moveTo>
                      <a:pt x="0" y="0"/>
                    </a:moveTo>
                    <a:lnTo>
                      <a:pt x="407003" y="0"/>
                    </a:lnTo>
                    <a:lnTo>
                      <a:pt x="407003"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2" name="任意多边形: 形状 481">
                <a:extLst>
                  <a:ext uri="{FF2B5EF4-FFF2-40B4-BE49-F238E27FC236}">
                    <a16:creationId xmlns:a16="http://schemas.microsoft.com/office/drawing/2014/main" id="{01E1EFC3-DFC9-E473-C0B5-5A40340281C2}"/>
                  </a:ext>
                </a:extLst>
              </p:cNvPr>
              <p:cNvSpPr/>
              <p:nvPr/>
            </p:nvSpPr>
            <p:spPr>
              <a:xfrm>
                <a:off x="5574061"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3" name="任意多边形: 形状 482">
                <a:extLst>
                  <a:ext uri="{FF2B5EF4-FFF2-40B4-BE49-F238E27FC236}">
                    <a16:creationId xmlns:a16="http://schemas.microsoft.com/office/drawing/2014/main" id="{E2001A25-3E88-E2DA-468E-DC64D52D2651}"/>
                  </a:ext>
                </a:extLst>
              </p:cNvPr>
              <p:cNvSpPr/>
              <p:nvPr/>
            </p:nvSpPr>
            <p:spPr>
              <a:xfrm>
                <a:off x="5645403" y="1959133"/>
                <a:ext cx="271271" cy="7334"/>
              </a:xfrm>
              <a:custGeom>
                <a:avLst/>
                <a:gdLst>
                  <a:gd name="connsiteX0" fmla="*/ 0 w 271271"/>
                  <a:gd name="connsiteY0" fmla="*/ 0 h 7334"/>
                  <a:gd name="connsiteX1" fmla="*/ 271272 w 271271"/>
                  <a:gd name="connsiteY1" fmla="*/ 0 h 7334"/>
                  <a:gd name="connsiteX2" fmla="*/ 271272 w 271271"/>
                  <a:gd name="connsiteY2" fmla="*/ 7334 h 7334"/>
                  <a:gd name="connsiteX3" fmla="*/ 0 w 271271"/>
                  <a:gd name="connsiteY3" fmla="*/ 7334 h 7334"/>
                </a:gdLst>
                <a:ahLst/>
                <a:cxnLst>
                  <a:cxn ang="0">
                    <a:pos x="connsiteX0" y="connsiteY0"/>
                  </a:cxn>
                  <a:cxn ang="0">
                    <a:pos x="connsiteX1" y="connsiteY1"/>
                  </a:cxn>
                  <a:cxn ang="0">
                    <a:pos x="connsiteX2" y="connsiteY2"/>
                  </a:cxn>
                  <a:cxn ang="0">
                    <a:pos x="connsiteX3" y="connsiteY3"/>
                  </a:cxn>
                </a:cxnLst>
                <a:rect l="l" t="t" r="r" b="b"/>
                <a:pathLst>
                  <a:path w="271271" h="7334">
                    <a:moveTo>
                      <a:pt x="0" y="0"/>
                    </a:moveTo>
                    <a:lnTo>
                      <a:pt x="271272" y="0"/>
                    </a:lnTo>
                    <a:lnTo>
                      <a:pt x="271272"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4" name="任意多边形: 形状 483">
                <a:extLst>
                  <a:ext uri="{FF2B5EF4-FFF2-40B4-BE49-F238E27FC236}">
                    <a16:creationId xmlns:a16="http://schemas.microsoft.com/office/drawing/2014/main" id="{881D1050-FFEA-12F7-7164-EE5728EB16A0}"/>
                  </a:ext>
                </a:extLst>
              </p:cNvPr>
              <p:cNvSpPr/>
              <p:nvPr/>
            </p:nvSpPr>
            <p:spPr>
              <a:xfrm>
                <a:off x="5640736"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5" name="任意多边形: 形状 484">
                <a:extLst>
                  <a:ext uri="{FF2B5EF4-FFF2-40B4-BE49-F238E27FC236}">
                    <a16:creationId xmlns:a16="http://schemas.microsoft.com/office/drawing/2014/main" id="{6DC36D3E-628D-6565-8AF3-726DCDBC31A8}"/>
                  </a:ext>
                </a:extLst>
              </p:cNvPr>
              <p:cNvSpPr/>
              <p:nvPr/>
            </p:nvSpPr>
            <p:spPr>
              <a:xfrm>
                <a:off x="6078219" y="1959133"/>
                <a:ext cx="103060" cy="73056"/>
              </a:xfrm>
              <a:custGeom>
                <a:avLst/>
                <a:gdLst>
                  <a:gd name="connsiteX0" fmla="*/ 0 w 103060"/>
                  <a:gd name="connsiteY0" fmla="*/ 0 h 73056"/>
                  <a:gd name="connsiteX1" fmla="*/ 97441 w 103060"/>
                  <a:gd name="connsiteY1" fmla="*/ 73057 h 73056"/>
                  <a:gd name="connsiteX2" fmla="*/ 103060 w 103060"/>
                  <a:gd name="connsiteY2" fmla="*/ 65532 h 73056"/>
                  <a:gd name="connsiteX3" fmla="*/ 15621 w 103060"/>
                  <a:gd name="connsiteY3" fmla="*/ 0 h 73056"/>
                </a:gdLst>
                <a:ahLst/>
                <a:cxnLst>
                  <a:cxn ang="0">
                    <a:pos x="connsiteX0" y="connsiteY0"/>
                  </a:cxn>
                  <a:cxn ang="0">
                    <a:pos x="connsiteX1" y="connsiteY1"/>
                  </a:cxn>
                  <a:cxn ang="0">
                    <a:pos x="connsiteX2" y="connsiteY2"/>
                  </a:cxn>
                  <a:cxn ang="0">
                    <a:pos x="connsiteX3" y="connsiteY3"/>
                  </a:cxn>
                </a:cxnLst>
                <a:rect l="l" t="t" r="r" b="b"/>
                <a:pathLst>
                  <a:path w="103060" h="73056">
                    <a:moveTo>
                      <a:pt x="0" y="0"/>
                    </a:moveTo>
                    <a:lnTo>
                      <a:pt x="97441" y="73057"/>
                    </a:lnTo>
                    <a:lnTo>
                      <a:pt x="10306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6" name="任意多边形: 形状 485">
                <a:extLst>
                  <a:ext uri="{FF2B5EF4-FFF2-40B4-BE49-F238E27FC236}">
                    <a16:creationId xmlns:a16="http://schemas.microsoft.com/office/drawing/2014/main" id="{DE2E2011-3E76-E497-FCD3-70E18A398FE2}"/>
                  </a:ext>
                </a:extLst>
              </p:cNvPr>
              <p:cNvSpPr/>
              <p:nvPr/>
            </p:nvSpPr>
            <p:spPr>
              <a:xfrm>
                <a:off x="5975730" y="1959133"/>
                <a:ext cx="138969" cy="107727"/>
              </a:xfrm>
              <a:custGeom>
                <a:avLst/>
                <a:gdLst>
                  <a:gd name="connsiteX0" fmla="*/ 0 w 138969"/>
                  <a:gd name="connsiteY0" fmla="*/ 0 h 107727"/>
                  <a:gd name="connsiteX1" fmla="*/ 0 w 138969"/>
                  <a:gd name="connsiteY1" fmla="*/ 4953 h 107727"/>
                  <a:gd name="connsiteX2" fmla="*/ 133255 w 138969"/>
                  <a:gd name="connsiteY2" fmla="*/ 107728 h 107727"/>
                  <a:gd name="connsiteX3" fmla="*/ 138970 w 138969"/>
                  <a:gd name="connsiteY3" fmla="*/ 100298 h 107727"/>
                  <a:gd name="connsiteX4" fmla="*/ 9335 w 138969"/>
                  <a:gd name="connsiteY4" fmla="*/ 381 h 107727"/>
                  <a:gd name="connsiteX5" fmla="*/ 9335 w 13896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107727">
                    <a:moveTo>
                      <a:pt x="0" y="0"/>
                    </a:moveTo>
                    <a:lnTo>
                      <a:pt x="0" y="4953"/>
                    </a:lnTo>
                    <a:lnTo>
                      <a:pt x="133255" y="107728"/>
                    </a:lnTo>
                    <a:lnTo>
                      <a:pt x="138970" y="100298"/>
                    </a:lnTo>
                    <a:lnTo>
                      <a:pt x="9335" y="381"/>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7" name="任意多边形: 形状 486">
                <a:extLst>
                  <a:ext uri="{FF2B5EF4-FFF2-40B4-BE49-F238E27FC236}">
                    <a16:creationId xmlns:a16="http://schemas.microsoft.com/office/drawing/2014/main" id="{9CD1DCB4-86EC-C60A-4C03-E7EFBF7CEF2D}"/>
                  </a:ext>
                </a:extLst>
              </p:cNvPr>
              <p:cNvSpPr/>
              <p:nvPr/>
            </p:nvSpPr>
            <p:spPr>
              <a:xfrm>
                <a:off x="4627562" y="1959133"/>
                <a:ext cx="205549" cy="4667"/>
              </a:xfrm>
              <a:custGeom>
                <a:avLst/>
                <a:gdLst>
                  <a:gd name="connsiteX0" fmla="*/ 0 w 205549"/>
                  <a:gd name="connsiteY0" fmla="*/ 0 h 4667"/>
                  <a:gd name="connsiteX1" fmla="*/ 205550 w 205549"/>
                  <a:gd name="connsiteY1" fmla="*/ 0 h 4667"/>
                  <a:gd name="connsiteX2" fmla="*/ 205550 w 205549"/>
                  <a:gd name="connsiteY2" fmla="*/ 4667 h 4667"/>
                  <a:gd name="connsiteX3" fmla="*/ 0 w 205549"/>
                  <a:gd name="connsiteY3" fmla="*/ 4667 h 4667"/>
                </a:gdLst>
                <a:ahLst/>
                <a:cxnLst>
                  <a:cxn ang="0">
                    <a:pos x="connsiteX0" y="connsiteY0"/>
                  </a:cxn>
                  <a:cxn ang="0">
                    <a:pos x="connsiteX1" y="connsiteY1"/>
                  </a:cxn>
                  <a:cxn ang="0">
                    <a:pos x="connsiteX2" y="connsiteY2"/>
                  </a:cxn>
                  <a:cxn ang="0">
                    <a:pos x="connsiteX3" y="connsiteY3"/>
                  </a:cxn>
                </a:cxnLst>
                <a:rect l="l" t="t" r="r" b="b"/>
                <a:pathLst>
                  <a:path w="205549" h="4667">
                    <a:moveTo>
                      <a:pt x="0" y="0"/>
                    </a:moveTo>
                    <a:lnTo>
                      <a:pt x="205550" y="0"/>
                    </a:lnTo>
                    <a:lnTo>
                      <a:pt x="20555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8" name="任意多边形: 形状 487">
                <a:extLst>
                  <a:ext uri="{FF2B5EF4-FFF2-40B4-BE49-F238E27FC236}">
                    <a16:creationId xmlns:a16="http://schemas.microsoft.com/office/drawing/2014/main" id="{891B9307-4836-B199-885E-487198A6B91E}"/>
                  </a:ext>
                </a:extLst>
              </p:cNvPr>
              <p:cNvSpPr/>
              <p:nvPr/>
            </p:nvSpPr>
            <p:spPr>
              <a:xfrm>
                <a:off x="4227512" y="1959133"/>
                <a:ext cx="339090" cy="4667"/>
              </a:xfrm>
              <a:custGeom>
                <a:avLst/>
                <a:gdLst>
                  <a:gd name="connsiteX0" fmla="*/ 0 w 339090"/>
                  <a:gd name="connsiteY0" fmla="*/ 0 h 4667"/>
                  <a:gd name="connsiteX1" fmla="*/ 339090 w 339090"/>
                  <a:gd name="connsiteY1" fmla="*/ 0 h 4667"/>
                  <a:gd name="connsiteX2" fmla="*/ 339090 w 339090"/>
                  <a:gd name="connsiteY2" fmla="*/ 4667 h 4667"/>
                  <a:gd name="connsiteX3" fmla="*/ 0 w 339090"/>
                  <a:gd name="connsiteY3" fmla="*/ 4667 h 4667"/>
                </a:gdLst>
                <a:ahLst/>
                <a:cxnLst>
                  <a:cxn ang="0">
                    <a:pos x="connsiteX0" y="connsiteY0"/>
                  </a:cxn>
                  <a:cxn ang="0">
                    <a:pos x="connsiteX1" y="connsiteY1"/>
                  </a:cxn>
                  <a:cxn ang="0">
                    <a:pos x="connsiteX2" y="connsiteY2"/>
                  </a:cxn>
                  <a:cxn ang="0">
                    <a:pos x="connsiteX3" y="connsiteY3"/>
                  </a:cxn>
                </a:cxnLst>
                <a:rect l="l" t="t" r="r" b="b"/>
                <a:pathLst>
                  <a:path w="339090" h="4667">
                    <a:moveTo>
                      <a:pt x="0" y="0"/>
                    </a:moveTo>
                    <a:lnTo>
                      <a:pt x="339090" y="0"/>
                    </a:lnTo>
                    <a:lnTo>
                      <a:pt x="33909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grpSp>
        <p:grpSp>
          <p:nvGrpSpPr>
            <p:cNvPr id="10" name="组合 9">
              <a:extLst>
                <a:ext uri="{FF2B5EF4-FFF2-40B4-BE49-F238E27FC236}">
                  <a16:creationId xmlns:a16="http://schemas.microsoft.com/office/drawing/2014/main" id="{5E3B1BB2-1CB4-CD56-15C7-1E0CE2770573}"/>
                </a:ext>
              </a:extLst>
            </p:cNvPr>
            <p:cNvGrpSpPr/>
            <p:nvPr userDrawn="1"/>
          </p:nvGrpSpPr>
          <p:grpSpPr>
            <a:xfrm>
              <a:off x="6329571" y="10954"/>
              <a:ext cx="6351210" cy="6224746"/>
              <a:chOff x="4227512" y="1959133"/>
              <a:chExt cx="2700051" cy="2814827"/>
            </a:xfrm>
            <a:grpFill/>
          </p:grpSpPr>
          <p:sp>
            <p:nvSpPr>
              <p:cNvPr id="11" name="任意多边形: 形状 10">
                <a:extLst>
                  <a:ext uri="{FF2B5EF4-FFF2-40B4-BE49-F238E27FC236}">
                    <a16:creationId xmlns:a16="http://schemas.microsoft.com/office/drawing/2014/main" id="{12EF76DB-04F8-A4DC-3EFE-5B8DC81E7217}"/>
                  </a:ext>
                </a:extLst>
              </p:cNvPr>
              <p:cNvSpPr/>
              <p:nvPr/>
            </p:nvSpPr>
            <p:spPr>
              <a:xfrm>
                <a:off x="6255289" y="4507356"/>
                <a:ext cx="207454" cy="266604"/>
              </a:xfrm>
              <a:custGeom>
                <a:avLst/>
                <a:gdLst>
                  <a:gd name="connsiteX0" fmla="*/ 75914 w 207454"/>
                  <a:gd name="connsiteY0" fmla="*/ 137922 h 266604"/>
                  <a:gd name="connsiteX1" fmla="*/ 133255 w 207454"/>
                  <a:gd name="connsiteY1" fmla="*/ 137922 h 266604"/>
                  <a:gd name="connsiteX2" fmla="*/ 133255 w 207454"/>
                  <a:gd name="connsiteY2" fmla="*/ 196977 h 266604"/>
                  <a:gd name="connsiteX3" fmla="*/ 75914 w 207454"/>
                  <a:gd name="connsiteY3" fmla="*/ 196977 h 266604"/>
                  <a:gd name="connsiteX4" fmla="*/ 75914 w 207454"/>
                  <a:gd name="connsiteY4" fmla="*/ 137922 h 266604"/>
                  <a:gd name="connsiteX5" fmla="*/ 198025 w 207454"/>
                  <a:gd name="connsiteY5" fmla="*/ 0 h 266604"/>
                  <a:gd name="connsiteX6" fmla="*/ 198025 w 207454"/>
                  <a:gd name="connsiteY6" fmla="*/ 261842 h 266604"/>
                  <a:gd name="connsiteX7" fmla="*/ 9334 w 207454"/>
                  <a:gd name="connsiteY7" fmla="*/ 261842 h 266604"/>
                  <a:gd name="connsiteX8" fmla="*/ 9334 w 207454"/>
                  <a:gd name="connsiteY8" fmla="*/ 75057 h 266604"/>
                  <a:gd name="connsiteX9" fmla="*/ 133255 w 207454"/>
                  <a:gd name="connsiteY9" fmla="*/ 75057 h 266604"/>
                  <a:gd name="connsiteX10" fmla="*/ 133255 w 207454"/>
                  <a:gd name="connsiteY10" fmla="*/ 128588 h 266604"/>
                  <a:gd name="connsiteX11" fmla="*/ 66580 w 207454"/>
                  <a:gd name="connsiteY11" fmla="*/ 128588 h 266604"/>
                  <a:gd name="connsiteX12" fmla="*/ 66580 w 207454"/>
                  <a:gd name="connsiteY12" fmla="*/ 206502 h 266604"/>
                  <a:gd name="connsiteX13" fmla="*/ 142684 w 207454"/>
                  <a:gd name="connsiteY13" fmla="*/ 206502 h 266604"/>
                  <a:gd name="connsiteX14" fmla="*/ 142684 w 207454"/>
                  <a:gd name="connsiteY14" fmla="*/ 95 h 266604"/>
                  <a:gd name="connsiteX15" fmla="*/ 133255 w 207454"/>
                  <a:gd name="connsiteY15" fmla="*/ 95 h 266604"/>
                  <a:gd name="connsiteX16" fmla="*/ 133255 w 207454"/>
                  <a:gd name="connsiteY16" fmla="*/ 65722 h 266604"/>
                  <a:gd name="connsiteX17" fmla="*/ 0 w 207454"/>
                  <a:gd name="connsiteY17" fmla="*/ 65722 h 266604"/>
                  <a:gd name="connsiteX18" fmla="*/ 0 w 207454"/>
                  <a:gd name="connsiteY18" fmla="*/ 266605 h 266604"/>
                  <a:gd name="connsiteX19" fmla="*/ 207455 w 207454"/>
                  <a:gd name="connsiteY19" fmla="*/ 266605 h 266604"/>
                  <a:gd name="connsiteX20" fmla="*/ 207455 w 207454"/>
                  <a:gd name="connsiteY20" fmla="*/ 95 h 266604"/>
                  <a:gd name="connsiteX21" fmla="*/ 198025 w 207454"/>
                  <a:gd name="connsiteY21" fmla="*/ 95 h 26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66604">
                    <a:moveTo>
                      <a:pt x="75914" y="137922"/>
                    </a:moveTo>
                    <a:lnTo>
                      <a:pt x="133255" y="137922"/>
                    </a:lnTo>
                    <a:lnTo>
                      <a:pt x="133255" y="196977"/>
                    </a:lnTo>
                    <a:lnTo>
                      <a:pt x="75914" y="196977"/>
                    </a:lnTo>
                    <a:lnTo>
                      <a:pt x="75914" y="137922"/>
                    </a:lnTo>
                    <a:close/>
                    <a:moveTo>
                      <a:pt x="198025" y="0"/>
                    </a:moveTo>
                    <a:lnTo>
                      <a:pt x="198025" y="261842"/>
                    </a:lnTo>
                    <a:lnTo>
                      <a:pt x="9334" y="261842"/>
                    </a:lnTo>
                    <a:lnTo>
                      <a:pt x="9334" y="75057"/>
                    </a:lnTo>
                    <a:lnTo>
                      <a:pt x="133255" y="75057"/>
                    </a:lnTo>
                    <a:lnTo>
                      <a:pt x="133255" y="128588"/>
                    </a:lnTo>
                    <a:lnTo>
                      <a:pt x="66580" y="128588"/>
                    </a:lnTo>
                    <a:lnTo>
                      <a:pt x="66580" y="206502"/>
                    </a:lnTo>
                    <a:lnTo>
                      <a:pt x="142684" y="206502"/>
                    </a:lnTo>
                    <a:lnTo>
                      <a:pt x="142684" y="95"/>
                    </a:lnTo>
                    <a:lnTo>
                      <a:pt x="133255" y="95"/>
                    </a:lnTo>
                    <a:lnTo>
                      <a:pt x="133255" y="65722"/>
                    </a:lnTo>
                    <a:lnTo>
                      <a:pt x="0" y="65722"/>
                    </a:lnTo>
                    <a:lnTo>
                      <a:pt x="0" y="266605"/>
                    </a:lnTo>
                    <a:lnTo>
                      <a:pt x="207455" y="266605"/>
                    </a:lnTo>
                    <a:lnTo>
                      <a:pt x="207455" y="95"/>
                    </a:lnTo>
                    <a:lnTo>
                      <a:pt x="198025" y="9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 name="任意多边形: 形状 11">
                <a:extLst>
                  <a:ext uri="{FF2B5EF4-FFF2-40B4-BE49-F238E27FC236}">
                    <a16:creationId xmlns:a16="http://schemas.microsoft.com/office/drawing/2014/main" id="{A3BCD931-B0AE-6317-0D2D-1BD1194BD2AB}"/>
                  </a:ext>
                </a:extLst>
              </p:cNvPr>
              <p:cNvSpPr/>
              <p:nvPr/>
            </p:nvSpPr>
            <p:spPr>
              <a:xfrm>
                <a:off x="6457981" y="4571173"/>
                <a:ext cx="438530" cy="51054"/>
              </a:xfrm>
              <a:custGeom>
                <a:avLst/>
                <a:gdLst>
                  <a:gd name="connsiteX0" fmla="*/ 431101 w 438530"/>
                  <a:gd name="connsiteY0" fmla="*/ 51054 h 51054"/>
                  <a:gd name="connsiteX1" fmla="*/ 399288 w 438530"/>
                  <a:gd name="connsiteY1" fmla="*/ 9335 h 51054"/>
                  <a:gd name="connsiteX2" fmla="*/ 0 w 438530"/>
                  <a:gd name="connsiteY2" fmla="*/ 9335 h 51054"/>
                  <a:gd name="connsiteX3" fmla="*/ 0 w 438530"/>
                  <a:gd name="connsiteY3" fmla="*/ 0 h 51054"/>
                  <a:gd name="connsiteX4" fmla="*/ 403955 w 438530"/>
                  <a:gd name="connsiteY4" fmla="*/ 0 h 51054"/>
                  <a:gd name="connsiteX5" fmla="*/ 438531 w 438530"/>
                  <a:gd name="connsiteY5" fmla="*/ 45339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5"/>
                    </a:lnTo>
                    <a:lnTo>
                      <a:pt x="0" y="9335"/>
                    </a:lnTo>
                    <a:lnTo>
                      <a:pt x="0" y="0"/>
                    </a:lnTo>
                    <a:lnTo>
                      <a:pt x="403955" y="0"/>
                    </a:lnTo>
                    <a:lnTo>
                      <a:pt x="438531" y="4533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 name="任意多边形: 形状 12">
                <a:extLst>
                  <a:ext uri="{FF2B5EF4-FFF2-40B4-BE49-F238E27FC236}">
                    <a16:creationId xmlns:a16="http://schemas.microsoft.com/office/drawing/2014/main" id="{0C90A6AA-5D92-B3E3-3089-A9F17061EF36}"/>
                  </a:ext>
                </a:extLst>
              </p:cNvPr>
              <p:cNvSpPr/>
              <p:nvPr/>
            </p:nvSpPr>
            <p:spPr>
              <a:xfrm>
                <a:off x="6457981" y="4635944"/>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808 w 396049"/>
                  <a:gd name="connsiteY4" fmla="*/ 0 h 42100"/>
                  <a:gd name="connsiteX5" fmla="*/ 396049 w 396049"/>
                  <a:gd name="connsiteY5" fmla="*/ 36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808" y="0"/>
                    </a:lnTo>
                    <a:lnTo>
                      <a:pt x="396049" y="36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 name="任意多边形: 形状 13">
                <a:extLst>
                  <a:ext uri="{FF2B5EF4-FFF2-40B4-BE49-F238E27FC236}">
                    <a16:creationId xmlns:a16="http://schemas.microsoft.com/office/drawing/2014/main" id="{E75811A5-C8BA-941C-EA03-5C3407B88DAA}"/>
                  </a:ext>
                </a:extLst>
              </p:cNvPr>
              <p:cNvSpPr/>
              <p:nvPr/>
            </p:nvSpPr>
            <p:spPr>
              <a:xfrm>
                <a:off x="6521798" y="4640611"/>
                <a:ext cx="405669" cy="133254"/>
              </a:xfrm>
              <a:custGeom>
                <a:avLst/>
                <a:gdLst>
                  <a:gd name="connsiteX0" fmla="*/ 0 w 405669"/>
                  <a:gd name="connsiteY0" fmla="*/ 0 h 133254"/>
                  <a:gd name="connsiteX1" fmla="*/ 0 w 405669"/>
                  <a:gd name="connsiteY1" fmla="*/ 133255 h 133254"/>
                  <a:gd name="connsiteX2" fmla="*/ 343662 w 405669"/>
                  <a:gd name="connsiteY2" fmla="*/ 133255 h 133254"/>
                  <a:gd name="connsiteX3" fmla="*/ 405670 w 405669"/>
                  <a:gd name="connsiteY3" fmla="*/ 50578 h 133254"/>
                  <a:gd name="connsiteX4" fmla="*/ 405670 w 405669"/>
                  <a:gd name="connsiteY4" fmla="*/ 34957 h 133254"/>
                  <a:gd name="connsiteX5" fmla="*/ 335471 w 405669"/>
                  <a:gd name="connsiteY5" fmla="*/ 128588 h 133254"/>
                  <a:gd name="connsiteX6" fmla="*/ 9335 w 405669"/>
                  <a:gd name="connsiteY6" fmla="*/ 128588 h 133254"/>
                  <a:gd name="connsiteX7" fmla="*/ 9335 w 405669"/>
                  <a:gd name="connsiteY7" fmla="*/ 0 h 13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3254">
                    <a:moveTo>
                      <a:pt x="0" y="0"/>
                    </a:moveTo>
                    <a:lnTo>
                      <a:pt x="0" y="133255"/>
                    </a:lnTo>
                    <a:lnTo>
                      <a:pt x="343662" y="133255"/>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 name="任意多边形: 形状 14">
                <a:extLst>
                  <a:ext uri="{FF2B5EF4-FFF2-40B4-BE49-F238E27FC236}">
                    <a16:creationId xmlns:a16="http://schemas.microsoft.com/office/drawing/2014/main" id="{73550BBE-2A46-03B3-1511-423F8A05924C}"/>
                  </a:ext>
                </a:extLst>
              </p:cNvPr>
              <p:cNvSpPr/>
              <p:nvPr/>
            </p:nvSpPr>
            <p:spPr>
              <a:xfrm>
                <a:off x="6588378" y="4571078"/>
                <a:ext cx="339185" cy="140874"/>
              </a:xfrm>
              <a:custGeom>
                <a:avLst/>
                <a:gdLst>
                  <a:gd name="connsiteX0" fmla="*/ 334137 w 339185"/>
                  <a:gd name="connsiteY0" fmla="*/ 0 h 140874"/>
                  <a:gd name="connsiteX1" fmla="*/ 235553 w 339185"/>
                  <a:gd name="connsiteY1" fmla="*/ 131445 h 140874"/>
                  <a:gd name="connsiteX2" fmla="*/ 9430 w 339185"/>
                  <a:gd name="connsiteY2" fmla="*/ 131445 h 140874"/>
                  <a:gd name="connsiteX3" fmla="*/ 9430 w 339185"/>
                  <a:gd name="connsiteY3" fmla="*/ 69532 h 140874"/>
                  <a:gd name="connsiteX4" fmla="*/ 0 w 339185"/>
                  <a:gd name="connsiteY4" fmla="*/ 69532 h 140874"/>
                  <a:gd name="connsiteX5" fmla="*/ 0 w 339185"/>
                  <a:gd name="connsiteY5" fmla="*/ 140875 h 140874"/>
                  <a:gd name="connsiteX6" fmla="*/ 240221 w 339185"/>
                  <a:gd name="connsiteY6" fmla="*/ 140875 h 140874"/>
                  <a:gd name="connsiteX7" fmla="*/ 338804 w 339185"/>
                  <a:gd name="connsiteY7" fmla="*/ 9430 h 140874"/>
                  <a:gd name="connsiteX8" fmla="*/ 339185 w 339185"/>
                  <a:gd name="connsiteY8" fmla="*/ 9430 h 140874"/>
                  <a:gd name="connsiteX9" fmla="*/ 339185 w 339185"/>
                  <a:gd name="connsiteY9" fmla="*/ 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874">
                    <a:moveTo>
                      <a:pt x="334137" y="0"/>
                    </a:moveTo>
                    <a:lnTo>
                      <a:pt x="235553" y="131445"/>
                    </a:lnTo>
                    <a:lnTo>
                      <a:pt x="9430" y="131445"/>
                    </a:lnTo>
                    <a:lnTo>
                      <a:pt x="9430" y="69532"/>
                    </a:lnTo>
                    <a:lnTo>
                      <a:pt x="0" y="69532"/>
                    </a:lnTo>
                    <a:lnTo>
                      <a:pt x="0" y="140875"/>
                    </a:lnTo>
                    <a:lnTo>
                      <a:pt x="240221" y="140875"/>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 name="任意多边形: 形状 15">
                <a:extLst>
                  <a:ext uri="{FF2B5EF4-FFF2-40B4-BE49-F238E27FC236}">
                    <a16:creationId xmlns:a16="http://schemas.microsoft.com/office/drawing/2014/main" id="{0F1350E0-55D5-F48B-CD65-24F2C91B56A7}"/>
                  </a:ext>
                </a:extLst>
              </p:cNvPr>
              <p:cNvSpPr/>
              <p:nvPr/>
            </p:nvSpPr>
            <p:spPr>
              <a:xfrm>
                <a:off x="6255194" y="4103115"/>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4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4"/>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 name="任意多边形: 形状 16">
                <a:extLst>
                  <a:ext uri="{FF2B5EF4-FFF2-40B4-BE49-F238E27FC236}">
                    <a16:creationId xmlns:a16="http://schemas.microsoft.com/office/drawing/2014/main" id="{A1982B81-FEB3-5F10-ABC9-E5FABE5DE0B0}"/>
                  </a:ext>
                </a:extLst>
              </p:cNvPr>
              <p:cNvSpPr/>
              <p:nvPr/>
            </p:nvSpPr>
            <p:spPr>
              <a:xfrm>
                <a:off x="6822503" y="4637848"/>
                <a:ext cx="104965" cy="136016"/>
              </a:xfrm>
              <a:custGeom>
                <a:avLst/>
                <a:gdLst>
                  <a:gd name="connsiteX0" fmla="*/ 0 w 104965"/>
                  <a:gd name="connsiteY0" fmla="*/ 5525 h 136016"/>
                  <a:gd name="connsiteX1" fmla="*/ 96488 w 104965"/>
                  <a:gd name="connsiteY1" fmla="*/ 136017 h 136016"/>
                  <a:gd name="connsiteX2" fmla="*/ 104965 w 104965"/>
                  <a:gd name="connsiteY2" fmla="*/ 136017 h 136016"/>
                  <a:gd name="connsiteX3" fmla="*/ 104965 w 104965"/>
                  <a:gd name="connsiteY3" fmla="*/ 131350 h 136016"/>
                  <a:gd name="connsiteX4" fmla="*/ 104680 w 104965"/>
                  <a:gd name="connsiteY4" fmla="*/ 131350 h 136016"/>
                  <a:gd name="connsiteX5" fmla="*/ 7525 w 104965"/>
                  <a:gd name="connsiteY5" fmla="*/ 0 h 13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36016">
                    <a:moveTo>
                      <a:pt x="0" y="5525"/>
                    </a:moveTo>
                    <a:lnTo>
                      <a:pt x="96488" y="136017"/>
                    </a:lnTo>
                    <a:lnTo>
                      <a:pt x="104965" y="136017"/>
                    </a:lnTo>
                    <a:lnTo>
                      <a:pt x="104965" y="131350"/>
                    </a:lnTo>
                    <a:lnTo>
                      <a:pt x="104680" y="131350"/>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 name="任意多边形: 形状 17">
                <a:extLst>
                  <a:ext uri="{FF2B5EF4-FFF2-40B4-BE49-F238E27FC236}">
                    <a16:creationId xmlns:a16="http://schemas.microsoft.com/office/drawing/2014/main" id="{D9379C70-145C-FD00-ED79-F8622D10A65A}"/>
                  </a:ext>
                </a:extLst>
              </p:cNvPr>
              <p:cNvSpPr/>
              <p:nvPr/>
            </p:nvSpPr>
            <p:spPr>
              <a:xfrm>
                <a:off x="6855935" y="4572983"/>
                <a:ext cx="71627" cy="99822"/>
              </a:xfrm>
              <a:custGeom>
                <a:avLst/>
                <a:gdLst>
                  <a:gd name="connsiteX0" fmla="*/ 0 w 71627"/>
                  <a:gd name="connsiteY0" fmla="*/ 5620 h 99822"/>
                  <a:gd name="connsiteX1" fmla="*/ 71628 w 71627"/>
                  <a:gd name="connsiteY1" fmla="*/ 99822 h 99822"/>
                  <a:gd name="connsiteX2" fmla="*/ 71628 w 71627"/>
                  <a:gd name="connsiteY2" fmla="*/ 84296 h 99822"/>
                  <a:gd name="connsiteX3" fmla="*/ 7429 w 71627"/>
                  <a:gd name="connsiteY3" fmla="*/ 0 h 99822"/>
                </a:gdLst>
                <a:ahLst/>
                <a:cxnLst>
                  <a:cxn ang="0">
                    <a:pos x="connsiteX0" y="connsiteY0"/>
                  </a:cxn>
                  <a:cxn ang="0">
                    <a:pos x="connsiteX1" y="connsiteY1"/>
                  </a:cxn>
                  <a:cxn ang="0">
                    <a:pos x="connsiteX2" y="connsiteY2"/>
                  </a:cxn>
                  <a:cxn ang="0">
                    <a:pos x="connsiteX3" y="connsiteY3"/>
                  </a:cxn>
                </a:cxnLst>
                <a:rect l="l" t="t" r="r" b="b"/>
                <a:pathLst>
                  <a:path w="71627" h="99822">
                    <a:moveTo>
                      <a:pt x="0" y="5620"/>
                    </a:moveTo>
                    <a:lnTo>
                      <a:pt x="71628" y="99822"/>
                    </a:lnTo>
                    <a:lnTo>
                      <a:pt x="71628" y="84296"/>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 name="任意多边形: 形状 18">
                <a:extLst>
                  <a:ext uri="{FF2B5EF4-FFF2-40B4-BE49-F238E27FC236}">
                    <a16:creationId xmlns:a16="http://schemas.microsoft.com/office/drawing/2014/main" id="{DE6F3FD6-5FF3-B0F6-B244-3538CE4F02E0}"/>
                  </a:ext>
                </a:extLst>
              </p:cNvPr>
              <p:cNvSpPr/>
              <p:nvPr/>
            </p:nvSpPr>
            <p:spPr>
              <a:xfrm>
                <a:off x="6920134" y="4206271"/>
                <a:ext cx="7334" cy="305752"/>
              </a:xfrm>
              <a:custGeom>
                <a:avLst/>
                <a:gdLst>
                  <a:gd name="connsiteX0" fmla="*/ 0 w 7334"/>
                  <a:gd name="connsiteY0" fmla="*/ 0 h 305752"/>
                  <a:gd name="connsiteX1" fmla="*/ 7334 w 7334"/>
                  <a:gd name="connsiteY1" fmla="*/ 0 h 305752"/>
                  <a:gd name="connsiteX2" fmla="*/ 7334 w 7334"/>
                  <a:gd name="connsiteY2" fmla="*/ 305752 h 305752"/>
                  <a:gd name="connsiteX3" fmla="*/ 0 w 7334"/>
                  <a:gd name="connsiteY3" fmla="*/ 305752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2"/>
                    </a:lnTo>
                    <a:lnTo>
                      <a:pt x="0" y="30575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 name="任意多边形: 形状 19">
                <a:extLst>
                  <a:ext uri="{FF2B5EF4-FFF2-40B4-BE49-F238E27FC236}">
                    <a16:creationId xmlns:a16="http://schemas.microsoft.com/office/drawing/2014/main" id="{89B9D0DF-6141-1677-4F47-3C265965F465}"/>
                  </a:ext>
                </a:extLst>
              </p:cNvPr>
              <p:cNvSpPr/>
              <p:nvPr/>
            </p:nvSpPr>
            <p:spPr>
              <a:xfrm>
                <a:off x="6859650" y="4201508"/>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 name="任意多边形: 形状 20">
                <a:extLst>
                  <a:ext uri="{FF2B5EF4-FFF2-40B4-BE49-F238E27FC236}">
                    <a16:creationId xmlns:a16="http://schemas.microsoft.com/office/drawing/2014/main" id="{98FC19FF-C984-2B84-0AE7-AF2387B39F80}"/>
                  </a:ext>
                </a:extLst>
              </p:cNvPr>
              <p:cNvSpPr/>
              <p:nvPr/>
            </p:nvSpPr>
            <p:spPr>
              <a:xfrm>
                <a:off x="6859650" y="4136262"/>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 name="任意多边形: 形状 21">
                <a:extLst>
                  <a:ext uri="{FF2B5EF4-FFF2-40B4-BE49-F238E27FC236}">
                    <a16:creationId xmlns:a16="http://schemas.microsoft.com/office/drawing/2014/main" id="{F08234EB-BC27-D53C-AD08-A4AD67418D00}"/>
                  </a:ext>
                </a:extLst>
              </p:cNvPr>
              <p:cNvSpPr/>
              <p:nvPr/>
            </p:nvSpPr>
            <p:spPr>
              <a:xfrm>
                <a:off x="6593140" y="4074159"/>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 name="任意多边形: 形状 22">
                <a:extLst>
                  <a:ext uri="{FF2B5EF4-FFF2-40B4-BE49-F238E27FC236}">
                    <a16:creationId xmlns:a16="http://schemas.microsoft.com/office/drawing/2014/main" id="{7EA4C61D-7F05-250D-A5B4-0CC4E557DBEB}"/>
                  </a:ext>
                </a:extLst>
              </p:cNvPr>
              <p:cNvSpPr/>
              <p:nvPr/>
            </p:nvSpPr>
            <p:spPr>
              <a:xfrm>
                <a:off x="6588378" y="4201508"/>
                <a:ext cx="204597" cy="374332"/>
              </a:xfrm>
              <a:custGeom>
                <a:avLst/>
                <a:gdLst>
                  <a:gd name="connsiteX0" fmla="*/ 9430 w 204597"/>
                  <a:gd name="connsiteY0" fmla="*/ 374333 h 374332"/>
                  <a:gd name="connsiteX1" fmla="*/ 0 w 204597"/>
                  <a:gd name="connsiteY1" fmla="*/ 374333 h 374332"/>
                  <a:gd name="connsiteX2" fmla="*/ 0 w 204597"/>
                  <a:gd name="connsiteY2" fmla="*/ 0 h 374332"/>
                  <a:gd name="connsiteX3" fmla="*/ 204597 w 204597"/>
                  <a:gd name="connsiteY3" fmla="*/ 0 h 374332"/>
                  <a:gd name="connsiteX4" fmla="*/ 204597 w 204597"/>
                  <a:gd name="connsiteY4" fmla="*/ 9430 h 374332"/>
                  <a:gd name="connsiteX5" fmla="*/ 9430 w 204597"/>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 name="任意多边形: 形状 23">
                <a:extLst>
                  <a:ext uri="{FF2B5EF4-FFF2-40B4-BE49-F238E27FC236}">
                    <a16:creationId xmlns:a16="http://schemas.microsoft.com/office/drawing/2014/main" id="{2D8928CE-3974-593B-11FC-F8BF98772A87}"/>
                  </a:ext>
                </a:extLst>
              </p:cNvPr>
              <p:cNvSpPr/>
              <p:nvPr/>
            </p:nvSpPr>
            <p:spPr>
              <a:xfrm>
                <a:off x="6521798" y="4136262"/>
                <a:ext cx="271176" cy="439578"/>
              </a:xfrm>
              <a:custGeom>
                <a:avLst/>
                <a:gdLst>
                  <a:gd name="connsiteX0" fmla="*/ 9335 w 271176"/>
                  <a:gd name="connsiteY0" fmla="*/ 439579 h 439578"/>
                  <a:gd name="connsiteX1" fmla="*/ 0 w 271176"/>
                  <a:gd name="connsiteY1" fmla="*/ 439579 h 439578"/>
                  <a:gd name="connsiteX2" fmla="*/ 0 w 271176"/>
                  <a:gd name="connsiteY2" fmla="*/ 0 h 439578"/>
                  <a:gd name="connsiteX3" fmla="*/ 271177 w 271176"/>
                  <a:gd name="connsiteY3" fmla="*/ 0 h 439578"/>
                  <a:gd name="connsiteX4" fmla="*/ 271177 w 271176"/>
                  <a:gd name="connsiteY4" fmla="*/ 9430 h 439578"/>
                  <a:gd name="connsiteX5" fmla="*/ 9335 w 271176"/>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9335" y="439579"/>
                    </a:moveTo>
                    <a:lnTo>
                      <a:pt x="0" y="439579"/>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5" name="任意多边形: 形状 24">
                <a:extLst>
                  <a:ext uri="{FF2B5EF4-FFF2-40B4-BE49-F238E27FC236}">
                    <a16:creationId xmlns:a16="http://schemas.microsoft.com/office/drawing/2014/main" id="{F2388B9F-445A-CF41-B758-A744005A3284}"/>
                  </a:ext>
                </a:extLst>
              </p:cNvPr>
              <p:cNvSpPr/>
              <p:nvPr/>
            </p:nvSpPr>
            <p:spPr>
              <a:xfrm>
                <a:off x="6321773" y="4145692"/>
                <a:ext cx="204692" cy="299656"/>
              </a:xfrm>
              <a:custGeom>
                <a:avLst/>
                <a:gdLst>
                  <a:gd name="connsiteX0" fmla="*/ 204692 w 204692"/>
                  <a:gd name="connsiteY0" fmla="*/ 299656 h 299656"/>
                  <a:gd name="connsiteX1" fmla="*/ 0 w 204692"/>
                  <a:gd name="connsiteY1" fmla="*/ 299656 h 299656"/>
                  <a:gd name="connsiteX2" fmla="*/ 0 w 204692"/>
                  <a:gd name="connsiteY2" fmla="*/ 26479 h 299656"/>
                  <a:gd name="connsiteX3" fmla="*/ 28480 w 204692"/>
                  <a:gd name="connsiteY3" fmla="*/ 0 h 299656"/>
                  <a:gd name="connsiteX4" fmla="*/ 34862 w 204692"/>
                  <a:gd name="connsiteY4" fmla="*/ 6858 h 299656"/>
                  <a:gd name="connsiteX5" fmla="*/ 9430 w 204692"/>
                  <a:gd name="connsiteY5" fmla="*/ 30575 h 299656"/>
                  <a:gd name="connsiteX6" fmla="*/ 9430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6"/>
                    </a:moveTo>
                    <a:lnTo>
                      <a:pt x="0" y="299656"/>
                    </a:lnTo>
                    <a:lnTo>
                      <a:pt x="0" y="26479"/>
                    </a:lnTo>
                    <a:lnTo>
                      <a:pt x="28480" y="0"/>
                    </a:lnTo>
                    <a:lnTo>
                      <a:pt x="34862" y="6858"/>
                    </a:lnTo>
                    <a:lnTo>
                      <a:pt x="9430" y="30575"/>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6" name="任意多边形: 形状 25">
                <a:extLst>
                  <a:ext uri="{FF2B5EF4-FFF2-40B4-BE49-F238E27FC236}">
                    <a16:creationId xmlns:a16="http://schemas.microsoft.com/office/drawing/2014/main" id="{A6F1A5AD-423D-643A-C406-5248402D58ED}"/>
                  </a:ext>
                </a:extLst>
              </p:cNvPr>
              <p:cNvSpPr/>
              <p:nvPr/>
            </p:nvSpPr>
            <p:spPr>
              <a:xfrm>
                <a:off x="6593140" y="4074159"/>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167 w 204597"/>
                  <a:gd name="connsiteY3" fmla="*/ 361855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167" y="361855"/>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7" name="任意多边形: 形状 26">
                <a:extLst>
                  <a:ext uri="{FF2B5EF4-FFF2-40B4-BE49-F238E27FC236}">
                    <a16:creationId xmlns:a16="http://schemas.microsoft.com/office/drawing/2014/main" id="{59547C55-C0E7-0061-8D9A-33FAA0ECFE50}"/>
                  </a:ext>
                </a:extLst>
              </p:cNvPr>
              <p:cNvSpPr/>
              <p:nvPr/>
            </p:nvSpPr>
            <p:spPr>
              <a:xfrm>
                <a:off x="6257099" y="4070635"/>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8" name="任意多边形: 形状 27">
                <a:extLst>
                  <a:ext uri="{FF2B5EF4-FFF2-40B4-BE49-F238E27FC236}">
                    <a16:creationId xmlns:a16="http://schemas.microsoft.com/office/drawing/2014/main" id="{589B8471-C7BC-F333-2616-0CEF3249D14D}"/>
                  </a:ext>
                </a:extLst>
              </p:cNvPr>
              <p:cNvSpPr/>
              <p:nvPr/>
            </p:nvSpPr>
            <p:spPr>
              <a:xfrm>
                <a:off x="6323678" y="4035964"/>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9" name="任意多边形: 形状 28">
                <a:extLst>
                  <a:ext uri="{FF2B5EF4-FFF2-40B4-BE49-F238E27FC236}">
                    <a16:creationId xmlns:a16="http://schemas.microsoft.com/office/drawing/2014/main" id="{67B6C637-94F5-997E-DDD9-E0D2461D256E}"/>
                  </a:ext>
                </a:extLst>
              </p:cNvPr>
              <p:cNvSpPr/>
              <p:nvPr/>
            </p:nvSpPr>
            <p:spPr>
              <a:xfrm>
                <a:off x="6891845" y="3591623"/>
                <a:ext cx="35623" cy="51054"/>
              </a:xfrm>
              <a:custGeom>
                <a:avLst/>
                <a:gdLst>
                  <a:gd name="connsiteX0" fmla="*/ 0 w 35623"/>
                  <a:gd name="connsiteY0" fmla="*/ 5620 h 51054"/>
                  <a:gd name="connsiteX1" fmla="*/ 34576 w 35623"/>
                  <a:gd name="connsiteY1" fmla="*/ 51054 h 51054"/>
                  <a:gd name="connsiteX2" fmla="*/ 35623 w 35623"/>
                  <a:gd name="connsiteY2" fmla="*/ 51054 h 51054"/>
                  <a:gd name="connsiteX3" fmla="*/ 35623 w 35623"/>
                  <a:gd name="connsiteY3" fmla="*/ 37052 h 51054"/>
                  <a:gd name="connsiteX4" fmla="*/ 7525 w 35623"/>
                  <a:gd name="connsiteY4" fmla="*/ 0 h 5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054">
                    <a:moveTo>
                      <a:pt x="0" y="5620"/>
                    </a:moveTo>
                    <a:lnTo>
                      <a:pt x="34576" y="51054"/>
                    </a:lnTo>
                    <a:lnTo>
                      <a:pt x="35623" y="51054"/>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0" name="任意多边形: 形状 29">
                <a:extLst>
                  <a:ext uri="{FF2B5EF4-FFF2-40B4-BE49-F238E27FC236}">
                    <a16:creationId xmlns:a16="http://schemas.microsoft.com/office/drawing/2014/main" id="{E1BE3C8E-BB24-0FE0-86DB-F5E8D66CC7FB}"/>
                  </a:ext>
                </a:extLst>
              </p:cNvPr>
              <p:cNvSpPr/>
              <p:nvPr/>
            </p:nvSpPr>
            <p:spPr>
              <a:xfrm>
                <a:off x="6595522" y="3435317"/>
                <a:ext cx="331946" cy="142589"/>
              </a:xfrm>
              <a:custGeom>
                <a:avLst/>
                <a:gdLst>
                  <a:gd name="connsiteX0" fmla="*/ 330899 w 331946"/>
                  <a:gd name="connsiteY0" fmla="*/ 0 h 142589"/>
                  <a:gd name="connsiteX1" fmla="*/ 230886 w 331946"/>
                  <a:gd name="connsiteY1" fmla="*/ 133255 h 142589"/>
                  <a:gd name="connsiteX2" fmla="*/ 0 w 331946"/>
                  <a:gd name="connsiteY2" fmla="*/ 133255 h 142589"/>
                  <a:gd name="connsiteX3" fmla="*/ 0 w 331946"/>
                  <a:gd name="connsiteY3" fmla="*/ 142589 h 142589"/>
                  <a:gd name="connsiteX4" fmla="*/ 235649 w 331946"/>
                  <a:gd name="connsiteY4" fmla="*/ 142589 h 142589"/>
                  <a:gd name="connsiteX5" fmla="*/ 331946 w 331946"/>
                  <a:gd name="connsiteY5" fmla="*/ 14097 h 142589"/>
                  <a:gd name="connsiteX6" fmla="*/ 331946 w 331946"/>
                  <a:gd name="connsiteY6" fmla="*/ 0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589">
                    <a:moveTo>
                      <a:pt x="330899" y="0"/>
                    </a:moveTo>
                    <a:lnTo>
                      <a:pt x="230886" y="133255"/>
                    </a:lnTo>
                    <a:lnTo>
                      <a:pt x="0" y="133255"/>
                    </a:lnTo>
                    <a:lnTo>
                      <a:pt x="0" y="142589"/>
                    </a:lnTo>
                    <a:lnTo>
                      <a:pt x="235649" y="142589"/>
                    </a:lnTo>
                    <a:lnTo>
                      <a:pt x="331946" y="14097"/>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1" name="任意多边形: 形状 30">
                <a:extLst>
                  <a:ext uri="{FF2B5EF4-FFF2-40B4-BE49-F238E27FC236}">
                    <a16:creationId xmlns:a16="http://schemas.microsoft.com/office/drawing/2014/main" id="{7BA58F5A-E8E1-E2F9-6E21-F2366096A5C0}"/>
                  </a:ext>
                </a:extLst>
              </p:cNvPr>
              <p:cNvSpPr/>
              <p:nvPr/>
            </p:nvSpPr>
            <p:spPr>
              <a:xfrm>
                <a:off x="6595522" y="3544855"/>
                <a:ext cx="331946" cy="97916"/>
              </a:xfrm>
              <a:custGeom>
                <a:avLst/>
                <a:gdLst>
                  <a:gd name="connsiteX0" fmla="*/ 265652 w 331946"/>
                  <a:gd name="connsiteY0" fmla="*/ 88487 h 97916"/>
                  <a:gd name="connsiteX1" fmla="*/ 0 w 331946"/>
                  <a:gd name="connsiteY1" fmla="*/ 88487 h 97916"/>
                  <a:gd name="connsiteX2" fmla="*/ 0 w 331946"/>
                  <a:gd name="connsiteY2" fmla="*/ 97917 h 97916"/>
                  <a:gd name="connsiteX3" fmla="*/ 270320 w 331946"/>
                  <a:gd name="connsiteY3" fmla="*/ 97917 h 97916"/>
                  <a:gd name="connsiteX4" fmla="*/ 331946 w 331946"/>
                  <a:gd name="connsiteY4" fmla="*/ 15716 h 97916"/>
                  <a:gd name="connsiteX5" fmla="*/ 331946 w 331946"/>
                  <a:gd name="connsiteY5" fmla="*/ 0 h 9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916">
                    <a:moveTo>
                      <a:pt x="265652" y="88487"/>
                    </a:moveTo>
                    <a:lnTo>
                      <a:pt x="0" y="88487"/>
                    </a:lnTo>
                    <a:lnTo>
                      <a:pt x="0" y="97917"/>
                    </a:lnTo>
                    <a:lnTo>
                      <a:pt x="270320" y="97917"/>
                    </a:lnTo>
                    <a:lnTo>
                      <a:pt x="331946" y="15716"/>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2" name="任意多边形: 形状 31">
                <a:extLst>
                  <a:ext uri="{FF2B5EF4-FFF2-40B4-BE49-F238E27FC236}">
                    <a16:creationId xmlns:a16="http://schemas.microsoft.com/office/drawing/2014/main" id="{D32E18A3-A1F1-5850-EAAE-E9FEECE3AE53}"/>
                  </a:ext>
                </a:extLst>
              </p:cNvPr>
              <p:cNvSpPr/>
              <p:nvPr/>
            </p:nvSpPr>
            <p:spPr>
              <a:xfrm>
                <a:off x="6255194" y="3435222"/>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684 w 271271"/>
                  <a:gd name="connsiteY9" fmla="*/ 66580 h 207454"/>
                  <a:gd name="connsiteX10" fmla="*/ 142684 w 271271"/>
                  <a:gd name="connsiteY10" fmla="*/ 133255 h 207454"/>
                  <a:gd name="connsiteX11" fmla="*/ 196215 w 271271"/>
                  <a:gd name="connsiteY11" fmla="*/ 133255 h 207454"/>
                  <a:gd name="connsiteX12" fmla="*/ 196215 w 271271"/>
                  <a:gd name="connsiteY12" fmla="*/ 9334 h 207454"/>
                  <a:gd name="connsiteX13" fmla="*/ 9430 w 271271"/>
                  <a:gd name="connsiteY13" fmla="*/ 9334 h 207454"/>
                  <a:gd name="connsiteX14" fmla="*/ 9430 w 271271"/>
                  <a:gd name="connsiteY14" fmla="*/ 198025 h 207454"/>
                  <a:gd name="connsiteX15" fmla="*/ 271272 w 271271"/>
                  <a:gd name="connsiteY15" fmla="*/ 198025 h 207454"/>
                  <a:gd name="connsiteX16" fmla="*/ 271272 w 271271"/>
                  <a:gd name="connsiteY16" fmla="*/ 207454 h 207454"/>
                  <a:gd name="connsiteX17" fmla="*/ 74200 w 271271"/>
                  <a:gd name="connsiteY17" fmla="*/ 133350 h 207454"/>
                  <a:gd name="connsiteX18" fmla="*/ 133350 w 271271"/>
                  <a:gd name="connsiteY18" fmla="*/ 133350 h 207454"/>
                  <a:gd name="connsiteX19" fmla="*/ 133350 w 271271"/>
                  <a:gd name="connsiteY19" fmla="*/ 76009 h 207454"/>
                  <a:gd name="connsiteX20" fmla="*/ 74200 w 271271"/>
                  <a:gd name="connsiteY20" fmla="*/ 76009 h 207454"/>
                  <a:gd name="connsiteX21" fmla="*/ 74200 w 271271"/>
                  <a:gd name="connsiteY21" fmla="*/ 13335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684"/>
                    </a:lnTo>
                    <a:lnTo>
                      <a:pt x="64770" y="142684"/>
                    </a:lnTo>
                    <a:lnTo>
                      <a:pt x="64770" y="66580"/>
                    </a:lnTo>
                    <a:lnTo>
                      <a:pt x="142684" y="66580"/>
                    </a:lnTo>
                    <a:lnTo>
                      <a:pt x="142684" y="133255"/>
                    </a:lnTo>
                    <a:lnTo>
                      <a:pt x="196215" y="133255"/>
                    </a:lnTo>
                    <a:lnTo>
                      <a:pt x="196215" y="9334"/>
                    </a:lnTo>
                    <a:lnTo>
                      <a:pt x="9430" y="9334"/>
                    </a:lnTo>
                    <a:lnTo>
                      <a:pt x="9430" y="198025"/>
                    </a:lnTo>
                    <a:lnTo>
                      <a:pt x="271272" y="198025"/>
                    </a:lnTo>
                    <a:lnTo>
                      <a:pt x="271272" y="207454"/>
                    </a:lnTo>
                    <a:close/>
                    <a:moveTo>
                      <a:pt x="74200" y="133350"/>
                    </a:moveTo>
                    <a:lnTo>
                      <a:pt x="133350" y="133350"/>
                    </a:lnTo>
                    <a:lnTo>
                      <a:pt x="133350" y="76009"/>
                    </a:lnTo>
                    <a:lnTo>
                      <a:pt x="74200" y="76009"/>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3" name="任意多边形: 形状 32">
                <a:extLst>
                  <a:ext uri="{FF2B5EF4-FFF2-40B4-BE49-F238E27FC236}">
                    <a16:creationId xmlns:a16="http://schemas.microsoft.com/office/drawing/2014/main" id="{A649641E-B6BC-96CB-F173-EC5D16C96047}"/>
                  </a:ext>
                </a:extLst>
              </p:cNvPr>
              <p:cNvSpPr/>
              <p:nvPr/>
            </p:nvSpPr>
            <p:spPr>
              <a:xfrm>
                <a:off x="6411499" y="3638009"/>
                <a:ext cx="51149" cy="473106"/>
              </a:xfrm>
              <a:custGeom>
                <a:avLst/>
                <a:gdLst>
                  <a:gd name="connsiteX0" fmla="*/ 5715 w 51149"/>
                  <a:gd name="connsiteY0" fmla="*/ 473107 h 473106"/>
                  <a:gd name="connsiteX1" fmla="*/ 0 w 51149"/>
                  <a:gd name="connsiteY1" fmla="*/ 465582 h 473106"/>
                  <a:gd name="connsiteX2" fmla="*/ 41815 w 51149"/>
                  <a:gd name="connsiteY2" fmla="*/ 433864 h 473106"/>
                  <a:gd name="connsiteX3" fmla="*/ 41815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815" y="433864"/>
                    </a:lnTo>
                    <a:lnTo>
                      <a:pt x="41815"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4" name="任意多边形: 形状 33">
                <a:extLst>
                  <a:ext uri="{FF2B5EF4-FFF2-40B4-BE49-F238E27FC236}">
                    <a16:creationId xmlns:a16="http://schemas.microsoft.com/office/drawing/2014/main" id="{387152EF-8CB8-0772-A934-C739DAE3D55D}"/>
                  </a:ext>
                </a:extLst>
              </p:cNvPr>
              <p:cNvSpPr/>
              <p:nvPr/>
            </p:nvSpPr>
            <p:spPr>
              <a:xfrm>
                <a:off x="6355778" y="3638009"/>
                <a:ext cx="42100" cy="430625"/>
              </a:xfrm>
              <a:custGeom>
                <a:avLst/>
                <a:gdLst>
                  <a:gd name="connsiteX0" fmla="*/ 5334 w 42100"/>
                  <a:gd name="connsiteY0" fmla="*/ 430625 h 430625"/>
                  <a:gd name="connsiteX1" fmla="*/ 0 w 42100"/>
                  <a:gd name="connsiteY1" fmla="*/ 422910 h 430625"/>
                  <a:gd name="connsiteX2" fmla="*/ 32766 w 42100"/>
                  <a:gd name="connsiteY2" fmla="*/ 400336 h 430625"/>
                  <a:gd name="connsiteX3" fmla="*/ 32766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334" y="430625"/>
                    </a:moveTo>
                    <a:lnTo>
                      <a:pt x="0" y="422910"/>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5" name="任意多边形: 形状 34">
                <a:extLst>
                  <a:ext uri="{FF2B5EF4-FFF2-40B4-BE49-F238E27FC236}">
                    <a16:creationId xmlns:a16="http://schemas.microsoft.com/office/drawing/2014/main" id="{B42063F8-6B7D-FCBE-AE1F-7B842831A2E0}"/>
                  </a:ext>
                </a:extLst>
              </p:cNvPr>
              <p:cNvSpPr/>
              <p:nvPr/>
            </p:nvSpPr>
            <p:spPr>
              <a:xfrm>
                <a:off x="6255194" y="3701827"/>
                <a:ext cx="140779" cy="476059"/>
              </a:xfrm>
              <a:custGeom>
                <a:avLst/>
                <a:gdLst>
                  <a:gd name="connsiteX0" fmla="*/ 135160 w 140779"/>
                  <a:gd name="connsiteY0" fmla="*/ 476059 h 476059"/>
                  <a:gd name="connsiteX1" fmla="*/ 0 w 140779"/>
                  <a:gd name="connsiteY1" fmla="*/ 374713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70046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59"/>
                    </a:moveTo>
                    <a:lnTo>
                      <a:pt x="0" y="374713"/>
                    </a:lnTo>
                    <a:lnTo>
                      <a:pt x="0" y="0"/>
                    </a:lnTo>
                    <a:lnTo>
                      <a:pt x="138017" y="0"/>
                    </a:lnTo>
                    <a:lnTo>
                      <a:pt x="138017" y="9334"/>
                    </a:lnTo>
                    <a:lnTo>
                      <a:pt x="9430" y="9334"/>
                    </a:lnTo>
                    <a:lnTo>
                      <a:pt x="9430" y="370046"/>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6" name="任意多边形: 形状 35">
                <a:extLst>
                  <a:ext uri="{FF2B5EF4-FFF2-40B4-BE49-F238E27FC236}">
                    <a16:creationId xmlns:a16="http://schemas.microsoft.com/office/drawing/2014/main" id="{3BC9BE65-69FF-15FC-4844-FA0CD30C2074}"/>
                  </a:ext>
                </a:extLst>
              </p:cNvPr>
              <p:cNvSpPr/>
              <p:nvPr/>
            </p:nvSpPr>
            <p:spPr>
              <a:xfrm>
                <a:off x="6321869" y="3768502"/>
                <a:ext cx="138874" cy="374713"/>
              </a:xfrm>
              <a:custGeom>
                <a:avLst/>
                <a:gdLst>
                  <a:gd name="connsiteX0" fmla="*/ 133255 w 138874"/>
                  <a:gd name="connsiteY0" fmla="*/ 374713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4 h 374713"/>
                  <a:gd name="connsiteX5" fmla="*/ 9334 w 138874"/>
                  <a:gd name="connsiteY5" fmla="*/ 9334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3"/>
                    </a:moveTo>
                    <a:lnTo>
                      <a:pt x="0" y="274701"/>
                    </a:lnTo>
                    <a:lnTo>
                      <a:pt x="0" y="0"/>
                    </a:lnTo>
                    <a:lnTo>
                      <a:pt x="71342" y="0"/>
                    </a:lnTo>
                    <a:lnTo>
                      <a:pt x="71342" y="9334"/>
                    </a:lnTo>
                    <a:lnTo>
                      <a:pt x="9334" y="9334"/>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7" name="任意多边形: 形状 36">
                <a:extLst>
                  <a:ext uri="{FF2B5EF4-FFF2-40B4-BE49-F238E27FC236}">
                    <a16:creationId xmlns:a16="http://schemas.microsoft.com/office/drawing/2014/main" id="{8EE5C589-255A-A889-0B5E-2B85A14D45D5}"/>
                  </a:ext>
                </a:extLst>
              </p:cNvPr>
              <p:cNvSpPr/>
              <p:nvPr/>
            </p:nvSpPr>
            <p:spPr>
              <a:xfrm>
                <a:off x="6521798" y="3435317"/>
                <a:ext cx="405669" cy="271176"/>
              </a:xfrm>
              <a:custGeom>
                <a:avLst/>
                <a:gdLst>
                  <a:gd name="connsiteX0" fmla="*/ 0 w 405669"/>
                  <a:gd name="connsiteY0" fmla="*/ 0 h 271176"/>
                  <a:gd name="connsiteX1" fmla="*/ 0 w 405669"/>
                  <a:gd name="connsiteY1" fmla="*/ 271177 h 271176"/>
                  <a:gd name="connsiteX2" fmla="*/ 9335 w 405669"/>
                  <a:gd name="connsiteY2" fmla="*/ 271177 h 271176"/>
                  <a:gd name="connsiteX3" fmla="*/ 9335 w 405669"/>
                  <a:gd name="connsiteY3" fmla="*/ 9334 h 271176"/>
                  <a:gd name="connsiteX4" fmla="*/ 339376 w 405669"/>
                  <a:gd name="connsiteY4" fmla="*/ 9334 h 271176"/>
                  <a:gd name="connsiteX5" fmla="*/ 405670 w 405669"/>
                  <a:gd name="connsiteY5" fmla="*/ 99060 h 271176"/>
                  <a:gd name="connsiteX6" fmla="*/ 405670 w 405669"/>
                  <a:gd name="connsiteY6" fmla="*/ 83249 h 271176"/>
                  <a:gd name="connsiteX7" fmla="*/ 344138 w 405669"/>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176">
                    <a:moveTo>
                      <a:pt x="0" y="0"/>
                    </a:moveTo>
                    <a:lnTo>
                      <a:pt x="0" y="271177"/>
                    </a:lnTo>
                    <a:lnTo>
                      <a:pt x="9335" y="271177"/>
                    </a:lnTo>
                    <a:lnTo>
                      <a:pt x="9335" y="9334"/>
                    </a:lnTo>
                    <a:lnTo>
                      <a:pt x="339376" y="9334"/>
                    </a:lnTo>
                    <a:lnTo>
                      <a:pt x="405670" y="99060"/>
                    </a:lnTo>
                    <a:lnTo>
                      <a:pt x="405670" y="83249"/>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8" name="任意多边形: 形状 37">
                <a:extLst>
                  <a:ext uri="{FF2B5EF4-FFF2-40B4-BE49-F238E27FC236}">
                    <a16:creationId xmlns:a16="http://schemas.microsoft.com/office/drawing/2014/main" id="{A2697A49-3FB0-49D4-F5C2-8233F8EEA631}"/>
                  </a:ext>
                </a:extLst>
              </p:cNvPr>
              <p:cNvSpPr/>
              <p:nvPr/>
            </p:nvSpPr>
            <p:spPr>
              <a:xfrm>
                <a:off x="6590854" y="3501897"/>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430 h 204596"/>
                  <a:gd name="connsiteX4" fmla="*/ 235648 w 336613"/>
                  <a:gd name="connsiteY4" fmla="*/ 9430 h 204596"/>
                  <a:gd name="connsiteX5" fmla="*/ 334137 w 336613"/>
                  <a:gd name="connsiteY5" fmla="*/ 138970 h 204596"/>
                  <a:gd name="connsiteX6" fmla="*/ 336613 w 336613"/>
                  <a:gd name="connsiteY6" fmla="*/ 137065 h 204596"/>
                  <a:gd name="connsiteX7" fmla="*/ 336613 w 336613"/>
                  <a:gd name="connsiteY7" fmla="*/ 126778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430"/>
                    </a:lnTo>
                    <a:lnTo>
                      <a:pt x="235648" y="9430"/>
                    </a:lnTo>
                    <a:lnTo>
                      <a:pt x="334137" y="138970"/>
                    </a:lnTo>
                    <a:lnTo>
                      <a:pt x="336613" y="137065"/>
                    </a:lnTo>
                    <a:lnTo>
                      <a:pt x="336613" y="126778"/>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39" name="任意多边形: 形状 38">
                <a:extLst>
                  <a:ext uri="{FF2B5EF4-FFF2-40B4-BE49-F238E27FC236}">
                    <a16:creationId xmlns:a16="http://schemas.microsoft.com/office/drawing/2014/main" id="{B99C3820-1E42-23B3-6AD7-C2B003D01AD7}"/>
                  </a:ext>
                </a:extLst>
              </p:cNvPr>
              <p:cNvSpPr/>
              <p:nvPr/>
            </p:nvSpPr>
            <p:spPr>
              <a:xfrm>
                <a:off x="6457981" y="3701827"/>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0" name="任意多边形: 形状 39">
                <a:extLst>
                  <a:ext uri="{FF2B5EF4-FFF2-40B4-BE49-F238E27FC236}">
                    <a16:creationId xmlns:a16="http://schemas.microsoft.com/office/drawing/2014/main" id="{CBD08C10-2324-4C73-D19E-72E51F124D81}"/>
                  </a:ext>
                </a:extLst>
              </p:cNvPr>
              <p:cNvSpPr/>
              <p:nvPr/>
            </p:nvSpPr>
            <p:spPr>
              <a:xfrm>
                <a:off x="6457981" y="3768502"/>
                <a:ext cx="344614" cy="239077"/>
              </a:xfrm>
              <a:custGeom>
                <a:avLst/>
                <a:gdLst>
                  <a:gd name="connsiteX0" fmla="*/ 344614 w 344614"/>
                  <a:gd name="connsiteY0" fmla="*/ 239078 h 239077"/>
                  <a:gd name="connsiteX1" fmla="*/ 335280 w 344614"/>
                  <a:gd name="connsiteY1" fmla="*/ 239078 h 239077"/>
                  <a:gd name="connsiteX2" fmla="*/ 335280 w 344614"/>
                  <a:gd name="connsiteY2" fmla="*/ 9334 h 239077"/>
                  <a:gd name="connsiteX3" fmla="*/ 0 w 344614"/>
                  <a:gd name="connsiteY3" fmla="*/ 9334 h 239077"/>
                  <a:gd name="connsiteX4" fmla="*/ 0 w 344614"/>
                  <a:gd name="connsiteY4" fmla="*/ 0 h 239077"/>
                  <a:gd name="connsiteX5" fmla="*/ 344614 w 344614"/>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335280" y="239078"/>
                    </a:lnTo>
                    <a:lnTo>
                      <a:pt x="335280" y="9334"/>
                    </a:lnTo>
                    <a:lnTo>
                      <a:pt x="0" y="9334"/>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1" name="任意多边形: 形状 40">
                <a:extLst>
                  <a:ext uri="{FF2B5EF4-FFF2-40B4-BE49-F238E27FC236}">
                    <a16:creationId xmlns:a16="http://schemas.microsoft.com/office/drawing/2014/main" id="{80AD3D3F-6CA9-8018-AEE6-FDA9883606EA}"/>
                  </a:ext>
                </a:extLst>
              </p:cNvPr>
              <p:cNvSpPr/>
              <p:nvPr/>
            </p:nvSpPr>
            <p:spPr>
              <a:xfrm>
                <a:off x="6590854" y="3773169"/>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743 h 239172"/>
                  <a:gd name="connsiteX4" fmla="*/ 9430 w 336613"/>
                  <a:gd name="connsiteY4" fmla="*/ 229743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743"/>
                    </a:lnTo>
                    <a:lnTo>
                      <a:pt x="9430" y="229743"/>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2" name="任意多边形: 形状 41">
                <a:extLst>
                  <a:ext uri="{FF2B5EF4-FFF2-40B4-BE49-F238E27FC236}">
                    <a16:creationId xmlns:a16="http://schemas.microsoft.com/office/drawing/2014/main" id="{247149BD-6318-02FA-D206-5A2855225136}"/>
                  </a:ext>
                </a:extLst>
              </p:cNvPr>
              <p:cNvSpPr/>
              <p:nvPr/>
            </p:nvSpPr>
            <p:spPr>
              <a:xfrm>
                <a:off x="6521798" y="3773169"/>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4989 h 304418"/>
                  <a:gd name="connsiteX4" fmla="*/ 9335 w 405669"/>
                  <a:gd name="connsiteY4" fmla="*/ 294989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4989"/>
                    </a:lnTo>
                    <a:lnTo>
                      <a:pt x="9335" y="294989"/>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3" name="任意多边形: 形状 42">
                <a:extLst>
                  <a:ext uri="{FF2B5EF4-FFF2-40B4-BE49-F238E27FC236}">
                    <a16:creationId xmlns:a16="http://schemas.microsoft.com/office/drawing/2014/main" id="{03030867-54D1-4528-79C8-CEC029889D5D}"/>
                  </a:ext>
                </a:extLst>
              </p:cNvPr>
              <p:cNvSpPr/>
              <p:nvPr/>
            </p:nvSpPr>
            <p:spPr>
              <a:xfrm>
                <a:off x="6924039" y="3701827"/>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4" name="任意多边形: 形状 43">
                <a:extLst>
                  <a:ext uri="{FF2B5EF4-FFF2-40B4-BE49-F238E27FC236}">
                    <a16:creationId xmlns:a16="http://schemas.microsoft.com/office/drawing/2014/main" id="{9EB503C1-918E-65DC-2E1D-46BC3045A788}"/>
                  </a:ext>
                </a:extLst>
              </p:cNvPr>
              <p:cNvSpPr/>
              <p:nvPr/>
            </p:nvSpPr>
            <p:spPr>
              <a:xfrm>
                <a:off x="6042405" y="4739576"/>
                <a:ext cx="51339" cy="34289"/>
              </a:xfrm>
              <a:custGeom>
                <a:avLst/>
                <a:gdLst>
                  <a:gd name="connsiteX0" fmla="*/ 0 w 51339"/>
                  <a:gd name="connsiteY0" fmla="*/ 7525 h 34289"/>
                  <a:gd name="connsiteX1" fmla="*/ 35624 w 51339"/>
                  <a:gd name="connsiteY1" fmla="*/ 34290 h 34289"/>
                  <a:gd name="connsiteX2" fmla="*/ 51340 w 51339"/>
                  <a:gd name="connsiteY2" fmla="*/ 34290 h 34289"/>
                  <a:gd name="connsiteX3" fmla="*/ 5620 w 51339"/>
                  <a:gd name="connsiteY3" fmla="*/ 0 h 34289"/>
                </a:gdLst>
                <a:ahLst/>
                <a:cxnLst>
                  <a:cxn ang="0">
                    <a:pos x="connsiteX0" y="connsiteY0"/>
                  </a:cxn>
                  <a:cxn ang="0">
                    <a:pos x="connsiteX1" y="connsiteY1"/>
                  </a:cxn>
                  <a:cxn ang="0">
                    <a:pos x="connsiteX2" y="connsiteY2"/>
                  </a:cxn>
                  <a:cxn ang="0">
                    <a:pos x="connsiteX3" y="connsiteY3"/>
                  </a:cxn>
                </a:cxnLst>
                <a:rect l="l" t="t" r="r" b="b"/>
                <a:pathLst>
                  <a:path w="51339" h="34289">
                    <a:moveTo>
                      <a:pt x="0" y="7525"/>
                    </a:moveTo>
                    <a:lnTo>
                      <a:pt x="35624" y="34290"/>
                    </a:lnTo>
                    <a:lnTo>
                      <a:pt x="51340" y="34290"/>
                    </a:lnTo>
                    <a:lnTo>
                      <a:pt x="562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5" name="任意多边形: 形状 44">
                <a:extLst>
                  <a:ext uri="{FF2B5EF4-FFF2-40B4-BE49-F238E27FC236}">
                    <a16:creationId xmlns:a16="http://schemas.microsoft.com/office/drawing/2014/main" id="{C56913AD-1C26-3ABD-510E-1220066CED46}"/>
                  </a:ext>
                </a:extLst>
              </p:cNvPr>
              <p:cNvSpPr/>
              <p:nvPr/>
            </p:nvSpPr>
            <p:spPr>
              <a:xfrm>
                <a:off x="4973700" y="4739671"/>
                <a:ext cx="50101" cy="34194"/>
              </a:xfrm>
              <a:custGeom>
                <a:avLst/>
                <a:gdLst>
                  <a:gd name="connsiteX0" fmla="*/ 0 w 50101"/>
                  <a:gd name="connsiteY0" fmla="*/ 7429 h 34194"/>
                  <a:gd name="connsiteX1" fmla="*/ 34766 w 50101"/>
                  <a:gd name="connsiteY1" fmla="*/ 34195 h 34194"/>
                  <a:gd name="connsiteX2" fmla="*/ 50102 w 50101"/>
                  <a:gd name="connsiteY2" fmla="*/ 34195 h 34194"/>
                  <a:gd name="connsiteX3" fmla="*/ 5715 w 50101"/>
                  <a:gd name="connsiteY3" fmla="*/ 0 h 34194"/>
                </a:gdLst>
                <a:ahLst/>
                <a:cxnLst>
                  <a:cxn ang="0">
                    <a:pos x="connsiteX0" y="connsiteY0"/>
                  </a:cxn>
                  <a:cxn ang="0">
                    <a:pos x="connsiteX1" y="connsiteY1"/>
                  </a:cxn>
                  <a:cxn ang="0">
                    <a:pos x="connsiteX2" y="connsiteY2"/>
                  </a:cxn>
                  <a:cxn ang="0">
                    <a:pos x="connsiteX3" y="connsiteY3"/>
                  </a:cxn>
                </a:cxnLst>
                <a:rect l="l" t="t" r="r" b="b"/>
                <a:pathLst>
                  <a:path w="50101" h="34194">
                    <a:moveTo>
                      <a:pt x="0" y="7429"/>
                    </a:moveTo>
                    <a:lnTo>
                      <a:pt x="34766" y="34195"/>
                    </a:lnTo>
                    <a:lnTo>
                      <a:pt x="50102" y="34195"/>
                    </a:lnTo>
                    <a:lnTo>
                      <a:pt x="571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6" name="任意多边形: 形状 45">
                <a:extLst>
                  <a:ext uri="{FF2B5EF4-FFF2-40B4-BE49-F238E27FC236}">
                    <a16:creationId xmlns:a16="http://schemas.microsoft.com/office/drawing/2014/main" id="{7E06159E-2896-7242-497A-26B9006F73ED}"/>
                  </a:ext>
                </a:extLst>
              </p:cNvPr>
              <p:cNvSpPr/>
              <p:nvPr/>
            </p:nvSpPr>
            <p:spPr>
              <a:xfrm>
                <a:off x="5975730" y="4138929"/>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5 w 207454"/>
                  <a:gd name="connsiteY13" fmla="*/ 0 h 271271"/>
                  <a:gd name="connsiteX14" fmla="*/ 207455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4 h 271271"/>
                  <a:gd name="connsiteX20" fmla="*/ 74200 w 207454"/>
                  <a:gd name="connsiteY20" fmla="*/ 74104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5" y="0"/>
                    </a:lnTo>
                    <a:lnTo>
                      <a:pt x="207455" y="205550"/>
                    </a:lnTo>
                    <a:lnTo>
                      <a:pt x="74200" y="205550"/>
                    </a:lnTo>
                    <a:lnTo>
                      <a:pt x="74200" y="271272"/>
                    </a:lnTo>
                    <a:close/>
                    <a:moveTo>
                      <a:pt x="74200" y="133255"/>
                    </a:moveTo>
                    <a:lnTo>
                      <a:pt x="131540" y="133255"/>
                    </a:lnTo>
                    <a:lnTo>
                      <a:pt x="131540" y="74104"/>
                    </a:lnTo>
                    <a:lnTo>
                      <a:pt x="74200" y="7410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7" name="任意多边形: 形状 46">
                <a:extLst>
                  <a:ext uri="{FF2B5EF4-FFF2-40B4-BE49-F238E27FC236}">
                    <a16:creationId xmlns:a16="http://schemas.microsoft.com/office/drawing/2014/main" id="{1DB4BFDE-A11F-4689-3A4D-22ED0A0A8780}"/>
                  </a:ext>
                </a:extLst>
              </p:cNvPr>
              <p:cNvSpPr/>
              <p:nvPr/>
            </p:nvSpPr>
            <p:spPr>
              <a:xfrm>
                <a:off x="5541866" y="4295234"/>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815 h 51149"/>
                  <a:gd name="connsiteX5" fmla="*/ 438531 w 438530"/>
                  <a:gd name="connsiteY5" fmla="*/ 41815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815"/>
                    </a:lnTo>
                    <a:lnTo>
                      <a:pt x="438531" y="4181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8" name="任意多边形: 形状 47">
                <a:extLst>
                  <a:ext uri="{FF2B5EF4-FFF2-40B4-BE49-F238E27FC236}">
                    <a16:creationId xmlns:a16="http://schemas.microsoft.com/office/drawing/2014/main" id="{C8261A46-75AC-1E3F-DF36-370B182EB419}"/>
                  </a:ext>
                </a:extLst>
              </p:cNvPr>
              <p:cNvSpPr/>
              <p:nvPr/>
            </p:nvSpPr>
            <p:spPr>
              <a:xfrm>
                <a:off x="5584348" y="4239513"/>
                <a:ext cx="396049" cy="42100"/>
              </a:xfrm>
              <a:custGeom>
                <a:avLst/>
                <a:gdLst>
                  <a:gd name="connsiteX0" fmla="*/ 396050 w 396049"/>
                  <a:gd name="connsiteY0" fmla="*/ 42100 h 42100"/>
                  <a:gd name="connsiteX1" fmla="*/ 25337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337"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49" name="任意多边形: 形状 48">
                <a:extLst>
                  <a:ext uri="{FF2B5EF4-FFF2-40B4-BE49-F238E27FC236}">
                    <a16:creationId xmlns:a16="http://schemas.microsoft.com/office/drawing/2014/main" id="{F4BB7C17-58AB-102A-8657-1C5D5F46596A}"/>
                  </a:ext>
                </a:extLst>
              </p:cNvPr>
              <p:cNvSpPr/>
              <p:nvPr/>
            </p:nvSpPr>
            <p:spPr>
              <a:xfrm>
                <a:off x="5245544" y="4138929"/>
                <a:ext cx="671036" cy="142684"/>
              </a:xfrm>
              <a:custGeom>
                <a:avLst/>
                <a:gdLst>
                  <a:gd name="connsiteX0" fmla="*/ 235553 w 671036"/>
                  <a:gd name="connsiteY0" fmla="*/ 142684 h 142684"/>
                  <a:gd name="connsiteX1" fmla="*/ 0 w 671036"/>
                  <a:gd name="connsiteY1" fmla="*/ 142684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8017 h 142684"/>
                  <a:gd name="connsiteX7" fmla="*/ 661702 w 671036"/>
                  <a:gd name="connsiteY7" fmla="*/ 138017 h 142684"/>
                  <a:gd name="connsiteX8" fmla="*/ 661702 w 671036"/>
                  <a:gd name="connsiteY8" fmla="*/ 9430 h 142684"/>
                  <a:gd name="connsiteX9" fmla="*/ 335566 w 671036"/>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4"/>
                    </a:moveTo>
                    <a:lnTo>
                      <a:pt x="0" y="142684"/>
                    </a:lnTo>
                    <a:lnTo>
                      <a:pt x="0" y="133255"/>
                    </a:lnTo>
                    <a:lnTo>
                      <a:pt x="230886" y="133255"/>
                    </a:lnTo>
                    <a:lnTo>
                      <a:pt x="330898" y="0"/>
                    </a:lnTo>
                    <a:lnTo>
                      <a:pt x="671036" y="0"/>
                    </a:lnTo>
                    <a:lnTo>
                      <a:pt x="671036" y="138017"/>
                    </a:lnTo>
                    <a:lnTo>
                      <a:pt x="661702" y="138017"/>
                    </a:lnTo>
                    <a:lnTo>
                      <a:pt x="661702" y="9430"/>
                    </a:lnTo>
                    <a:lnTo>
                      <a:pt x="33556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0" name="任意多边形: 形状 49">
                <a:extLst>
                  <a:ext uri="{FF2B5EF4-FFF2-40B4-BE49-F238E27FC236}">
                    <a16:creationId xmlns:a16="http://schemas.microsoft.com/office/drawing/2014/main" id="{6856C101-87ED-2620-7996-B0C2F6469957}"/>
                  </a:ext>
                </a:extLst>
              </p:cNvPr>
              <p:cNvSpPr/>
              <p:nvPr/>
            </p:nvSpPr>
            <p:spPr>
              <a:xfrm>
                <a:off x="5245544" y="4205604"/>
                <a:ext cx="604456" cy="140779"/>
              </a:xfrm>
              <a:custGeom>
                <a:avLst/>
                <a:gdLst>
                  <a:gd name="connsiteX0" fmla="*/ 270319 w 604456"/>
                  <a:gd name="connsiteY0" fmla="*/ 140780 h 140779"/>
                  <a:gd name="connsiteX1" fmla="*/ 0 w 604456"/>
                  <a:gd name="connsiteY1" fmla="*/ 140780 h 140779"/>
                  <a:gd name="connsiteX2" fmla="*/ 0 w 604456"/>
                  <a:gd name="connsiteY2" fmla="*/ 131445 h 140779"/>
                  <a:gd name="connsiteX3" fmla="*/ 265652 w 604456"/>
                  <a:gd name="connsiteY3" fmla="*/ 131445 h 140779"/>
                  <a:gd name="connsiteX4" fmla="*/ 364236 w 604456"/>
                  <a:gd name="connsiteY4" fmla="*/ 0 h 140779"/>
                  <a:gd name="connsiteX5" fmla="*/ 604456 w 604456"/>
                  <a:gd name="connsiteY5" fmla="*/ 0 h 140779"/>
                  <a:gd name="connsiteX6" fmla="*/ 604456 w 604456"/>
                  <a:gd name="connsiteY6" fmla="*/ 71342 h 140779"/>
                  <a:gd name="connsiteX7" fmla="*/ 595027 w 604456"/>
                  <a:gd name="connsiteY7" fmla="*/ 71342 h 140779"/>
                  <a:gd name="connsiteX8" fmla="*/ 595027 w 604456"/>
                  <a:gd name="connsiteY8" fmla="*/ 9334 h 140779"/>
                  <a:gd name="connsiteX9" fmla="*/ 368903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70319" y="140780"/>
                    </a:moveTo>
                    <a:lnTo>
                      <a:pt x="0" y="140780"/>
                    </a:lnTo>
                    <a:lnTo>
                      <a:pt x="0" y="131445"/>
                    </a:lnTo>
                    <a:lnTo>
                      <a:pt x="265652" y="131445"/>
                    </a:lnTo>
                    <a:lnTo>
                      <a:pt x="364236" y="0"/>
                    </a:lnTo>
                    <a:lnTo>
                      <a:pt x="604456" y="0"/>
                    </a:lnTo>
                    <a:lnTo>
                      <a:pt x="604456" y="71342"/>
                    </a:lnTo>
                    <a:lnTo>
                      <a:pt x="595027" y="71342"/>
                    </a:lnTo>
                    <a:lnTo>
                      <a:pt x="595027" y="9334"/>
                    </a:lnTo>
                    <a:lnTo>
                      <a:pt x="368903"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1" name="任意多边形: 形状 50">
                <a:extLst>
                  <a:ext uri="{FF2B5EF4-FFF2-40B4-BE49-F238E27FC236}">
                    <a16:creationId xmlns:a16="http://schemas.microsoft.com/office/drawing/2014/main" id="{123D2225-2FE1-A840-4FE0-0AC35708258B}"/>
                  </a:ext>
                </a:extLst>
              </p:cNvPr>
              <p:cNvSpPr/>
              <p:nvPr/>
            </p:nvSpPr>
            <p:spPr>
              <a:xfrm>
                <a:off x="4905215" y="4138929"/>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4 h 207454"/>
                  <a:gd name="connsiteX7" fmla="*/ 64770 w 271271"/>
                  <a:gd name="connsiteY7" fmla="*/ 142684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4 h 207454"/>
                  <a:gd name="connsiteX13" fmla="*/ 9334 w 271271"/>
                  <a:gd name="connsiteY13" fmla="*/ 9334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4"/>
                    </a:lnTo>
                    <a:lnTo>
                      <a:pt x="64770" y="142684"/>
                    </a:lnTo>
                    <a:lnTo>
                      <a:pt x="64770" y="66580"/>
                    </a:lnTo>
                    <a:lnTo>
                      <a:pt x="142589" y="66580"/>
                    </a:lnTo>
                    <a:lnTo>
                      <a:pt x="142589" y="133255"/>
                    </a:lnTo>
                    <a:lnTo>
                      <a:pt x="196120" y="133255"/>
                    </a:lnTo>
                    <a:lnTo>
                      <a:pt x="196120" y="9334"/>
                    </a:lnTo>
                    <a:lnTo>
                      <a:pt x="9334" y="9334"/>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2" name="任意多边形: 形状 51">
                <a:extLst>
                  <a:ext uri="{FF2B5EF4-FFF2-40B4-BE49-F238E27FC236}">
                    <a16:creationId xmlns:a16="http://schemas.microsoft.com/office/drawing/2014/main" id="{FD048FB6-04D2-BF1B-A727-EADDA59F00F1}"/>
                  </a:ext>
                </a:extLst>
              </p:cNvPr>
              <p:cNvSpPr/>
              <p:nvPr/>
            </p:nvSpPr>
            <p:spPr>
              <a:xfrm>
                <a:off x="5103240" y="4341716"/>
                <a:ext cx="9429" cy="432149"/>
              </a:xfrm>
              <a:custGeom>
                <a:avLst/>
                <a:gdLst>
                  <a:gd name="connsiteX0" fmla="*/ 0 w 9429"/>
                  <a:gd name="connsiteY0" fmla="*/ 0 h 432149"/>
                  <a:gd name="connsiteX1" fmla="*/ 9430 w 9429"/>
                  <a:gd name="connsiteY1" fmla="*/ 0 h 432149"/>
                  <a:gd name="connsiteX2" fmla="*/ 9430 w 9429"/>
                  <a:gd name="connsiteY2" fmla="*/ 432149 h 432149"/>
                  <a:gd name="connsiteX3" fmla="*/ 0 w 9429"/>
                  <a:gd name="connsiteY3" fmla="*/ 432149 h 432149"/>
                </a:gdLst>
                <a:ahLst/>
                <a:cxnLst>
                  <a:cxn ang="0">
                    <a:pos x="connsiteX0" y="connsiteY0"/>
                  </a:cxn>
                  <a:cxn ang="0">
                    <a:pos x="connsiteX1" y="connsiteY1"/>
                  </a:cxn>
                  <a:cxn ang="0">
                    <a:pos x="connsiteX2" y="connsiteY2"/>
                  </a:cxn>
                  <a:cxn ang="0">
                    <a:pos x="connsiteX3" y="connsiteY3"/>
                  </a:cxn>
                </a:cxnLst>
                <a:rect l="l" t="t" r="r" b="b"/>
                <a:pathLst>
                  <a:path w="9429" h="432149">
                    <a:moveTo>
                      <a:pt x="0" y="0"/>
                    </a:moveTo>
                    <a:lnTo>
                      <a:pt x="9430" y="0"/>
                    </a:lnTo>
                    <a:lnTo>
                      <a:pt x="9430" y="432149"/>
                    </a:lnTo>
                    <a:lnTo>
                      <a:pt x="0" y="43214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3" name="任意多边形: 形状 52">
                <a:extLst>
                  <a:ext uri="{FF2B5EF4-FFF2-40B4-BE49-F238E27FC236}">
                    <a16:creationId xmlns:a16="http://schemas.microsoft.com/office/drawing/2014/main" id="{9D0919FF-37E8-B916-1BA6-C8DE4CA1A470}"/>
                  </a:ext>
                </a:extLst>
              </p:cNvPr>
              <p:cNvSpPr/>
              <p:nvPr/>
            </p:nvSpPr>
            <p:spPr>
              <a:xfrm>
                <a:off x="5005799" y="4341716"/>
                <a:ext cx="42100" cy="430530"/>
              </a:xfrm>
              <a:custGeom>
                <a:avLst/>
                <a:gdLst>
                  <a:gd name="connsiteX0" fmla="*/ 32671 w 42100"/>
                  <a:gd name="connsiteY0" fmla="*/ 0 h 430530"/>
                  <a:gd name="connsiteX1" fmla="*/ 32671 w 42100"/>
                  <a:gd name="connsiteY1" fmla="*/ 400336 h 430530"/>
                  <a:gd name="connsiteX2" fmla="*/ 0 w 42100"/>
                  <a:gd name="connsiteY2" fmla="*/ 422815 h 430530"/>
                  <a:gd name="connsiteX3" fmla="*/ 5239 w 42100"/>
                  <a:gd name="connsiteY3" fmla="*/ 430530 h 430530"/>
                  <a:gd name="connsiteX4" fmla="*/ 42100 w 42100"/>
                  <a:gd name="connsiteY4" fmla="*/ 405289 h 430530"/>
                  <a:gd name="connsiteX5" fmla="*/ 42100 w 42100"/>
                  <a:gd name="connsiteY5" fmla="*/ 0 h 43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30">
                    <a:moveTo>
                      <a:pt x="32671" y="0"/>
                    </a:moveTo>
                    <a:lnTo>
                      <a:pt x="32671" y="400336"/>
                    </a:lnTo>
                    <a:lnTo>
                      <a:pt x="0" y="422815"/>
                    </a:lnTo>
                    <a:lnTo>
                      <a:pt x="5239" y="430530"/>
                    </a:lnTo>
                    <a:lnTo>
                      <a:pt x="42100" y="405289"/>
                    </a:lnTo>
                    <a:lnTo>
                      <a:pt x="421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4" name="任意多边形: 形状 53">
                <a:extLst>
                  <a:ext uri="{FF2B5EF4-FFF2-40B4-BE49-F238E27FC236}">
                    <a16:creationId xmlns:a16="http://schemas.microsoft.com/office/drawing/2014/main" id="{0762F773-4403-B862-9000-A20A5AB8AB36}"/>
                  </a:ext>
                </a:extLst>
              </p:cNvPr>
              <p:cNvSpPr/>
              <p:nvPr/>
            </p:nvSpPr>
            <p:spPr>
              <a:xfrm>
                <a:off x="4905215" y="4405534"/>
                <a:ext cx="138017" cy="368331"/>
              </a:xfrm>
              <a:custGeom>
                <a:avLst/>
                <a:gdLst>
                  <a:gd name="connsiteX0" fmla="*/ 0 w 138017"/>
                  <a:gd name="connsiteY0" fmla="*/ 0 h 368331"/>
                  <a:gd name="connsiteX1" fmla="*/ 0 w 138017"/>
                  <a:gd name="connsiteY1" fmla="*/ 368332 h 368331"/>
                  <a:gd name="connsiteX2" fmla="*/ 9430 w 138017"/>
                  <a:gd name="connsiteY2" fmla="*/ 368332 h 368331"/>
                  <a:gd name="connsiteX3" fmla="*/ 9430 w 138017"/>
                  <a:gd name="connsiteY3" fmla="*/ 9335 h 368331"/>
                  <a:gd name="connsiteX4" fmla="*/ 138017 w 138017"/>
                  <a:gd name="connsiteY4" fmla="*/ 9335 h 368331"/>
                  <a:gd name="connsiteX5" fmla="*/ 138017 w 138017"/>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017" h="368331">
                    <a:moveTo>
                      <a:pt x="0" y="0"/>
                    </a:moveTo>
                    <a:lnTo>
                      <a:pt x="0" y="368332"/>
                    </a:lnTo>
                    <a:lnTo>
                      <a:pt x="9430" y="368332"/>
                    </a:lnTo>
                    <a:lnTo>
                      <a:pt x="9430" y="9335"/>
                    </a:lnTo>
                    <a:lnTo>
                      <a:pt x="138017" y="9335"/>
                    </a:lnTo>
                    <a:lnTo>
                      <a:pt x="13801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5" name="任意多边形: 形状 54">
                <a:extLst>
                  <a:ext uri="{FF2B5EF4-FFF2-40B4-BE49-F238E27FC236}">
                    <a16:creationId xmlns:a16="http://schemas.microsoft.com/office/drawing/2014/main" id="{C0C3D529-FE5F-513A-A60F-22B2C614DEA5}"/>
                  </a:ext>
                </a:extLst>
              </p:cNvPr>
              <p:cNvSpPr/>
              <p:nvPr/>
            </p:nvSpPr>
            <p:spPr>
              <a:xfrm>
                <a:off x="4971890" y="4472113"/>
                <a:ext cx="71246" cy="301751"/>
              </a:xfrm>
              <a:custGeom>
                <a:avLst/>
                <a:gdLst>
                  <a:gd name="connsiteX0" fmla="*/ 0 w 71246"/>
                  <a:gd name="connsiteY0" fmla="*/ 0 h 301751"/>
                  <a:gd name="connsiteX1" fmla="*/ 0 w 71246"/>
                  <a:gd name="connsiteY1" fmla="*/ 274701 h 301751"/>
                  <a:gd name="connsiteX2" fmla="*/ 36004 w 71246"/>
                  <a:gd name="connsiteY2" fmla="*/ 301752 h 301751"/>
                  <a:gd name="connsiteX3" fmla="*/ 51625 w 71246"/>
                  <a:gd name="connsiteY3" fmla="*/ 301752 h 301751"/>
                  <a:gd name="connsiteX4" fmla="*/ 9334 w 71246"/>
                  <a:gd name="connsiteY4" fmla="*/ 270034 h 301751"/>
                  <a:gd name="connsiteX5" fmla="*/ 9334 w 71246"/>
                  <a:gd name="connsiteY5" fmla="*/ 9430 h 301751"/>
                  <a:gd name="connsiteX6" fmla="*/ 71247 w 71246"/>
                  <a:gd name="connsiteY6" fmla="*/ 9430 h 301751"/>
                  <a:gd name="connsiteX7" fmla="*/ 71247 w 71246"/>
                  <a:gd name="connsiteY7"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46" h="301751">
                    <a:moveTo>
                      <a:pt x="0" y="0"/>
                    </a:moveTo>
                    <a:lnTo>
                      <a:pt x="0" y="274701"/>
                    </a:lnTo>
                    <a:lnTo>
                      <a:pt x="36004" y="301752"/>
                    </a:lnTo>
                    <a:lnTo>
                      <a:pt x="51625" y="301752"/>
                    </a:lnTo>
                    <a:lnTo>
                      <a:pt x="9334" y="270034"/>
                    </a:lnTo>
                    <a:lnTo>
                      <a:pt x="9334" y="9430"/>
                    </a:lnTo>
                    <a:lnTo>
                      <a:pt x="71247" y="9430"/>
                    </a:lnTo>
                    <a:lnTo>
                      <a:pt x="7124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6" name="任意多边形: 形状 55">
                <a:extLst>
                  <a:ext uri="{FF2B5EF4-FFF2-40B4-BE49-F238E27FC236}">
                    <a16:creationId xmlns:a16="http://schemas.microsoft.com/office/drawing/2014/main" id="{525B1B55-EC6E-DF2D-9D6B-D283847B537B}"/>
                  </a:ext>
                </a:extLst>
              </p:cNvPr>
              <p:cNvSpPr/>
              <p:nvPr/>
            </p:nvSpPr>
            <p:spPr>
              <a:xfrm>
                <a:off x="5911912" y="4405534"/>
                <a:ext cx="271272" cy="368331"/>
              </a:xfrm>
              <a:custGeom>
                <a:avLst/>
                <a:gdLst>
                  <a:gd name="connsiteX0" fmla="*/ 0 w 271272"/>
                  <a:gd name="connsiteY0" fmla="*/ 0 h 368331"/>
                  <a:gd name="connsiteX1" fmla="*/ 0 w 271272"/>
                  <a:gd name="connsiteY1" fmla="*/ 9335 h 368331"/>
                  <a:gd name="connsiteX2" fmla="*/ 261842 w 271272"/>
                  <a:gd name="connsiteY2" fmla="*/ 9335 h 368331"/>
                  <a:gd name="connsiteX3" fmla="*/ 261842 w 271272"/>
                  <a:gd name="connsiteY3" fmla="*/ 368332 h 368331"/>
                  <a:gd name="connsiteX4" fmla="*/ 271272 w 271272"/>
                  <a:gd name="connsiteY4" fmla="*/ 368332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9335"/>
                    </a:lnTo>
                    <a:lnTo>
                      <a:pt x="261842" y="9335"/>
                    </a:lnTo>
                    <a:lnTo>
                      <a:pt x="261842" y="368332"/>
                    </a:lnTo>
                    <a:lnTo>
                      <a:pt x="271272" y="368332"/>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7" name="任意多边形: 形状 56">
                <a:extLst>
                  <a:ext uri="{FF2B5EF4-FFF2-40B4-BE49-F238E27FC236}">
                    <a16:creationId xmlns:a16="http://schemas.microsoft.com/office/drawing/2014/main" id="{830C6F24-A683-7808-1D6E-A47B9E4842C4}"/>
                  </a:ext>
                </a:extLst>
              </p:cNvPr>
              <p:cNvSpPr/>
              <p:nvPr/>
            </p:nvSpPr>
            <p:spPr>
              <a:xfrm>
                <a:off x="5171725" y="4138929"/>
                <a:ext cx="444150" cy="271271"/>
              </a:xfrm>
              <a:custGeom>
                <a:avLst/>
                <a:gdLst>
                  <a:gd name="connsiteX0" fmla="*/ 9430 w 444150"/>
                  <a:gd name="connsiteY0" fmla="*/ 271272 h 271271"/>
                  <a:gd name="connsiteX1" fmla="*/ 0 w 444150"/>
                  <a:gd name="connsiteY1" fmla="*/ 271272 h 271271"/>
                  <a:gd name="connsiteX2" fmla="*/ 0 w 444150"/>
                  <a:gd name="connsiteY2" fmla="*/ 0 h 271271"/>
                  <a:gd name="connsiteX3" fmla="*/ 344138 w 444150"/>
                  <a:gd name="connsiteY3" fmla="*/ 0 h 271271"/>
                  <a:gd name="connsiteX4" fmla="*/ 444151 w 444150"/>
                  <a:gd name="connsiteY4" fmla="*/ 135160 h 271271"/>
                  <a:gd name="connsiteX5" fmla="*/ 436626 w 444150"/>
                  <a:gd name="connsiteY5" fmla="*/ 140780 h 271271"/>
                  <a:gd name="connsiteX6" fmla="*/ 339471 w 444150"/>
                  <a:gd name="connsiteY6" fmla="*/ 9430 h 271271"/>
                  <a:gd name="connsiteX7" fmla="*/ 9430 w 444150"/>
                  <a:gd name="connsiteY7" fmla="*/ 943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1">
                    <a:moveTo>
                      <a:pt x="9430" y="271272"/>
                    </a:moveTo>
                    <a:lnTo>
                      <a:pt x="0" y="271272"/>
                    </a:lnTo>
                    <a:lnTo>
                      <a:pt x="0" y="0"/>
                    </a:lnTo>
                    <a:lnTo>
                      <a:pt x="344138" y="0"/>
                    </a:lnTo>
                    <a:lnTo>
                      <a:pt x="444151" y="135160"/>
                    </a:lnTo>
                    <a:lnTo>
                      <a:pt x="436626" y="140780"/>
                    </a:lnTo>
                    <a:lnTo>
                      <a:pt x="339471"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8" name="任意多边形: 形状 57">
                <a:extLst>
                  <a:ext uri="{FF2B5EF4-FFF2-40B4-BE49-F238E27FC236}">
                    <a16:creationId xmlns:a16="http://schemas.microsoft.com/office/drawing/2014/main" id="{26DFACCC-9BC3-4B51-1CCF-CE563013F9F1}"/>
                  </a:ext>
                </a:extLst>
              </p:cNvPr>
              <p:cNvSpPr/>
              <p:nvPr/>
            </p:nvSpPr>
            <p:spPr>
              <a:xfrm>
                <a:off x="5240876" y="4205604"/>
                <a:ext cx="341566" cy="204596"/>
              </a:xfrm>
              <a:custGeom>
                <a:avLst/>
                <a:gdLst>
                  <a:gd name="connsiteX0" fmla="*/ 9430 w 341566"/>
                  <a:gd name="connsiteY0" fmla="*/ 204597 h 204596"/>
                  <a:gd name="connsiteX1" fmla="*/ 0 w 341566"/>
                  <a:gd name="connsiteY1" fmla="*/ 204597 h 204596"/>
                  <a:gd name="connsiteX2" fmla="*/ 0 w 341566"/>
                  <a:gd name="connsiteY2" fmla="*/ 0 h 204596"/>
                  <a:gd name="connsiteX3" fmla="*/ 240221 w 341566"/>
                  <a:gd name="connsiteY3" fmla="*/ 0 h 204596"/>
                  <a:gd name="connsiteX4" fmla="*/ 341567 w 341566"/>
                  <a:gd name="connsiteY4" fmla="*/ 133255 h 204596"/>
                  <a:gd name="connsiteX5" fmla="*/ 334137 w 341566"/>
                  <a:gd name="connsiteY5" fmla="*/ 138970 h 204596"/>
                  <a:gd name="connsiteX6" fmla="*/ 235553 w 341566"/>
                  <a:gd name="connsiteY6" fmla="*/ 9334 h 204596"/>
                  <a:gd name="connsiteX7" fmla="*/ 9430 w 341566"/>
                  <a:gd name="connsiteY7" fmla="*/ 9334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9430" y="204597"/>
                    </a:moveTo>
                    <a:lnTo>
                      <a:pt x="0" y="204597"/>
                    </a:lnTo>
                    <a:lnTo>
                      <a:pt x="0" y="0"/>
                    </a:lnTo>
                    <a:lnTo>
                      <a:pt x="240221" y="0"/>
                    </a:lnTo>
                    <a:lnTo>
                      <a:pt x="341567" y="133255"/>
                    </a:lnTo>
                    <a:lnTo>
                      <a:pt x="334137" y="138970"/>
                    </a:lnTo>
                    <a:lnTo>
                      <a:pt x="235553"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59" name="任意多边形: 形状 58">
                <a:extLst>
                  <a:ext uri="{FF2B5EF4-FFF2-40B4-BE49-F238E27FC236}">
                    <a16:creationId xmlns:a16="http://schemas.microsoft.com/office/drawing/2014/main" id="{41FFCBAA-DB82-0C53-4915-339D8DED106A}"/>
                  </a:ext>
                </a:extLst>
              </p:cNvPr>
              <p:cNvSpPr/>
              <p:nvPr/>
            </p:nvSpPr>
            <p:spPr>
              <a:xfrm>
                <a:off x="5108003" y="4405534"/>
                <a:ext cx="410241" cy="305752"/>
              </a:xfrm>
              <a:custGeom>
                <a:avLst/>
                <a:gdLst>
                  <a:gd name="connsiteX0" fmla="*/ 410242 w 410241"/>
                  <a:gd name="connsiteY0" fmla="*/ 305753 h 305752"/>
                  <a:gd name="connsiteX1" fmla="*/ 400812 w 410241"/>
                  <a:gd name="connsiteY1" fmla="*/ 305753 h 305752"/>
                  <a:gd name="connsiteX2" fmla="*/ 400812 w 410241"/>
                  <a:gd name="connsiteY2" fmla="*/ 9335 h 305752"/>
                  <a:gd name="connsiteX3" fmla="*/ 0 w 410241"/>
                  <a:gd name="connsiteY3" fmla="*/ 9335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812" y="305753"/>
                    </a:lnTo>
                    <a:lnTo>
                      <a:pt x="400812" y="9335"/>
                    </a:lnTo>
                    <a:lnTo>
                      <a:pt x="0" y="9335"/>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0" name="任意多边形: 形状 59">
                <a:extLst>
                  <a:ext uri="{FF2B5EF4-FFF2-40B4-BE49-F238E27FC236}">
                    <a16:creationId xmlns:a16="http://schemas.microsoft.com/office/drawing/2014/main" id="{259AC02A-7E23-BFB7-5682-F713AA45CB6F}"/>
                  </a:ext>
                </a:extLst>
              </p:cNvPr>
              <p:cNvSpPr/>
              <p:nvPr/>
            </p:nvSpPr>
            <p:spPr>
              <a:xfrm>
                <a:off x="5108003" y="4472113"/>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1" name="任意多边形: 形状 60">
                <a:extLst>
                  <a:ext uri="{FF2B5EF4-FFF2-40B4-BE49-F238E27FC236}">
                    <a16:creationId xmlns:a16="http://schemas.microsoft.com/office/drawing/2014/main" id="{D88855C1-DF1B-4F9E-43C1-1D742F3D2C81}"/>
                  </a:ext>
                </a:extLst>
              </p:cNvPr>
              <p:cNvSpPr/>
              <p:nvPr/>
            </p:nvSpPr>
            <p:spPr>
              <a:xfrm>
                <a:off x="5240876" y="4476876"/>
                <a:ext cx="337851" cy="239077"/>
              </a:xfrm>
              <a:custGeom>
                <a:avLst/>
                <a:gdLst>
                  <a:gd name="connsiteX0" fmla="*/ 337852 w 337851"/>
                  <a:gd name="connsiteY0" fmla="*/ 239078 h 239077"/>
                  <a:gd name="connsiteX1" fmla="*/ 0 w 337851"/>
                  <a:gd name="connsiteY1" fmla="*/ 239078 h 239077"/>
                  <a:gd name="connsiteX2" fmla="*/ 0 w 337851"/>
                  <a:gd name="connsiteY2" fmla="*/ 0 h 239077"/>
                  <a:gd name="connsiteX3" fmla="*/ 9430 w 337851"/>
                  <a:gd name="connsiteY3" fmla="*/ 0 h 239077"/>
                  <a:gd name="connsiteX4" fmla="*/ 9430 w 337851"/>
                  <a:gd name="connsiteY4" fmla="*/ 229743 h 239077"/>
                  <a:gd name="connsiteX5" fmla="*/ 337852 w 337851"/>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0" y="239078"/>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2" name="任意多边形: 形状 61">
                <a:extLst>
                  <a:ext uri="{FF2B5EF4-FFF2-40B4-BE49-F238E27FC236}">
                    <a16:creationId xmlns:a16="http://schemas.microsoft.com/office/drawing/2014/main" id="{023C0E33-5CD4-E602-DD30-7EA3912799B0}"/>
                  </a:ext>
                </a:extLst>
              </p:cNvPr>
              <p:cNvSpPr/>
              <p:nvPr/>
            </p:nvSpPr>
            <p:spPr>
              <a:xfrm>
                <a:off x="5171725" y="4476781"/>
                <a:ext cx="407003" cy="297084"/>
              </a:xfrm>
              <a:custGeom>
                <a:avLst/>
                <a:gdLst>
                  <a:gd name="connsiteX0" fmla="*/ 0 w 407003"/>
                  <a:gd name="connsiteY0" fmla="*/ 0 h 297084"/>
                  <a:gd name="connsiteX1" fmla="*/ 0 w 407003"/>
                  <a:gd name="connsiteY1" fmla="*/ 297084 h 297084"/>
                  <a:gd name="connsiteX2" fmla="*/ 407003 w 407003"/>
                  <a:gd name="connsiteY2" fmla="*/ 297084 h 297084"/>
                  <a:gd name="connsiteX3" fmla="*/ 407003 w 407003"/>
                  <a:gd name="connsiteY3" fmla="*/ 295084 h 297084"/>
                  <a:gd name="connsiteX4" fmla="*/ 9430 w 407003"/>
                  <a:gd name="connsiteY4" fmla="*/ 295084 h 297084"/>
                  <a:gd name="connsiteX5" fmla="*/ 9430 w 407003"/>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297084">
                    <a:moveTo>
                      <a:pt x="0" y="0"/>
                    </a:moveTo>
                    <a:lnTo>
                      <a:pt x="0" y="297084"/>
                    </a:lnTo>
                    <a:lnTo>
                      <a:pt x="407003" y="297084"/>
                    </a:lnTo>
                    <a:lnTo>
                      <a:pt x="407003" y="295084"/>
                    </a:lnTo>
                    <a:lnTo>
                      <a:pt x="9430" y="29508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3" name="任意多边形: 形状 62">
                <a:extLst>
                  <a:ext uri="{FF2B5EF4-FFF2-40B4-BE49-F238E27FC236}">
                    <a16:creationId xmlns:a16="http://schemas.microsoft.com/office/drawing/2014/main" id="{8FF764F3-E64E-101B-43C4-73A60A849A5B}"/>
                  </a:ext>
                </a:extLst>
              </p:cNvPr>
              <p:cNvSpPr/>
              <p:nvPr/>
            </p:nvSpPr>
            <p:spPr>
              <a:xfrm>
                <a:off x="5574061" y="4405534"/>
                <a:ext cx="271272" cy="368331"/>
              </a:xfrm>
              <a:custGeom>
                <a:avLst/>
                <a:gdLst>
                  <a:gd name="connsiteX0" fmla="*/ 0 w 271272"/>
                  <a:gd name="connsiteY0" fmla="*/ 0 h 368331"/>
                  <a:gd name="connsiteX1" fmla="*/ 0 w 271272"/>
                  <a:gd name="connsiteY1" fmla="*/ 368332 h 368331"/>
                  <a:gd name="connsiteX2" fmla="*/ 9335 w 271272"/>
                  <a:gd name="connsiteY2" fmla="*/ 368332 h 368331"/>
                  <a:gd name="connsiteX3" fmla="*/ 9335 w 271272"/>
                  <a:gd name="connsiteY3" fmla="*/ 9335 h 368331"/>
                  <a:gd name="connsiteX4" fmla="*/ 271272 w 271272"/>
                  <a:gd name="connsiteY4" fmla="*/ 9335 h 368331"/>
                  <a:gd name="connsiteX5" fmla="*/ 271272 w 271272"/>
                  <a:gd name="connsiteY5" fmla="*/ 0 h 36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368331">
                    <a:moveTo>
                      <a:pt x="0" y="0"/>
                    </a:moveTo>
                    <a:lnTo>
                      <a:pt x="0" y="368332"/>
                    </a:lnTo>
                    <a:lnTo>
                      <a:pt x="9335" y="368332"/>
                    </a:lnTo>
                    <a:lnTo>
                      <a:pt x="9335" y="9335"/>
                    </a:lnTo>
                    <a:lnTo>
                      <a:pt x="271272" y="9335"/>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4" name="任意多边形: 形状 63">
                <a:extLst>
                  <a:ext uri="{FF2B5EF4-FFF2-40B4-BE49-F238E27FC236}">
                    <a16:creationId xmlns:a16="http://schemas.microsoft.com/office/drawing/2014/main" id="{B48DB3D4-BF11-FFF7-7FC5-D7EEA55EC582}"/>
                  </a:ext>
                </a:extLst>
              </p:cNvPr>
              <p:cNvSpPr/>
              <p:nvPr/>
            </p:nvSpPr>
            <p:spPr>
              <a:xfrm>
                <a:off x="5645403" y="4341716"/>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5" name="任意多边形: 形状 64">
                <a:extLst>
                  <a:ext uri="{FF2B5EF4-FFF2-40B4-BE49-F238E27FC236}">
                    <a16:creationId xmlns:a16="http://schemas.microsoft.com/office/drawing/2014/main" id="{7B140CBB-6C7F-0373-9D46-2EB0FB33BD5F}"/>
                  </a:ext>
                </a:extLst>
              </p:cNvPr>
              <p:cNvSpPr/>
              <p:nvPr/>
            </p:nvSpPr>
            <p:spPr>
              <a:xfrm>
                <a:off x="5645403" y="4341716"/>
                <a:ext cx="271176" cy="432149"/>
              </a:xfrm>
              <a:custGeom>
                <a:avLst/>
                <a:gdLst>
                  <a:gd name="connsiteX0" fmla="*/ 261842 w 271176"/>
                  <a:gd name="connsiteY0" fmla="*/ 0 h 432149"/>
                  <a:gd name="connsiteX1" fmla="*/ 261842 w 271176"/>
                  <a:gd name="connsiteY1" fmla="*/ 430149 h 432149"/>
                  <a:gd name="connsiteX2" fmla="*/ 0 w 271176"/>
                  <a:gd name="connsiteY2" fmla="*/ 430149 h 432149"/>
                  <a:gd name="connsiteX3" fmla="*/ 0 w 271176"/>
                  <a:gd name="connsiteY3" fmla="*/ 432149 h 432149"/>
                  <a:gd name="connsiteX4" fmla="*/ 271177 w 271176"/>
                  <a:gd name="connsiteY4" fmla="*/ 432149 h 432149"/>
                  <a:gd name="connsiteX5" fmla="*/ 271177 w 271176"/>
                  <a:gd name="connsiteY5" fmla="*/ 0 h 43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2149">
                    <a:moveTo>
                      <a:pt x="261842" y="0"/>
                    </a:moveTo>
                    <a:lnTo>
                      <a:pt x="261842" y="430149"/>
                    </a:lnTo>
                    <a:lnTo>
                      <a:pt x="0" y="430149"/>
                    </a:lnTo>
                    <a:lnTo>
                      <a:pt x="0" y="432149"/>
                    </a:lnTo>
                    <a:lnTo>
                      <a:pt x="271177" y="432149"/>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6" name="任意多边形: 形状 65">
                <a:extLst>
                  <a:ext uri="{FF2B5EF4-FFF2-40B4-BE49-F238E27FC236}">
                    <a16:creationId xmlns:a16="http://schemas.microsoft.com/office/drawing/2014/main" id="{345C0F4C-BEF5-BB7A-2E5F-BC93A09F0083}"/>
                  </a:ext>
                </a:extLst>
              </p:cNvPr>
              <p:cNvSpPr/>
              <p:nvPr/>
            </p:nvSpPr>
            <p:spPr>
              <a:xfrm>
                <a:off x="5911912" y="4472113"/>
                <a:ext cx="204692" cy="299751"/>
              </a:xfrm>
              <a:custGeom>
                <a:avLst/>
                <a:gdLst>
                  <a:gd name="connsiteX0" fmla="*/ 0 w 204692"/>
                  <a:gd name="connsiteY0" fmla="*/ 0 h 299751"/>
                  <a:gd name="connsiteX1" fmla="*/ 0 w 204692"/>
                  <a:gd name="connsiteY1" fmla="*/ 9430 h 299751"/>
                  <a:gd name="connsiteX2" fmla="*/ 195263 w 204692"/>
                  <a:gd name="connsiteY2" fmla="*/ 9430 h 299751"/>
                  <a:gd name="connsiteX3" fmla="*/ 195263 w 204692"/>
                  <a:gd name="connsiteY3" fmla="*/ 269177 h 299751"/>
                  <a:gd name="connsiteX4" fmla="*/ 169831 w 204692"/>
                  <a:gd name="connsiteY4" fmla="*/ 292894 h 299751"/>
                  <a:gd name="connsiteX5" fmla="*/ 176213 w 204692"/>
                  <a:gd name="connsiteY5" fmla="*/ 299752 h 299751"/>
                  <a:gd name="connsiteX6" fmla="*/ 204692 w 204692"/>
                  <a:gd name="connsiteY6" fmla="*/ 273177 h 299751"/>
                  <a:gd name="connsiteX7" fmla="*/ 204692 w 204692"/>
                  <a:gd name="connsiteY7" fmla="*/ 0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0" y="0"/>
                    </a:moveTo>
                    <a:lnTo>
                      <a:pt x="0" y="9430"/>
                    </a:lnTo>
                    <a:lnTo>
                      <a:pt x="195263" y="9430"/>
                    </a:lnTo>
                    <a:lnTo>
                      <a:pt x="195263" y="269177"/>
                    </a:lnTo>
                    <a:lnTo>
                      <a:pt x="169831" y="292894"/>
                    </a:lnTo>
                    <a:lnTo>
                      <a:pt x="176213" y="299752"/>
                    </a:lnTo>
                    <a:lnTo>
                      <a:pt x="204692" y="273177"/>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7" name="任意多边形: 形状 66">
                <a:extLst>
                  <a:ext uri="{FF2B5EF4-FFF2-40B4-BE49-F238E27FC236}">
                    <a16:creationId xmlns:a16="http://schemas.microsoft.com/office/drawing/2014/main" id="{05D00A53-DA81-16F8-FAA5-FFC358010DEE}"/>
                  </a:ext>
                </a:extLst>
              </p:cNvPr>
              <p:cNvSpPr/>
              <p:nvPr/>
            </p:nvSpPr>
            <p:spPr>
              <a:xfrm>
                <a:off x="5640641" y="4472113"/>
                <a:ext cx="204692" cy="301751"/>
              </a:xfrm>
              <a:custGeom>
                <a:avLst/>
                <a:gdLst>
                  <a:gd name="connsiteX0" fmla="*/ 0 w 204692"/>
                  <a:gd name="connsiteY0" fmla="*/ 0 h 301751"/>
                  <a:gd name="connsiteX1" fmla="*/ 0 w 204692"/>
                  <a:gd name="connsiteY1" fmla="*/ 301752 h 301751"/>
                  <a:gd name="connsiteX2" fmla="*/ 9430 w 204692"/>
                  <a:gd name="connsiteY2" fmla="*/ 301752 h 301751"/>
                  <a:gd name="connsiteX3" fmla="*/ 9430 w 204692"/>
                  <a:gd name="connsiteY3" fmla="*/ 9430 h 301751"/>
                  <a:gd name="connsiteX4" fmla="*/ 204692 w 204692"/>
                  <a:gd name="connsiteY4" fmla="*/ 9430 h 301751"/>
                  <a:gd name="connsiteX5" fmla="*/ 204692 w 204692"/>
                  <a:gd name="connsiteY5" fmla="*/ 0 h 3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692" h="301751">
                    <a:moveTo>
                      <a:pt x="0" y="0"/>
                    </a:moveTo>
                    <a:lnTo>
                      <a:pt x="0" y="301752"/>
                    </a:lnTo>
                    <a:lnTo>
                      <a:pt x="9430" y="301752"/>
                    </a:lnTo>
                    <a:lnTo>
                      <a:pt x="9430" y="9430"/>
                    </a:lnTo>
                    <a:lnTo>
                      <a:pt x="204692" y="9430"/>
                    </a:lnTo>
                    <a:lnTo>
                      <a:pt x="20469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8" name="任意多边形: 形状 67">
                <a:extLst>
                  <a:ext uri="{FF2B5EF4-FFF2-40B4-BE49-F238E27FC236}">
                    <a16:creationId xmlns:a16="http://schemas.microsoft.com/office/drawing/2014/main" id="{9C551297-4170-EE6F-890A-9306030CEEFD}"/>
                  </a:ext>
                </a:extLst>
              </p:cNvPr>
              <p:cNvSpPr/>
              <p:nvPr/>
            </p:nvSpPr>
            <p:spPr>
              <a:xfrm>
                <a:off x="6040500" y="4476781"/>
                <a:ext cx="53340" cy="297084"/>
              </a:xfrm>
              <a:custGeom>
                <a:avLst/>
                <a:gdLst>
                  <a:gd name="connsiteX0" fmla="*/ 0 w 53340"/>
                  <a:gd name="connsiteY0" fmla="*/ 0 h 297084"/>
                  <a:gd name="connsiteX1" fmla="*/ 0 w 53340"/>
                  <a:gd name="connsiteY1" fmla="*/ 268796 h 297084"/>
                  <a:gd name="connsiteX2" fmla="*/ 37719 w 53340"/>
                  <a:gd name="connsiteY2" fmla="*/ 297084 h 297084"/>
                  <a:gd name="connsiteX3" fmla="*/ 53340 w 53340"/>
                  <a:gd name="connsiteY3" fmla="*/ 297084 h 297084"/>
                  <a:gd name="connsiteX4" fmla="*/ 9430 w 53340"/>
                  <a:gd name="connsiteY4" fmla="*/ 264128 h 297084"/>
                  <a:gd name="connsiteX5" fmla="*/ 9430 w 53340"/>
                  <a:gd name="connsiteY5" fmla="*/ 0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297084">
                    <a:moveTo>
                      <a:pt x="0" y="0"/>
                    </a:moveTo>
                    <a:lnTo>
                      <a:pt x="0" y="268796"/>
                    </a:lnTo>
                    <a:lnTo>
                      <a:pt x="37719" y="297084"/>
                    </a:lnTo>
                    <a:lnTo>
                      <a:pt x="53340" y="297084"/>
                    </a:lnTo>
                    <a:lnTo>
                      <a:pt x="9430" y="26412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69" name="任意多边形: 形状 68">
                <a:extLst>
                  <a:ext uri="{FF2B5EF4-FFF2-40B4-BE49-F238E27FC236}">
                    <a16:creationId xmlns:a16="http://schemas.microsoft.com/office/drawing/2014/main" id="{02639476-125D-1FC5-4A50-69EF7FFDA28D}"/>
                  </a:ext>
                </a:extLst>
              </p:cNvPr>
              <p:cNvSpPr/>
              <p:nvPr/>
            </p:nvSpPr>
            <p:spPr>
              <a:xfrm>
                <a:off x="5975730" y="4476781"/>
                <a:ext cx="9429" cy="297084"/>
              </a:xfrm>
              <a:custGeom>
                <a:avLst/>
                <a:gdLst>
                  <a:gd name="connsiteX0" fmla="*/ 0 w 9429"/>
                  <a:gd name="connsiteY0" fmla="*/ 0 h 297084"/>
                  <a:gd name="connsiteX1" fmla="*/ 9430 w 9429"/>
                  <a:gd name="connsiteY1" fmla="*/ 0 h 297084"/>
                  <a:gd name="connsiteX2" fmla="*/ 9430 w 9429"/>
                  <a:gd name="connsiteY2" fmla="*/ 297085 h 297084"/>
                  <a:gd name="connsiteX3" fmla="*/ 0 w 9429"/>
                  <a:gd name="connsiteY3" fmla="*/ 297085 h 297084"/>
                </a:gdLst>
                <a:ahLst/>
                <a:cxnLst>
                  <a:cxn ang="0">
                    <a:pos x="connsiteX0" y="connsiteY0"/>
                  </a:cxn>
                  <a:cxn ang="0">
                    <a:pos x="connsiteX1" y="connsiteY1"/>
                  </a:cxn>
                  <a:cxn ang="0">
                    <a:pos x="connsiteX2" y="connsiteY2"/>
                  </a:cxn>
                  <a:cxn ang="0">
                    <a:pos x="connsiteX3" y="connsiteY3"/>
                  </a:cxn>
                </a:cxnLst>
                <a:rect l="l" t="t" r="r" b="b"/>
                <a:pathLst>
                  <a:path w="9429" h="297084">
                    <a:moveTo>
                      <a:pt x="0" y="0"/>
                    </a:moveTo>
                    <a:lnTo>
                      <a:pt x="9430" y="0"/>
                    </a:lnTo>
                    <a:lnTo>
                      <a:pt x="9430" y="297085"/>
                    </a:lnTo>
                    <a:lnTo>
                      <a:pt x="0" y="29708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0" name="任意多边形: 形状 69">
                <a:extLst>
                  <a:ext uri="{FF2B5EF4-FFF2-40B4-BE49-F238E27FC236}">
                    <a16:creationId xmlns:a16="http://schemas.microsoft.com/office/drawing/2014/main" id="{B72DC6B3-6C99-8E22-E0B0-9B43DE9D5DB0}"/>
                  </a:ext>
                </a:extLst>
              </p:cNvPr>
              <p:cNvSpPr/>
              <p:nvPr/>
            </p:nvSpPr>
            <p:spPr>
              <a:xfrm>
                <a:off x="4227512" y="4635944"/>
                <a:ext cx="265271" cy="55244"/>
              </a:xfrm>
              <a:custGeom>
                <a:avLst/>
                <a:gdLst>
                  <a:gd name="connsiteX0" fmla="*/ 29718 w 265271"/>
                  <a:gd name="connsiteY0" fmla="*/ 0 h 55244"/>
                  <a:gd name="connsiteX1" fmla="*/ 0 w 265271"/>
                  <a:gd name="connsiteY1" fmla="*/ 39624 h 55244"/>
                  <a:gd name="connsiteX2" fmla="*/ 0 w 265271"/>
                  <a:gd name="connsiteY2" fmla="*/ 55245 h 55244"/>
                  <a:gd name="connsiteX3" fmla="*/ 34385 w 265271"/>
                  <a:gd name="connsiteY3" fmla="*/ 9334 h 55244"/>
                  <a:gd name="connsiteX4" fmla="*/ 265271 w 265271"/>
                  <a:gd name="connsiteY4" fmla="*/ 9334 h 55244"/>
                  <a:gd name="connsiteX5" fmla="*/ 265271 w 265271"/>
                  <a:gd name="connsiteY5" fmla="*/ 0 h 5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244">
                    <a:moveTo>
                      <a:pt x="29718" y="0"/>
                    </a:moveTo>
                    <a:lnTo>
                      <a:pt x="0" y="39624"/>
                    </a:lnTo>
                    <a:lnTo>
                      <a:pt x="0" y="55245"/>
                    </a:lnTo>
                    <a:lnTo>
                      <a:pt x="34385" y="9334"/>
                    </a:lnTo>
                    <a:lnTo>
                      <a:pt x="265271" y="9334"/>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1" name="任意多边形: 形状 70">
                <a:extLst>
                  <a:ext uri="{FF2B5EF4-FFF2-40B4-BE49-F238E27FC236}">
                    <a16:creationId xmlns:a16="http://schemas.microsoft.com/office/drawing/2014/main" id="{4F8CB0FF-5924-6E55-3195-464498D0812B}"/>
                  </a:ext>
                </a:extLst>
              </p:cNvPr>
              <p:cNvSpPr/>
              <p:nvPr/>
            </p:nvSpPr>
            <p:spPr>
              <a:xfrm>
                <a:off x="4227512" y="4571078"/>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2" name="任意多边形: 形状 71">
                <a:extLst>
                  <a:ext uri="{FF2B5EF4-FFF2-40B4-BE49-F238E27FC236}">
                    <a16:creationId xmlns:a16="http://schemas.microsoft.com/office/drawing/2014/main" id="{31C7C67F-8B6B-207C-CC82-03BF4712348F}"/>
                  </a:ext>
                </a:extLst>
              </p:cNvPr>
              <p:cNvSpPr/>
              <p:nvPr/>
            </p:nvSpPr>
            <p:spPr>
              <a:xfrm>
                <a:off x="4561934" y="4571078"/>
                <a:ext cx="271176" cy="202787"/>
              </a:xfrm>
              <a:custGeom>
                <a:avLst/>
                <a:gdLst>
                  <a:gd name="connsiteX0" fmla="*/ 137922 w 271176"/>
                  <a:gd name="connsiteY0" fmla="*/ 74200 h 202787"/>
                  <a:gd name="connsiteX1" fmla="*/ 197072 w 271176"/>
                  <a:gd name="connsiteY1" fmla="*/ 74200 h 202787"/>
                  <a:gd name="connsiteX2" fmla="*/ 197072 w 271176"/>
                  <a:gd name="connsiteY2" fmla="*/ 131540 h 202787"/>
                  <a:gd name="connsiteX3" fmla="*/ 137922 w 271176"/>
                  <a:gd name="connsiteY3" fmla="*/ 131540 h 202787"/>
                  <a:gd name="connsiteX4" fmla="*/ 137922 w 271176"/>
                  <a:gd name="connsiteY4" fmla="*/ 74200 h 202787"/>
                  <a:gd name="connsiteX5" fmla="*/ 0 w 271176"/>
                  <a:gd name="connsiteY5" fmla="*/ 0 h 202787"/>
                  <a:gd name="connsiteX6" fmla="*/ 0 w 271176"/>
                  <a:gd name="connsiteY6" fmla="*/ 9430 h 202787"/>
                  <a:gd name="connsiteX7" fmla="*/ 261842 w 271176"/>
                  <a:gd name="connsiteY7" fmla="*/ 9430 h 202787"/>
                  <a:gd name="connsiteX8" fmla="*/ 261842 w 271176"/>
                  <a:gd name="connsiteY8" fmla="*/ 198120 h 202787"/>
                  <a:gd name="connsiteX9" fmla="*/ 75057 w 271176"/>
                  <a:gd name="connsiteY9" fmla="*/ 198120 h 202787"/>
                  <a:gd name="connsiteX10" fmla="*/ 75057 w 271176"/>
                  <a:gd name="connsiteY10" fmla="*/ 74200 h 202787"/>
                  <a:gd name="connsiteX11" fmla="*/ 128588 w 271176"/>
                  <a:gd name="connsiteY11" fmla="*/ 74200 h 202787"/>
                  <a:gd name="connsiteX12" fmla="*/ 128588 w 271176"/>
                  <a:gd name="connsiteY12" fmla="*/ 140875 h 202787"/>
                  <a:gd name="connsiteX13" fmla="*/ 206502 w 271176"/>
                  <a:gd name="connsiteY13" fmla="*/ 140875 h 202787"/>
                  <a:gd name="connsiteX14" fmla="*/ 206502 w 271176"/>
                  <a:gd name="connsiteY14" fmla="*/ 64770 h 202787"/>
                  <a:gd name="connsiteX15" fmla="*/ 0 w 271176"/>
                  <a:gd name="connsiteY15" fmla="*/ 64770 h 202787"/>
                  <a:gd name="connsiteX16" fmla="*/ 0 w 271176"/>
                  <a:gd name="connsiteY16" fmla="*/ 74200 h 202787"/>
                  <a:gd name="connsiteX17" fmla="*/ 65627 w 271176"/>
                  <a:gd name="connsiteY17" fmla="*/ 74200 h 202787"/>
                  <a:gd name="connsiteX18" fmla="*/ 65627 w 271176"/>
                  <a:gd name="connsiteY18" fmla="*/ 202787 h 202787"/>
                  <a:gd name="connsiteX19" fmla="*/ 271177 w 271176"/>
                  <a:gd name="connsiteY19" fmla="*/ 202787 h 202787"/>
                  <a:gd name="connsiteX20" fmla="*/ 271177 w 271176"/>
                  <a:gd name="connsiteY20" fmla="*/ 0 h 202787"/>
                  <a:gd name="connsiteX21" fmla="*/ 0 w 271176"/>
                  <a:gd name="connsiteY21" fmla="*/ 0 h 20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176" h="202787">
                    <a:moveTo>
                      <a:pt x="137922" y="74200"/>
                    </a:moveTo>
                    <a:lnTo>
                      <a:pt x="197072" y="74200"/>
                    </a:lnTo>
                    <a:lnTo>
                      <a:pt x="197072" y="131540"/>
                    </a:lnTo>
                    <a:lnTo>
                      <a:pt x="137922" y="131540"/>
                    </a:lnTo>
                    <a:lnTo>
                      <a:pt x="137922" y="74200"/>
                    </a:lnTo>
                    <a:close/>
                    <a:moveTo>
                      <a:pt x="0" y="0"/>
                    </a:moveTo>
                    <a:lnTo>
                      <a:pt x="0" y="9430"/>
                    </a:lnTo>
                    <a:lnTo>
                      <a:pt x="261842" y="9430"/>
                    </a:lnTo>
                    <a:lnTo>
                      <a:pt x="261842" y="198120"/>
                    </a:lnTo>
                    <a:lnTo>
                      <a:pt x="75057" y="198120"/>
                    </a:lnTo>
                    <a:lnTo>
                      <a:pt x="75057" y="74200"/>
                    </a:lnTo>
                    <a:lnTo>
                      <a:pt x="128588" y="74200"/>
                    </a:lnTo>
                    <a:lnTo>
                      <a:pt x="128588" y="140875"/>
                    </a:lnTo>
                    <a:lnTo>
                      <a:pt x="206502" y="140875"/>
                    </a:lnTo>
                    <a:lnTo>
                      <a:pt x="206502" y="64770"/>
                    </a:lnTo>
                    <a:lnTo>
                      <a:pt x="0" y="64770"/>
                    </a:lnTo>
                    <a:lnTo>
                      <a:pt x="0" y="74200"/>
                    </a:lnTo>
                    <a:lnTo>
                      <a:pt x="65627" y="74200"/>
                    </a:lnTo>
                    <a:lnTo>
                      <a:pt x="65627" y="202787"/>
                    </a:lnTo>
                    <a:lnTo>
                      <a:pt x="271177" y="202787"/>
                    </a:lnTo>
                    <a:lnTo>
                      <a:pt x="271177" y="0"/>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3" name="任意多边形: 形状 72">
                <a:extLst>
                  <a:ext uri="{FF2B5EF4-FFF2-40B4-BE49-F238E27FC236}">
                    <a16:creationId xmlns:a16="http://schemas.microsoft.com/office/drawing/2014/main" id="{5DB862C7-E33F-057F-B7E0-E51F61C78678}"/>
                  </a:ext>
                </a:extLst>
              </p:cNvPr>
              <p:cNvSpPr/>
              <p:nvPr/>
            </p:nvSpPr>
            <p:spPr>
              <a:xfrm>
                <a:off x="4625752" y="4102734"/>
                <a:ext cx="51054" cy="473106"/>
              </a:xfrm>
              <a:custGeom>
                <a:avLst/>
                <a:gdLst>
                  <a:gd name="connsiteX0" fmla="*/ 9335 w 51054"/>
                  <a:gd name="connsiteY0" fmla="*/ 473107 h 473106"/>
                  <a:gd name="connsiteX1" fmla="*/ 0 w 51054"/>
                  <a:gd name="connsiteY1" fmla="*/ 473107 h 473106"/>
                  <a:gd name="connsiteX2" fmla="*/ 0 w 51054"/>
                  <a:gd name="connsiteY2" fmla="*/ 34576 h 473106"/>
                  <a:gd name="connsiteX3" fmla="*/ 45434 w 51054"/>
                  <a:gd name="connsiteY3" fmla="*/ 0 h 473106"/>
                  <a:gd name="connsiteX4" fmla="*/ 51054 w 51054"/>
                  <a:gd name="connsiteY4" fmla="*/ 7525 h 473106"/>
                  <a:gd name="connsiteX5" fmla="*/ 9335 w 51054"/>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106">
                    <a:moveTo>
                      <a:pt x="9335" y="473107"/>
                    </a:moveTo>
                    <a:lnTo>
                      <a:pt x="0" y="473107"/>
                    </a:lnTo>
                    <a:lnTo>
                      <a:pt x="0" y="34576"/>
                    </a:lnTo>
                    <a:lnTo>
                      <a:pt x="45434" y="0"/>
                    </a:lnTo>
                    <a:lnTo>
                      <a:pt x="51054"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4" name="任意多边形: 形状 73">
                <a:extLst>
                  <a:ext uri="{FF2B5EF4-FFF2-40B4-BE49-F238E27FC236}">
                    <a16:creationId xmlns:a16="http://schemas.microsoft.com/office/drawing/2014/main" id="{E3D536EA-A7E4-3A22-B702-81842D24FB43}"/>
                  </a:ext>
                </a:extLst>
              </p:cNvPr>
              <p:cNvSpPr/>
              <p:nvPr/>
            </p:nvSpPr>
            <p:spPr>
              <a:xfrm>
                <a:off x="4690522" y="4145216"/>
                <a:ext cx="42100" cy="430625"/>
              </a:xfrm>
              <a:custGeom>
                <a:avLst/>
                <a:gdLst>
                  <a:gd name="connsiteX0" fmla="*/ 9334 w 42100"/>
                  <a:gd name="connsiteY0" fmla="*/ 430625 h 430625"/>
                  <a:gd name="connsiteX1" fmla="*/ 0 w 42100"/>
                  <a:gd name="connsiteY1" fmla="*/ 430625 h 430625"/>
                  <a:gd name="connsiteX2" fmla="*/ 0 w 42100"/>
                  <a:gd name="connsiteY2" fmla="*/ 25337 h 430625"/>
                  <a:gd name="connsiteX3" fmla="*/ 36767 w 42100"/>
                  <a:gd name="connsiteY3" fmla="*/ 0 h 430625"/>
                  <a:gd name="connsiteX4" fmla="*/ 42100 w 42100"/>
                  <a:gd name="connsiteY4" fmla="*/ 7715 h 430625"/>
                  <a:gd name="connsiteX5" fmla="*/ 9334 w 42100"/>
                  <a:gd name="connsiteY5" fmla="*/ 30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334" y="430625"/>
                    </a:moveTo>
                    <a:lnTo>
                      <a:pt x="0" y="430625"/>
                    </a:lnTo>
                    <a:lnTo>
                      <a:pt x="0" y="25337"/>
                    </a:lnTo>
                    <a:lnTo>
                      <a:pt x="36767" y="0"/>
                    </a:lnTo>
                    <a:lnTo>
                      <a:pt x="42100" y="7715"/>
                    </a:lnTo>
                    <a:lnTo>
                      <a:pt x="9334" y="30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5" name="任意多边形: 形状 74">
                <a:extLst>
                  <a:ext uri="{FF2B5EF4-FFF2-40B4-BE49-F238E27FC236}">
                    <a16:creationId xmlns:a16="http://schemas.microsoft.com/office/drawing/2014/main" id="{3AB1899F-9511-15D8-7B27-0C748715CB1A}"/>
                  </a:ext>
                </a:extLst>
              </p:cNvPr>
              <p:cNvSpPr/>
              <p:nvPr/>
            </p:nvSpPr>
            <p:spPr>
              <a:xfrm>
                <a:off x="4692427" y="4035964"/>
                <a:ext cx="140779" cy="476059"/>
              </a:xfrm>
              <a:custGeom>
                <a:avLst/>
                <a:gdLst>
                  <a:gd name="connsiteX0" fmla="*/ 140779 w 140779"/>
                  <a:gd name="connsiteY0" fmla="*/ 476059 h 476059"/>
                  <a:gd name="connsiteX1" fmla="*/ 2762 w 140779"/>
                  <a:gd name="connsiteY1" fmla="*/ 476059 h 476059"/>
                  <a:gd name="connsiteX2" fmla="*/ 2762 w 140779"/>
                  <a:gd name="connsiteY2" fmla="*/ 466630 h 476059"/>
                  <a:gd name="connsiteX3" fmla="*/ 131350 w 140779"/>
                  <a:gd name="connsiteY3" fmla="*/ 466630 h 476059"/>
                  <a:gd name="connsiteX4" fmla="*/ 131350 w 140779"/>
                  <a:gd name="connsiteY4" fmla="*/ 106013 h 476059"/>
                  <a:gd name="connsiteX5" fmla="*/ 0 w 140779"/>
                  <a:gd name="connsiteY5" fmla="*/ 7525 h 476059"/>
                  <a:gd name="connsiteX6" fmla="*/ 5620 w 140779"/>
                  <a:gd name="connsiteY6" fmla="*/ 0 h 476059"/>
                  <a:gd name="connsiteX7" fmla="*/ 140779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79" y="476059"/>
                    </a:moveTo>
                    <a:lnTo>
                      <a:pt x="2762" y="476059"/>
                    </a:lnTo>
                    <a:lnTo>
                      <a:pt x="2762" y="466630"/>
                    </a:lnTo>
                    <a:lnTo>
                      <a:pt x="131350" y="466630"/>
                    </a:lnTo>
                    <a:lnTo>
                      <a:pt x="131350" y="106013"/>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6" name="任意多边形: 形状 75">
                <a:extLst>
                  <a:ext uri="{FF2B5EF4-FFF2-40B4-BE49-F238E27FC236}">
                    <a16:creationId xmlns:a16="http://schemas.microsoft.com/office/drawing/2014/main" id="{4D9B2B09-12CB-7821-D91D-24D9069AAF1A}"/>
                  </a:ext>
                </a:extLst>
              </p:cNvPr>
              <p:cNvSpPr/>
              <p:nvPr/>
            </p:nvSpPr>
            <p:spPr>
              <a:xfrm>
                <a:off x="4627562" y="4070635"/>
                <a:ext cx="138969" cy="374713"/>
              </a:xfrm>
              <a:custGeom>
                <a:avLst/>
                <a:gdLst>
                  <a:gd name="connsiteX0" fmla="*/ 138970 w 138969"/>
                  <a:gd name="connsiteY0" fmla="*/ 374713 h 374713"/>
                  <a:gd name="connsiteX1" fmla="*/ 67627 w 138969"/>
                  <a:gd name="connsiteY1" fmla="*/ 374713 h 374713"/>
                  <a:gd name="connsiteX2" fmla="*/ 67627 w 138969"/>
                  <a:gd name="connsiteY2" fmla="*/ 365379 h 374713"/>
                  <a:gd name="connsiteX3" fmla="*/ 129540 w 138969"/>
                  <a:gd name="connsiteY3" fmla="*/ 365379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379"/>
                    </a:lnTo>
                    <a:lnTo>
                      <a:pt x="129540" y="365379"/>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7" name="任意多边形: 形状 76">
                <a:extLst>
                  <a:ext uri="{FF2B5EF4-FFF2-40B4-BE49-F238E27FC236}">
                    <a16:creationId xmlns:a16="http://schemas.microsoft.com/office/drawing/2014/main" id="{F9005F0F-F301-9B2F-FE8C-9989E25B94C6}"/>
                  </a:ext>
                </a:extLst>
              </p:cNvPr>
              <p:cNvSpPr/>
              <p:nvPr/>
            </p:nvSpPr>
            <p:spPr>
              <a:xfrm>
                <a:off x="4227512" y="4507356"/>
                <a:ext cx="339089" cy="266509"/>
              </a:xfrm>
              <a:custGeom>
                <a:avLst/>
                <a:gdLst>
                  <a:gd name="connsiteX0" fmla="*/ 329756 w 339089"/>
                  <a:gd name="connsiteY0" fmla="*/ 0 h 266509"/>
                  <a:gd name="connsiteX1" fmla="*/ 329756 w 339089"/>
                  <a:gd name="connsiteY1" fmla="*/ 261842 h 266509"/>
                  <a:gd name="connsiteX2" fmla="*/ 0 w 339089"/>
                  <a:gd name="connsiteY2" fmla="*/ 261842 h 266509"/>
                  <a:gd name="connsiteX3" fmla="*/ 0 w 339089"/>
                  <a:gd name="connsiteY3" fmla="*/ 266509 h 266509"/>
                  <a:gd name="connsiteX4" fmla="*/ 339090 w 339089"/>
                  <a:gd name="connsiteY4" fmla="*/ 266509 h 266509"/>
                  <a:gd name="connsiteX5" fmla="*/ 339090 w 339089"/>
                  <a:gd name="connsiteY5" fmla="*/ 0 h 26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66509">
                    <a:moveTo>
                      <a:pt x="329756" y="0"/>
                    </a:moveTo>
                    <a:lnTo>
                      <a:pt x="329756" y="261842"/>
                    </a:lnTo>
                    <a:lnTo>
                      <a:pt x="0" y="261842"/>
                    </a:lnTo>
                    <a:lnTo>
                      <a:pt x="0" y="266509"/>
                    </a:lnTo>
                    <a:lnTo>
                      <a:pt x="339090" y="26650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8" name="任意多边形: 形状 77">
                <a:extLst>
                  <a:ext uri="{FF2B5EF4-FFF2-40B4-BE49-F238E27FC236}">
                    <a16:creationId xmlns:a16="http://schemas.microsoft.com/office/drawing/2014/main" id="{388DF5B7-7605-148F-636A-1D045F91677C}"/>
                  </a:ext>
                </a:extLst>
              </p:cNvPr>
              <p:cNvSpPr/>
              <p:nvPr/>
            </p:nvSpPr>
            <p:spPr>
              <a:xfrm>
                <a:off x="4227512" y="4507356"/>
                <a:ext cx="270033" cy="204596"/>
              </a:xfrm>
              <a:custGeom>
                <a:avLst/>
                <a:gdLst>
                  <a:gd name="connsiteX0" fmla="*/ 260604 w 270033"/>
                  <a:gd name="connsiteY0" fmla="*/ 0 h 204596"/>
                  <a:gd name="connsiteX1" fmla="*/ 260604 w 270033"/>
                  <a:gd name="connsiteY1" fmla="*/ 195167 h 204596"/>
                  <a:gd name="connsiteX2" fmla="*/ 34385 w 270033"/>
                  <a:gd name="connsiteY2" fmla="*/ 195167 h 204596"/>
                  <a:gd name="connsiteX3" fmla="*/ 0 w 270033"/>
                  <a:gd name="connsiteY3" fmla="*/ 149923 h 204596"/>
                  <a:gd name="connsiteX4" fmla="*/ 0 w 270033"/>
                  <a:gd name="connsiteY4" fmla="*/ 165449 h 204596"/>
                  <a:gd name="connsiteX5" fmla="*/ 29718 w 270033"/>
                  <a:gd name="connsiteY5" fmla="*/ 204597 h 204596"/>
                  <a:gd name="connsiteX6" fmla="*/ 270034 w 270033"/>
                  <a:gd name="connsiteY6" fmla="*/ 204597 h 204596"/>
                  <a:gd name="connsiteX7" fmla="*/ 270034 w 270033"/>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6">
                    <a:moveTo>
                      <a:pt x="260604" y="0"/>
                    </a:moveTo>
                    <a:lnTo>
                      <a:pt x="260604" y="195167"/>
                    </a:lnTo>
                    <a:lnTo>
                      <a:pt x="34385" y="195167"/>
                    </a:lnTo>
                    <a:lnTo>
                      <a:pt x="0" y="149923"/>
                    </a:lnTo>
                    <a:lnTo>
                      <a:pt x="0" y="165449"/>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79" name="任意多边形: 形状 78">
                <a:extLst>
                  <a:ext uri="{FF2B5EF4-FFF2-40B4-BE49-F238E27FC236}">
                    <a16:creationId xmlns:a16="http://schemas.microsoft.com/office/drawing/2014/main" id="{821279D6-28DB-73BC-BCA5-A0461945AB2B}"/>
                  </a:ext>
                </a:extLst>
              </p:cNvPr>
              <p:cNvSpPr/>
              <p:nvPr/>
            </p:nvSpPr>
            <p:spPr>
              <a:xfrm>
                <a:off x="4227512" y="4206271"/>
                <a:ext cx="402907" cy="305752"/>
              </a:xfrm>
              <a:custGeom>
                <a:avLst/>
                <a:gdLst>
                  <a:gd name="connsiteX0" fmla="*/ 0 w 402907"/>
                  <a:gd name="connsiteY0" fmla="*/ 0 h 305752"/>
                  <a:gd name="connsiteX1" fmla="*/ 0 w 402907"/>
                  <a:gd name="connsiteY1" fmla="*/ 305752 h 305752"/>
                  <a:gd name="connsiteX2" fmla="*/ 402908 w 402907"/>
                  <a:gd name="connsiteY2" fmla="*/ 305752 h 305752"/>
                  <a:gd name="connsiteX3" fmla="*/ 402908 w 402907"/>
                  <a:gd name="connsiteY3" fmla="*/ 296323 h 305752"/>
                  <a:gd name="connsiteX4" fmla="*/ 2000 w 402907"/>
                  <a:gd name="connsiteY4" fmla="*/ 296323 h 305752"/>
                  <a:gd name="connsiteX5" fmla="*/ 2000 w 402907"/>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752">
                    <a:moveTo>
                      <a:pt x="0" y="0"/>
                    </a:moveTo>
                    <a:lnTo>
                      <a:pt x="0" y="305752"/>
                    </a:lnTo>
                    <a:lnTo>
                      <a:pt x="402908" y="305752"/>
                    </a:lnTo>
                    <a:lnTo>
                      <a:pt x="402908" y="296323"/>
                    </a:lnTo>
                    <a:lnTo>
                      <a:pt x="2000" y="296323"/>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0" name="任意多边形: 形状 79">
                <a:extLst>
                  <a:ext uri="{FF2B5EF4-FFF2-40B4-BE49-F238E27FC236}">
                    <a16:creationId xmlns:a16="http://schemas.microsoft.com/office/drawing/2014/main" id="{37382E9A-F703-17F7-7A8C-9B462EFF3A4C}"/>
                  </a:ext>
                </a:extLst>
              </p:cNvPr>
              <p:cNvSpPr/>
              <p:nvPr/>
            </p:nvSpPr>
            <p:spPr>
              <a:xfrm>
                <a:off x="4285709" y="4206271"/>
                <a:ext cx="344709" cy="239077"/>
              </a:xfrm>
              <a:custGeom>
                <a:avLst/>
                <a:gdLst>
                  <a:gd name="connsiteX0" fmla="*/ 344710 w 344709"/>
                  <a:gd name="connsiteY0" fmla="*/ 239077 h 239077"/>
                  <a:gd name="connsiteX1" fmla="*/ 0 w 344709"/>
                  <a:gd name="connsiteY1" fmla="*/ 239077 h 239077"/>
                  <a:gd name="connsiteX2" fmla="*/ 0 w 344709"/>
                  <a:gd name="connsiteY2" fmla="*/ 0 h 239077"/>
                  <a:gd name="connsiteX3" fmla="*/ 9430 w 344709"/>
                  <a:gd name="connsiteY3" fmla="*/ 0 h 239077"/>
                  <a:gd name="connsiteX4" fmla="*/ 9430 w 344709"/>
                  <a:gd name="connsiteY4" fmla="*/ 229743 h 239077"/>
                  <a:gd name="connsiteX5" fmla="*/ 344710 w 344709"/>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077">
                    <a:moveTo>
                      <a:pt x="344710" y="239077"/>
                    </a:moveTo>
                    <a:lnTo>
                      <a:pt x="0" y="239077"/>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1" name="任意多边形: 形状 80">
                <a:extLst>
                  <a:ext uri="{FF2B5EF4-FFF2-40B4-BE49-F238E27FC236}">
                    <a16:creationId xmlns:a16="http://schemas.microsoft.com/office/drawing/2014/main" id="{884AD6E6-59F3-D291-8169-9DBD5FBA82E2}"/>
                  </a:ext>
                </a:extLst>
              </p:cNvPr>
              <p:cNvSpPr/>
              <p:nvPr/>
            </p:nvSpPr>
            <p:spPr>
              <a:xfrm>
                <a:off x="4227512" y="4201508"/>
                <a:ext cx="270033" cy="239172"/>
              </a:xfrm>
              <a:custGeom>
                <a:avLst/>
                <a:gdLst>
                  <a:gd name="connsiteX0" fmla="*/ 0 w 270033"/>
                  <a:gd name="connsiteY0" fmla="*/ 0 h 239172"/>
                  <a:gd name="connsiteX1" fmla="*/ 0 w 270033"/>
                  <a:gd name="connsiteY1" fmla="*/ 9430 h 239172"/>
                  <a:gd name="connsiteX2" fmla="*/ 260604 w 270033"/>
                  <a:gd name="connsiteY2" fmla="*/ 9430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430"/>
                    </a:lnTo>
                    <a:lnTo>
                      <a:pt x="260604" y="9430"/>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2" name="任意多边形: 形状 81">
                <a:extLst>
                  <a:ext uri="{FF2B5EF4-FFF2-40B4-BE49-F238E27FC236}">
                    <a16:creationId xmlns:a16="http://schemas.microsoft.com/office/drawing/2014/main" id="{40308B2C-5320-B1CE-D190-A19FEEBCB65D}"/>
                  </a:ext>
                </a:extLst>
              </p:cNvPr>
              <p:cNvSpPr/>
              <p:nvPr/>
            </p:nvSpPr>
            <p:spPr>
              <a:xfrm>
                <a:off x="4227512" y="4136262"/>
                <a:ext cx="339089" cy="304419"/>
              </a:xfrm>
              <a:custGeom>
                <a:avLst/>
                <a:gdLst>
                  <a:gd name="connsiteX0" fmla="*/ 0 w 339089"/>
                  <a:gd name="connsiteY0" fmla="*/ 0 h 304419"/>
                  <a:gd name="connsiteX1" fmla="*/ 0 w 339089"/>
                  <a:gd name="connsiteY1" fmla="*/ 9430 h 304419"/>
                  <a:gd name="connsiteX2" fmla="*/ 329756 w 339089"/>
                  <a:gd name="connsiteY2" fmla="*/ 9430 h 304419"/>
                  <a:gd name="connsiteX3" fmla="*/ 329756 w 339089"/>
                  <a:gd name="connsiteY3" fmla="*/ 304419 h 304419"/>
                  <a:gd name="connsiteX4" fmla="*/ 339090 w 339089"/>
                  <a:gd name="connsiteY4" fmla="*/ 304419 h 304419"/>
                  <a:gd name="connsiteX5" fmla="*/ 339090 w 339089"/>
                  <a:gd name="connsiteY5" fmla="*/ 0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9">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3" name="任意多边形: 形状 82">
                <a:extLst>
                  <a:ext uri="{FF2B5EF4-FFF2-40B4-BE49-F238E27FC236}">
                    <a16:creationId xmlns:a16="http://schemas.microsoft.com/office/drawing/2014/main" id="{CC01C3B4-A7E0-125C-A865-E65C9CB0B4A5}"/>
                  </a:ext>
                </a:extLst>
              </p:cNvPr>
              <p:cNvSpPr/>
              <p:nvPr/>
            </p:nvSpPr>
            <p:spPr>
              <a:xfrm>
                <a:off x="4625657" y="3435222"/>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684 h 271271"/>
                  <a:gd name="connsiteX5" fmla="*/ 74200 w 207454"/>
                  <a:gd name="connsiteY5" fmla="*/ 142684 h 271271"/>
                  <a:gd name="connsiteX6" fmla="*/ 74200 w 207454"/>
                  <a:gd name="connsiteY6" fmla="*/ 196215 h 271271"/>
                  <a:gd name="connsiteX7" fmla="*/ 198120 w 207454"/>
                  <a:gd name="connsiteY7" fmla="*/ 196215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49 h 271271"/>
                  <a:gd name="connsiteX15" fmla="*/ 74200 w 207454"/>
                  <a:gd name="connsiteY15" fmla="*/ 205549 h 271271"/>
                  <a:gd name="connsiteX16" fmla="*/ 74200 w 207454"/>
                  <a:gd name="connsiteY16" fmla="*/ 271272 h 271271"/>
                  <a:gd name="connsiteX17" fmla="*/ 74200 w 207454"/>
                  <a:gd name="connsiteY17" fmla="*/ 133350 h 271271"/>
                  <a:gd name="connsiteX18" fmla="*/ 131540 w 207454"/>
                  <a:gd name="connsiteY18" fmla="*/ 133350 h 271271"/>
                  <a:gd name="connsiteX19" fmla="*/ 131540 w 207454"/>
                  <a:gd name="connsiteY19" fmla="*/ 74200 h 271271"/>
                  <a:gd name="connsiteX20" fmla="*/ 74200 w 207454"/>
                  <a:gd name="connsiteY20" fmla="*/ 74200 h 271271"/>
                  <a:gd name="connsiteX21" fmla="*/ 74200 w 207454"/>
                  <a:gd name="connsiteY21" fmla="*/ 13335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684"/>
                    </a:lnTo>
                    <a:lnTo>
                      <a:pt x="74200" y="142684"/>
                    </a:lnTo>
                    <a:lnTo>
                      <a:pt x="74200" y="196215"/>
                    </a:lnTo>
                    <a:lnTo>
                      <a:pt x="198120" y="196215"/>
                    </a:lnTo>
                    <a:lnTo>
                      <a:pt x="198120" y="9430"/>
                    </a:lnTo>
                    <a:lnTo>
                      <a:pt x="9430" y="9430"/>
                    </a:lnTo>
                    <a:lnTo>
                      <a:pt x="9430" y="271272"/>
                    </a:lnTo>
                    <a:lnTo>
                      <a:pt x="0" y="271272"/>
                    </a:lnTo>
                    <a:lnTo>
                      <a:pt x="0" y="0"/>
                    </a:lnTo>
                    <a:lnTo>
                      <a:pt x="207454" y="0"/>
                    </a:lnTo>
                    <a:lnTo>
                      <a:pt x="207454" y="205549"/>
                    </a:lnTo>
                    <a:lnTo>
                      <a:pt x="74200" y="205549"/>
                    </a:lnTo>
                    <a:lnTo>
                      <a:pt x="74200" y="271272"/>
                    </a:lnTo>
                    <a:close/>
                    <a:moveTo>
                      <a:pt x="74200" y="133350"/>
                    </a:moveTo>
                    <a:lnTo>
                      <a:pt x="131540" y="133350"/>
                    </a:lnTo>
                    <a:lnTo>
                      <a:pt x="131540" y="74200"/>
                    </a:lnTo>
                    <a:lnTo>
                      <a:pt x="74200" y="74200"/>
                    </a:lnTo>
                    <a:lnTo>
                      <a:pt x="74200" y="13335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4" name="任意多边形: 形状 83">
                <a:extLst>
                  <a:ext uri="{FF2B5EF4-FFF2-40B4-BE49-F238E27FC236}">
                    <a16:creationId xmlns:a16="http://schemas.microsoft.com/office/drawing/2014/main" id="{25CACD73-7D40-B571-C94C-A746A9303768}"/>
                  </a:ext>
                </a:extLst>
              </p:cNvPr>
              <p:cNvSpPr/>
              <p:nvPr/>
            </p:nvSpPr>
            <p:spPr>
              <a:xfrm>
                <a:off x="4227512" y="3628675"/>
                <a:ext cx="402907" cy="14001"/>
              </a:xfrm>
              <a:custGeom>
                <a:avLst/>
                <a:gdLst>
                  <a:gd name="connsiteX0" fmla="*/ 0 w 402907"/>
                  <a:gd name="connsiteY0" fmla="*/ 14002 h 14001"/>
                  <a:gd name="connsiteX1" fmla="*/ 402908 w 402907"/>
                  <a:gd name="connsiteY1" fmla="*/ 14002 h 14001"/>
                  <a:gd name="connsiteX2" fmla="*/ 402908 w 402907"/>
                  <a:gd name="connsiteY2" fmla="*/ 4667 h 14001"/>
                  <a:gd name="connsiteX3" fmla="*/ 3524 w 402907"/>
                  <a:gd name="connsiteY3" fmla="*/ 4667 h 14001"/>
                  <a:gd name="connsiteX4" fmla="*/ 0 w 402907"/>
                  <a:gd name="connsiteY4" fmla="*/ 0 h 14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01">
                    <a:moveTo>
                      <a:pt x="0" y="14002"/>
                    </a:moveTo>
                    <a:lnTo>
                      <a:pt x="402908" y="14002"/>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5" name="任意多边形: 形状 84">
                <a:extLst>
                  <a:ext uri="{FF2B5EF4-FFF2-40B4-BE49-F238E27FC236}">
                    <a16:creationId xmlns:a16="http://schemas.microsoft.com/office/drawing/2014/main" id="{1F4AAFD5-20C8-3012-BF38-8559E168887D}"/>
                  </a:ext>
                </a:extLst>
              </p:cNvPr>
              <p:cNvSpPr/>
              <p:nvPr/>
            </p:nvSpPr>
            <p:spPr>
              <a:xfrm>
                <a:off x="4234369" y="3535806"/>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766 h 42100"/>
                  <a:gd name="connsiteX5" fmla="*/ 396050 w 396049"/>
                  <a:gd name="connsiteY5" fmla="*/ 32766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6" name="任意多边形: 形状 85">
                <a:extLst>
                  <a:ext uri="{FF2B5EF4-FFF2-40B4-BE49-F238E27FC236}">
                    <a16:creationId xmlns:a16="http://schemas.microsoft.com/office/drawing/2014/main" id="{A4CD006D-1A6E-DE06-918D-052A6CDF57ED}"/>
                  </a:ext>
                </a:extLst>
              </p:cNvPr>
              <p:cNvSpPr/>
              <p:nvPr/>
            </p:nvSpPr>
            <p:spPr>
              <a:xfrm>
                <a:off x="4227512" y="3435317"/>
                <a:ext cx="339089" cy="137921"/>
              </a:xfrm>
              <a:custGeom>
                <a:avLst/>
                <a:gdLst>
                  <a:gd name="connsiteX0" fmla="*/ 0 w 339089"/>
                  <a:gd name="connsiteY0" fmla="*/ 0 h 137921"/>
                  <a:gd name="connsiteX1" fmla="*/ 0 w 339089"/>
                  <a:gd name="connsiteY1" fmla="*/ 14097 h 137921"/>
                  <a:gd name="connsiteX2" fmla="*/ 3619 w 339089"/>
                  <a:gd name="connsiteY2" fmla="*/ 9334 h 137921"/>
                  <a:gd name="connsiteX3" fmla="*/ 329756 w 339089"/>
                  <a:gd name="connsiteY3" fmla="*/ 9334 h 137921"/>
                  <a:gd name="connsiteX4" fmla="*/ 329756 w 339089"/>
                  <a:gd name="connsiteY4" fmla="*/ 137922 h 137921"/>
                  <a:gd name="connsiteX5" fmla="*/ 339090 w 339089"/>
                  <a:gd name="connsiteY5" fmla="*/ 137922 h 137921"/>
                  <a:gd name="connsiteX6" fmla="*/ 339090 w 339089"/>
                  <a:gd name="connsiteY6" fmla="*/ 0 h 13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7921">
                    <a:moveTo>
                      <a:pt x="0" y="0"/>
                    </a:moveTo>
                    <a:lnTo>
                      <a:pt x="0" y="14097"/>
                    </a:lnTo>
                    <a:lnTo>
                      <a:pt x="3619" y="9334"/>
                    </a:lnTo>
                    <a:lnTo>
                      <a:pt x="329756" y="9334"/>
                    </a:lnTo>
                    <a:lnTo>
                      <a:pt x="329756" y="137922"/>
                    </a:lnTo>
                    <a:lnTo>
                      <a:pt x="339090" y="13792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7" name="任意多边形: 形状 86">
                <a:extLst>
                  <a:ext uri="{FF2B5EF4-FFF2-40B4-BE49-F238E27FC236}">
                    <a16:creationId xmlns:a16="http://schemas.microsoft.com/office/drawing/2014/main" id="{38F29965-924E-0E7C-AEEF-C1A8884CAE56}"/>
                  </a:ext>
                </a:extLst>
              </p:cNvPr>
              <p:cNvSpPr/>
              <p:nvPr/>
            </p:nvSpPr>
            <p:spPr>
              <a:xfrm>
                <a:off x="4227512" y="3501897"/>
                <a:ext cx="272510" cy="71342"/>
              </a:xfrm>
              <a:custGeom>
                <a:avLst/>
                <a:gdLst>
                  <a:gd name="connsiteX0" fmla="*/ 32290 w 272510"/>
                  <a:gd name="connsiteY0" fmla="*/ 0 h 71342"/>
                  <a:gd name="connsiteX1" fmla="*/ 0 w 272510"/>
                  <a:gd name="connsiteY1" fmla="*/ 43053 h 71342"/>
                  <a:gd name="connsiteX2" fmla="*/ 0 w 272510"/>
                  <a:gd name="connsiteY2" fmla="*/ 58674 h 71342"/>
                  <a:gd name="connsiteX3" fmla="*/ 36957 w 272510"/>
                  <a:gd name="connsiteY3" fmla="*/ 9430 h 71342"/>
                  <a:gd name="connsiteX4" fmla="*/ 263081 w 272510"/>
                  <a:gd name="connsiteY4" fmla="*/ 9430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3053"/>
                    </a:lnTo>
                    <a:lnTo>
                      <a:pt x="0" y="58674"/>
                    </a:lnTo>
                    <a:lnTo>
                      <a:pt x="36957" y="9430"/>
                    </a:lnTo>
                    <a:lnTo>
                      <a:pt x="263081" y="9430"/>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8" name="任意多边形: 形状 87">
                <a:extLst>
                  <a:ext uri="{FF2B5EF4-FFF2-40B4-BE49-F238E27FC236}">
                    <a16:creationId xmlns:a16="http://schemas.microsoft.com/office/drawing/2014/main" id="{3823AF24-445D-9650-FD7C-696DEF03844D}"/>
                  </a:ext>
                </a:extLst>
              </p:cNvPr>
              <p:cNvSpPr/>
              <p:nvPr/>
            </p:nvSpPr>
            <p:spPr>
              <a:xfrm>
                <a:off x="4561934" y="3701827"/>
                <a:ext cx="271271" cy="408908"/>
              </a:xfrm>
              <a:custGeom>
                <a:avLst/>
                <a:gdLst>
                  <a:gd name="connsiteX0" fmla="*/ 234696 w 271271"/>
                  <a:gd name="connsiteY0" fmla="*/ 408908 h 408908"/>
                  <a:gd name="connsiteX1" fmla="*/ 228124 w 271271"/>
                  <a:gd name="connsiteY1" fmla="*/ 402146 h 408908"/>
                  <a:gd name="connsiteX2" fmla="*/ 261842 w 271271"/>
                  <a:gd name="connsiteY2" fmla="*/ 369094 h 408908"/>
                  <a:gd name="connsiteX3" fmla="*/ 261842 w 271271"/>
                  <a:gd name="connsiteY3" fmla="*/ 9430 h 408908"/>
                  <a:gd name="connsiteX4" fmla="*/ 0 w 271271"/>
                  <a:gd name="connsiteY4" fmla="*/ 9430 h 408908"/>
                  <a:gd name="connsiteX5" fmla="*/ 0 w 271271"/>
                  <a:gd name="connsiteY5" fmla="*/ 0 h 408908"/>
                  <a:gd name="connsiteX6" fmla="*/ 271272 w 271271"/>
                  <a:gd name="connsiteY6" fmla="*/ 0 h 408908"/>
                  <a:gd name="connsiteX7" fmla="*/ 271272 w 271271"/>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34696" y="408908"/>
                    </a:moveTo>
                    <a:lnTo>
                      <a:pt x="228124" y="402146"/>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89" name="任意多边形: 形状 88">
                <a:extLst>
                  <a:ext uri="{FF2B5EF4-FFF2-40B4-BE49-F238E27FC236}">
                    <a16:creationId xmlns:a16="http://schemas.microsoft.com/office/drawing/2014/main" id="{38ACBED4-119E-A18D-7C5B-14BE16871793}"/>
                  </a:ext>
                </a:extLst>
              </p:cNvPr>
              <p:cNvSpPr/>
              <p:nvPr/>
            </p:nvSpPr>
            <p:spPr>
              <a:xfrm>
                <a:off x="4227512" y="3518566"/>
                <a:ext cx="38385" cy="57435"/>
              </a:xfrm>
              <a:custGeom>
                <a:avLst/>
                <a:gdLst>
                  <a:gd name="connsiteX0" fmla="*/ 0 w 38385"/>
                  <a:gd name="connsiteY0" fmla="*/ 15811 h 57435"/>
                  <a:gd name="connsiteX1" fmla="*/ 30861 w 38385"/>
                  <a:gd name="connsiteY1" fmla="*/ 57436 h 57435"/>
                  <a:gd name="connsiteX2" fmla="*/ 38386 w 38385"/>
                  <a:gd name="connsiteY2" fmla="*/ 51911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911"/>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0" name="任意多边形: 形状 89">
                <a:extLst>
                  <a:ext uri="{FF2B5EF4-FFF2-40B4-BE49-F238E27FC236}">
                    <a16:creationId xmlns:a16="http://schemas.microsoft.com/office/drawing/2014/main" id="{D5061EF3-D52A-6F20-EADE-620831C0C587}"/>
                  </a:ext>
                </a:extLst>
              </p:cNvPr>
              <p:cNvSpPr/>
              <p:nvPr/>
            </p:nvSpPr>
            <p:spPr>
              <a:xfrm>
                <a:off x="4227512" y="3628675"/>
                <a:ext cx="4953" cy="10287"/>
              </a:xfrm>
              <a:custGeom>
                <a:avLst/>
                <a:gdLst>
                  <a:gd name="connsiteX0" fmla="*/ 0 w 4953"/>
                  <a:gd name="connsiteY0" fmla="*/ 10287 h 10287"/>
                  <a:gd name="connsiteX1" fmla="*/ 4953 w 4953"/>
                  <a:gd name="connsiteY1" fmla="*/ 6477 h 10287"/>
                  <a:gd name="connsiteX2" fmla="*/ 0 w 4953"/>
                  <a:gd name="connsiteY2" fmla="*/ 0 h 10287"/>
                </a:gdLst>
                <a:ahLst/>
                <a:cxnLst>
                  <a:cxn ang="0">
                    <a:pos x="connsiteX0" y="connsiteY0"/>
                  </a:cxn>
                  <a:cxn ang="0">
                    <a:pos x="connsiteX1" y="connsiteY1"/>
                  </a:cxn>
                  <a:cxn ang="0">
                    <a:pos x="connsiteX2" y="connsiteY2"/>
                  </a:cxn>
                </a:cxnLst>
                <a:rect l="l" t="t" r="r" b="b"/>
                <a:pathLst>
                  <a:path w="4953" h="10287">
                    <a:moveTo>
                      <a:pt x="0" y="10287"/>
                    </a:moveTo>
                    <a:lnTo>
                      <a:pt x="4953" y="647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1" name="任意多边形: 形状 90">
                <a:extLst>
                  <a:ext uri="{FF2B5EF4-FFF2-40B4-BE49-F238E27FC236}">
                    <a16:creationId xmlns:a16="http://schemas.microsoft.com/office/drawing/2014/main" id="{722F5A0C-DE5A-EBE5-C968-CF8F1E713AC6}"/>
                  </a:ext>
                </a:extLst>
              </p:cNvPr>
              <p:cNvSpPr/>
              <p:nvPr/>
            </p:nvSpPr>
            <p:spPr>
              <a:xfrm>
                <a:off x="4227512" y="4002912"/>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2" name="任意多边形: 形状 91">
                <a:extLst>
                  <a:ext uri="{FF2B5EF4-FFF2-40B4-BE49-F238E27FC236}">
                    <a16:creationId xmlns:a16="http://schemas.microsoft.com/office/drawing/2014/main" id="{C2D9901C-89A9-E90B-3ADE-A24314E6CFDF}"/>
                  </a:ext>
                </a:extLst>
              </p:cNvPr>
              <p:cNvSpPr/>
              <p:nvPr/>
            </p:nvSpPr>
            <p:spPr>
              <a:xfrm>
                <a:off x="4227512" y="4068158"/>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3" name="任意多边形: 形状 92">
                <a:extLst>
                  <a:ext uri="{FF2B5EF4-FFF2-40B4-BE49-F238E27FC236}">
                    <a16:creationId xmlns:a16="http://schemas.microsoft.com/office/drawing/2014/main" id="{53395F5B-DCB9-B9E0-84C0-9E0F905B4CC2}"/>
                  </a:ext>
                </a:extLst>
              </p:cNvPr>
              <p:cNvSpPr/>
              <p:nvPr/>
            </p:nvSpPr>
            <p:spPr>
              <a:xfrm>
                <a:off x="4227512" y="3701827"/>
                <a:ext cx="267747" cy="437864"/>
              </a:xfrm>
              <a:custGeom>
                <a:avLst/>
                <a:gdLst>
                  <a:gd name="connsiteX0" fmla="*/ 0 w 267747"/>
                  <a:gd name="connsiteY0" fmla="*/ 0 h 437864"/>
                  <a:gd name="connsiteX1" fmla="*/ 0 w 267747"/>
                  <a:gd name="connsiteY1" fmla="*/ 437864 h 437864"/>
                  <a:gd name="connsiteX2" fmla="*/ 5906 w 267747"/>
                  <a:gd name="connsiteY2" fmla="*/ 437864 h 437864"/>
                  <a:gd name="connsiteX3" fmla="*/ 5906 w 267747"/>
                  <a:gd name="connsiteY3" fmla="*/ 9430 h 437864"/>
                  <a:gd name="connsiteX4" fmla="*/ 267748 w 267747"/>
                  <a:gd name="connsiteY4" fmla="*/ 9430 h 437864"/>
                  <a:gd name="connsiteX5" fmla="*/ 267748 w 267747"/>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864">
                    <a:moveTo>
                      <a:pt x="0" y="0"/>
                    </a:moveTo>
                    <a:lnTo>
                      <a:pt x="0" y="437864"/>
                    </a:lnTo>
                    <a:lnTo>
                      <a:pt x="5906" y="437864"/>
                    </a:lnTo>
                    <a:lnTo>
                      <a:pt x="5906" y="9430"/>
                    </a:lnTo>
                    <a:lnTo>
                      <a:pt x="267748" y="9430"/>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4" name="任意多边形: 形状 93">
                <a:extLst>
                  <a:ext uri="{FF2B5EF4-FFF2-40B4-BE49-F238E27FC236}">
                    <a16:creationId xmlns:a16="http://schemas.microsoft.com/office/drawing/2014/main" id="{FB2FDD3D-C346-8419-E754-F85031FADD60}"/>
                  </a:ext>
                </a:extLst>
              </p:cNvPr>
              <p:cNvSpPr/>
              <p:nvPr/>
            </p:nvSpPr>
            <p:spPr>
              <a:xfrm>
                <a:off x="4295425" y="3638009"/>
                <a:ext cx="204596" cy="374332"/>
              </a:xfrm>
              <a:custGeom>
                <a:avLst/>
                <a:gdLst>
                  <a:gd name="connsiteX0" fmla="*/ 204597 w 204596"/>
                  <a:gd name="connsiteY0" fmla="*/ 374333 h 374332"/>
                  <a:gd name="connsiteX1" fmla="*/ 0 w 204596"/>
                  <a:gd name="connsiteY1" fmla="*/ 374333 h 374332"/>
                  <a:gd name="connsiteX2" fmla="*/ 0 w 204596"/>
                  <a:gd name="connsiteY2" fmla="*/ 364903 h 374332"/>
                  <a:gd name="connsiteX3" fmla="*/ 195167 w 204596"/>
                  <a:gd name="connsiteY3" fmla="*/ 364903 h 374332"/>
                  <a:gd name="connsiteX4" fmla="*/ 195167 w 204596"/>
                  <a:gd name="connsiteY4" fmla="*/ 0 h 374332"/>
                  <a:gd name="connsiteX5" fmla="*/ 204597 w 204596"/>
                  <a:gd name="connsiteY5" fmla="*/ 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204597" y="374333"/>
                    </a:moveTo>
                    <a:lnTo>
                      <a:pt x="0" y="374333"/>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5" name="任意多边形: 形状 94">
                <a:extLst>
                  <a:ext uri="{FF2B5EF4-FFF2-40B4-BE49-F238E27FC236}">
                    <a16:creationId xmlns:a16="http://schemas.microsoft.com/office/drawing/2014/main" id="{8426DB93-1318-FAA7-6890-7B302E337F48}"/>
                  </a:ext>
                </a:extLst>
              </p:cNvPr>
              <p:cNvSpPr/>
              <p:nvPr/>
            </p:nvSpPr>
            <p:spPr>
              <a:xfrm>
                <a:off x="4295425" y="3638009"/>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6" name="任意多边形: 形状 95">
                <a:extLst>
                  <a:ext uri="{FF2B5EF4-FFF2-40B4-BE49-F238E27FC236}">
                    <a16:creationId xmlns:a16="http://schemas.microsoft.com/office/drawing/2014/main" id="{5A97CAC9-3EE7-1288-A49B-61919F4DB4A4}"/>
                  </a:ext>
                </a:extLst>
              </p:cNvPr>
              <p:cNvSpPr/>
              <p:nvPr/>
            </p:nvSpPr>
            <p:spPr>
              <a:xfrm>
                <a:off x="4561934" y="3768502"/>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4 h 299656"/>
                  <a:gd name="connsiteX4" fmla="*/ 0 w 204692"/>
                  <a:gd name="connsiteY4" fmla="*/ 9334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4"/>
                    </a:lnTo>
                    <a:lnTo>
                      <a:pt x="0" y="9334"/>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7" name="任意多边形: 形状 96">
                <a:extLst>
                  <a:ext uri="{FF2B5EF4-FFF2-40B4-BE49-F238E27FC236}">
                    <a16:creationId xmlns:a16="http://schemas.microsoft.com/office/drawing/2014/main" id="{C891EBA8-D3FF-2D91-8150-B7C81097DB10}"/>
                  </a:ext>
                </a:extLst>
              </p:cNvPr>
              <p:cNvSpPr/>
              <p:nvPr/>
            </p:nvSpPr>
            <p:spPr>
              <a:xfrm>
                <a:off x="4290662" y="3768502"/>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334 h 371189"/>
                  <a:gd name="connsiteX5" fmla="*/ 9430 w 204596"/>
                  <a:gd name="connsiteY5" fmla="*/ 9334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8" name="任意多边形: 形状 97">
                <a:extLst>
                  <a:ext uri="{FF2B5EF4-FFF2-40B4-BE49-F238E27FC236}">
                    <a16:creationId xmlns:a16="http://schemas.microsoft.com/office/drawing/2014/main" id="{D6E1AFF8-82EA-56E6-BE4B-F1F53D91CB08}"/>
                  </a:ext>
                </a:extLst>
              </p:cNvPr>
              <p:cNvSpPr/>
              <p:nvPr/>
            </p:nvSpPr>
            <p:spPr>
              <a:xfrm>
                <a:off x="4690522" y="3773169"/>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99" name="任意多边形: 形状 98">
                <a:extLst>
                  <a:ext uri="{FF2B5EF4-FFF2-40B4-BE49-F238E27FC236}">
                    <a16:creationId xmlns:a16="http://schemas.microsoft.com/office/drawing/2014/main" id="{B354C438-DB9A-9020-F9AD-F05561896429}"/>
                  </a:ext>
                </a:extLst>
              </p:cNvPr>
              <p:cNvSpPr/>
              <p:nvPr/>
            </p:nvSpPr>
            <p:spPr>
              <a:xfrm>
                <a:off x="4625752" y="3773169"/>
                <a:ext cx="138969" cy="404717"/>
              </a:xfrm>
              <a:custGeom>
                <a:avLst/>
                <a:gdLst>
                  <a:gd name="connsiteX0" fmla="*/ 133255 w 138969"/>
                  <a:gd name="connsiteY0" fmla="*/ 404717 h 404717"/>
                  <a:gd name="connsiteX1" fmla="*/ 0 w 138969"/>
                  <a:gd name="connsiteY1" fmla="*/ 301942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1942"/>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0" name="任意多边形: 形状 99">
                <a:extLst>
                  <a:ext uri="{FF2B5EF4-FFF2-40B4-BE49-F238E27FC236}">
                    <a16:creationId xmlns:a16="http://schemas.microsoft.com/office/drawing/2014/main" id="{D0F34037-356A-00BB-EADD-755A35618F22}"/>
                  </a:ext>
                </a:extLst>
              </p:cNvPr>
              <p:cNvSpPr/>
              <p:nvPr/>
            </p:nvSpPr>
            <p:spPr>
              <a:xfrm>
                <a:off x="6255194" y="3099942"/>
                <a:ext cx="207454" cy="271272"/>
              </a:xfrm>
              <a:custGeom>
                <a:avLst/>
                <a:gdLst>
                  <a:gd name="connsiteX0" fmla="*/ 207454 w 207454"/>
                  <a:gd name="connsiteY0" fmla="*/ 271272 h 271272"/>
                  <a:gd name="connsiteX1" fmla="*/ 0 w 207454"/>
                  <a:gd name="connsiteY1" fmla="*/ 271272 h 271272"/>
                  <a:gd name="connsiteX2" fmla="*/ 0 w 207454"/>
                  <a:gd name="connsiteY2" fmla="*/ 65627 h 271272"/>
                  <a:gd name="connsiteX3" fmla="*/ 133255 w 207454"/>
                  <a:gd name="connsiteY3" fmla="*/ 65627 h 271272"/>
                  <a:gd name="connsiteX4" fmla="*/ 133255 w 207454"/>
                  <a:gd name="connsiteY4" fmla="*/ 0 h 271272"/>
                  <a:gd name="connsiteX5" fmla="*/ 142684 w 207454"/>
                  <a:gd name="connsiteY5" fmla="*/ 0 h 271272"/>
                  <a:gd name="connsiteX6" fmla="*/ 142684 w 207454"/>
                  <a:gd name="connsiteY6" fmla="*/ 206407 h 271272"/>
                  <a:gd name="connsiteX7" fmla="*/ 66580 w 207454"/>
                  <a:gd name="connsiteY7" fmla="*/ 206407 h 271272"/>
                  <a:gd name="connsiteX8" fmla="*/ 66580 w 207454"/>
                  <a:gd name="connsiteY8" fmla="*/ 128492 h 271272"/>
                  <a:gd name="connsiteX9" fmla="*/ 133255 w 207454"/>
                  <a:gd name="connsiteY9" fmla="*/ 128492 h 271272"/>
                  <a:gd name="connsiteX10" fmla="*/ 133255 w 207454"/>
                  <a:gd name="connsiteY10" fmla="*/ 74962 h 271272"/>
                  <a:gd name="connsiteX11" fmla="*/ 9334 w 207454"/>
                  <a:gd name="connsiteY11" fmla="*/ 74962 h 271272"/>
                  <a:gd name="connsiteX12" fmla="*/ 9334 w 207454"/>
                  <a:gd name="connsiteY12" fmla="*/ 261842 h 271272"/>
                  <a:gd name="connsiteX13" fmla="*/ 198025 w 207454"/>
                  <a:gd name="connsiteY13" fmla="*/ 261842 h 271272"/>
                  <a:gd name="connsiteX14" fmla="*/ 198025 w 207454"/>
                  <a:gd name="connsiteY14" fmla="*/ 0 h 271272"/>
                  <a:gd name="connsiteX15" fmla="*/ 207359 w 207454"/>
                  <a:gd name="connsiteY15" fmla="*/ 0 h 271272"/>
                  <a:gd name="connsiteX16" fmla="*/ 207359 w 207454"/>
                  <a:gd name="connsiteY16" fmla="*/ 271272 h 271272"/>
                  <a:gd name="connsiteX17" fmla="*/ 76009 w 207454"/>
                  <a:gd name="connsiteY17" fmla="*/ 197072 h 271272"/>
                  <a:gd name="connsiteX18" fmla="*/ 133350 w 207454"/>
                  <a:gd name="connsiteY18" fmla="*/ 197072 h 271272"/>
                  <a:gd name="connsiteX19" fmla="*/ 133350 w 207454"/>
                  <a:gd name="connsiteY19" fmla="*/ 137922 h 271272"/>
                  <a:gd name="connsiteX20" fmla="*/ 76009 w 207454"/>
                  <a:gd name="connsiteY20" fmla="*/ 137922 h 271272"/>
                  <a:gd name="connsiteX21" fmla="*/ 76009 w 207454"/>
                  <a:gd name="connsiteY21" fmla="*/ 197072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2">
                    <a:moveTo>
                      <a:pt x="207454" y="271272"/>
                    </a:moveTo>
                    <a:lnTo>
                      <a:pt x="0" y="271272"/>
                    </a:lnTo>
                    <a:lnTo>
                      <a:pt x="0" y="65627"/>
                    </a:lnTo>
                    <a:lnTo>
                      <a:pt x="133255" y="65627"/>
                    </a:lnTo>
                    <a:lnTo>
                      <a:pt x="133255" y="0"/>
                    </a:lnTo>
                    <a:lnTo>
                      <a:pt x="142684" y="0"/>
                    </a:lnTo>
                    <a:lnTo>
                      <a:pt x="142684" y="206407"/>
                    </a:lnTo>
                    <a:lnTo>
                      <a:pt x="66580" y="206407"/>
                    </a:lnTo>
                    <a:lnTo>
                      <a:pt x="66580" y="128492"/>
                    </a:lnTo>
                    <a:lnTo>
                      <a:pt x="133255" y="128492"/>
                    </a:lnTo>
                    <a:lnTo>
                      <a:pt x="133255" y="74962"/>
                    </a:lnTo>
                    <a:lnTo>
                      <a:pt x="9334" y="74962"/>
                    </a:lnTo>
                    <a:lnTo>
                      <a:pt x="9334" y="261842"/>
                    </a:lnTo>
                    <a:lnTo>
                      <a:pt x="198025" y="261842"/>
                    </a:lnTo>
                    <a:lnTo>
                      <a:pt x="198025" y="0"/>
                    </a:lnTo>
                    <a:lnTo>
                      <a:pt x="207359" y="0"/>
                    </a:lnTo>
                    <a:lnTo>
                      <a:pt x="207359" y="271272"/>
                    </a:lnTo>
                    <a:close/>
                    <a:moveTo>
                      <a:pt x="76009" y="197072"/>
                    </a:moveTo>
                    <a:lnTo>
                      <a:pt x="133350" y="197072"/>
                    </a:lnTo>
                    <a:lnTo>
                      <a:pt x="133350" y="137922"/>
                    </a:lnTo>
                    <a:lnTo>
                      <a:pt x="76009" y="137922"/>
                    </a:lnTo>
                    <a:lnTo>
                      <a:pt x="76009"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1" name="任意多边形: 形状 100">
                <a:extLst>
                  <a:ext uri="{FF2B5EF4-FFF2-40B4-BE49-F238E27FC236}">
                    <a16:creationId xmlns:a16="http://schemas.microsoft.com/office/drawing/2014/main" id="{27BCDC3F-F959-0F06-9BE6-E72B5C4D2729}"/>
                  </a:ext>
                </a:extLst>
              </p:cNvPr>
              <p:cNvSpPr/>
              <p:nvPr/>
            </p:nvSpPr>
            <p:spPr>
              <a:xfrm>
                <a:off x="6457981" y="3163760"/>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2" name="任意多边形: 形状 101">
                <a:extLst>
                  <a:ext uri="{FF2B5EF4-FFF2-40B4-BE49-F238E27FC236}">
                    <a16:creationId xmlns:a16="http://schemas.microsoft.com/office/drawing/2014/main" id="{8E9AA982-E651-FB57-B2A7-17BF703A8E32}"/>
                  </a:ext>
                </a:extLst>
              </p:cNvPr>
              <p:cNvSpPr/>
              <p:nvPr/>
            </p:nvSpPr>
            <p:spPr>
              <a:xfrm>
                <a:off x="6457981" y="3228529"/>
                <a:ext cx="396049" cy="42100"/>
              </a:xfrm>
              <a:custGeom>
                <a:avLst/>
                <a:gdLst>
                  <a:gd name="connsiteX0" fmla="*/ 388334 w 396049"/>
                  <a:gd name="connsiteY0" fmla="*/ 42100 h 42100"/>
                  <a:gd name="connsiteX1" fmla="*/ 365855 w 396049"/>
                  <a:gd name="connsiteY1" fmla="*/ 9430 h 42100"/>
                  <a:gd name="connsiteX2" fmla="*/ 0 w 396049"/>
                  <a:gd name="connsiteY2" fmla="*/ 9430 h 42100"/>
                  <a:gd name="connsiteX3" fmla="*/ 0 w 396049"/>
                  <a:gd name="connsiteY3" fmla="*/ 0 h 42100"/>
                  <a:gd name="connsiteX4" fmla="*/ 370808 w 396049"/>
                  <a:gd name="connsiteY4" fmla="*/ 0 h 42100"/>
                  <a:gd name="connsiteX5" fmla="*/ 396049 w 396049"/>
                  <a:gd name="connsiteY5" fmla="*/ 36862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430"/>
                    </a:lnTo>
                    <a:lnTo>
                      <a:pt x="0" y="9430"/>
                    </a:lnTo>
                    <a:lnTo>
                      <a:pt x="0" y="0"/>
                    </a:lnTo>
                    <a:lnTo>
                      <a:pt x="370808" y="0"/>
                    </a:lnTo>
                    <a:lnTo>
                      <a:pt x="396049" y="3686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3" name="任意多边形: 形状 102">
                <a:extLst>
                  <a:ext uri="{FF2B5EF4-FFF2-40B4-BE49-F238E27FC236}">
                    <a16:creationId xmlns:a16="http://schemas.microsoft.com/office/drawing/2014/main" id="{86FDFE0D-96B2-94C0-15AB-8206DCB83337}"/>
                  </a:ext>
                </a:extLst>
              </p:cNvPr>
              <p:cNvSpPr/>
              <p:nvPr/>
            </p:nvSpPr>
            <p:spPr>
              <a:xfrm>
                <a:off x="6521798" y="3233292"/>
                <a:ext cx="405669" cy="137922"/>
              </a:xfrm>
              <a:custGeom>
                <a:avLst/>
                <a:gdLst>
                  <a:gd name="connsiteX0" fmla="*/ 0 w 405669"/>
                  <a:gd name="connsiteY0" fmla="*/ 0 h 137922"/>
                  <a:gd name="connsiteX1" fmla="*/ 0 w 405669"/>
                  <a:gd name="connsiteY1" fmla="*/ 137922 h 137922"/>
                  <a:gd name="connsiteX2" fmla="*/ 340138 w 405669"/>
                  <a:gd name="connsiteY2" fmla="*/ 137922 h 137922"/>
                  <a:gd name="connsiteX3" fmla="*/ 405670 w 405669"/>
                  <a:gd name="connsiteY3" fmla="*/ 50578 h 137922"/>
                  <a:gd name="connsiteX4" fmla="*/ 405670 w 405669"/>
                  <a:gd name="connsiteY4" fmla="*/ 34957 h 137922"/>
                  <a:gd name="connsiteX5" fmla="*/ 335471 w 405669"/>
                  <a:gd name="connsiteY5" fmla="*/ 128588 h 137922"/>
                  <a:gd name="connsiteX6" fmla="*/ 9335 w 405669"/>
                  <a:gd name="connsiteY6" fmla="*/ 128588 h 137922"/>
                  <a:gd name="connsiteX7" fmla="*/ 9335 w 405669"/>
                  <a:gd name="connsiteY7" fmla="*/ 0 h 13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137922">
                    <a:moveTo>
                      <a:pt x="0" y="0"/>
                    </a:moveTo>
                    <a:lnTo>
                      <a:pt x="0" y="137922"/>
                    </a:lnTo>
                    <a:lnTo>
                      <a:pt x="340138" y="137922"/>
                    </a:lnTo>
                    <a:lnTo>
                      <a:pt x="405670" y="50578"/>
                    </a:lnTo>
                    <a:lnTo>
                      <a:pt x="405670" y="34957"/>
                    </a:lnTo>
                    <a:lnTo>
                      <a:pt x="335471" y="128588"/>
                    </a:lnTo>
                    <a:lnTo>
                      <a:pt x="9335" y="128588"/>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4" name="任意多边形: 形状 103">
                <a:extLst>
                  <a:ext uri="{FF2B5EF4-FFF2-40B4-BE49-F238E27FC236}">
                    <a16:creationId xmlns:a16="http://schemas.microsoft.com/office/drawing/2014/main" id="{06A60CF1-5D94-0F0B-E736-E4011F4F1361}"/>
                  </a:ext>
                </a:extLst>
              </p:cNvPr>
              <p:cNvSpPr/>
              <p:nvPr/>
            </p:nvSpPr>
            <p:spPr>
              <a:xfrm>
                <a:off x="6588378" y="3163760"/>
                <a:ext cx="339185" cy="140779"/>
              </a:xfrm>
              <a:custGeom>
                <a:avLst/>
                <a:gdLst>
                  <a:gd name="connsiteX0" fmla="*/ 334137 w 339185"/>
                  <a:gd name="connsiteY0" fmla="*/ 0 h 140779"/>
                  <a:gd name="connsiteX1" fmla="*/ 235553 w 339185"/>
                  <a:gd name="connsiteY1" fmla="*/ 131445 h 140779"/>
                  <a:gd name="connsiteX2" fmla="*/ 9430 w 339185"/>
                  <a:gd name="connsiteY2" fmla="*/ 131445 h 140779"/>
                  <a:gd name="connsiteX3" fmla="*/ 9430 w 339185"/>
                  <a:gd name="connsiteY3" fmla="*/ 69437 h 140779"/>
                  <a:gd name="connsiteX4" fmla="*/ 0 w 339185"/>
                  <a:gd name="connsiteY4" fmla="*/ 69437 h 140779"/>
                  <a:gd name="connsiteX5" fmla="*/ 0 w 339185"/>
                  <a:gd name="connsiteY5" fmla="*/ 140779 h 140779"/>
                  <a:gd name="connsiteX6" fmla="*/ 240221 w 339185"/>
                  <a:gd name="connsiteY6" fmla="*/ 140779 h 140779"/>
                  <a:gd name="connsiteX7" fmla="*/ 338804 w 339185"/>
                  <a:gd name="connsiteY7" fmla="*/ 9430 h 140779"/>
                  <a:gd name="connsiteX8" fmla="*/ 339185 w 339185"/>
                  <a:gd name="connsiteY8" fmla="*/ 9430 h 140779"/>
                  <a:gd name="connsiteX9" fmla="*/ 339185 w 339185"/>
                  <a:gd name="connsiteY9"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9185" h="140779">
                    <a:moveTo>
                      <a:pt x="334137" y="0"/>
                    </a:moveTo>
                    <a:lnTo>
                      <a:pt x="235553" y="131445"/>
                    </a:lnTo>
                    <a:lnTo>
                      <a:pt x="9430" y="131445"/>
                    </a:lnTo>
                    <a:lnTo>
                      <a:pt x="9430" y="69437"/>
                    </a:lnTo>
                    <a:lnTo>
                      <a:pt x="0" y="69437"/>
                    </a:lnTo>
                    <a:lnTo>
                      <a:pt x="0" y="140779"/>
                    </a:lnTo>
                    <a:lnTo>
                      <a:pt x="240221" y="140779"/>
                    </a:lnTo>
                    <a:lnTo>
                      <a:pt x="338804" y="9430"/>
                    </a:lnTo>
                    <a:lnTo>
                      <a:pt x="339185" y="9430"/>
                    </a:lnTo>
                    <a:lnTo>
                      <a:pt x="33918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5" name="任意多边形: 形状 104">
                <a:extLst>
                  <a:ext uri="{FF2B5EF4-FFF2-40B4-BE49-F238E27FC236}">
                    <a16:creationId xmlns:a16="http://schemas.microsoft.com/office/drawing/2014/main" id="{C321BB99-100C-95E5-6412-C1E0FD50ABC3}"/>
                  </a:ext>
                </a:extLst>
              </p:cNvPr>
              <p:cNvSpPr/>
              <p:nvPr/>
            </p:nvSpPr>
            <p:spPr>
              <a:xfrm>
                <a:off x="6255194" y="2695796"/>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667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667"/>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6" name="任意多边形: 形状 105">
                <a:extLst>
                  <a:ext uri="{FF2B5EF4-FFF2-40B4-BE49-F238E27FC236}">
                    <a16:creationId xmlns:a16="http://schemas.microsoft.com/office/drawing/2014/main" id="{BF48D4A9-7553-1094-8DF1-329D362A3914}"/>
                  </a:ext>
                </a:extLst>
              </p:cNvPr>
              <p:cNvSpPr/>
              <p:nvPr/>
            </p:nvSpPr>
            <p:spPr>
              <a:xfrm>
                <a:off x="6822503" y="3230435"/>
                <a:ext cx="104965" cy="140779"/>
              </a:xfrm>
              <a:custGeom>
                <a:avLst/>
                <a:gdLst>
                  <a:gd name="connsiteX0" fmla="*/ 0 w 104965"/>
                  <a:gd name="connsiteY0" fmla="*/ 5620 h 140779"/>
                  <a:gd name="connsiteX1" fmla="*/ 100013 w 104965"/>
                  <a:gd name="connsiteY1" fmla="*/ 140779 h 140779"/>
                  <a:gd name="connsiteX2" fmla="*/ 104965 w 104965"/>
                  <a:gd name="connsiteY2" fmla="*/ 140779 h 140779"/>
                  <a:gd name="connsiteX3" fmla="*/ 104965 w 104965"/>
                  <a:gd name="connsiteY3" fmla="*/ 131445 h 140779"/>
                  <a:gd name="connsiteX4" fmla="*/ 104680 w 104965"/>
                  <a:gd name="connsiteY4" fmla="*/ 131445 h 140779"/>
                  <a:gd name="connsiteX5" fmla="*/ 7525 w 104965"/>
                  <a:gd name="connsiteY5" fmla="*/ 0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965" h="140779">
                    <a:moveTo>
                      <a:pt x="0" y="5620"/>
                    </a:moveTo>
                    <a:lnTo>
                      <a:pt x="100013" y="140779"/>
                    </a:lnTo>
                    <a:lnTo>
                      <a:pt x="104965" y="140779"/>
                    </a:lnTo>
                    <a:lnTo>
                      <a:pt x="104965" y="131445"/>
                    </a:lnTo>
                    <a:lnTo>
                      <a:pt x="104680" y="131445"/>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7" name="任意多边形: 形状 106">
                <a:extLst>
                  <a:ext uri="{FF2B5EF4-FFF2-40B4-BE49-F238E27FC236}">
                    <a16:creationId xmlns:a16="http://schemas.microsoft.com/office/drawing/2014/main" id="{4F94F6D8-C0F9-BD93-B7DF-47B3A2AD0B53}"/>
                  </a:ext>
                </a:extLst>
              </p:cNvPr>
              <p:cNvSpPr/>
              <p:nvPr/>
            </p:nvSpPr>
            <p:spPr>
              <a:xfrm>
                <a:off x="6855935" y="3165569"/>
                <a:ext cx="71627" cy="99917"/>
              </a:xfrm>
              <a:custGeom>
                <a:avLst/>
                <a:gdLst>
                  <a:gd name="connsiteX0" fmla="*/ 0 w 71627"/>
                  <a:gd name="connsiteY0" fmla="*/ 5715 h 99917"/>
                  <a:gd name="connsiteX1" fmla="*/ 71628 w 71627"/>
                  <a:gd name="connsiteY1" fmla="*/ 99917 h 99917"/>
                  <a:gd name="connsiteX2" fmla="*/ 71628 w 71627"/>
                  <a:gd name="connsiteY2" fmla="*/ 84392 h 99917"/>
                  <a:gd name="connsiteX3" fmla="*/ 7429 w 71627"/>
                  <a:gd name="connsiteY3" fmla="*/ 0 h 99917"/>
                </a:gdLst>
                <a:ahLst/>
                <a:cxnLst>
                  <a:cxn ang="0">
                    <a:pos x="connsiteX0" y="connsiteY0"/>
                  </a:cxn>
                  <a:cxn ang="0">
                    <a:pos x="connsiteX1" y="connsiteY1"/>
                  </a:cxn>
                  <a:cxn ang="0">
                    <a:pos x="connsiteX2" y="connsiteY2"/>
                  </a:cxn>
                  <a:cxn ang="0">
                    <a:pos x="connsiteX3" y="connsiteY3"/>
                  </a:cxn>
                </a:cxnLst>
                <a:rect l="l" t="t" r="r" b="b"/>
                <a:pathLst>
                  <a:path w="71627" h="99917">
                    <a:moveTo>
                      <a:pt x="0" y="5715"/>
                    </a:moveTo>
                    <a:lnTo>
                      <a:pt x="71628" y="99917"/>
                    </a:lnTo>
                    <a:lnTo>
                      <a:pt x="71628" y="84392"/>
                    </a:lnTo>
                    <a:lnTo>
                      <a:pt x="742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8" name="任意多边形: 形状 107">
                <a:extLst>
                  <a:ext uri="{FF2B5EF4-FFF2-40B4-BE49-F238E27FC236}">
                    <a16:creationId xmlns:a16="http://schemas.microsoft.com/office/drawing/2014/main" id="{556D6212-BD87-4A6E-66CE-AD5E6685B092}"/>
                  </a:ext>
                </a:extLst>
              </p:cNvPr>
              <p:cNvSpPr/>
              <p:nvPr/>
            </p:nvSpPr>
            <p:spPr>
              <a:xfrm>
                <a:off x="6920134" y="2798857"/>
                <a:ext cx="7334" cy="305752"/>
              </a:xfrm>
              <a:custGeom>
                <a:avLst/>
                <a:gdLst>
                  <a:gd name="connsiteX0" fmla="*/ 0 w 7334"/>
                  <a:gd name="connsiteY0" fmla="*/ 0 h 305752"/>
                  <a:gd name="connsiteX1" fmla="*/ 7334 w 7334"/>
                  <a:gd name="connsiteY1" fmla="*/ 0 h 305752"/>
                  <a:gd name="connsiteX2" fmla="*/ 7334 w 7334"/>
                  <a:gd name="connsiteY2" fmla="*/ 305753 h 305752"/>
                  <a:gd name="connsiteX3" fmla="*/ 0 w 7334"/>
                  <a:gd name="connsiteY3" fmla="*/ 305753 h 305752"/>
                </a:gdLst>
                <a:ahLst/>
                <a:cxnLst>
                  <a:cxn ang="0">
                    <a:pos x="connsiteX0" y="connsiteY0"/>
                  </a:cxn>
                  <a:cxn ang="0">
                    <a:pos x="connsiteX1" y="connsiteY1"/>
                  </a:cxn>
                  <a:cxn ang="0">
                    <a:pos x="connsiteX2" y="connsiteY2"/>
                  </a:cxn>
                  <a:cxn ang="0">
                    <a:pos x="connsiteX3" y="connsiteY3"/>
                  </a:cxn>
                </a:cxnLst>
                <a:rect l="l" t="t" r="r" b="b"/>
                <a:pathLst>
                  <a:path w="7334" h="305752">
                    <a:moveTo>
                      <a:pt x="0" y="0"/>
                    </a:moveTo>
                    <a:lnTo>
                      <a:pt x="7334" y="0"/>
                    </a:lnTo>
                    <a:lnTo>
                      <a:pt x="7334" y="305753"/>
                    </a:lnTo>
                    <a:lnTo>
                      <a:pt x="0" y="30575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09" name="任意多边形: 形状 108">
                <a:extLst>
                  <a:ext uri="{FF2B5EF4-FFF2-40B4-BE49-F238E27FC236}">
                    <a16:creationId xmlns:a16="http://schemas.microsoft.com/office/drawing/2014/main" id="{25FAB2FD-7534-25F4-26A4-841A599F949C}"/>
                  </a:ext>
                </a:extLst>
              </p:cNvPr>
              <p:cNvSpPr/>
              <p:nvPr/>
            </p:nvSpPr>
            <p:spPr>
              <a:xfrm>
                <a:off x="6859650" y="2794190"/>
                <a:ext cx="67913" cy="9429"/>
              </a:xfrm>
              <a:custGeom>
                <a:avLst/>
                <a:gdLst>
                  <a:gd name="connsiteX0" fmla="*/ 0 w 67913"/>
                  <a:gd name="connsiteY0" fmla="*/ 0 h 9429"/>
                  <a:gd name="connsiteX1" fmla="*/ 67913 w 67913"/>
                  <a:gd name="connsiteY1" fmla="*/ 0 h 9429"/>
                  <a:gd name="connsiteX2" fmla="*/ 67913 w 67913"/>
                  <a:gd name="connsiteY2" fmla="*/ 9430 h 9429"/>
                  <a:gd name="connsiteX3" fmla="*/ 0 w 67913"/>
                  <a:gd name="connsiteY3" fmla="*/ 9430 h 9429"/>
                </a:gdLst>
                <a:ahLst/>
                <a:cxnLst>
                  <a:cxn ang="0">
                    <a:pos x="connsiteX0" y="connsiteY0"/>
                  </a:cxn>
                  <a:cxn ang="0">
                    <a:pos x="connsiteX1" y="connsiteY1"/>
                  </a:cxn>
                  <a:cxn ang="0">
                    <a:pos x="connsiteX2" y="connsiteY2"/>
                  </a:cxn>
                  <a:cxn ang="0">
                    <a:pos x="connsiteX3" y="connsiteY3"/>
                  </a:cxn>
                </a:cxnLst>
                <a:rect l="l" t="t" r="r" b="b"/>
                <a:pathLst>
                  <a:path w="67913" h="9429">
                    <a:moveTo>
                      <a:pt x="0" y="0"/>
                    </a:moveTo>
                    <a:lnTo>
                      <a:pt x="67913" y="0"/>
                    </a:lnTo>
                    <a:lnTo>
                      <a:pt x="67913"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0" name="任意多边形: 形状 109">
                <a:extLst>
                  <a:ext uri="{FF2B5EF4-FFF2-40B4-BE49-F238E27FC236}">
                    <a16:creationId xmlns:a16="http://schemas.microsoft.com/office/drawing/2014/main" id="{7A5A11E6-6E8E-DA3A-8F90-EB2B1B29E137}"/>
                  </a:ext>
                </a:extLst>
              </p:cNvPr>
              <p:cNvSpPr/>
              <p:nvPr/>
            </p:nvSpPr>
            <p:spPr>
              <a:xfrm>
                <a:off x="6859650" y="2728943"/>
                <a:ext cx="67913" cy="9334"/>
              </a:xfrm>
              <a:custGeom>
                <a:avLst/>
                <a:gdLst>
                  <a:gd name="connsiteX0" fmla="*/ 0 w 67913"/>
                  <a:gd name="connsiteY0" fmla="*/ 0 h 9334"/>
                  <a:gd name="connsiteX1" fmla="*/ 67913 w 67913"/>
                  <a:gd name="connsiteY1" fmla="*/ 0 h 9334"/>
                  <a:gd name="connsiteX2" fmla="*/ 67913 w 67913"/>
                  <a:gd name="connsiteY2" fmla="*/ 9335 h 9334"/>
                  <a:gd name="connsiteX3" fmla="*/ 0 w 67913"/>
                  <a:gd name="connsiteY3" fmla="*/ 9335 h 9334"/>
                </a:gdLst>
                <a:ahLst/>
                <a:cxnLst>
                  <a:cxn ang="0">
                    <a:pos x="connsiteX0" y="connsiteY0"/>
                  </a:cxn>
                  <a:cxn ang="0">
                    <a:pos x="connsiteX1" y="connsiteY1"/>
                  </a:cxn>
                  <a:cxn ang="0">
                    <a:pos x="connsiteX2" y="connsiteY2"/>
                  </a:cxn>
                  <a:cxn ang="0">
                    <a:pos x="connsiteX3" y="connsiteY3"/>
                  </a:cxn>
                </a:cxnLst>
                <a:rect l="l" t="t" r="r" b="b"/>
                <a:pathLst>
                  <a:path w="67913" h="9334">
                    <a:moveTo>
                      <a:pt x="0" y="0"/>
                    </a:moveTo>
                    <a:lnTo>
                      <a:pt x="67913" y="0"/>
                    </a:lnTo>
                    <a:lnTo>
                      <a:pt x="67913"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1" name="任意多边形: 形状 110">
                <a:extLst>
                  <a:ext uri="{FF2B5EF4-FFF2-40B4-BE49-F238E27FC236}">
                    <a16:creationId xmlns:a16="http://schemas.microsoft.com/office/drawing/2014/main" id="{50E98EF1-4FD7-DB86-6A11-31EC150B7F41}"/>
                  </a:ext>
                </a:extLst>
              </p:cNvPr>
              <p:cNvSpPr/>
              <p:nvPr/>
            </p:nvSpPr>
            <p:spPr>
              <a:xfrm>
                <a:off x="6593140" y="2666840"/>
                <a:ext cx="271176" cy="437864"/>
              </a:xfrm>
              <a:custGeom>
                <a:avLst/>
                <a:gdLst>
                  <a:gd name="connsiteX0" fmla="*/ 271177 w 271176"/>
                  <a:gd name="connsiteY0" fmla="*/ 437864 h 437864"/>
                  <a:gd name="connsiteX1" fmla="*/ 0 w 271176"/>
                  <a:gd name="connsiteY1" fmla="*/ 437864 h 437864"/>
                  <a:gd name="connsiteX2" fmla="*/ 0 w 271176"/>
                  <a:gd name="connsiteY2" fmla="*/ 428435 h 437864"/>
                  <a:gd name="connsiteX3" fmla="*/ 261842 w 271176"/>
                  <a:gd name="connsiteY3" fmla="*/ 428435 h 437864"/>
                  <a:gd name="connsiteX4" fmla="*/ 261842 w 271176"/>
                  <a:gd name="connsiteY4" fmla="*/ 0 h 437864"/>
                  <a:gd name="connsiteX5" fmla="*/ 271177 w 271176"/>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7864">
                    <a:moveTo>
                      <a:pt x="271177" y="437864"/>
                    </a:moveTo>
                    <a:lnTo>
                      <a:pt x="0" y="437864"/>
                    </a:lnTo>
                    <a:lnTo>
                      <a:pt x="0" y="428435"/>
                    </a:lnTo>
                    <a:lnTo>
                      <a:pt x="261842" y="428435"/>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2" name="任意多边形: 形状 111">
                <a:extLst>
                  <a:ext uri="{FF2B5EF4-FFF2-40B4-BE49-F238E27FC236}">
                    <a16:creationId xmlns:a16="http://schemas.microsoft.com/office/drawing/2014/main" id="{A9AB1428-E2C8-AF36-5CE2-C46A7155BE0D}"/>
                  </a:ext>
                </a:extLst>
              </p:cNvPr>
              <p:cNvSpPr/>
              <p:nvPr/>
            </p:nvSpPr>
            <p:spPr>
              <a:xfrm>
                <a:off x="6588378" y="2794189"/>
                <a:ext cx="204597" cy="374237"/>
              </a:xfrm>
              <a:custGeom>
                <a:avLst/>
                <a:gdLst>
                  <a:gd name="connsiteX0" fmla="*/ 9430 w 204597"/>
                  <a:gd name="connsiteY0" fmla="*/ 374237 h 374237"/>
                  <a:gd name="connsiteX1" fmla="*/ 0 w 204597"/>
                  <a:gd name="connsiteY1" fmla="*/ 374237 h 374237"/>
                  <a:gd name="connsiteX2" fmla="*/ 0 w 204597"/>
                  <a:gd name="connsiteY2" fmla="*/ 0 h 374237"/>
                  <a:gd name="connsiteX3" fmla="*/ 204597 w 204597"/>
                  <a:gd name="connsiteY3" fmla="*/ 0 h 374237"/>
                  <a:gd name="connsiteX4" fmla="*/ 204597 w 204597"/>
                  <a:gd name="connsiteY4" fmla="*/ 9430 h 374237"/>
                  <a:gd name="connsiteX5" fmla="*/ 9430 w 204597"/>
                  <a:gd name="connsiteY5" fmla="*/ 943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4237">
                    <a:moveTo>
                      <a:pt x="9430" y="374237"/>
                    </a:moveTo>
                    <a:lnTo>
                      <a:pt x="0" y="374237"/>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3" name="任意多边形: 形状 112">
                <a:extLst>
                  <a:ext uri="{FF2B5EF4-FFF2-40B4-BE49-F238E27FC236}">
                    <a16:creationId xmlns:a16="http://schemas.microsoft.com/office/drawing/2014/main" id="{103B8A7D-CB22-E8C5-3BD6-11CBB93D8FE4}"/>
                  </a:ext>
                </a:extLst>
              </p:cNvPr>
              <p:cNvSpPr/>
              <p:nvPr/>
            </p:nvSpPr>
            <p:spPr>
              <a:xfrm>
                <a:off x="6521798" y="2728943"/>
                <a:ext cx="271176" cy="439483"/>
              </a:xfrm>
              <a:custGeom>
                <a:avLst/>
                <a:gdLst>
                  <a:gd name="connsiteX0" fmla="*/ 9335 w 271176"/>
                  <a:gd name="connsiteY0" fmla="*/ 439484 h 439483"/>
                  <a:gd name="connsiteX1" fmla="*/ 0 w 271176"/>
                  <a:gd name="connsiteY1" fmla="*/ 439484 h 439483"/>
                  <a:gd name="connsiteX2" fmla="*/ 0 w 271176"/>
                  <a:gd name="connsiteY2" fmla="*/ 0 h 439483"/>
                  <a:gd name="connsiteX3" fmla="*/ 271177 w 271176"/>
                  <a:gd name="connsiteY3" fmla="*/ 0 h 439483"/>
                  <a:gd name="connsiteX4" fmla="*/ 271177 w 271176"/>
                  <a:gd name="connsiteY4" fmla="*/ 9430 h 439483"/>
                  <a:gd name="connsiteX5" fmla="*/ 9335 w 271176"/>
                  <a:gd name="connsiteY5" fmla="*/ 943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9335" y="439484"/>
                    </a:moveTo>
                    <a:lnTo>
                      <a:pt x="0" y="439484"/>
                    </a:lnTo>
                    <a:lnTo>
                      <a:pt x="0" y="0"/>
                    </a:lnTo>
                    <a:lnTo>
                      <a:pt x="271177" y="0"/>
                    </a:lnTo>
                    <a:lnTo>
                      <a:pt x="271177"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4" name="任意多边形: 形状 113">
                <a:extLst>
                  <a:ext uri="{FF2B5EF4-FFF2-40B4-BE49-F238E27FC236}">
                    <a16:creationId xmlns:a16="http://schemas.microsoft.com/office/drawing/2014/main" id="{2F5AEED9-3F47-5D4A-6A6F-D12BD95AF741}"/>
                  </a:ext>
                </a:extLst>
              </p:cNvPr>
              <p:cNvSpPr/>
              <p:nvPr/>
            </p:nvSpPr>
            <p:spPr>
              <a:xfrm>
                <a:off x="6321773" y="2738278"/>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430 w 204692"/>
                  <a:gd name="connsiteY5" fmla="*/ 30671 h 299751"/>
                  <a:gd name="connsiteX6" fmla="*/ 9430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430" y="30671"/>
                    </a:lnTo>
                    <a:lnTo>
                      <a:pt x="9430"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5" name="任意多边形: 形状 114">
                <a:extLst>
                  <a:ext uri="{FF2B5EF4-FFF2-40B4-BE49-F238E27FC236}">
                    <a16:creationId xmlns:a16="http://schemas.microsoft.com/office/drawing/2014/main" id="{4C265A11-07FF-B284-681D-6611DA8BE166}"/>
                  </a:ext>
                </a:extLst>
              </p:cNvPr>
              <p:cNvSpPr/>
              <p:nvPr/>
            </p:nvSpPr>
            <p:spPr>
              <a:xfrm>
                <a:off x="6593140" y="2666840"/>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167 w 204597"/>
                  <a:gd name="connsiteY3" fmla="*/ 361759 h 371189"/>
                  <a:gd name="connsiteX4" fmla="*/ 195167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167" y="361759"/>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6" name="任意多边形: 形状 115">
                <a:extLst>
                  <a:ext uri="{FF2B5EF4-FFF2-40B4-BE49-F238E27FC236}">
                    <a16:creationId xmlns:a16="http://schemas.microsoft.com/office/drawing/2014/main" id="{8384C1FD-178C-9CBA-F219-28FCE8D41DF8}"/>
                  </a:ext>
                </a:extLst>
              </p:cNvPr>
              <p:cNvSpPr/>
              <p:nvPr/>
            </p:nvSpPr>
            <p:spPr>
              <a:xfrm>
                <a:off x="6257099" y="2663316"/>
                <a:ext cx="140779" cy="370046"/>
              </a:xfrm>
              <a:custGeom>
                <a:avLst/>
                <a:gdLst>
                  <a:gd name="connsiteX0" fmla="*/ 140779 w 140779"/>
                  <a:gd name="connsiteY0" fmla="*/ 370046 h 370046"/>
                  <a:gd name="connsiteX1" fmla="*/ 131445 w 140779"/>
                  <a:gd name="connsiteY1" fmla="*/ 370046 h 370046"/>
                  <a:gd name="connsiteX2" fmla="*/ 131445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445" y="370046"/>
                    </a:lnTo>
                    <a:lnTo>
                      <a:pt x="131445"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7" name="任意多边形: 形状 116">
                <a:extLst>
                  <a:ext uri="{FF2B5EF4-FFF2-40B4-BE49-F238E27FC236}">
                    <a16:creationId xmlns:a16="http://schemas.microsoft.com/office/drawing/2014/main" id="{D875C549-F90C-7843-80E4-061F859FEC3F}"/>
                  </a:ext>
                </a:extLst>
              </p:cNvPr>
              <p:cNvSpPr/>
              <p:nvPr/>
            </p:nvSpPr>
            <p:spPr>
              <a:xfrm>
                <a:off x="6323678" y="2628645"/>
                <a:ext cx="138969" cy="404717"/>
              </a:xfrm>
              <a:custGeom>
                <a:avLst/>
                <a:gdLst>
                  <a:gd name="connsiteX0" fmla="*/ 138970 w 138969"/>
                  <a:gd name="connsiteY0" fmla="*/ 404717 h 404717"/>
                  <a:gd name="connsiteX1" fmla="*/ 129635 w 138969"/>
                  <a:gd name="connsiteY1" fmla="*/ 404717 h 404717"/>
                  <a:gd name="connsiteX2" fmla="*/ 129635 w 138969"/>
                  <a:gd name="connsiteY2" fmla="*/ 107347 h 404717"/>
                  <a:gd name="connsiteX3" fmla="*/ 0 w 138969"/>
                  <a:gd name="connsiteY3" fmla="*/ 7429 h 404717"/>
                  <a:gd name="connsiteX4" fmla="*/ 5715 w 138969"/>
                  <a:gd name="connsiteY4" fmla="*/ 0 h 404717"/>
                  <a:gd name="connsiteX5" fmla="*/ 138970 w 138969"/>
                  <a:gd name="connsiteY5" fmla="*/ 102679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635" y="404717"/>
                    </a:lnTo>
                    <a:lnTo>
                      <a:pt x="129635" y="107347"/>
                    </a:lnTo>
                    <a:lnTo>
                      <a:pt x="0" y="7429"/>
                    </a:lnTo>
                    <a:lnTo>
                      <a:pt x="5715" y="0"/>
                    </a:lnTo>
                    <a:lnTo>
                      <a:pt x="138970" y="1026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8" name="任意多边形: 形状 117">
                <a:extLst>
                  <a:ext uri="{FF2B5EF4-FFF2-40B4-BE49-F238E27FC236}">
                    <a16:creationId xmlns:a16="http://schemas.microsoft.com/office/drawing/2014/main" id="{3C17C3F4-BA77-CC36-E619-E26D6DF2309A}"/>
                  </a:ext>
                </a:extLst>
              </p:cNvPr>
              <p:cNvSpPr/>
              <p:nvPr/>
            </p:nvSpPr>
            <p:spPr>
              <a:xfrm>
                <a:off x="6891845" y="2184208"/>
                <a:ext cx="35623" cy="51149"/>
              </a:xfrm>
              <a:custGeom>
                <a:avLst/>
                <a:gdLst>
                  <a:gd name="connsiteX0" fmla="*/ 0 w 35623"/>
                  <a:gd name="connsiteY0" fmla="*/ 5715 h 51149"/>
                  <a:gd name="connsiteX1" fmla="*/ 34576 w 35623"/>
                  <a:gd name="connsiteY1" fmla="*/ 51149 h 51149"/>
                  <a:gd name="connsiteX2" fmla="*/ 35623 w 35623"/>
                  <a:gd name="connsiteY2" fmla="*/ 51149 h 51149"/>
                  <a:gd name="connsiteX3" fmla="*/ 35623 w 35623"/>
                  <a:gd name="connsiteY3" fmla="*/ 37052 h 51149"/>
                  <a:gd name="connsiteX4" fmla="*/ 7525 w 35623"/>
                  <a:gd name="connsiteY4" fmla="*/ 0 h 51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3" h="51149">
                    <a:moveTo>
                      <a:pt x="0" y="5715"/>
                    </a:moveTo>
                    <a:lnTo>
                      <a:pt x="34576" y="51149"/>
                    </a:lnTo>
                    <a:lnTo>
                      <a:pt x="35623" y="51149"/>
                    </a:lnTo>
                    <a:lnTo>
                      <a:pt x="35623" y="37052"/>
                    </a:lnTo>
                    <a:lnTo>
                      <a:pt x="752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19" name="任意多边形: 形状 118">
                <a:extLst>
                  <a:ext uri="{FF2B5EF4-FFF2-40B4-BE49-F238E27FC236}">
                    <a16:creationId xmlns:a16="http://schemas.microsoft.com/office/drawing/2014/main" id="{24FB77D4-79CA-1E34-6FBE-F63C04A3BC13}"/>
                  </a:ext>
                </a:extLst>
              </p:cNvPr>
              <p:cNvSpPr/>
              <p:nvPr/>
            </p:nvSpPr>
            <p:spPr>
              <a:xfrm>
                <a:off x="6595522" y="2027903"/>
                <a:ext cx="331946" cy="142684"/>
              </a:xfrm>
              <a:custGeom>
                <a:avLst/>
                <a:gdLst>
                  <a:gd name="connsiteX0" fmla="*/ 330899 w 331946"/>
                  <a:gd name="connsiteY0" fmla="*/ 0 h 142684"/>
                  <a:gd name="connsiteX1" fmla="*/ 230886 w 331946"/>
                  <a:gd name="connsiteY1" fmla="*/ 133255 h 142684"/>
                  <a:gd name="connsiteX2" fmla="*/ 0 w 331946"/>
                  <a:gd name="connsiteY2" fmla="*/ 133255 h 142684"/>
                  <a:gd name="connsiteX3" fmla="*/ 0 w 331946"/>
                  <a:gd name="connsiteY3" fmla="*/ 142685 h 142684"/>
                  <a:gd name="connsiteX4" fmla="*/ 235649 w 331946"/>
                  <a:gd name="connsiteY4" fmla="*/ 142685 h 142684"/>
                  <a:gd name="connsiteX5" fmla="*/ 331946 w 331946"/>
                  <a:gd name="connsiteY5" fmla="*/ 14192 h 142684"/>
                  <a:gd name="connsiteX6" fmla="*/ 331946 w 331946"/>
                  <a:gd name="connsiteY6" fmla="*/ 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946" h="142684">
                    <a:moveTo>
                      <a:pt x="330899" y="0"/>
                    </a:moveTo>
                    <a:lnTo>
                      <a:pt x="230886" y="133255"/>
                    </a:lnTo>
                    <a:lnTo>
                      <a:pt x="0" y="133255"/>
                    </a:lnTo>
                    <a:lnTo>
                      <a:pt x="0" y="142685"/>
                    </a:lnTo>
                    <a:lnTo>
                      <a:pt x="235649" y="142685"/>
                    </a:lnTo>
                    <a:lnTo>
                      <a:pt x="331946" y="14192"/>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0" name="任意多边形: 形状 119">
                <a:extLst>
                  <a:ext uri="{FF2B5EF4-FFF2-40B4-BE49-F238E27FC236}">
                    <a16:creationId xmlns:a16="http://schemas.microsoft.com/office/drawing/2014/main" id="{374C42F9-A48E-E4F9-90A7-8895DF7F1F68}"/>
                  </a:ext>
                </a:extLst>
              </p:cNvPr>
              <p:cNvSpPr/>
              <p:nvPr/>
            </p:nvSpPr>
            <p:spPr>
              <a:xfrm>
                <a:off x="6595522" y="2137536"/>
                <a:ext cx="331946" cy="97821"/>
              </a:xfrm>
              <a:custGeom>
                <a:avLst/>
                <a:gdLst>
                  <a:gd name="connsiteX0" fmla="*/ 265652 w 331946"/>
                  <a:gd name="connsiteY0" fmla="*/ 88487 h 97821"/>
                  <a:gd name="connsiteX1" fmla="*/ 0 w 331946"/>
                  <a:gd name="connsiteY1" fmla="*/ 88487 h 97821"/>
                  <a:gd name="connsiteX2" fmla="*/ 0 w 331946"/>
                  <a:gd name="connsiteY2" fmla="*/ 97822 h 97821"/>
                  <a:gd name="connsiteX3" fmla="*/ 270320 w 331946"/>
                  <a:gd name="connsiteY3" fmla="*/ 97822 h 97821"/>
                  <a:gd name="connsiteX4" fmla="*/ 331946 w 331946"/>
                  <a:gd name="connsiteY4" fmla="*/ 15621 h 97821"/>
                  <a:gd name="connsiteX5" fmla="*/ 331946 w 331946"/>
                  <a:gd name="connsiteY5" fmla="*/ 0 h 9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946" h="97821">
                    <a:moveTo>
                      <a:pt x="265652" y="88487"/>
                    </a:moveTo>
                    <a:lnTo>
                      <a:pt x="0" y="88487"/>
                    </a:lnTo>
                    <a:lnTo>
                      <a:pt x="0" y="97822"/>
                    </a:lnTo>
                    <a:lnTo>
                      <a:pt x="270320" y="97822"/>
                    </a:lnTo>
                    <a:lnTo>
                      <a:pt x="331946" y="15621"/>
                    </a:lnTo>
                    <a:lnTo>
                      <a:pt x="331946"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1" name="任意多边形: 形状 120">
                <a:extLst>
                  <a:ext uri="{FF2B5EF4-FFF2-40B4-BE49-F238E27FC236}">
                    <a16:creationId xmlns:a16="http://schemas.microsoft.com/office/drawing/2014/main" id="{4BF683D5-1EEF-2CDF-C063-A10285FF9E73}"/>
                  </a:ext>
                </a:extLst>
              </p:cNvPr>
              <p:cNvSpPr/>
              <p:nvPr/>
            </p:nvSpPr>
            <p:spPr>
              <a:xfrm>
                <a:off x="6255194" y="2027903"/>
                <a:ext cx="271271" cy="207454"/>
              </a:xfrm>
              <a:custGeom>
                <a:avLst/>
                <a:gdLst>
                  <a:gd name="connsiteX0" fmla="*/ 271272 w 271271"/>
                  <a:gd name="connsiteY0" fmla="*/ 207454 h 207454"/>
                  <a:gd name="connsiteX1" fmla="*/ 0 w 271271"/>
                  <a:gd name="connsiteY1" fmla="*/ 207454 h 207454"/>
                  <a:gd name="connsiteX2" fmla="*/ 0 w 271271"/>
                  <a:gd name="connsiteY2" fmla="*/ 0 h 207454"/>
                  <a:gd name="connsiteX3" fmla="*/ 205549 w 271271"/>
                  <a:gd name="connsiteY3" fmla="*/ 0 h 207454"/>
                  <a:gd name="connsiteX4" fmla="*/ 205549 w 271271"/>
                  <a:gd name="connsiteY4" fmla="*/ 133255 h 207454"/>
                  <a:gd name="connsiteX5" fmla="*/ 271177 w 271271"/>
                  <a:gd name="connsiteY5" fmla="*/ 133255 h 207454"/>
                  <a:gd name="connsiteX6" fmla="*/ 271177 w 271271"/>
                  <a:gd name="connsiteY6" fmla="*/ 142589 h 207454"/>
                  <a:gd name="connsiteX7" fmla="*/ 64770 w 271271"/>
                  <a:gd name="connsiteY7" fmla="*/ 142589 h 207454"/>
                  <a:gd name="connsiteX8" fmla="*/ 64770 w 271271"/>
                  <a:gd name="connsiteY8" fmla="*/ 66484 h 207454"/>
                  <a:gd name="connsiteX9" fmla="*/ 142684 w 271271"/>
                  <a:gd name="connsiteY9" fmla="*/ 66484 h 207454"/>
                  <a:gd name="connsiteX10" fmla="*/ 142684 w 271271"/>
                  <a:gd name="connsiteY10" fmla="*/ 133160 h 207454"/>
                  <a:gd name="connsiteX11" fmla="*/ 196215 w 271271"/>
                  <a:gd name="connsiteY11" fmla="*/ 133160 h 207454"/>
                  <a:gd name="connsiteX12" fmla="*/ 196215 w 271271"/>
                  <a:gd name="connsiteY12" fmla="*/ 9430 h 207454"/>
                  <a:gd name="connsiteX13" fmla="*/ 9430 w 271271"/>
                  <a:gd name="connsiteY13" fmla="*/ 9430 h 207454"/>
                  <a:gd name="connsiteX14" fmla="*/ 9430 w 271271"/>
                  <a:gd name="connsiteY14" fmla="*/ 198120 h 207454"/>
                  <a:gd name="connsiteX15" fmla="*/ 271272 w 271271"/>
                  <a:gd name="connsiteY15" fmla="*/ 198120 h 207454"/>
                  <a:gd name="connsiteX16" fmla="*/ 271272 w 271271"/>
                  <a:gd name="connsiteY16" fmla="*/ 207454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4"/>
                    </a:moveTo>
                    <a:lnTo>
                      <a:pt x="0" y="207454"/>
                    </a:lnTo>
                    <a:lnTo>
                      <a:pt x="0" y="0"/>
                    </a:lnTo>
                    <a:lnTo>
                      <a:pt x="205549" y="0"/>
                    </a:lnTo>
                    <a:lnTo>
                      <a:pt x="205549" y="133255"/>
                    </a:lnTo>
                    <a:lnTo>
                      <a:pt x="271177" y="133255"/>
                    </a:lnTo>
                    <a:lnTo>
                      <a:pt x="271177" y="142589"/>
                    </a:lnTo>
                    <a:lnTo>
                      <a:pt x="64770" y="142589"/>
                    </a:lnTo>
                    <a:lnTo>
                      <a:pt x="64770" y="66484"/>
                    </a:lnTo>
                    <a:lnTo>
                      <a:pt x="142684" y="66484"/>
                    </a:lnTo>
                    <a:lnTo>
                      <a:pt x="142684" y="133160"/>
                    </a:lnTo>
                    <a:lnTo>
                      <a:pt x="196215" y="133160"/>
                    </a:lnTo>
                    <a:lnTo>
                      <a:pt x="196215" y="9430"/>
                    </a:lnTo>
                    <a:lnTo>
                      <a:pt x="9430" y="9430"/>
                    </a:lnTo>
                    <a:lnTo>
                      <a:pt x="9430" y="198120"/>
                    </a:lnTo>
                    <a:lnTo>
                      <a:pt x="271272" y="198120"/>
                    </a:lnTo>
                    <a:lnTo>
                      <a:pt x="271272" y="207454"/>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2" name="任意多边形: 形状 121">
                <a:extLst>
                  <a:ext uri="{FF2B5EF4-FFF2-40B4-BE49-F238E27FC236}">
                    <a16:creationId xmlns:a16="http://schemas.microsoft.com/office/drawing/2014/main" id="{84329464-2FA5-2AE0-8EFC-83B0F4310A6A}"/>
                  </a:ext>
                </a:extLst>
              </p:cNvPr>
              <p:cNvSpPr/>
              <p:nvPr/>
            </p:nvSpPr>
            <p:spPr>
              <a:xfrm>
                <a:off x="6411499" y="2230691"/>
                <a:ext cx="51149" cy="473011"/>
              </a:xfrm>
              <a:custGeom>
                <a:avLst/>
                <a:gdLst>
                  <a:gd name="connsiteX0" fmla="*/ 5715 w 51149"/>
                  <a:gd name="connsiteY0" fmla="*/ 473011 h 473011"/>
                  <a:gd name="connsiteX1" fmla="*/ 0 w 51149"/>
                  <a:gd name="connsiteY1" fmla="*/ 465582 h 473011"/>
                  <a:gd name="connsiteX2" fmla="*/ 41815 w 51149"/>
                  <a:gd name="connsiteY2" fmla="*/ 433864 h 473011"/>
                  <a:gd name="connsiteX3" fmla="*/ 41815 w 51149"/>
                  <a:gd name="connsiteY3" fmla="*/ 0 h 473011"/>
                  <a:gd name="connsiteX4" fmla="*/ 51149 w 51149"/>
                  <a:gd name="connsiteY4" fmla="*/ 0 h 473011"/>
                  <a:gd name="connsiteX5" fmla="*/ 51149 w 51149"/>
                  <a:gd name="connsiteY5" fmla="*/ 438436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5715" y="473011"/>
                    </a:moveTo>
                    <a:lnTo>
                      <a:pt x="0" y="465582"/>
                    </a:lnTo>
                    <a:lnTo>
                      <a:pt x="41815" y="433864"/>
                    </a:lnTo>
                    <a:lnTo>
                      <a:pt x="41815" y="0"/>
                    </a:lnTo>
                    <a:lnTo>
                      <a:pt x="51149" y="0"/>
                    </a:lnTo>
                    <a:lnTo>
                      <a:pt x="51149" y="43843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3" name="任意多边形: 形状 122">
                <a:extLst>
                  <a:ext uri="{FF2B5EF4-FFF2-40B4-BE49-F238E27FC236}">
                    <a16:creationId xmlns:a16="http://schemas.microsoft.com/office/drawing/2014/main" id="{128DC038-004F-D0C6-8181-0B1AD10F3EB1}"/>
                  </a:ext>
                </a:extLst>
              </p:cNvPr>
              <p:cNvSpPr/>
              <p:nvPr/>
            </p:nvSpPr>
            <p:spPr>
              <a:xfrm>
                <a:off x="6355778" y="2230691"/>
                <a:ext cx="42100" cy="430529"/>
              </a:xfrm>
              <a:custGeom>
                <a:avLst/>
                <a:gdLst>
                  <a:gd name="connsiteX0" fmla="*/ 5334 w 42100"/>
                  <a:gd name="connsiteY0" fmla="*/ 430530 h 430529"/>
                  <a:gd name="connsiteX1" fmla="*/ 0 w 42100"/>
                  <a:gd name="connsiteY1" fmla="*/ 422815 h 430529"/>
                  <a:gd name="connsiteX2" fmla="*/ 32766 w 42100"/>
                  <a:gd name="connsiteY2" fmla="*/ 400336 h 430529"/>
                  <a:gd name="connsiteX3" fmla="*/ 32766 w 42100"/>
                  <a:gd name="connsiteY3" fmla="*/ 0 h 430529"/>
                  <a:gd name="connsiteX4" fmla="*/ 42100 w 42100"/>
                  <a:gd name="connsiteY4" fmla="*/ 0 h 430529"/>
                  <a:gd name="connsiteX5" fmla="*/ 42100 w 42100"/>
                  <a:gd name="connsiteY5" fmla="*/ 405289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5334" y="430530"/>
                    </a:moveTo>
                    <a:lnTo>
                      <a:pt x="0" y="422815"/>
                    </a:lnTo>
                    <a:lnTo>
                      <a:pt x="32766" y="400336"/>
                    </a:lnTo>
                    <a:lnTo>
                      <a:pt x="32766"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4" name="任意多边形: 形状 123">
                <a:extLst>
                  <a:ext uri="{FF2B5EF4-FFF2-40B4-BE49-F238E27FC236}">
                    <a16:creationId xmlns:a16="http://schemas.microsoft.com/office/drawing/2014/main" id="{F741527B-E855-41D7-3438-7245C0E28EA0}"/>
                  </a:ext>
                </a:extLst>
              </p:cNvPr>
              <p:cNvSpPr/>
              <p:nvPr/>
            </p:nvSpPr>
            <p:spPr>
              <a:xfrm>
                <a:off x="6255194" y="2294508"/>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8017 w 140779"/>
                  <a:gd name="connsiteY3" fmla="*/ 0 h 476059"/>
                  <a:gd name="connsiteX4" fmla="*/ 138017 w 140779"/>
                  <a:gd name="connsiteY4" fmla="*/ 9334 h 476059"/>
                  <a:gd name="connsiteX5" fmla="*/ 9430 w 140779"/>
                  <a:gd name="connsiteY5" fmla="*/ 9334 h 476059"/>
                  <a:gd name="connsiteX6" fmla="*/ 9430 w 140779"/>
                  <a:gd name="connsiteY6" fmla="*/ 369951 h 476059"/>
                  <a:gd name="connsiteX7" fmla="*/ 140779 w 140779"/>
                  <a:gd name="connsiteY7" fmla="*/ 468535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8017" y="0"/>
                    </a:lnTo>
                    <a:lnTo>
                      <a:pt x="138017" y="9334"/>
                    </a:lnTo>
                    <a:lnTo>
                      <a:pt x="9430" y="9334"/>
                    </a:lnTo>
                    <a:lnTo>
                      <a:pt x="9430" y="369951"/>
                    </a:lnTo>
                    <a:lnTo>
                      <a:pt x="140779" y="4685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5" name="任意多边形: 形状 124">
                <a:extLst>
                  <a:ext uri="{FF2B5EF4-FFF2-40B4-BE49-F238E27FC236}">
                    <a16:creationId xmlns:a16="http://schemas.microsoft.com/office/drawing/2014/main" id="{ABFAB155-ED0E-6132-8182-927FBD7EA9F3}"/>
                  </a:ext>
                </a:extLst>
              </p:cNvPr>
              <p:cNvSpPr/>
              <p:nvPr/>
            </p:nvSpPr>
            <p:spPr>
              <a:xfrm>
                <a:off x="6321869" y="2361088"/>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430 h 374713"/>
                  <a:gd name="connsiteX5" fmla="*/ 9334 w 138874"/>
                  <a:gd name="connsiteY5" fmla="*/ 9430 h 374713"/>
                  <a:gd name="connsiteX6" fmla="*/ 9334 w 138874"/>
                  <a:gd name="connsiteY6" fmla="*/ 270034 h 374713"/>
                  <a:gd name="connsiteX7" fmla="*/ 138874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430"/>
                    </a:lnTo>
                    <a:lnTo>
                      <a:pt x="9334" y="9430"/>
                    </a:lnTo>
                    <a:lnTo>
                      <a:pt x="9334" y="270034"/>
                    </a:lnTo>
                    <a:lnTo>
                      <a:pt x="138874"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6" name="任意多边形: 形状 125">
                <a:extLst>
                  <a:ext uri="{FF2B5EF4-FFF2-40B4-BE49-F238E27FC236}">
                    <a16:creationId xmlns:a16="http://schemas.microsoft.com/office/drawing/2014/main" id="{55A35225-94BA-9F8F-7F8A-B3EA115CD11A}"/>
                  </a:ext>
                </a:extLst>
              </p:cNvPr>
              <p:cNvSpPr/>
              <p:nvPr/>
            </p:nvSpPr>
            <p:spPr>
              <a:xfrm>
                <a:off x="6521798" y="2027903"/>
                <a:ext cx="405669" cy="271271"/>
              </a:xfrm>
              <a:custGeom>
                <a:avLst/>
                <a:gdLst>
                  <a:gd name="connsiteX0" fmla="*/ 0 w 405669"/>
                  <a:gd name="connsiteY0" fmla="*/ 0 h 271271"/>
                  <a:gd name="connsiteX1" fmla="*/ 0 w 405669"/>
                  <a:gd name="connsiteY1" fmla="*/ 271272 h 271271"/>
                  <a:gd name="connsiteX2" fmla="*/ 9335 w 405669"/>
                  <a:gd name="connsiteY2" fmla="*/ 271272 h 271271"/>
                  <a:gd name="connsiteX3" fmla="*/ 9335 w 405669"/>
                  <a:gd name="connsiteY3" fmla="*/ 9430 h 271271"/>
                  <a:gd name="connsiteX4" fmla="*/ 339376 w 405669"/>
                  <a:gd name="connsiteY4" fmla="*/ 9430 h 271271"/>
                  <a:gd name="connsiteX5" fmla="*/ 405670 w 405669"/>
                  <a:gd name="connsiteY5" fmla="*/ 99155 h 271271"/>
                  <a:gd name="connsiteX6" fmla="*/ 405670 w 405669"/>
                  <a:gd name="connsiteY6" fmla="*/ 83344 h 271271"/>
                  <a:gd name="connsiteX7" fmla="*/ 344138 w 405669"/>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69" h="271271">
                    <a:moveTo>
                      <a:pt x="0" y="0"/>
                    </a:moveTo>
                    <a:lnTo>
                      <a:pt x="0" y="271272"/>
                    </a:lnTo>
                    <a:lnTo>
                      <a:pt x="9335" y="271272"/>
                    </a:lnTo>
                    <a:lnTo>
                      <a:pt x="9335" y="9430"/>
                    </a:lnTo>
                    <a:lnTo>
                      <a:pt x="339376" y="9430"/>
                    </a:lnTo>
                    <a:lnTo>
                      <a:pt x="405670" y="99155"/>
                    </a:lnTo>
                    <a:lnTo>
                      <a:pt x="405670" y="83344"/>
                    </a:lnTo>
                    <a:lnTo>
                      <a:pt x="34413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7" name="任意多边形: 形状 126">
                <a:extLst>
                  <a:ext uri="{FF2B5EF4-FFF2-40B4-BE49-F238E27FC236}">
                    <a16:creationId xmlns:a16="http://schemas.microsoft.com/office/drawing/2014/main" id="{FDBD0106-3A05-CB50-1F85-B40733986B6E}"/>
                  </a:ext>
                </a:extLst>
              </p:cNvPr>
              <p:cNvSpPr/>
              <p:nvPr/>
            </p:nvSpPr>
            <p:spPr>
              <a:xfrm>
                <a:off x="6590854" y="2094578"/>
                <a:ext cx="336613" cy="204596"/>
              </a:xfrm>
              <a:custGeom>
                <a:avLst/>
                <a:gdLst>
                  <a:gd name="connsiteX0" fmla="*/ 0 w 336613"/>
                  <a:gd name="connsiteY0" fmla="*/ 0 h 204596"/>
                  <a:gd name="connsiteX1" fmla="*/ 0 w 336613"/>
                  <a:gd name="connsiteY1" fmla="*/ 204597 h 204596"/>
                  <a:gd name="connsiteX2" fmla="*/ 9430 w 336613"/>
                  <a:gd name="connsiteY2" fmla="*/ 204597 h 204596"/>
                  <a:gd name="connsiteX3" fmla="*/ 9430 w 336613"/>
                  <a:gd name="connsiteY3" fmla="*/ 9334 h 204596"/>
                  <a:gd name="connsiteX4" fmla="*/ 235648 w 336613"/>
                  <a:gd name="connsiteY4" fmla="*/ 9334 h 204596"/>
                  <a:gd name="connsiteX5" fmla="*/ 334137 w 336613"/>
                  <a:gd name="connsiteY5" fmla="*/ 138970 h 204596"/>
                  <a:gd name="connsiteX6" fmla="*/ 336613 w 336613"/>
                  <a:gd name="connsiteY6" fmla="*/ 137065 h 204596"/>
                  <a:gd name="connsiteX7" fmla="*/ 336613 w 336613"/>
                  <a:gd name="connsiteY7" fmla="*/ 126682 h 204596"/>
                  <a:gd name="connsiteX8" fmla="*/ 240221 w 336613"/>
                  <a:gd name="connsiteY8"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613" h="204596">
                    <a:moveTo>
                      <a:pt x="0" y="0"/>
                    </a:moveTo>
                    <a:lnTo>
                      <a:pt x="0" y="204597"/>
                    </a:lnTo>
                    <a:lnTo>
                      <a:pt x="9430" y="204597"/>
                    </a:lnTo>
                    <a:lnTo>
                      <a:pt x="9430" y="9334"/>
                    </a:lnTo>
                    <a:lnTo>
                      <a:pt x="235648" y="9334"/>
                    </a:lnTo>
                    <a:lnTo>
                      <a:pt x="334137" y="138970"/>
                    </a:lnTo>
                    <a:lnTo>
                      <a:pt x="336613" y="137065"/>
                    </a:lnTo>
                    <a:lnTo>
                      <a:pt x="336613" y="126682"/>
                    </a:lnTo>
                    <a:lnTo>
                      <a:pt x="2402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8" name="任意多边形: 形状 127">
                <a:extLst>
                  <a:ext uri="{FF2B5EF4-FFF2-40B4-BE49-F238E27FC236}">
                    <a16:creationId xmlns:a16="http://schemas.microsoft.com/office/drawing/2014/main" id="{A09B447C-111A-6A14-77E3-7F09CB8F8947}"/>
                  </a:ext>
                </a:extLst>
              </p:cNvPr>
              <p:cNvSpPr/>
              <p:nvPr/>
            </p:nvSpPr>
            <p:spPr>
              <a:xfrm>
                <a:off x="6457981" y="2294508"/>
                <a:ext cx="410241" cy="305752"/>
              </a:xfrm>
              <a:custGeom>
                <a:avLst/>
                <a:gdLst>
                  <a:gd name="connsiteX0" fmla="*/ 410242 w 410241"/>
                  <a:gd name="connsiteY0" fmla="*/ 305753 h 305752"/>
                  <a:gd name="connsiteX1" fmla="*/ 400907 w 410241"/>
                  <a:gd name="connsiteY1" fmla="*/ 305753 h 305752"/>
                  <a:gd name="connsiteX2" fmla="*/ 400907 w 410241"/>
                  <a:gd name="connsiteY2" fmla="*/ 9334 h 305752"/>
                  <a:gd name="connsiteX3" fmla="*/ 0 w 410241"/>
                  <a:gd name="connsiteY3" fmla="*/ 9334 h 305752"/>
                  <a:gd name="connsiteX4" fmla="*/ 0 w 410241"/>
                  <a:gd name="connsiteY4" fmla="*/ 0 h 305752"/>
                  <a:gd name="connsiteX5" fmla="*/ 410242 w 410241"/>
                  <a:gd name="connsiteY5" fmla="*/ 0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400907" y="305753"/>
                    </a:lnTo>
                    <a:lnTo>
                      <a:pt x="400907" y="9334"/>
                    </a:lnTo>
                    <a:lnTo>
                      <a:pt x="0" y="9334"/>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29" name="任意多边形: 形状 128">
                <a:extLst>
                  <a:ext uri="{FF2B5EF4-FFF2-40B4-BE49-F238E27FC236}">
                    <a16:creationId xmlns:a16="http://schemas.microsoft.com/office/drawing/2014/main" id="{DD161670-8F32-8B46-EFEE-497408C8D413}"/>
                  </a:ext>
                </a:extLst>
              </p:cNvPr>
              <p:cNvSpPr/>
              <p:nvPr/>
            </p:nvSpPr>
            <p:spPr>
              <a:xfrm>
                <a:off x="6457981" y="2361088"/>
                <a:ext cx="344614" cy="239172"/>
              </a:xfrm>
              <a:custGeom>
                <a:avLst/>
                <a:gdLst>
                  <a:gd name="connsiteX0" fmla="*/ 344614 w 344614"/>
                  <a:gd name="connsiteY0" fmla="*/ 239173 h 239172"/>
                  <a:gd name="connsiteX1" fmla="*/ 335280 w 344614"/>
                  <a:gd name="connsiteY1" fmla="*/ 239173 h 239172"/>
                  <a:gd name="connsiteX2" fmla="*/ 335280 w 344614"/>
                  <a:gd name="connsiteY2" fmla="*/ 9430 h 239172"/>
                  <a:gd name="connsiteX3" fmla="*/ 0 w 344614"/>
                  <a:gd name="connsiteY3" fmla="*/ 9430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430"/>
                    </a:lnTo>
                    <a:lnTo>
                      <a:pt x="0" y="9430"/>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0" name="任意多边形: 形状 129">
                <a:extLst>
                  <a:ext uri="{FF2B5EF4-FFF2-40B4-BE49-F238E27FC236}">
                    <a16:creationId xmlns:a16="http://schemas.microsoft.com/office/drawing/2014/main" id="{730DA1EB-E1A2-FE9F-9004-0DD654A02694}"/>
                  </a:ext>
                </a:extLst>
              </p:cNvPr>
              <p:cNvSpPr/>
              <p:nvPr/>
            </p:nvSpPr>
            <p:spPr>
              <a:xfrm>
                <a:off x="6590854" y="2365755"/>
                <a:ext cx="336613" cy="239172"/>
              </a:xfrm>
              <a:custGeom>
                <a:avLst/>
                <a:gdLst>
                  <a:gd name="connsiteX0" fmla="*/ 0 w 336613"/>
                  <a:gd name="connsiteY0" fmla="*/ 0 h 239172"/>
                  <a:gd name="connsiteX1" fmla="*/ 0 w 336613"/>
                  <a:gd name="connsiteY1" fmla="*/ 239173 h 239172"/>
                  <a:gd name="connsiteX2" fmla="*/ 336613 w 336613"/>
                  <a:gd name="connsiteY2" fmla="*/ 239173 h 239172"/>
                  <a:gd name="connsiteX3" fmla="*/ 336613 w 336613"/>
                  <a:gd name="connsiteY3" fmla="*/ 229838 h 239172"/>
                  <a:gd name="connsiteX4" fmla="*/ 9430 w 336613"/>
                  <a:gd name="connsiteY4" fmla="*/ 229838 h 239172"/>
                  <a:gd name="connsiteX5" fmla="*/ 9430 w 33661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13" h="239172">
                    <a:moveTo>
                      <a:pt x="0" y="0"/>
                    </a:moveTo>
                    <a:lnTo>
                      <a:pt x="0" y="239173"/>
                    </a:lnTo>
                    <a:lnTo>
                      <a:pt x="336613" y="239173"/>
                    </a:lnTo>
                    <a:lnTo>
                      <a:pt x="336613" y="229838"/>
                    </a:lnTo>
                    <a:lnTo>
                      <a:pt x="9430" y="229838"/>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1" name="任意多边形: 形状 130">
                <a:extLst>
                  <a:ext uri="{FF2B5EF4-FFF2-40B4-BE49-F238E27FC236}">
                    <a16:creationId xmlns:a16="http://schemas.microsoft.com/office/drawing/2014/main" id="{22709E91-DBC5-AF4B-ECED-EB8B8844EBA7}"/>
                  </a:ext>
                </a:extLst>
              </p:cNvPr>
              <p:cNvSpPr/>
              <p:nvPr/>
            </p:nvSpPr>
            <p:spPr>
              <a:xfrm>
                <a:off x="6521798" y="2365755"/>
                <a:ext cx="405669" cy="304418"/>
              </a:xfrm>
              <a:custGeom>
                <a:avLst/>
                <a:gdLst>
                  <a:gd name="connsiteX0" fmla="*/ 0 w 405669"/>
                  <a:gd name="connsiteY0" fmla="*/ 0 h 304418"/>
                  <a:gd name="connsiteX1" fmla="*/ 0 w 405669"/>
                  <a:gd name="connsiteY1" fmla="*/ 304419 h 304418"/>
                  <a:gd name="connsiteX2" fmla="*/ 405670 w 405669"/>
                  <a:gd name="connsiteY2" fmla="*/ 304419 h 304418"/>
                  <a:gd name="connsiteX3" fmla="*/ 405670 w 405669"/>
                  <a:gd name="connsiteY3" fmla="*/ 295084 h 304418"/>
                  <a:gd name="connsiteX4" fmla="*/ 9335 w 405669"/>
                  <a:gd name="connsiteY4" fmla="*/ 295084 h 304418"/>
                  <a:gd name="connsiteX5" fmla="*/ 9335 w 40566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669" h="304418">
                    <a:moveTo>
                      <a:pt x="0" y="0"/>
                    </a:moveTo>
                    <a:lnTo>
                      <a:pt x="0" y="304419"/>
                    </a:lnTo>
                    <a:lnTo>
                      <a:pt x="405670" y="304419"/>
                    </a:lnTo>
                    <a:lnTo>
                      <a:pt x="405670" y="295084"/>
                    </a:lnTo>
                    <a:lnTo>
                      <a:pt x="9335" y="295084"/>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2" name="任意多边形: 形状 131">
                <a:extLst>
                  <a:ext uri="{FF2B5EF4-FFF2-40B4-BE49-F238E27FC236}">
                    <a16:creationId xmlns:a16="http://schemas.microsoft.com/office/drawing/2014/main" id="{278514F8-BE08-26F1-42E2-7BE2905F6931}"/>
                  </a:ext>
                </a:extLst>
              </p:cNvPr>
              <p:cNvSpPr/>
              <p:nvPr/>
            </p:nvSpPr>
            <p:spPr>
              <a:xfrm>
                <a:off x="6924039" y="2294508"/>
                <a:ext cx="3429" cy="437864"/>
              </a:xfrm>
              <a:custGeom>
                <a:avLst/>
                <a:gdLst>
                  <a:gd name="connsiteX0" fmla="*/ 0 w 3429"/>
                  <a:gd name="connsiteY0" fmla="*/ 0 h 437864"/>
                  <a:gd name="connsiteX1" fmla="*/ 3429 w 3429"/>
                  <a:gd name="connsiteY1" fmla="*/ 0 h 437864"/>
                  <a:gd name="connsiteX2" fmla="*/ 3429 w 3429"/>
                  <a:gd name="connsiteY2" fmla="*/ 437864 h 437864"/>
                  <a:gd name="connsiteX3" fmla="*/ 0 w 3429"/>
                  <a:gd name="connsiteY3" fmla="*/ 437864 h 437864"/>
                </a:gdLst>
                <a:ahLst/>
                <a:cxnLst>
                  <a:cxn ang="0">
                    <a:pos x="connsiteX0" y="connsiteY0"/>
                  </a:cxn>
                  <a:cxn ang="0">
                    <a:pos x="connsiteX1" y="connsiteY1"/>
                  </a:cxn>
                  <a:cxn ang="0">
                    <a:pos x="connsiteX2" y="connsiteY2"/>
                  </a:cxn>
                  <a:cxn ang="0">
                    <a:pos x="connsiteX3" y="connsiteY3"/>
                  </a:cxn>
                </a:cxnLst>
                <a:rect l="l" t="t" r="r" b="b"/>
                <a:pathLst>
                  <a:path w="3429" h="437864">
                    <a:moveTo>
                      <a:pt x="0" y="0"/>
                    </a:moveTo>
                    <a:lnTo>
                      <a:pt x="3429" y="0"/>
                    </a:lnTo>
                    <a:lnTo>
                      <a:pt x="3429" y="437864"/>
                    </a:lnTo>
                    <a:lnTo>
                      <a:pt x="0" y="43786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3" name="任意多边形: 形状 132">
                <a:extLst>
                  <a:ext uri="{FF2B5EF4-FFF2-40B4-BE49-F238E27FC236}">
                    <a16:creationId xmlns:a16="http://schemas.microsoft.com/office/drawing/2014/main" id="{F5CFD4DE-9461-B6E6-D58E-A699E38CC12E}"/>
                  </a:ext>
                </a:extLst>
              </p:cNvPr>
              <p:cNvSpPr/>
              <p:nvPr/>
            </p:nvSpPr>
            <p:spPr>
              <a:xfrm>
                <a:off x="4905215" y="3803649"/>
                <a:ext cx="207454" cy="271271"/>
              </a:xfrm>
              <a:custGeom>
                <a:avLst/>
                <a:gdLst>
                  <a:gd name="connsiteX0" fmla="*/ 207454 w 207454"/>
                  <a:gd name="connsiteY0" fmla="*/ 271272 h 271271"/>
                  <a:gd name="connsiteX1" fmla="*/ 0 w 207454"/>
                  <a:gd name="connsiteY1" fmla="*/ 271272 h 271271"/>
                  <a:gd name="connsiteX2" fmla="*/ 0 w 207454"/>
                  <a:gd name="connsiteY2" fmla="*/ 65722 h 271271"/>
                  <a:gd name="connsiteX3" fmla="*/ 133255 w 207454"/>
                  <a:gd name="connsiteY3" fmla="*/ 65722 h 271271"/>
                  <a:gd name="connsiteX4" fmla="*/ 133255 w 207454"/>
                  <a:gd name="connsiteY4" fmla="*/ 95 h 271271"/>
                  <a:gd name="connsiteX5" fmla="*/ 142684 w 207454"/>
                  <a:gd name="connsiteY5" fmla="*/ 95 h 271271"/>
                  <a:gd name="connsiteX6" fmla="*/ 142684 w 207454"/>
                  <a:gd name="connsiteY6" fmla="*/ 206502 h 271271"/>
                  <a:gd name="connsiteX7" fmla="*/ 66580 w 207454"/>
                  <a:gd name="connsiteY7" fmla="*/ 206502 h 271271"/>
                  <a:gd name="connsiteX8" fmla="*/ 66580 w 207454"/>
                  <a:gd name="connsiteY8" fmla="*/ 128588 h 271271"/>
                  <a:gd name="connsiteX9" fmla="*/ 133255 w 207454"/>
                  <a:gd name="connsiteY9" fmla="*/ 128588 h 271271"/>
                  <a:gd name="connsiteX10" fmla="*/ 133255 w 207454"/>
                  <a:gd name="connsiteY10" fmla="*/ 75057 h 271271"/>
                  <a:gd name="connsiteX11" fmla="*/ 9334 w 207454"/>
                  <a:gd name="connsiteY11" fmla="*/ 75057 h 271271"/>
                  <a:gd name="connsiteX12" fmla="*/ 9334 w 207454"/>
                  <a:gd name="connsiteY12" fmla="*/ 261842 h 271271"/>
                  <a:gd name="connsiteX13" fmla="*/ 198025 w 207454"/>
                  <a:gd name="connsiteY13" fmla="*/ 261842 h 271271"/>
                  <a:gd name="connsiteX14" fmla="*/ 198025 w 207454"/>
                  <a:gd name="connsiteY14" fmla="*/ 0 h 271271"/>
                  <a:gd name="connsiteX15" fmla="*/ 207454 w 207454"/>
                  <a:gd name="connsiteY15" fmla="*/ 0 h 271271"/>
                  <a:gd name="connsiteX16" fmla="*/ 207454 w 207454"/>
                  <a:gd name="connsiteY16" fmla="*/ 271272 h 271271"/>
                  <a:gd name="connsiteX17" fmla="*/ 75914 w 207454"/>
                  <a:gd name="connsiteY17" fmla="*/ 197072 h 271271"/>
                  <a:gd name="connsiteX18" fmla="*/ 133255 w 207454"/>
                  <a:gd name="connsiteY18" fmla="*/ 197072 h 271271"/>
                  <a:gd name="connsiteX19" fmla="*/ 133255 w 207454"/>
                  <a:gd name="connsiteY19" fmla="*/ 137922 h 271271"/>
                  <a:gd name="connsiteX20" fmla="*/ 75914 w 207454"/>
                  <a:gd name="connsiteY20" fmla="*/ 137922 h 271271"/>
                  <a:gd name="connsiteX21" fmla="*/ 75914 w 207454"/>
                  <a:gd name="connsiteY21" fmla="*/ 197072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207454" y="271272"/>
                    </a:moveTo>
                    <a:lnTo>
                      <a:pt x="0" y="271272"/>
                    </a:lnTo>
                    <a:lnTo>
                      <a:pt x="0" y="65722"/>
                    </a:lnTo>
                    <a:lnTo>
                      <a:pt x="133255" y="65722"/>
                    </a:lnTo>
                    <a:lnTo>
                      <a:pt x="133255" y="95"/>
                    </a:lnTo>
                    <a:lnTo>
                      <a:pt x="142684" y="95"/>
                    </a:lnTo>
                    <a:lnTo>
                      <a:pt x="142684" y="206502"/>
                    </a:lnTo>
                    <a:lnTo>
                      <a:pt x="66580" y="206502"/>
                    </a:lnTo>
                    <a:lnTo>
                      <a:pt x="66580" y="128588"/>
                    </a:lnTo>
                    <a:lnTo>
                      <a:pt x="133255" y="128588"/>
                    </a:lnTo>
                    <a:lnTo>
                      <a:pt x="133255" y="75057"/>
                    </a:lnTo>
                    <a:lnTo>
                      <a:pt x="9334" y="75057"/>
                    </a:lnTo>
                    <a:lnTo>
                      <a:pt x="9334" y="261842"/>
                    </a:lnTo>
                    <a:lnTo>
                      <a:pt x="198025" y="261842"/>
                    </a:lnTo>
                    <a:lnTo>
                      <a:pt x="198025" y="0"/>
                    </a:lnTo>
                    <a:lnTo>
                      <a:pt x="207454" y="0"/>
                    </a:lnTo>
                    <a:lnTo>
                      <a:pt x="207454" y="271272"/>
                    </a:lnTo>
                    <a:close/>
                    <a:moveTo>
                      <a:pt x="75914" y="197072"/>
                    </a:moveTo>
                    <a:lnTo>
                      <a:pt x="133255" y="197072"/>
                    </a:lnTo>
                    <a:lnTo>
                      <a:pt x="133255" y="137922"/>
                    </a:lnTo>
                    <a:lnTo>
                      <a:pt x="75914" y="137922"/>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4" name="任意多边形: 形状 133">
                <a:extLst>
                  <a:ext uri="{FF2B5EF4-FFF2-40B4-BE49-F238E27FC236}">
                    <a16:creationId xmlns:a16="http://schemas.microsoft.com/office/drawing/2014/main" id="{8A415F88-62EA-3F93-7B5F-E1F428707E12}"/>
                  </a:ext>
                </a:extLst>
              </p:cNvPr>
              <p:cNvSpPr/>
              <p:nvPr/>
            </p:nvSpPr>
            <p:spPr>
              <a:xfrm>
                <a:off x="5108003" y="3867466"/>
                <a:ext cx="438530" cy="51054"/>
              </a:xfrm>
              <a:custGeom>
                <a:avLst/>
                <a:gdLst>
                  <a:gd name="connsiteX0" fmla="*/ 431101 w 438530"/>
                  <a:gd name="connsiteY0" fmla="*/ 51054 h 51054"/>
                  <a:gd name="connsiteX1" fmla="*/ 399288 w 438530"/>
                  <a:gd name="connsiteY1" fmla="*/ 9334 h 51054"/>
                  <a:gd name="connsiteX2" fmla="*/ 0 w 438530"/>
                  <a:gd name="connsiteY2" fmla="*/ 9334 h 51054"/>
                  <a:gd name="connsiteX3" fmla="*/ 0 w 438530"/>
                  <a:gd name="connsiteY3" fmla="*/ 0 h 51054"/>
                  <a:gd name="connsiteX4" fmla="*/ 403955 w 438530"/>
                  <a:gd name="connsiteY4" fmla="*/ 0 h 51054"/>
                  <a:gd name="connsiteX5" fmla="*/ 438531 w 438530"/>
                  <a:gd name="connsiteY5" fmla="*/ 45434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054">
                    <a:moveTo>
                      <a:pt x="431101" y="51054"/>
                    </a:moveTo>
                    <a:lnTo>
                      <a:pt x="399288" y="9334"/>
                    </a:lnTo>
                    <a:lnTo>
                      <a:pt x="0" y="9334"/>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5" name="任意多边形: 形状 134">
                <a:extLst>
                  <a:ext uri="{FF2B5EF4-FFF2-40B4-BE49-F238E27FC236}">
                    <a16:creationId xmlns:a16="http://schemas.microsoft.com/office/drawing/2014/main" id="{8B3AA657-DB96-099E-AB80-E6D28E00426F}"/>
                  </a:ext>
                </a:extLst>
              </p:cNvPr>
              <p:cNvSpPr/>
              <p:nvPr/>
            </p:nvSpPr>
            <p:spPr>
              <a:xfrm>
                <a:off x="5108003" y="3932237"/>
                <a:ext cx="396049" cy="42100"/>
              </a:xfrm>
              <a:custGeom>
                <a:avLst/>
                <a:gdLst>
                  <a:gd name="connsiteX0" fmla="*/ 388334 w 396049"/>
                  <a:gd name="connsiteY0" fmla="*/ 42100 h 42100"/>
                  <a:gd name="connsiteX1" fmla="*/ 365855 w 396049"/>
                  <a:gd name="connsiteY1" fmla="*/ 9334 h 42100"/>
                  <a:gd name="connsiteX2" fmla="*/ 0 w 396049"/>
                  <a:gd name="connsiteY2" fmla="*/ 9334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4"/>
                    </a:lnTo>
                    <a:lnTo>
                      <a:pt x="0" y="9334"/>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6" name="任意多边形: 形状 135">
                <a:extLst>
                  <a:ext uri="{FF2B5EF4-FFF2-40B4-BE49-F238E27FC236}">
                    <a16:creationId xmlns:a16="http://schemas.microsoft.com/office/drawing/2014/main" id="{46FA0A61-BCAB-39F1-80A4-34BE7C790FE2}"/>
                  </a:ext>
                </a:extLst>
              </p:cNvPr>
              <p:cNvSpPr/>
              <p:nvPr/>
            </p:nvSpPr>
            <p:spPr>
              <a:xfrm>
                <a:off x="5171725" y="3932237"/>
                <a:ext cx="671131" cy="142684"/>
              </a:xfrm>
              <a:custGeom>
                <a:avLst/>
                <a:gdLst>
                  <a:gd name="connsiteX0" fmla="*/ 340233 w 671131"/>
                  <a:gd name="connsiteY0" fmla="*/ 142684 h 142684"/>
                  <a:gd name="connsiteX1" fmla="*/ 0 w 671131"/>
                  <a:gd name="connsiteY1" fmla="*/ 142684 h 142684"/>
                  <a:gd name="connsiteX2" fmla="*/ 0 w 671131"/>
                  <a:gd name="connsiteY2" fmla="*/ 4667 h 142684"/>
                  <a:gd name="connsiteX3" fmla="*/ 9430 w 671131"/>
                  <a:gd name="connsiteY3" fmla="*/ 4667 h 142684"/>
                  <a:gd name="connsiteX4" fmla="*/ 9430 w 671131"/>
                  <a:gd name="connsiteY4" fmla="*/ 133255 h 142684"/>
                  <a:gd name="connsiteX5" fmla="*/ 335566 w 671131"/>
                  <a:gd name="connsiteY5" fmla="*/ 133255 h 142684"/>
                  <a:gd name="connsiteX6" fmla="*/ 435483 w 671131"/>
                  <a:gd name="connsiteY6" fmla="*/ 0 h 142684"/>
                  <a:gd name="connsiteX7" fmla="*/ 671132 w 671131"/>
                  <a:gd name="connsiteY7" fmla="*/ 0 h 142684"/>
                  <a:gd name="connsiteX8" fmla="*/ 671132 w 671131"/>
                  <a:gd name="connsiteY8" fmla="*/ 9430 h 142684"/>
                  <a:gd name="connsiteX9" fmla="*/ 440246 w 671131"/>
                  <a:gd name="connsiteY9" fmla="*/ 9430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684">
                    <a:moveTo>
                      <a:pt x="340233" y="142684"/>
                    </a:moveTo>
                    <a:lnTo>
                      <a:pt x="0" y="142684"/>
                    </a:lnTo>
                    <a:lnTo>
                      <a:pt x="0" y="4667"/>
                    </a:lnTo>
                    <a:lnTo>
                      <a:pt x="9430" y="4667"/>
                    </a:lnTo>
                    <a:lnTo>
                      <a:pt x="9430" y="133255"/>
                    </a:lnTo>
                    <a:lnTo>
                      <a:pt x="335566" y="133255"/>
                    </a:lnTo>
                    <a:lnTo>
                      <a:pt x="435483" y="0"/>
                    </a:lnTo>
                    <a:lnTo>
                      <a:pt x="671132" y="0"/>
                    </a:lnTo>
                    <a:lnTo>
                      <a:pt x="671132" y="9430"/>
                    </a:lnTo>
                    <a:lnTo>
                      <a:pt x="440246"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7" name="任意多边形: 形状 136">
                <a:extLst>
                  <a:ext uri="{FF2B5EF4-FFF2-40B4-BE49-F238E27FC236}">
                    <a16:creationId xmlns:a16="http://schemas.microsoft.com/office/drawing/2014/main" id="{AD8AF609-6708-37DF-1430-FD1A05C3F309}"/>
                  </a:ext>
                </a:extLst>
              </p:cNvPr>
              <p:cNvSpPr/>
              <p:nvPr/>
            </p:nvSpPr>
            <p:spPr>
              <a:xfrm>
                <a:off x="5238400" y="3867466"/>
                <a:ext cx="604456" cy="140779"/>
              </a:xfrm>
              <a:custGeom>
                <a:avLst/>
                <a:gdLst>
                  <a:gd name="connsiteX0" fmla="*/ 240221 w 604456"/>
                  <a:gd name="connsiteY0" fmla="*/ 140779 h 140779"/>
                  <a:gd name="connsiteX1" fmla="*/ 0 w 604456"/>
                  <a:gd name="connsiteY1" fmla="*/ 140779 h 140779"/>
                  <a:gd name="connsiteX2" fmla="*/ 0 w 604456"/>
                  <a:gd name="connsiteY2" fmla="*/ 69437 h 140779"/>
                  <a:gd name="connsiteX3" fmla="*/ 9430 w 604456"/>
                  <a:gd name="connsiteY3" fmla="*/ 69437 h 140779"/>
                  <a:gd name="connsiteX4" fmla="*/ 9430 w 604456"/>
                  <a:gd name="connsiteY4" fmla="*/ 131445 h 140779"/>
                  <a:gd name="connsiteX5" fmla="*/ 235553 w 604456"/>
                  <a:gd name="connsiteY5" fmla="*/ 131445 h 140779"/>
                  <a:gd name="connsiteX6" fmla="*/ 334137 w 604456"/>
                  <a:gd name="connsiteY6" fmla="*/ 0 h 140779"/>
                  <a:gd name="connsiteX7" fmla="*/ 604456 w 604456"/>
                  <a:gd name="connsiteY7" fmla="*/ 0 h 140779"/>
                  <a:gd name="connsiteX8" fmla="*/ 604456 w 604456"/>
                  <a:gd name="connsiteY8" fmla="*/ 9334 h 140779"/>
                  <a:gd name="connsiteX9" fmla="*/ 338804 w 604456"/>
                  <a:gd name="connsiteY9" fmla="*/ 9334 h 140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779">
                    <a:moveTo>
                      <a:pt x="240221" y="140779"/>
                    </a:moveTo>
                    <a:lnTo>
                      <a:pt x="0" y="140779"/>
                    </a:lnTo>
                    <a:lnTo>
                      <a:pt x="0" y="69437"/>
                    </a:lnTo>
                    <a:lnTo>
                      <a:pt x="9430" y="69437"/>
                    </a:lnTo>
                    <a:lnTo>
                      <a:pt x="9430" y="131445"/>
                    </a:lnTo>
                    <a:lnTo>
                      <a:pt x="235553" y="131445"/>
                    </a:lnTo>
                    <a:lnTo>
                      <a:pt x="334137" y="0"/>
                    </a:lnTo>
                    <a:lnTo>
                      <a:pt x="604456" y="0"/>
                    </a:lnTo>
                    <a:lnTo>
                      <a:pt x="604456" y="9334"/>
                    </a:lnTo>
                    <a:lnTo>
                      <a:pt x="338804"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8" name="任意多边形: 形状 137">
                <a:extLst>
                  <a:ext uri="{FF2B5EF4-FFF2-40B4-BE49-F238E27FC236}">
                    <a16:creationId xmlns:a16="http://schemas.microsoft.com/office/drawing/2014/main" id="{19D1EA6B-DC53-C569-2F3C-8DBF7E09C36B}"/>
                  </a:ext>
                </a:extLst>
              </p:cNvPr>
              <p:cNvSpPr/>
              <p:nvPr/>
            </p:nvSpPr>
            <p:spPr>
              <a:xfrm>
                <a:off x="5912008" y="3867466"/>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502 w 271271"/>
                  <a:gd name="connsiteY5" fmla="*/ 64770 h 207454"/>
                  <a:gd name="connsiteX6" fmla="*/ 206502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445 h 207454"/>
                  <a:gd name="connsiteX18" fmla="*/ 197072 w 271271"/>
                  <a:gd name="connsiteY18" fmla="*/ 131445 h 207454"/>
                  <a:gd name="connsiteX19" fmla="*/ 197072 w 271271"/>
                  <a:gd name="connsiteY19" fmla="*/ 74104 h 207454"/>
                  <a:gd name="connsiteX20" fmla="*/ 137922 w 271271"/>
                  <a:gd name="connsiteY20" fmla="*/ 74104 h 207454"/>
                  <a:gd name="connsiteX21" fmla="*/ 137922 w 271271"/>
                  <a:gd name="connsiteY21" fmla="*/ 13144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502" y="64770"/>
                    </a:lnTo>
                    <a:lnTo>
                      <a:pt x="206502"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445"/>
                    </a:moveTo>
                    <a:lnTo>
                      <a:pt x="197072" y="131445"/>
                    </a:lnTo>
                    <a:lnTo>
                      <a:pt x="197072" y="74104"/>
                    </a:lnTo>
                    <a:lnTo>
                      <a:pt x="137922" y="74104"/>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39" name="任意多边形: 形状 138">
                <a:extLst>
                  <a:ext uri="{FF2B5EF4-FFF2-40B4-BE49-F238E27FC236}">
                    <a16:creationId xmlns:a16="http://schemas.microsoft.com/office/drawing/2014/main" id="{7E89316C-1F40-CCFC-6964-616AA3545182}"/>
                  </a:ext>
                </a:extLst>
              </p:cNvPr>
              <p:cNvSpPr/>
              <p:nvPr/>
            </p:nvSpPr>
            <p:spPr>
              <a:xfrm>
                <a:off x="5975730" y="3399122"/>
                <a:ext cx="51149" cy="473011"/>
              </a:xfrm>
              <a:custGeom>
                <a:avLst/>
                <a:gdLst>
                  <a:gd name="connsiteX0" fmla="*/ 9335 w 51149"/>
                  <a:gd name="connsiteY0" fmla="*/ 473012 h 473011"/>
                  <a:gd name="connsiteX1" fmla="*/ 0 w 51149"/>
                  <a:gd name="connsiteY1" fmla="*/ 473012 h 473011"/>
                  <a:gd name="connsiteX2" fmla="*/ 0 w 51149"/>
                  <a:gd name="connsiteY2" fmla="*/ 34480 h 473011"/>
                  <a:gd name="connsiteX3" fmla="*/ 45434 w 51149"/>
                  <a:gd name="connsiteY3" fmla="*/ 0 h 473011"/>
                  <a:gd name="connsiteX4" fmla="*/ 51149 w 51149"/>
                  <a:gd name="connsiteY4" fmla="*/ 7429 h 473011"/>
                  <a:gd name="connsiteX5" fmla="*/ 9335 w 51149"/>
                  <a:gd name="connsiteY5" fmla="*/ 39148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011">
                    <a:moveTo>
                      <a:pt x="9335" y="473012"/>
                    </a:moveTo>
                    <a:lnTo>
                      <a:pt x="0" y="473012"/>
                    </a:lnTo>
                    <a:lnTo>
                      <a:pt x="0" y="34480"/>
                    </a:lnTo>
                    <a:lnTo>
                      <a:pt x="45434" y="0"/>
                    </a:lnTo>
                    <a:lnTo>
                      <a:pt x="51149" y="7429"/>
                    </a:lnTo>
                    <a:lnTo>
                      <a:pt x="9335" y="3914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0" name="任意多边形: 形状 139">
                <a:extLst>
                  <a:ext uri="{FF2B5EF4-FFF2-40B4-BE49-F238E27FC236}">
                    <a16:creationId xmlns:a16="http://schemas.microsoft.com/office/drawing/2014/main" id="{00F042B8-6A33-8789-15E2-CAB1D1C9D0BA}"/>
                  </a:ext>
                </a:extLst>
              </p:cNvPr>
              <p:cNvSpPr/>
              <p:nvPr/>
            </p:nvSpPr>
            <p:spPr>
              <a:xfrm>
                <a:off x="6040500" y="3441604"/>
                <a:ext cx="42100" cy="430529"/>
              </a:xfrm>
              <a:custGeom>
                <a:avLst/>
                <a:gdLst>
                  <a:gd name="connsiteX0" fmla="*/ 9430 w 42100"/>
                  <a:gd name="connsiteY0" fmla="*/ 430530 h 430529"/>
                  <a:gd name="connsiteX1" fmla="*/ 0 w 42100"/>
                  <a:gd name="connsiteY1" fmla="*/ 430530 h 430529"/>
                  <a:gd name="connsiteX2" fmla="*/ 0 w 42100"/>
                  <a:gd name="connsiteY2" fmla="*/ 25241 h 430529"/>
                  <a:gd name="connsiteX3" fmla="*/ 36862 w 42100"/>
                  <a:gd name="connsiteY3" fmla="*/ 0 h 430529"/>
                  <a:gd name="connsiteX4" fmla="*/ 42100 w 42100"/>
                  <a:gd name="connsiteY4" fmla="*/ 7715 h 430529"/>
                  <a:gd name="connsiteX5" fmla="*/ 9430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430" y="430530"/>
                    </a:moveTo>
                    <a:lnTo>
                      <a:pt x="0" y="430530"/>
                    </a:lnTo>
                    <a:lnTo>
                      <a:pt x="0" y="25241"/>
                    </a:lnTo>
                    <a:lnTo>
                      <a:pt x="36862" y="0"/>
                    </a:lnTo>
                    <a:lnTo>
                      <a:pt x="42100" y="7715"/>
                    </a:lnTo>
                    <a:lnTo>
                      <a:pt x="9430"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1" name="任意多边形: 形状 140">
                <a:extLst>
                  <a:ext uri="{FF2B5EF4-FFF2-40B4-BE49-F238E27FC236}">
                    <a16:creationId xmlns:a16="http://schemas.microsoft.com/office/drawing/2014/main" id="{EE0B3C5C-A2B2-7B10-2FFB-6AEA2338D232}"/>
                  </a:ext>
                </a:extLst>
              </p:cNvPr>
              <p:cNvSpPr/>
              <p:nvPr/>
            </p:nvSpPr>
            <p:spPr>
              <a:xfrm>
                <a:off x="6042405" y="3332257"/>
                <a:ext cx="140779" cy="476059"/>
              </a:xfrm>
              <a:custGeom>
                <a:avLst/>
                <a:gdLst>
                  <a:gd name="connsiteX0" fmla="*/ 140780 w 140779"/>
                  <a:gd name="connsiteY0" fmla="*/ 476060 h 476059"/>
                  <a:gd name="connsiteX1" fmla="*/ 2762 w 140779"/>
                  <a:gd name="connsiteY1" fmla="*/ 476060 h 476059"/>
                  <a:gd name="connsiteX2" fmla="*/ 2762 w 140779"/>
                  <a:gd name="connsiteY2" fmla="*/ 466725 h 476059"/>
                  <a:gd name="connsiteX3" fmla="*/ 131350 w 140779"/>
                  <a:gd name="connsiteY3" fmla="*/ 466725 h 476059"/>
                  <a:gd name="connsiteX4" fmla="*/ 131350 w 140779"/>
                  <a:gd name="connsiteY4" fmla="*/ 106108 h 476059"/>
                  <a:gd name="connsiteX5" fmla="*/ 0 w 140779"/>
                  <a:gd name="connsiteY5" fmla="*/ 7525 h 476059"/>
                  <a:gd name="connsiteX6" fmla="*/ 5620 w 140779"/>
                  <a:gd name="connsiteY6" fmla="*/ 0 h 476059"/>
                  <a:gd name="connsiteX7" fmla="*/ 140780 w 140779"/>
                  <a:gd name="connsiteY7" fmla="*/ 101346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40780" y="476060"/>
                    </a:moveTo>
                    <a:lnTo>
                      <a:pt x="2762" y="476060"/>
                    </a:lnTo>
                    <a:lnTo>
                      <a:pt x="2762" y="466725"/>
                    </a:lnTo>
                    <a:lnTo>
                      <a:pt x="131350" y="466725"/>
                    </a:lnTo>
                    <a:lnTo>
                      <a:pt x="131350" y="106108"/>
                    </a:lnTo>
                    <a:lnTo>
                      <a:pt x="0" y="7525"/>
                    </a:lnTo>
                    <a:lnTo>
                      <a:pt x="5620" y="0"/>
                    </a:lnTo>
                    <a:lnTo>
                      <a:pt x="140780"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2" name="任意多边形: 形状 141">
                <a:extLst>
                  <a:ext uri="{FF2B5EF4-FFF2-40B4-BE49-F238E27FC236}">
                    <a16:creationId xmlns:a16="http://schemas.microsoft.com/office/drawing/2014/main" id="{6B57885B-60B1-F991-28E4-DF93040296F4}"/>
                  </a:ext>
                </a:extLst>
              </p:cNvPr>
              <p:cNvSpPr/>
              <p:nvPr/>
            </p:nvSpPr>
            <p:spPr>
              <a:xfrm>
                <a:off x="5977635" y="3367023"/>
                <a:ext cx="138874" cy="374713"/>
              </a:xfrm>
              <a:custGeom>
                <a:avLst/>
                <a:gdLst>
                  <a:gd name="connsiteX0" fmla="*/ 138875 w 138874"/>
                  <a:gd name="connsiteY0" fmla="*/ 374713 h 374713"/>
                  <a:gd name="connsiteX1" fmla="*/ 67532 w 138874"/>
                  <a:gd name="connsiteY1" fmla="*/ 374713 h 374713"/>
                  <a:gd name="connsiteX2" fmla="*/ 67532 w 138874"/>
                  <a:gd name="connsiteY2" fmla="*/ 365284 h 374713"/>
                  <a:gd name="connsiteX3" fmla="*/ 129540 w 138874"/>
                  <a:gd name="connsiteY3" fmla="*/ 365284 h 374713"/>
                  <a:gd name="connsiteX4" fmla="*/ 129540 w 138874"/>
                  <a:gd name="connsiteY4" fmla="*/ 104680 h 374713"/>
                  <a:gd name="connsiteX5" fmla="*/ 0 w 138874"/>
                  <a:gd name="connsiteY5" fmla="*/ 7429 h 374713"/>
                  <a:gd name="connsiteX6" fmla="*/ 5620 w 138874"/>
                  <a:gd name="connsiteY6" fmla="*/ 0 h 374713"/>
                  <a:gd name="connsiteX7" fmla="*/ 138875 w 138874"/>
                  <a:gd name="connsiteY7" fmla="*/ 99917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3"/>
                    </a:moveTo>
                    <a:lnTo>
                      <a:pt x="67532" y="374713"/>
                    </a:lnTo>
                    <a:lnTo>
                      <a:pt x="67532" y="365284"/>
                    </a:lnTo>
                    <a:lnTo>
                      <a:pt x="129540" y="365284"/>
                    </a:lnTo>
                    <a:lnTo>
                      <a:pt x="129540" y="104680"/>
                    </a:lnTo>
                    <a:lnTo>
                      <a:pt x="0" y="7429"/>
                    </a:lnTo>
                    <a:lnTo>
                      <a:pt x="5620" y="0"/>
                    </a:lnTo>
                    <a:lnTo>
                      <a:pt x="138875" y="9991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3" name="任意多边形: 形状 142">
                <a:extLst>
                  <a:ext uri="{FF2B5EF4-FFF2-40B4-BE49-F238E27FC236}">
                    <a16:creationId xmlns:a16="http://schemas.microsoft.com/office/drawing/2014/main" id="{40C2DBE3-C653-E2EC-9B1F-D8E201186177}"/>
                  </a:ext>
                </a:extLst>
              </p:cNvPr>
              <p:cNvSpPr/>
              <p:nvPr/>
            </p:nvSpPr>
            <p:spPr>
              <a:xfrm>
                <a:off x="4905215" y="3399503"/>
                <a:ext cx="271271" cy="408812"/>
              </a:xfrm>
              <a:custGeom>
                <a:avLst/>
                <a:gdLst>
                  <a:gd name="connsiteX0" fmla="*/ 271272 w 271271"/>
                  <a:gd name="connsiteY0" fmla="*/ 408813 h 408812"/>
                  <a:gd name="connsiteX1" fmla="*/ 0 w 271271"/>
                  <a:gd name="connsiteY1" fmla="*/ 408813 h 408812"/>
                  <a:gd name="connsiteX2" fmla="*/ 0 w 271271"/>
                  <a:gd name="connsiteY2" fmla="*/ 35814 h 408812"/>
                  <a:gd name="connsiteX3" fmla="*/ 36576 w 271271"/>
                  <a:gd name="connsiteY3" fmla="*/ 0 h 408812"/>
                  <a:gd name="connsiteX4" fmla="*/ 43148 w 271271"/>
                  <a:gd name="connsiteY4" fmla="*/ 6667 h 408812"/>
                  <a:gd name="connsiteX5" fmla="*/ 9430 w 271271"/>
                  <a:gd name="connsiteY5" fmla="*/ 39814 h 408812"/>
                  <a:gd name="connsiteX6" fmla="*/ 9430 w 271271"/>
                  <a:gd name="connsiteY6" fmla="*/ 399478 h 408812"/>
                  <a:gd name="connsiteX7" fmla="*/ 271272 w 271271"/>
                  <a:gd name="connsiteY7" fmla="*/ 399478 h 40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2">
                    <a:moveTo>
                      <a:pt x="271272" y="408813"/>
                    </a:moveTo>
                    <a:lnTo>
                      <a:pt x="0" y="408813"/>
                    </a:lnTo>
                    <a:lnTo>
                      <a:pt x="0" y="35814"/>
                    </a:lnTo>
                    <a:lnTo>
                      <a:pt x="36576" y="0"/>
                    </a:lnTo>
                    <a:lnTo>
                      <a:pt x="43148" y="6667"/>
                    </a:lnTo>
                    <a:lnTo>
                      <a:pt x="9430" y="39814"/>
                    </a:lnTo>
                    <a:lnTo>
                      <a:pt x="9430" y="399478"/>
                    </a:lnTo>
                    <a:lnTo>
                      <a:pt x="271272" y="39947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4" name="任意多边形: 形状 143">
                <a:extLst>
                  <a:ext uri="{FF2B5EF4-FFF2-40B4-BE49-F238E27FC236}">
                    <a16:creationId xmlns:a16="http://schemas.microsoft.com/office/drawing/2014/main" id="{1F03A1DC-DE26-7AB6-EACB-1262BF3A1CC8}"/>
                  </a:ext>
                </a:extLst>
              </p:cNvPr>
              <p:cNvSpPr/>
              <p:nvPr/>
            </p:nvSpPr>
            <p:spPr>
              <a:xfrm>
                <a:off x="5472524" y="3803649"/>
                <a:ext cx="444055" cy="271271"/>
              </a:xfrm>
              <a:custGeom>
                <a:avLst/>
                <a:gdLst>
                  <a:gd name="connsiteX0" fmla="*/ 444055 w 444055"/>
                  <a:gd name="connsiteY0" fmla="*/ 271272 h 271271"/>
                  <a:gd name="connsiteX1" fmla="*/ 99917 w 444055"/>
                  <a:gd name="connsiteY1" fmla="*/ 271272 h 271271"/>
                  <a:gd name="connsiteX2" fmla="*/ 0 w 444055"/>
                  <a:gd name="connsiteY2" fmla="*/ 136112 h 271271"/>
                  <a:gd name="connsiteX3" fmla="*/ 7525 w 444055"/>
                  <a:gd name="connsiteY3" fmla="*/ 130492 h 271271"/>
                  <a:gd name="connsiteX4" fmla="*/ 104680 w 444055"/>
                  <a:gd name="connsiteY4" fmla="*/ 261842 h 271271"/>
                  <a:gd name="connsiteX5" fmla="*/ 434721 w 444055"/>
                  <a:gd name="connsiteY5" fmla="*/ 261842 h 271271"/>
                  <a:gd name="connsiteX6" fmla="*/ 434721 w 444055"/>
                  <a:gd name="connsiteY6" fmla="*/ 0 h 271271"/>
                  <a:gd name="connsiteX7" fmla="*/ 444055 w 444055"/>
                  <a:gd name="connsiteY7" fmla="*/ 0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271">
                    <a:moveTo>
                      <a:pt x="444055" y="271272"/>
                    </a:moveTo>
                    <a:lnTo>
                      <a:pt x="99917" y="271272"/>
                    </a:lnTo>
                    <a:lnTo>
                      <a:pt x="0" y="136112"/>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5" name="任意多边形: 形状 144">
                <a:extLst>
                  <a:ext uri="{FF2B5EF4-FFF2-40B4-BE49-F238E27FC236}">
                    <a16:creationId xmlns:a16="http://schemas.microsoft.com/office/drawing/2014/main" id="{36C0E0F5-398A-6E1B-AC24-D6FF3814687E}"/>
                  </a:ext>
                </a:extLst>
              </p:cNvPr>
              <p:cNvSpPr/>
              <p:nvPr/>
            </p:nvSpPr>
            <p:spPr>
              <a:xfrm>
                <a:off x="5505957" y="3803649"/>
                <a:ext cx="341566" cy="204596"/>
              </a:xfrm>
              <a:custGeom>
                <a:avLst/>
                <a:gdLst>
                  <a:gd name="connsiteX0" fmla="*/ 341567 w 341566"/>
                  <a:gd name="connsiteY0" fmla="*/ 204597 h 204596"/>
                  <a:gd name="connsiteX1" fmla="*/ 101346 w 341566"/>
                  <a:gd name="connsiteY1" fmla="*/ 204597 h 204596"/>
                  <a:gd name="connsiteX2" fmla="*/ 0 w 341566"/>
                  <a:gd name="connsiteY2" fmla="*/ 71342 h 204596"/>
                  <a:gd name="connsiteX3" fmla="*/ 7429 w 341566"/>
                  <a:gd name="connsiteY3" fmla="*/ 65627 h 204596"/>
                  <a:gd name="connsiteX4" fmla="*/ 106013 w 341566"/>
                  <a:gd name="connsiteY4" fmla="*/ 195263 h 204596"/>
                  <a:gd name="connsiteX5" fmla="*/ 332137 w 341566"/>
                  <a:gd name="connsiteY5" fmla="*/ 195263 h 204596"/>
                  <a:gd name="connsiteX6" fmla="*/ 332137 w 341566"/>
                  <a:gd name="connsiteY6" fmla="*/ 0 h 204596"/>
                  <a:gd name="connsiteX7" fmla="*/ 341567 w 341566"/>
                  <a:gd name="connsiteY7" fmla="*/ 0 h 20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6">
                    <a:moveTo>
                      <a:pt x="341567" y="204597"/>
                    </a:moveTo>
                    <a:lnTo>
                      <a:pt x="101346" y="204597"/>
                    </a:lnTo>
                    <a:lnTo>
                      <a:pt x="0" y="71342"/>
                    </a:lnTo>
                    <a:lnTo>
                      <a:pt x="7429" y="65627"/>
                    </a:lnTo>
                    <a:lnTo>
                      <a:pt x="106013" y="195263"/>
                    </a:lnTo>
                    <a:lnTo>
                      <a:pt x="332137" y="195263"/>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6" name="任意多边形: 形状 145">
                <a:extLst>
                  <a:ext uri="{FF2B5EF4-FFF2-40B4-BE49-F238E27FC236}">
                    <a16:creationId xmlns:a16="http://schemas.microsoft.com/office/drawing/2014/main" id="{D3893DB6-1873-EF8A-6DB6-75FEC0A849A7}"/>
                  </a:ext>
                </a:extLst>
              </p:cNvPr>
              <p:cNvSpPr/>
              <p:nvPr/>
            </p:nvSpPr>
            <p:spPr>
              <a:xfrm>
                <a:off x="5570156" y="3502564"/>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418 h 305752"/>
                  <a:gd name="connsiteX5" fmla="*/ 410242 w 410241"/>
                  <a:gd name="connsiteY5" fmla="*/ 296418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418"/>
                    </a:lnTo>
                    <a:lnTo>
                      <a:pt x="410242" y="29641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7" name="任意多边形: 形状 146">
                <a:extLst>
                  <a:ext uri="{FF2B5EF4-FFF2-40B4-BE49-F238E27FC236}">
                    <a16:creationId xmlns:a16="http://schemas.microsoft.com/office/drawing/2014/main" id="{097C2F94-707C-AF22-021B-47A754644953}"/>
                  </a:ext>
                </a:extLst>
              </p:cNvPr>
              <p:cNvSpPr/>
              <p:nvPr/>
            </p:nvSpPr>
            <p:spPr>
              <a:xfrm>
                <a:off x="5635783" y="3502564"/>
                <a:ext cx="344614" cy="239172"/>
              </a:xfrm>
              <a:custGeom>
                <a:avLst/>
                <a:gdLst>
                  <a:gd name="connsiteX0" fmla="*/ 344614 w 344614"/>
                  <a:gd name="connsiteY0" fmla="*/ 239173 h 239172"/>
                  <a:gd name="connsiteX1" fmla="*/ 0 w 344614"/>
                  <a:gd name="connsiteY1" fmla="*/ 239173 h 239172"/>
                  <a:gd name="connsiteX2" fmla="*/ 0 w 344614"/>
                  <a:gd name="connsiteY2" fmla="*/ 0 h 239172"/>
                  <a:gd name="connsiteX3" fmla="*/ 9334 w 344614"/>
                  <a:gd name="connsiteY3" fmla="*/ 0 h 239172"/>
                  <a:gd name="connsiteX4" fmla="*/ 9334 w 344614"/>
                  <a:gd name="connsiteY4" fmla="*/ 229743 h 239172"/>
                  <a:gd name="connsiteX5" fmla="*/ 344614 w 344614"/>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0" y="239173"/>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8" name="任意多边形: 形状 147">
                <a:extLst>
                  <a:ext uri="{FF2B5EF4-FFF2-40B4-BE49-F238E27FC236}">
                    <a16:creationId xmlns:a16="http://schemas.microsoft.com/office/drawing/2014/main" id="{A10FE99E-F0EE-C8ED-BBB6-BF6A22B209C7}"/>
                  </a:ext>
                </a:extLst>
              </p:cNvPr>
              <p:cNvSpPr/>
              <p:nvPr/>
            </p:nvSpPr>
            <p:spPr>
              <a:xfrm>
                <a:off x="5509672" y="3497896"/>
                <a:ext cx="337851" cy="239077"/>
              </a:xfrm>
              <a:custGeom>
                <a:avLst/>
                <a:gdLst>
                  <a:gd name="connsiteX0" fmla="*/ 337852 w 337851"/>
                  <a:gd name="connsiteY0" fmla="*/ 239078 h 239077"/>
                  <a:gd name="connsiteX1" fmla="*/ 328422 w 337851"/>
                  <a:gd name="connsiteY1" fmla="*/ 239078 h 239077"/>
                  <a:gd name="connsiteX2" fmla="*/ 328422 w 337851"/>
                  <a:gd name="connsiteY2" fmla="*/ 9335 h 239077"/>
                  <a:gd name="connsiteX3" fmla="*/ 0 w 337851"/>
                  <a:gd name="connsiteY3" fmla="*/ 9335 h 239077"/>
                  <a:gd name="connsiteX4" fmla="*/ 0 w 337851"/>
                  <a:gd name="connsiteY4" fmla="*/ 0 h 239077"/>
                  <a:gd name="connsiteX5" fmla="*/ 337852 w 337851"/>
                  <a:gd name="connsiteY5" fmla="*/ 0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077">
                    <a:moveTo>
                      <a:pt x="337852" y="239078"/>
                    </a:moveTo>
                    <a:lnTo>
                      <a:pt x="328422" y="239078"/>
                    </a:lnTo>
                    <a:lnTo>
                      <a:pt x="328422" y="9335"/>
                    </a:lnTo>
                    <a:lnTo>
                      <a:pt x="0" y="9335"/>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49" name="任意多边形: 形状 148">
                <a:extLst>
                  <a:ext uri="{FF2B5EF4-FFF2-40B4-BE49-F238E27FC236}">
                    <a16:creationId xmlns:a16="http://schemas.microsoft.com/office/drawing/2014/main" id="{08A1FC7E-0DC6-8F30-D1E2-4BC0963CCC3F}"/>
                  </a:ext>
                </a:extLst>
              </p:cNvPr>
              <p:cNvSpPr/>
              <p:nvPr/>
            </p:nvSpPr>
            <p:spPr>
              <a:xfrm>
                <a:off x="5509672" y="3432650"/>
                <a:ext cx="406908" cy="304323"/>
              </a:xfrm>
              <a:custGeom>
                <a:avLst/>
                <a:gdLst>
                  <a:gd name="connsiteX0" fmla="*/ 406908 w 406908"/>
                  <a:gd name="connsiteY0" fmla="*/ 304324 h 304323"/>
                  <a:gd name="connsiteX1" fmla="*/ 397574 w 406908"/>
                  <a:gd name="connsiteY1" fmla="*/ 304324 h 304323"/>
                  <a:gd name="connsiteX2" fmla="*/ 397574 w 406908"/>
                  <a:gd name="connsiteY2" fmla="*/ 9334 h 304323"/>
                  <a:gd name="connsiteX3" fmla="*/ 0 w 406908"/>
                  <a:gd name="connsiteY3" fmla="*/ 9334 h 304323"/>
                  <a:gd name="connsiteX4" fmla="*/ 0 w 406908"/>
                  <a:gd name="connsiteY4" fmla="*/ 0 h 304323"/>
                  <a:gd name="connsiteX5" fmla="*/ 406908 w 406908"/>
                  <a:gd name="connsiteY5" fmla="*/ 0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323">
                    <a:moveTo>
                      <a:pt x="406908" y="304324"/>
                    </a:moveTo>
                    <a:lnTo>
                      <a:pt x="397574" y="304324"/>
                    </a:lnTo>
                    <a:lnTo>
                      <a:pt x="397574" y="9334"/>
                    </a:lnTo>
                    <a:lnTo>
                      <a:pt x="0" y="9334"/>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0" name="任意多边形: 形状 149">
                <a:extLst>
                  <a:ext uri="{FF2B5EF4-FFF2-40B4-BE49-F238E27FC236}">
                    <a16:creationId xmlns:a16="http://schemas.microsoft.com/office/drawing/2014/main" id="{83E8EDC3-2195-E353-67B5-D98CC1F985C7}"/>
                  </a:ext>
                </a:extLst>
              </p:cNvPr>
              <p:cNvSpPr/>
              <p:nvPr/>
            </p:nvSpPr>
            <p:spPr>
              <a:xfrm>
                <a:off x="5243067" y="3370547"/>
                <a:ext cx="271272" cy="437769"/>
              </a:xfrm>
              <a:custGeom>
                <a:avLst/>
                <a:gdLst>
                  <a:gd name="connsiteX0" fmla="*/ 271272 w 271272"/>
                  <a:gd name="connsiteY0" fmla="*/ 437769 h 437769"/>
                  <a:gd name="connsiteX1" fmla="*/ 0 w 271272"/>
                  <a:gd name="connsiteY1" fmla="*/ 437769 h 437769"/>
                  <a:gd name="connsiteX2" fmla="*/ 0 w 271272"/>
                  <a:gd name="connsiteY2" fmla="*/ 428434 h 437769"/>
                  <a:gd name="connsiteX3" fmla="*/ 261842 w 271272"/>
                  <a:gd name="connsiteY3" fmla="*/ 428434 h 437769"/>
                  <a:gd name="connsiteX4" fmla="*/ 261842 w 271272"/>
                  <a:gd name="connsiteY4" fmla="*/ 0 h 437769"/>
                  <a:gd name="connsiteX5" fmla="*/ 271272 w 271272"/>
                  <a:gd name="connsiteY5" fmla="*/ 0 h 43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769">
                    <a:moveTo>
                      <a:pt x="271272" y="437769"/>
                    </a:moveTo>
                    <a:lnTo>
                      <a:pt x="0" y="437769"/>
                    </a:lnTo>
                    <a:lnTo>
                      <a:pt x="0" y="428434"/>
                    </a:lnTo>
                    <a:lnTo>
                      <a:pt x="261842" y="428434"/>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1" name="任意多边形: 形状 150">
                <a:extLst>
                  <a:ext uri="{FF2B5EF4-FFF2-40B4-BE49-F238E27FC236}">
                    <a16:creationId xmlns:a16="http://schemas.microsoft.com/office/drawing/2014/main" id="{11CAE4EA-943F-90A2-028F-7107716F7397}"/>
                  </a:ext>
                </a:extLst>
              </p:cNvPr>
              <p:cNvSpPr/>
              <p:nvPr/>
            </p:nvSpPr>
            <p:spPr>
              <a:xfrm>
                <a:off x="5238400" y="3497896"/>
                <a:ext cx="204596" cy="374237"/>
              </a:xfrm>
              <a:custGeom>
                <a:avLst/>
                <a:gdLst>
                  <a:gd name="connsiteX0" fmla="*/ 9430 w 204596"/>
                  <a:gd name="connsiteY0" fmla="*/ 374237 h 374237"/>
                  <a:gd name="connsiteX1" fmla="*/ 0 w 204596"/>
                  <a:gd name="connsiteY1" fmla="*/ 374237 h 374237"/>
                  <a:gd name="connsiteX2" fmla="*/ 0 w 204596"/>
                  <a:gd name="connsiteY2" fmla="*/ 0 h 374237"/>
                  <a:gd name="connsiteX3" fmla="*/ 204597 w 204596"/>
                  <a:gd name="connsiteY3" fmla="*/ 0 h 374237"/>
                  <a:gd name="connsiteX4" fmla="*/ 204597 w 204596"/>
                  <a:gd name="connsiteY4" fmla="*/ 9335 h 374237"/>
                  <a:gd name="connsiteX5" fmla="*/ 9430 w 204596"/>
                  <a:gd name="connsiteY5" fmla="*/ 9335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9430" y="374237"/>
                    </a:moveTo>
                    <a:lnTo>
                      <a:pt x="0" y="374237"/>
                    </a:lnTo>
                    <a:lnTo>
                      <a:pt x="0" y="0"/>
                    </a:lnTo>
                    <a:lnTo>
                      <a:pt x="204597" y="0"/>
                    </a:lnTo>
                    <a:lnTo>
                      <a:pt x="204597"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2" name="任意多边形: 形状 151">
                <a:extLst>
                  <a:ext uri="{FF2B5EF4-FFF2-40B4-BE49-F238E27FC236}">
                    <a16:creationId xmlns:a16="http://schemas.microsoft.com/office/drawing/2014/main" id="{90CB486C-4C06-774F-0892-8A7CEC8A7C3E}"/>
                  </a:ext>
                </a:extLst>
              </p:cNvPr>
              <p:cNvSpPr/>
              <p:nvPr/>
            </p:nvSpPr>
            <p:spPr>
              <a:xfrm>
                <a:off x="5171725" y="3432650"/>
                <a:ext cx="271272" cy="439483"/>
              </a:xfrm>
              <a:custGeom>
                <a:avLst/>
                <a:gdLst>
                  <a:gd name="connsiteX0" fmla="*/ 9430 w 271272"/>
                  <a:gd name="connsiteY0" fmla="*/ 439484 h 439483"/>
                  <a:gd name="connsiteX1" fmla="*/ 0 w 271272"/>
                  <a:gd name="connsiteY1" fmla="*/ 439484 h 439483"/>
                  <a:gd name="connsiteX2" fmla="*/ 0 w 271272"/>
                  <a:gd name="connsiteY2" fmla="*/ 0 h 439483"/>
                  <a:gd name="connsiteX3" fmla="*/ 271272 w 271272"/>
                  <a:gd name="connsiteY3" fmla="*/ 0 h 439483"/>
                  <a:gd name="connsiteX4" fmla="*/ 271272 w 271272"/>
                  <a:gd name="connsiteY4" fmla="*/ 9334 h 439483"/>
                  <a:gd name="connsiteX5" fmla="*/ 9430 w 271272"/>
                  <a:gd name="connsiteY5" fmla="*/ 9334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483">
                    <a:moveTo>
                      <a:pt x="9430" y="439484"/>
                    </a:moveTo>
                    <a:lnTo>
                      <a:pt x="0" y="439484"/>
                    </a:lnTo>
                    <a:lnTo>
                      <a:pt x="0" y="0"/>
                    </a:lnTo>
                    <a:lnTo>
                      <a:pt x="271272" y="0"/>
                    </a:lnTo>
                    <a:lnTo>
                      <a:pt x="271272" y="9334"/>
                    </a:lnTo>
                    <a:lnTo>
                      <a:pt x="9430" y="9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3" name="任意多边形: 形状 152">
                <a:extLst>
                  <a:ext uri="{FF2B5EF4-FFF2-40B4-BE49-F238E27FC236}">
                    <a16:creationId xmlns:a16="http://schemas.microsoft.com/office/drawing/2014/main" id="{387A1C30-39C5-9614-E498-AD786AFBDD21}"/>
                  </a:ext>
                </a:extLst>
              </p:cNvPr>
              <p:cNvSpPr/>
              <p:nvPr/>
            </p:nvSpPr>
            <p:spPr>
              <a:xfrm>
                <a:off x="4971795" y="3441985"/>
                <a:ext cx="204692" cy="299751"/>
              </a:xfrm>
              <a:custGeom>
                <a:avLst/>
                <a:gdLst>
                  <a:gd name="connsiteX0" fmla="*/ 204692 w 204692"/>
                  <a:gd name="connsiteY0" fmla="*/ 299752 h 299751"/>
                  <a:gd name="connsiteX1" fmla="*/ 0 w 204692"/>
                  <a:gd name="connsiteY1" fmla="*/ 299752 h 299751"/>
                  <a:gd name="connsiteX2" fmla="*/ 0 w 204692"/>
                  <a:gd name="connsiteY2" fmla="*/ 26575 h 299751"/>
                  <a:gd name="connsiteX3" fmla="*/ 28480 w 204692"/>
                  <a:gd name="connsiteY3" fmla="*/ 0 h 299751"/>
                  <a:gd name="connsiteX4" fmla="*/ 34862 w 204692"/>
                  <a:gd name="connsiteY4" fmla="*/ 6858 h 299751"/>
                  <a:gd name="connsiteX5" fmla="*/ 9335 w 204692"/>
                  <a:gd name="connsiteY5" fmla="*/ 30575 h 299751"/>
                  <a:gd name="connsiteX6" fmla="*/ 9335 w 204692"/>
                  <a:gd name="connsiteY6" fmla="*/ 290322 h 299751"/>
                  <a:gd name="connsiteX7" fmla="*/ 204692 w 204692"/>
                  <a:gd name="connsiteY7" fmla="*/ 290322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204692" y="299752"/>
                    </a:moveTo>
                    <a:lnTo>
                      <a:pt x="0" y="299752"/>
                    </a:lnTo>
                    <a:lnTo>
                      <a:pt x="0" y="26575"/>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4" name="任意多边形: 形状 153">
                <a:extLst>
                  <a:ext uri="{FF2B5EF4-FFF2-40B4-BE49-F238E27FC236}">
                    <a16:creationId xmlns:a16="http://schemas.microsoft.com/office/drawing/2014/main" id="{F30030B3-F81F-5825-60BB-DA5743EB9377}"/>
                  </a:ext>
                </a:extLst>
              </p:cNvPr>
              <p:cNvSpPr/>
              <p:nvPr/>
            </p:nvSpPr>
            <p:spPr>
              <a:xfrm>
                <a:off x="5243067" y="3370547"/>
                <a:ext cx="204597" cy="371189"/>
              </a:xfrm>
              <a:custGeom>
                <a:avLst/>
                <a:gdLst>
                  <a:gd name="connsiteX0" fmla="*/ 204597 w 204597"/>
                  <a:gd name="connsiteY0" fmla="*/ 371189 h 371189"/>
                  <a:gd name="connsiteX1" fmla="*/ 0 w 204597"/>
                  <a:gd name="connsiteY1" fmla="*/ 371189 h 371189"/>
                  <a:gd name="connsiteX2" fmla="*/ 0 w 204597"/>
                  <a:gd name="connsiteY2" fmla="*/ 361759 h 371189"/>
                  <a:gd name="connsiteX3" fmla="*/ 195263 w 204597"/>
                  <a:gd name="connsiteY3" fmla="*/ 361759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759"/>
                    </a:lnTo>
                    <a:lnTo>
                      <a:pt x="195263" y="361759"/>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5" name="任意多边形: 形状 154">
                <a:extLst>
                  <a:ext uri="{FF2B5EF4-FFF2-40B4-BE49-F238E27FC236}">
                    <a16:creationId xmlns:a16="http://schemas.microsoft.com/office/drawing/2014/main" id="{2240E6EE-FDB8-11BA-C43E-FFD0E1944D19}"/>
                  </a:ext>
                </a:extLst>
              </p:cNvPr>
              <p:cNvSpPr/>
              <p:nvPr/>
            </p:nvSpPr>
            <p:spPr>
              <a:xfrm>
                <a:off x="4907120" y="3367023"/>
                <a:ext cx="140779" cy="369950"/>
              </a:xfrm>
              <a:custGeom>
                <a:avLst/>
                <a:gdLst>
                  <a:gd name="connsiteX0" fmla="*/ 140779 w 140779"/>
                  <a:gd name="connsiteY0" fmla="*/ 369951 h 369950"/>
                  <a:gd name="connsiteX1" fmla="*/ 131350 w 140779"/>
                  <a:gd name="connsiteY1" fmla="*/ 369951 h 369950"/>
                  <a:gd name="connsiteX2" fmla="*/ 131350 w 140779"/>
                  <a:gd name="connsiteY2" fmla="*/ 105918 h 369950"/>
                  <a:gd name="connsiteX3" fmla="*/ 0 w 140779"/>
                  <a:gd name="connsiteY3" fmla="*/ 7525 h 369950"/>
                  <a:gd name="connsiteX4" fmla="*/ 5620 w 140779"/>
                  <a:gd name="connsiteY4" fmla="*/ 0 h 369950"/>
                  <a:gd name="connsiteX5" fmla="*/ 140779 w 140779"/>
                  <a:gd name="connsiteY5" fmla="*/ 101155 h 36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69950">
                    <a:moveTo>
                      <a:pt x="140779" y="369951"/>
                    </a:moveTo>
                    <a:lnTo>
                      <a:pt x="131350" y="369951"/>
                    </a:lnTo>
                    <a:lnTo>
                      <a:pt x="131350" y="105918"/>
                    </a:lnTo>
                    <a:lnTo>
                      <a:pt x="0" y="7525"/>
                    </a:lnTo>
                    <a:lnTo>
                      <a:pt x="5620" y="0"/>
                    </a:lnTo>
                    <a:lnTo>
                      <a:pt x="140779" y="1011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6" name="任意多边形: 形状 155">
                <a:extLst>
                  <a:ext uri="{FF2B5EF4-FFF2-40B4-BE49-F238E27FC236}">
                    <a16:creationId xmlns:a16="http://schemas.microsoft.com/office/drawing/2014/main" id="{2F0B80EA-1EB8-2F1E-34C4-FA93514FC523}"/>
                  </a:ext>
                </a:extLst>
              </p:cNvPr>
              <p:cNvSpPr/>
              <p:nvPr/>
            </p:nvSpPr>
            <p:spPr>
              <a:xfrm>
                <a:off x="4973700" y="3332257"/>
                <a:ext cx="138969" cy="404717"/>
              </a:xfrm>
              <a:custGeom>
                <a:avLst/>
                <a:gdLst>
                  <a:gd name="connsiteX0" fmla="*/ 138970 w 138969"/>
                  <a:gd name="connsiteY0" fmla="*/ 404717 h 404717"/>
                  <a:gd name="connsiteX1" fmla="*/ 129540 w 138969"/>
                  <a:gd name="connsiteY1" fmla="*/ 404717 h 404717"/>
                  <a:gd name="connsiteX2" fmla="*/ 129540 w 138969"/>
                  <a:gd name="connsiteY2" fmla="*/ 107347 h 404717"/>
                  <a:gd name="connsiteX3" fmla="*/ 0 w 138969"/>
                  <a:gd name="connsiteY3" fmla="*/ 7429 h 404717"/>
                  <a:gd name="connsiteX4" fmla="*/ 5715 w 138969"/>
                  <a:gd name="connsiteY4" fmla="*/ 0 h 404717"/>
                  <a:gd name="connsiteX5" fmla="*/ 138970 w 138969"/>
                  <a:gd name="connsiteY5" fmla="*/ 102775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8970" y="404717"/>
                    </a:moveTo>
                    <a:lnTo>
                      <a:pt x="129540" y="404717"/>
                    </a:lnTo>
                    <a:lnTo>
                      <a:pt x="129540" y="107347"/>
                    </a:lnTo>
                    <a:lnTo>
                      <a:pt x="0" y="7429"/>
                    </a:lnTo>
                    <a:lnTo>
                      <a:pt x="5715" y="0"/>
                    </a:lnTo>
                    <a:lnTo>
                      <a:pt x="138970" y="10277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7" name="任意多边形: 形状 156">
                <a:extLst>
                  <a:ext uri="{FF2B5EF4-FFF2-40B4-BE49-F238E27FC236}">
                    <a16:creationId xmlns:a16="http://schemas.microsoft.com/office/drawing/2014/main" id="{95D673BA-6D09-25EC-79A2-47C5A1A4EFF3}"/>
                  </a:ext>
                </a:extLst>
              </p:cNvPr>
              <p:cNvSpPr/>
              <p:nvPr/>
            </p:nvSpPr>
            <p:spPr>
              <a:xfrm>
                <a:off x="5975730" y="2731610"/>
                <a:ext cx="207454" cy="271176"/>
              </a:xfrm>
              <a:custGeom>
                <a:avLst/>
                <a:gdLst>
                  <a:gd name="connsiteX0" fmla="*/ 74200 w 207454"/>
                  <a:gd name="connsiteY0" fmla="*/ 271177 h 271176"/>
                  <a:gd name="connsiteX1" fmla="*/ 64770 w 207454"/>
                  <a:gd name="connsiteY1" fmla="*/ 271177 h 271176"/>
                  <a:gd name="connsiteX2" fmla="*/ 64770 w 207454"/>
                  <a:gd name="connsiteY2" fmla="*/ 64675 h 271176"/>
                  <a:gd name="connsiteX3" fmla="*/ 140875 w 207454"/>
                  <a:gd name="connsiteY3" fmla="*/ 64675 h 271176"/>
                  <a:gd name="connsiteX4" fmla="*/ 140875 w 207454"/>
                  <a:gd name="connsiteY4" fmla="*/ 142589 h 271176"/>
                  <a:gd name="connsiteX5" fmla="*/ 74200 w 207454"/>
                  <a:gd name="connsiteY5" fmla="*/ 142589 h 271176"/>
                  <a:gd name="connsiteX6" fmla="*/ 74200 w 207454"/>
                  <a:gd name="connsiteY6" fmla="*/ 196120 h 271176"/>
                  <a:gd name="connsiteX7" fmla="*/ 198120 w 207454"/>
                  <a:gd name="connsiteY7" fmla="*/ 196120 h 271176"/>
                  <a:gd name="connsiteX8" fmla="*/ 198120 w 207454"/>
                  <a:gd name="connsiteY8" fmla="*/ 9335 h 271176"/>
                  <a:gd name="connsiteX9" fmla="*/ 9430 w 207454"/>
                  <a:gd name="connsiteY9" fmla="*/ 9335 h 271176"/>
                  <a:gd name="connsiteX10" fmla="*/ 9430 w 207454"/>
                  <a:gd name="connsiteY10" fmla="*/ 271177 h 271176"/>
                  <a:gd name="connsiteX11" fmla="*/ 0 w 207454"/>
                  <a:gd name="connsiteY11" fmla="*/ 271177 h 271176"/>
                  <a:gd name="connsiteX12" fmla="*/ 0 w 207454"/>
                  <a:gd name="connsiteY12" fmla="*/ 0 h 271176"/>
                  <a:gd name="connsiteX13" fmla="*/ 207455 w 207454"/>
                  <a:gd name="connsiteY13" fmla="*/ 0 h 271176"/>
                  <a:gd name="connsiteX14" fmla="*/ 207455 w 207454"/>
                  <a:gd name="connsiteY14" fmla="*/ 205550 h 271176"/>
                  <a:gd name="connsiteX15" fmla="*/ 74200 w 207454"/>
                  <a:gd name="connsiteY15" fmla="*/ 205550 h 271176"/>
                  <a:gd name="connsiteX16" fmla="*/ 74200 w 207454"/>
                  <a:gd name="connsiteY16" fmla="*/ 271177 h 271176"/>
                  <a:gd name="connsiteX17" fmla="*/ 74200 w 207454"/>
                  <a:gd name="connsiteY17" fmla="*/ 133255 h 271176"/>
                  <a:gd name="connsiteX18" fmla="*/ 131540 w 207454"/>
                  <a:gd name="connsiteY18" fmla="*/ 133255 h 271176"/>
                  <a:gd name="connsiteX19" fmla="*/ 131540 w 207454"/>
                  <a:gd name="connsiteY19" fmla="*/ 74105 h 271176"/>
                  <a:gd name="connsiteX20" fmla="*/ 74200 w 207454"/>
                  <a:gd name="connsiteY20" fmla="*/ 74105 h 271176"/>
                  <a:gd name="connsiteX21" fmla="*/ 74200 w 207454"/>
                  <a:gd name="connsiteY21" fmla="*/ 133255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74200" y="271177"/>
                    </a:moveTo>
                    <a:lnTo>
                      <a:pt x="64770" y="271177"/>
                    </a:lnTo>
                    <a:lnTo>
                      <a:pt x="64770" y="64675"/>
                    </a:lnTo>
                    <a:lnTo>
                      <a:pt x="140875" y="64675"/>
                    </a:lnTo>
                    <a:lnTo>
                      <a:pt x="140875" y="142589"/>
                    </a:lnTo>
                    <a:lnTo>
                      <a:pt x="74200" y="142589"/>
                    </a:lnTo>
                    <a:lnTo>
                      <a:pt x="74200" y="196120"/>
                    </a:lnTo>
                    <a:lnTo>
                      <a:pt x="198120" y="196120"/>
                    </a:lnTo>
                    <a:lnTo>
                      <a:pt x="198120" y="9335"/>
                    </a:lnTo>
                    <a:lnTo>
                      <a:pt x="9430" y="9335"/>
                    </a:lnTo>
                    <a:lnTo>
                      <a:pt x="9430" y="271177"/>
                    </a:lnTo>
                    <a:lnTo>
                      <a:pt x="0" y="271177"/>
                    </a:lnTo>
                    <a:lnTo>
                      <a:pt x="0" y="0"/>
                    </a:lnTo>
                    <a:lnTo>
                      <a:pt x="207455" y="0"/>
                    </a:lnTo>
                    <a:lnTo>
                      <a:pt x="207455" y="205550"/>
                    </a:lnTo>
                    <a:lnTo>
                      <a:pt x="74200" y="205550"/>
                    </a:lnTo>
                    <a:lnTo>
                      <a:pt x="74200" y="271177"/>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8" name="任意多边形: 形状 157">
                <a:extLst>
                  <a:ext uri="{FF2B5EF4-FFF2-40B4-BE49-F238E27FC236}">
                    <a16:creationId xmlns:a16="http://schemas.microsoft.com/office/drawing/2014/main" id="{E6EB0559-7A53-6638-5F52-BC54883701A9}"/>
                  </a:ext>
                </a:extLst>
              </p:cNvPr>
              <p:cNvSpPr/>
              <p:nvPr/>
            </p:nvSpPr>
            <p:spPr>
              <a:xfrm>
                <a:off x="5541866" y="2887916"/>
                <a:ext cx="438530" cy="51149"/>
              </a:xfrm>
              <a:custGeom>
                <a:avLst/>
                <a:gdLst>
                  <a:gd name="connsiteX0" fmla="*/ 438531 w 438530"/>
                  <a:gd name="connsiteY0" fmla="*/ 51149 h 51149"/>
                  <a:gd name="connsiteX1" fmla="*/ 34576 w 438530"/>
                  <a:gd name="connsiteY1" fmla="*/ 51149 h 51149"/>
                  <a:gd name="connsiteX2" fmla="*/ 0 w 438530"/>
                  <a:gd name="connsiteY2" fmla="*/ 5715 h 51149"/>
                  <a:gd name="connsiteX3" fmla="*/ 7429 w 438530"/>
                  <a:gd name="connsiteY3" fmla="*/ 0 h 51149"/>
                  <a:gd name="connsiteX4" fmla="*/ 39243 w 438530"/>
                  <a:gd name="connsiteY4" fmla="*/ 41719 h 51149"/>
                  <a:gd name="connsiteX5" fmla="*/ 438531 w 438530"/>
                  <a:gd name="connsiteY5" fmla="*/ 41719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8531" y="51149"/>
                    </a:moveTo>
                    <a:lnTo>
                      <a:pt x="34576" y="51149"/>
                    </a:lnTo>
                    <a:lnTo>
                      <a:pt x="0" y="5715"/>
                    </a:lnTo>
                    <a:lnTo>
                      <a:pt x="7429" y="0"/>
                    </a:lnTo>
                    <a:lnTo>
                      <a:pt x="39243" y="41719"/>
                    </a:lnTo>
                    <a:lnTo>
                      <a:pt x="438531" y="4171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59" name="任意多边形: 形状 158">
                <a:extLst>
                  <a:ext uri="{FF2B5EF4-FFF2-40B4-BE49-F238E27FC236}">
                    <a16:creationId xmlns:a16="http://schemas.microsoft.com/office/drawing/2014/main" id="{6728CCBD-8557-0437-705F-DF66D05DCB1F}"/>
                  </a:ext>
                </a:extLst>
              </p:cNvPr>
              <p:cNvSpPr/>
              <p:nvPr/>
            </p:nvSpPr>
            <p:spPr>
              <a:xfrm>
                <a:off x="5584348" y="2832099"/>
                <a:ext cx="396049" cy="42195"/>
              </a:xfrm>
              <a:custGeom>
                <a:avLst/>
                <a:gdLst>
                  <a:gd name="connsiteX0" fmla="*/ 396050 w 396049"/>
                  <a:gd name="connsiteY0" fmla="*/ 42196 h 42195"/>
                  <a:gd name="connsiteX1" fmla="*/ 25337 w 396049"/>
                  <a:gd name="connsiteY1" fmla="*/ 42196 h 42195"/>
                  <a:gd name="connsiteX2" fmla="*/ 0 w 396049"/>
                  <a:gd name="connsiteY2" fmla="*/ 5334 h 42195"/>
                  <a:gd name="connsiteX3" fmla="*/ 7715 w 396049"/>
                  <a:gd name="connsiteY3" fmla="*/ 0 h 42195"/>
                  <a:gd name="connsiteX4" fmla="*/ 30194 w 396049"/>
                  <a:gd name="connsiteY4" fmla="*/ 32766 h 42195"/>
                  <a:gd name="connsiteX5" fmla="*/ 396050 w 396049"/>
                  <a:gd name="connsiteY5" fmla="*/ 32766 h 4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95">
                    <a:moveTo>
                      <a:pt x="396050" y="42196"/>
                    </a:moveTo>
                    <a:lnTo>
                      <a:pt x="25337" y="42196"/>
                    </a:lnTo>
                    <a:lnTo>
                      <a:pt x="0" y="5334"/>
                    </a:lnTo>
                    <a:lnTo>
                      <a:pt x="7715" y="0"/>
                    </a:lnTo>
                    <a:lnTo>
                      <a:pt x="30194" y="32766"/>
                    </a:lnTo>
                    <a:lnTo>
                      <a:pt x="396050" y="3276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0" name="任意多边形: 形状 159">
                <a:extLst>
                  <a:ext uri="{FF2B5EF4-FFF2-40B4-BE49-F238E27FC236}">
                    <a16:creationId xmlns:a16="http://schemas.microsoft.com/office/drawing/2014/main" id="{939E5EB9-40DF-CA32-6D03-DFCD7E2D2F1D}"/>
                  </a:ext>
                </a:extLst>
              </p:cNvPr>
              <p:cNvSpPr/>
              <p:nvPr/>
            </p:nvSpPr>
            <p:spPr>
              <a:xfrm>
                <a:off x="5245544" y="2731610"/>
                <a:ext cx="671036" cy="142684"/>
              </a:xfrm>
              <a:custGeom>
                <a:avLst/>
                <a:gdLst>
                  <a:gd name="connsiteX0" fmla="*/ 235553 w 671036"/>
                  <a:gd name="connsiteY0" fmla="*/ 142685 h 142684"/>
                  <a:gd name="connsiteX1" fmla="*/ 0 w 671036"/>
                  <a:gd name="connsiteY1" fmla="*/ 142685 h 142684"/>
                  <a:gd name="connsiteX2" fmla="*/ 0 w 671036"/>
                  <a:gd name="connsiteY2" fmla="*/ 133255 h 142684"/>
                  <a:gd name="connsiteX3" fmla="*/ 230886 w 671036"/>
                  <a:gd name="connsiteY3" fmla="*/ 133255 h 142684"/>
                  <a:gd name="connsiteX4" fmla="*/ 330898 w 671036"/>
                  <a:gd name="connsiteY4" fmla="*/ 0 h 142684"/>
                  <a:gd name="connsiteX5" fmla="*/ 671036 w 671036"/>
                  <a:gd name="connsiteY5" fmla="*/ 0 h 142684"/>
                  <a:gd name="connsiteX6" fmla="*/ 671036 w 671036"/>
                  <a:gd name="connsiteY6" fmla="*/ 137922 h 142684"/>
                  <a:gd name="connsiteX7" fmla="*/ 661702 w 671036"/>
                  <a:gd name="connsiteY7" fmla="*/ 137922 h 142684"/>
                  <a:gd name="connsiteX8" fmla="*/ 661702 w 671036"/>
                  <a:gd name="connsiteY8" fmla="*/ 9335 h 142684"/>
                  <a:gd name="connsiteX9" fmla="*/ 335566 w 671036"/>
                  <a:gd name="connsiteY9" fmla="*/ 9335 h 14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036" h="142684">
                    <a:moveTo>
                      <a:pt x="235553" y="142685"/>
                    </a:moveTo>
                    <a:lnTo>
                      <a:pt x="0" y="142685"/>
                    </a:lnTo>
                    <a:lnTo>
                      <a:pt x="0" y="133255"/>
                    </a:lnTo>
                    <a:lnTo>
                      <a:pt x="230886" y="133255"/>
                    </a:lnTo>
                    <a:lnTo>
                      <a:pt x="330898" y="0"/>
                    </a:lnTo>
                    <a:lnTo>
                      <a:pt x="671036" y="0"/>
                    </a:lnTo>
                    <a:lnTo>
                      <a:pt x="671036" y="137922"/>
                    </a:lnTo>
                    <a:lnTo>
                      <a:pt x="661702" y="137922"/>
                    </a:lnTo>
                    <a:lnTo>
                      <a:pt x="661702" y="9335"/>
                    </a:lnTo>
                    <a:lnTo>
                      <a:pt x="33556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1" name="任意多边形: 形状 160">
                <a:extLst>
                  <a:ext uri="{FF2B5EF4-FFF2-40B4-BE49-F238E27FC236}">
                    <a16:creationId xmlns:a16="http://schemas.microsoft.com/office/drawing/2014/main" id="{EBF92E14-A648-6701-168D-0A170BC0E3C3}"/>
                  </a:ext>
                </a:extLst>
              </p:cNvPr>
              <p:cNvSpPr/>
              <p:nvPr/>
            </p:nvSpPr>
            <p:spPr>
              <a:xfrm>
                <a:off x="5245544" y="2798190"/>
                <a:ext cx="604456" cy="140874"/>
              </a:xfrm>
              <a:custGeom>
                <a:avLst/>
                <a:gdLst>
                  <a:gd name="connsiteX0" fmla="*/ 270319 w 604456"/>
                  <a:gd name="connsiteY0" fmla="*/ 140875 h 140874"/>
                  <a:gd name="connsiteX1" fmla="*/ 0 w 604456"/>
                  <a:gd name="connsiteY1" fmla="*/ 140875 h 140874"/>
                  <a:gd name="connsiteX2" fmla="*/ 0 w 604456"/>
                  <a:gd name="connsiteY2" fmla="*/ 131445 h 140874"/>
                  <a:gd name="connsiteX3" fmla="*/ 265652 w 604456"/>
                  <a:gd name="connsiteY3" fmla="*/ 131445 h 140874"/>
                  <a:gd name="connsiteX4" fmla="*/ 364236 w 604456"/>
                  <a:gd name="connsiteY4" fmla="*/ 0 h 140874"/>
                  <a:gd name="connsiteX5" fmla="*/ 604456 w 604456"/>
                  <a:gd name="connsiteY5" fmla="*/ 0 h 140874"/>
                  <a:gd name="connsiteX6" fmla="*/ 604456 w 604456"/>
                  <a:gd name="connsiteY6" fmla="*/ 71342 h 140874"/>
                  <a:gd name="connsiteX7" fmla="*/ 595027 w 604456"/>
                  <a:gd name="connsiteY7" fmla="*/ 71342 h 140874"/>
                  <a:gd name="connsiteX8" fmla="*/ 595027 w 604456"/>
                  <a:gd name="connsiteY8" fmla="*/ 9430 h 140874"/>
                  <a:gd name="connsiteX9" fmla="*/ 368903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70319" y="140875"/>
                    </a:moveTo>
                    <a:lnTo>
                      <a:pt x="0" y="140875"/>
                    </a:lnTo>
                    <a:lnTo>
                      <a:pt x="0" y="131445"/>
                    </a:lnTo>
                    <a:lnTo>
                      <a:pt x="265652" y="131445"/>
                    </a:lnTo>
                    <a:lnTo>
                      <a:pt x="364236" y="0"/>
                    </a:lnTo>
                    <a:lnTo>
                      <a:pt x="604456" y="0"/>
                    </a:lnTo>
                    <a:lnTo>
                      <a:pt x="604456" y="71342"/>
                    </a:lnTo>
                    <a:lnTo>
                      <a:pt x="595027" y="71342"/>
                    </a:lnTo>
                    <a:lnTo>
                      <a:pt x="595027" y="9430"/>
                    </a:lnTo>
                    <a:lnTo>
                      <a:pt x="368903"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2" name="任意多边形: 形状 161">
                <a:extLst>
                  <a:ext uri="{FF2B5EF4-FFF2-40B4-BE49-F238E27FC236}">
                    <a16:creationId xmlns:a16="http://schemas.microsoft.com/office/drawing/2014/main" id="{A2DB2DE7-0C2A-1036-BA0F-3CF7E2F9560B}"/>
                  </a:ext>
                </a:extLst>
              </p:cNvPr>
              <p:cNvSpPr/>
              <p:nvPr/>
            </p:nvSpPr>
            <p:spPr>
              <a:xfrm>
                <a:off x="4905215" y="2731610"/>
                <a:ext cx="271271" cy="207454"/>
              </a:xfrm>
              <a:custGeom>
                <a:avLst/>
                <a:gdLst>
                  <a:gd name="connsiteX0" fmla="*/ 271272 w 271271"/>
                  <a:gd name="connsiteY0" fmla="*/ 207455 h 207454"/>
                  <a:gd name="connsiteX1" fmla="*/ 0 w 271271"/>
                  <a:gd name="connsiteY1" fmla="*/ 207455 h 207454"/>
                  <a:gd name="connsiteX2" fmla="*/ 0 w 271271"/>
                  <a:gd name="connsiteY2" fmla="*/ 0 h 207454"/>
                  <a:gd name="connsiteX3" fmla="*/ 205550 w 271271"/>
                  <a:gd name="connsiteY3" fmla="*/ 0 h 207454"/>
                  <a:gd name="connsiteX4" fmla="*/ 205550 w 271271"/>
                  <a:gd name="connsiteY4" fmla="*/ 133255 h 207454"/>
                  <a:gd name="connsiteX5" fmla="*/ 271177 w 271271"/>
                  <a:gd name="connsiteY5" fmla="*/ 133255 h 207454"/>
                  <a:gd name="connsiteX6" fmla="*/ 271177 w 271271"/>
                  <a:gd name="connsiteY6" fmla="*/ 142685 h 207454"/>
                  <a:gd name="connsiteX7" fmla="*/ 64770 w 271271"/>
                  <a:gd name="connsiteY7" fmla="*/ 142685 h 207454"/>
                  <a:gd name="connsiteX8" fmla="*/ 64770 w 271271"/>
                  <a:gd name="connsiteY8" fmla="*/ 66580 h 207454"/>
                  <a:gd name="connsiteX9" fmla="*/ 142589 w 271271"/>
                  <a:gd name="connsiteY9" fmla="*/ 66580 h 207454"/>
                  <a:gd name="connsiteX10" fmla="*/ 142589 w 271271"/>
                  <a:gd name="connsiteY10" fmla="*/ 133255 h 207454"/>
                  <a:gd name="connsiteX11" fmla="*/ 196120 w 271271"/>
                  <a:gd name="connsiteY11" fmla="*/ 133255 h 207454"/>
                  <a:gd name="connsiteX12" fmla="*/ 196120 w 271271"/>
                  <a:gd name="connsiteY12" fmla="*/ 9335 h 207454"/>
                  <a:gd name="connsiteX13" fmla="*/ 9334 w 271271"/>
                  <a:gd name="connsiteY13" fmla="*/ 9335 h 207454"/>
                  <a:gd name="connsiteX14" fmla="*/ 9334 w 271271"/>
                  <a:gd name="connsiteY14" fmla="*/ 198025 h 207454"/>
                  <a:gd name="connsiteX15" fmla="*/ 271177 w 271271"/>
                  <a:gd name="connsiteY15" fmla="*/ 198025 h 207454"/>
                  <a:gd name="connsiteX16" fmla="*/ 271177 w 271271"/>
                  <a:gd name="connsiteY16" fmla="*/ 207455 h 207454"/>
                  <a:gd name="connsiteX17" fmla="*/ 74200 w 271271"/>
                  <a:gd name="connsiteY17" fmla="*/ 133255 h 207454"/>
                  <a:gd name="connsiteX18" fmla="*/ 133350 w 271271"/>
                  <a:gd name="connsiteY18" fmla="*/ 133255 h 207454"/>
                  <a:gd name="connsiteX19" fmla="*/ 133350 w 271271"/>
                  <a:gd name="connsiteY19" fmla="*/ 75914 h 207454"/>
                  <a:gd name="connsiteX20" fmla="*/ 74200 w 271271"/>
                  <a:gd name="connsiteY20" fmla="*/ 75914 h 207454"/>
                  <a:gd name="connsiteX21" fmla="*/ 74200 w 271271"/>
                  <a:gd name="connsiteY21" fmla="*/ 133255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272" y="207455"/>
                    </a:moveTo>
                    <a:lnTo>
                      <a:pt x="0" y="207455"/>
                    </a:lnTo>
                    <a:lnTo>
                      <a:pt x="0" y="0"/>
                    </a:lnTo>
                    <a:lnTo>
                      <a:pt x="205550" y="0"/>
                    </a:lnTo>
                    <a:lnTo>
                      <a:pt x="205550" y="133255"/>
                    </a:lnTo>
                    <a:lnTo>
                      <a:pt x="271177" y="133255"/>
                    </a:lnTo>
                    <a:lnTo>
                      <a:pt x="271177" y="142685"/>
                    </a:lnTo>
                    <a:lnTo>
                      <a:pt x="64770" y="142685"/>
                    </a:lnTo>
                    <a:lnTo>
                      <a:pt x="64770" y="66580"/>
                    </a:lnTo>
                    <a:lnTo>
                      <a:pt x="142589" y="66580"/>
                    </a:lnTo>
                    <a:lnTo>
                      <a:pt x="142589" y="133255"/>
                    </a:lnTo>
                    <a:lnTo>
                      <a:pt x="196120" y="133255"/>
                    </a:lnTo>
                    <a:lnTo>
                      <a:pt x="196120" y="9335"/>
                    </a:lnTo>
                    <a:lnTo>
                      <a:pt x="9334" y="9335"/>
                    </a:lnTo>
                    <a:lnTo>
                      <a:pt x="9334" y="198025"/>
                    </a:lnTo>
                    <a:lnTo>
                      <a:pt x="271177" y="198025"/>
                    </a:lnTo>
                    <a:lnTo>
                      <a:pt x="271177" y="207455"/>
                    </a:lnTo>
                    <a:close/>
                    <a:moveTo>
                      <a:pt x="74200" y="133255"/>
                    </a:moveTo>
                    <a:lnTo>
                      <a:pt x="133350" y="133255"/>
                    </a:lnTo>
                    <a:lnTo>
                      <a:pt x="133350" y="75914"/>
                    </a:lnTo>
                    <a:lnTo>
                      <a:pt x="74200" y="75914"/>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3" name="任意多边形: 形状 162">
                <a:extLst>
                  <a:ext uri="{FF2B5EF4-FFF2-40B4-BE49-F238E27FC236}">
                    <a16:creationId xmlns:a16="http://schemas.microsoft.com/office/drawing/2014/main" id="{3DA8BF81-DC67-FE9E-A63A-B8EE0AC04DF9}"/>
                  </a:ext>
                </a:extLst>
              </p:cNvPr>
              <p:cNvSpPr/>
              <p:nvPr/>
            </p:nvSpPr>
            <p:spPr>
              <a:xfrm>
                <a:off x="5061520" y="2934302"/>
                <a:ext cx="51149" cy="473106"/>
              </a:xfrm>
              <a:custGeom>
                <a:avLst/>
                <a:gdLst>
                  <a:gd name="connsiteX0" fmla="*/ 5715 w 51149"/>
                  <a:gd name="connsiteY0" fmla="*/ 473107 h 473106"/>
                  <a:gd name="connsiteX1" fmla="*/ 0 w 51149"/>
                  <a:gd name="connsiteY1" fmla="*/ 465582 h 473106"/>
                  <a:gd name="connsiteX2" fmla="*/ 41720 w 51149"/>
                  <a:gd name="connsiteY2" fmla="*/ 433864 h 473106"/>
                  <a:gd name="connsiteX3" fmla="*/ 41720 w 51149"/>
                  <a:gd name="connsiteY3" fmla="*/ 0 h 473106"/>
                  <a:gd name="connsiteX4" fmla="*/ 51149 w 51149"/>
                  <a:gd name="connsiteY4" fmla="*/ 0 h 473106"/>
                  <a:gd name="connsiteX5" fmla="*/ 51149 w 51149"/>
                  <a:gd name="connsiteY5" fmla="*/ 438531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5715" y="473107"/>
                    </a:moveTo>
                    <a:lnTo>
                      <a:pt x="0" y="465582"/>
                    </a:lnTo>
                    <a:lnTo>
                      <a:pt x="41720" y="433864"/>
                    </a:lnTo>
                    <a:lnTo>
                      <a:pt x="41720" y="0"/>
                    </a:lnTo>
                    <a:lnTo>
                      <a:pt x="51149" y="0"/>
                    </a:lnTo>
                    <a:lnTo>
                      <a:pt x="51149" y="43853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4" name="任意多边形: 形状 163">
                <a:extLst>
                  <a:ext uri="{FF2B5EF4-FFF2-40B4-BE49-F238E27FC236}">
                    <a16:creationId xmlns:a16="http://schemas.microsoft.com/office/drawing/2014/main" id="{69D46E0A-2AE2-D517-05DC-55627745431F}"/>
                  </a:ext>
                </a:extLst>
              </p:cNvPr>
              <p:cNvSpPr/>
              <p:nvPr/>
            </p:nvSpPr>
            <p:spPr>
              <a:xfrm>
                <a:off x="5005799" y="2934302"/>
                <a:ext cx="42100" cy="430625"/>
              </a:xfrm>
              <a:custGeom>
                <a:avLst/>
                <a:gdLst>
                  <a:gd name="connsiteX0" fmla="*/ 5239 w 42100"/>
                  <a:gd name="connsiteY0" fmla="*/ 430625 h 430625"/>
                  <a:gd name="connsiteX1" fmla="*/ 0 w 42100"/>
                  <a:gd name="connsiteY1" fmla="*/ 422910 h 430625"/>
                  <a:gd name="connsiteX2" fmla="*/ 32671 w 42100"/>
                  <a:gd name="connsiteY2" fmla="*/ 400431 h 430625"/>
                  <a:gd name="connsiteX3" fmla="*/ 32671 w 42100"/>
                  <a:gd name="connsiteY3" fmla="*/ 0 h 430625"/>
                  <a:gd name="connsiteX4" fmla="*/ 42100 w 42100"/>
                  <a:gd name="connsiteY4" fmla="*/ 0 h 430625"/>
                  <a:gd name="connsiteX5" fmla="*/ 42100 w 42100"/>
                  <a:gd name="connsiteY5" fmla="*/ 405289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5239" y="430625"/>
                    </a:moveTo>
                    <a:lnTo>
                      <a:pt x="0" y="422910"/>
                    </a:lnTo>
                    <a:lnTo>
                      <a:pt x="32671" y="400431"/>
                    </a:lnTo>
                    <a:lnTo>
                      <a:pt x="32671" y="0"/>
                    </a:lnTo>
                    <a:lnTo>
                      <a:pt x="42100" y="0"/>
                    </a:lnTo>
                    <a:lnTo>
                      <a:pt x="42100" y="4052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5" name="任意多边形: 形状 164">
                <a:extLst>
                  <a:ext uri="{FF2B5EF4-FFF2-40B4-BE49-F238E27FC236}">
                    <a16:creationId xmlns:a16="http://schemas.microsoft.com/office/drawing/2014/main" id="{5200260C-3E8B-B144-89E4-7B1EE8EFE585}"/>
                  </a:ext>
                </a:extLst>
              </p:cNvPr>
              <p:cNvSpPr/>
              <p:nvPr/>
            </p:nvSpPr>
            <p:spPr>
              <a:xfrm>
                <a:off x="4905215" y="2998120"/>
                <a:ext cx="140779" cy="476059"/>
              </a:xfrm>
              <a:custGeom>
                <a:avLst/>
                <a:gdLst>
                  <a:gd name="connsiteX0" fmla="*/ 135160 w 140779"/>
                  <a:gd name="connsiteY0" fmla="*/ 476060 h 476059"/>
                  <a:gd name="connsiteX1" fmla="*/ 0 w 140779"/>
                  <a:gd name="connsiteY1" fmla="*/ 374714 h 476059"/>
                  <a:gd name="connsiteX2" fmla="*/ 0 w 140779"/>
                  <a:gd name="connsiteY2" fmla="*/ 0 h 476059"/>
                  <a:gd name="connsiteX3" fmla="*/ 137922 w 140779"/>
                  <a:gd name="connsiteY3" fmla="*/ 0 h 476059"/>
                  <a:gd name="connsiteX4" fmla="*/ 137922 w 140779"/>
                  <a:gd name="connsiteY4" fmla="*/ 9430 h 476059"/>
                  <a:gd name="connsiteX5" fmla="*/ 9430 w 140779"/>
                  <a:gd name="connsiteY5" fmla="*/ 9430 h 476059"/>
                  <a:gd name="connsiteX6" fmla="*/ 9430 w 140779"/>
                  <a:gd name="connsiteY6" fmla="*/ 370046 h 476059"/>
                  <a:gd name="connsiteX7" fmla="*/ 140779 w 140779"/>
                  <a:gd name="connsiteY7" fmla="*/ 468630 h 47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059">
                    <a:moveTo>
                      <a:pt x="135160" y="476060"/>
                    </a:moveTo>
                    <a:lnTo>
                      <a:pt x="0" y="374714"/>
                    </a:lnTo>
                    <a:lnTo>
                      <a:pt x="0" y="0"/>
                    </a:lnTo>
                    <a:lnTo>
                      <a:pt x="137922" y="0"/>
                    </a:lnTo>
                    <a:lnTo>
                      <a:pt x="137922" y="9430"/>
                    </a:lnTo>
                    <a:lnTo>
                      <a:pt x="9430" y="9430"/>
                    </a:lnTo>
                    <a:lnTo>
                      <a:pt x="9430" y="370046"/>
                    </a:lnTo>
                    <a:lnTo>
                      <a:pt x="140779" y="4686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6" name="任意多边形: 形状 165">
                <a:extLst>
                  <a:ext uri="{FF2B5EF4-FFF2-40B4-BE49-F238E27FC236}">
                    <a16:creationId xmlns:a16="http://schemas.microsoft.com/office/drawing/2014/main" id="{AF073480-5BE8-2486-E590-3D63EA1AC08C}"/>
                  </a:ext>
                </a:extLst>
              </p:cNvPr>
              <p:cNvSpPr/>
              <p:nvPr/>
            </p:nvSpPr>
            <p:spPr>
              <a:xfrm>
                <a:off x="4971890" y="3064795"/>
                <a:ext cx="138874" cy="374713"/>
              </a:xfrm>
              <a:custGeom>
                <a:avLst/>
                <a:gdLst>
                  <a:gd name="connsiteX0" fmla="*/ 133255 w 138874"/>
                  <a:gd name="connsiteY0" fmla="*/ 374714 h 374713"/>
                  <a:gd name="connsiteX1" fmla="*/ 0 w 138874"/>
                  <a:gd name="connsiteY1" fmla="*/ 274701 h 374713"/>
                  <a:gd name="connsiteX2" fmla="*/ 0 w 138874"/>
                  <a:gd name="connsiteY2" fmla="*/ 0 h 374713"/>
                  <a:gd name="connsiteX3" fmla="*/ 71342 w 138874"/>
                  <a:gd name="connsiteY3" fmla="*/ 0 h 374713"/>
                  <a:gd name="connsiteX4" fmla="*/ 71342 w 138874"/>
                  <a:gd name="connsiteY4" fmla="*/ 9335 h 374713"/>
                  <a:gd name="connsiteX5" fmla="*/ 9334 w 138874"/>
                  <a:gd name="connsiteY5" fmla="*/ 9335 h 374713"/>
                  <a:gd name="connsiteX6" fmla="*/ 9334 w 138874"/>
                  <a:gd name="connsiteY6" fmla="*/ 270034 h 374713"/>
                  <a:gd name="connsiteX7" fmla="*/ 138875 w 138874"/>
                  <a:gd name="connsiteY7" fmla="*/ 367189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3255" y="374714"/>
                    </a:moveTo>
                    <a:lnTo>
                      <a:pt x="0" y="274701"/>
                    </a:lnTo>
                    <a:lnTo>
                      <a:pt x="0" y="0"/>
                    </a:lnTo>
                    <a:lnTo>
                      <a:pt x="71342" y="0"/>
                    </a:lnTo>
                    <a:lnTo>
                      <a:pt x="71342" y="9335"/>
                    </a:lnTo>
                    <a:lnTo>
                      <a:pt x="9334" y="9335"/>
                    </a:lnTo>
                    <a:lnTo>
                      <a:pt x="9334" y="270034"/>
                    </a:lnTo>
                    <a:lnTo>
                      <a:pt x="138875" y="3671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7" name="任意多边形: 形状 166">
                <a:extLst>
                  <a:ext uri="{FF2B5EF4-FFF2-40B4-BE49-F238E27FC236}">
                    <a16:creationId xmlns:a16="http://schemas.microsoft.com/office/drawing/2014/main" id="{CAE5E323-5EEA-C948-9640-8DA88F4A08A1}"/>
                  </a:ext>
                </a:extLst>
              </p:cNvPr>
              <p:cNvSpPr/>
              <p:nvPr/>
            </p:nvSpPr>
            <p:spPr>
              <a:xfrm>
                <a:off x="5911912" y="2998120"/>
                <a:ext cx="271272" cy="408908"/>
              </a:xfrm>
              <a:custGeom>
                <a:avLst/>
                <a:gdLst>
                  <a:gd name="connsiteX0" fmla="*/ 234696 w 271272"/>
                  <a:gd name="connsiteY0" fmla="*/ 408908 h 408908"/>
                  <a:gd name="connsiteX1" fmla="*/ 228124 w 271272"/>
                  <a:gd name="connsiteY1" fmla="*/ 402241 h 408908"/>
                  <a:gd name="connsiteX2" fmla="*/ 261842 w 271272"/>
                  <a:gd name="connsiteY2" fmla="*/ 369094 h 408908"/>
                  <a:gd name="connsiteX3" fmla="*/ 261842 w 271272"/>
                  <a:gd name="connsiteY3" fmla="*/ 9430 h 408908"/>
                  <a:gd name="connsiteX4" fmla="*/ 0 w 271272"/>
                  <a:gd name="connsiteY4" fmla="*/ 9430 h 408908"/>
                  <a:gd name="connsiteX5" fmla="*/ 0 w 271272"/>
                  <a:gd name="connsiteY5" fmla="*/ 0 h 408908"/>
                  <a:gd name="connsiteX6" fmla="*/ 271272 w 271272"/>
                  <a:gd name="connsiteY6" fmla="*/ 0 h 408908"/>
                  <a:gd name="connsiteX7" fmla="*/ 271272 w 271272"/>
                  <a:gd name="connsiteY7" fmla="*/ 37299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2" h="408908">
                    <a:moveTo>
                      <a:pt x="234696" y="408908"/>
                    </a:moveTo>
                    <a:lnTo>
                      <a:pt x="228124" y="402241"/>
                    </a:lnTo>
                    <a:lnTo>
                      <a:pt x="261842" y="369094"/>
                    </a:lnTo>
                    <a:lnTo>
                      <a:pt x="261842" y="9430"/>
                    </a:lnTo>
                    <a:lnTo>
                      <a:pt x="0" y="9430"/>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8" name="任意多边形: 形状 167">
                <a:extLst>
                  <a:ext uri="{FF2B5EF4-FFF2-40B4-BE49-F238E27FC236}">
                    <a16:creationId xmlns:a16="http://schemas.microsoft.com/office/drawing/2014/main" id="{1290A9B3-2B44-A9DC-BE13-7991E3ABDE8A}"/>
                  </a:ext>
                </a:extLst>
              </p:cNvPr>
              <p:cNvSpPr/>
              <p:nvPr/>
            </p:nvSpPr>
            <p:spPr>
              <a:xfrm>
                <a:off x="5171725" y="2731610"/>
                <a:ext cx="444150" cy="271272"/>
              </a:xfrm>
              <a:custGeom>
                <a:avLst/>
                <a:gdLst>
                  <a:gd name="connsiteX0" fmla="*/ 9430 w 444150"/>
                  <a:gd name="connsiteY0" fmla="*/ 271272 h 271272"/>
                  <a:gd name="connsiteX1" fmla="*/ 0 w 444150"/>
                  <a:gd name="connsiteY1" fmla="*/ 271272 h 271272"/>
                  <a:gd name="connsiteX2" fmla="*/ 0 w 444150"/>
                  <a:gd name="connsiteY2" fmla="*/ 0 h 271272"/>
                  <a:gd name="connsiteX3" fmla="*/ 344138 w 444150"/>
                  <a:gd name="connsiteY3" fmla="*/ 0 h 271272"/>
                  <a:gd name="connsiteX4" fmla="*/ 444151 w 444150"/>
                  <a:gd name="connsiteY4" fmla="*/ 135160 h 271272"/>
                  <a:gd name="connsiteX5" fmla="*/ 436626 w 444150"/>
                  <a:gd name="connsiteY5" fmla="*/ 140780 h 271272"/>
                  <a:gd name="connsiteX6" fmla="*/ 339471 w 444150"/>
                  <a:gd name="connsiteY6" fmla="*/ 9335 h 271272"/>
                  <a:gd name="connsiteX7" fmla="*/ 9430 w 444150"/>
                  <a:gd name="connsiteY7" fmla="*/ 9335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50" h="271272">
                    <a:moveTo>
                      <a:pt x="9430" y="271272"/>
                    </a:moveTo>
                    <a:lnTo>
                      <a:pt x="0" y="271272"/>
                    </a:lnTo>
                    <a:lnTo>
                      <a:pt x="0" y="0"/>
                    </a:lnTo>
                    <a:lnTo>
                      <a:pt x="344138" y="0"/>
                    </a:lnTo>
                    <a:lnTo>
                      <a:pt x="444151" y="135160"/>
                    </a:lnTo>
                    <a:lnTo>
                      <a:pt x="436626" y="140780"/>
                    </a:lnTo>
                    <a:lnTo>
                      <a:pt x="339471"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69" name="任意多边形: 形状 168">
                <a:extLst>
                  <a:ext uri="{FF2B5EF4-FFF2-40B4-BE49-F238E27FC236}">
                    <a16:creationId xmlns:a16="http://schemas.microsoft.com/office/drawing/2014/main" id="{5B29EF55-1D6D-7572-C18A-03DC6880787D}"/>
                  </a:ext>
                </a:extLst>
              </p:cNvPr>
              <p:cNvSpPr/>
              <p:nvPr/>
            </p:nvSpPr>
            <p:spPr>
              <a:xfrm>
                <a:off x="5240876" y="2798285"/>
                <a:ext cx="341566" cy="204597"/>
              </a:xfrm>
              <a:custGeom>
                <a:avLst/>
                <a:gdLst>
                  <a:gd name="connsiteX0" fmla="*/ 9430 w 341566"/>
                  <a:gd name="connsiteY0" fmla="*/ 204597 h 204597"/>
                  <a:gd name="connsiteX1" fmla="*/ 0 w 341566"/>
                  <a:gd name="connsiteY1" fmla="*/ 204597 h 204597"/>
                  <a:gd name="connsiteX2" fmla="*/ 0 w 341566"/>
                  <a:gd name="connsiteY2" fmla="*/ 0 h 204597"/>
                  <a:gd name="connsiteX3" fmla="*/ 240221 w 341566"/>
                  <a:gd name="connsiteY3" fmla="*/ 0 h 204597"/>
                  <a:gd name="connsiteX4" fmla="*/ 341567 w 341566"/>
                  <a:gd name="connsiteY4" fmla="*/ 133255 h 204597"/>
                  <a:gd name="connsiteX5" fmla="*/ 334137 w 341566"/>
                  <a:gd name="connsiteY5" fmla="*/ 138875 h 204597"/>
                  <a:gd name="connsiteX6" fmla="*/ 235553 w 341566"/>
                  <a:gd name="connsiteY6" fmla="*/ 9335 h 204597"/>
                  <a:gd name="connsiteX7" fmla="*/ 9430 w 341566"/>
                  <a:gd name="connsiteY7" fmla="*/ 9335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9430" y="204597"/>
                    </a:moveTo>
                    <a:lnTo>
                      <a:pt x="0" y="204597"/>
                    </a:lnTo>
                    <a:lnTo>
                      <a:pt x="0" y="0"/>
                    </a:lnTo>
                    <a:lnTo>
                      <a:pt x="240221" y="0"/>
                    </a:lnTo>
                    <a:lnTo>
                      <a:pt x="341567" y="133255"/>
                    </a:lnTo>
                    <a:lnTo>
                      <a:pt x="334137" y="138875"/>
                    </a:lnTo>
                    <a:lnTo>
                      <a:pt x="235553" y="9335"/>
                    </a:lnTo>
                    <a:lnTo>
                      <a:pt x="943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0" name="任意多边形: 形状 169">
                <a:extLst>
                  <a:ext uri="{FF2B5EF4-FFF2-40B4-BE49-F238E27FC236}">
                    <a16:creationId xmlns:a16="http://schemas.microsoft.com/office/drawing/2014/main" id="{02F94041-FDA0-4A09-DF55-63D749BA4DDE}"/>
                  </a:ext>
                </a:extLst>
              </p:cNvPr>
              <p:cNvSpPr/>
              <p:nvPr/>
            </p:nvSpPr>
            <p:spPr>
              <a:xfrm>
                <a:off x="5108003" y="2998120"/>
                <a:ext cx="410241" cy="305847"/>
              </a:xfrm>
              <a:custGeom>
                <a:avLst/>
                <a:gdLst>
                  <a:gd name="connsiteX0" fmla="*/ 410242 w 410241"/>
                  <a:gd name="connsiteY0" fmla="*/ 305848 h 305847"/>
                  <a:gd name="connsiteX1" fmla="*/ 400812 w 410241"/>
                  <a:gd name="connsiteY1" fmla="*/ 305848 h 305847"/>
                  <a:gd name="connsiteX2" fmla="*/ 400812 w 410241"/>
                  <a:gd name="connsiteY2" fmla="*/ 9430 h 305847"/>
                  <a:gd name="connsiteX3" fmla="*/ 0 w 410241"/>
                  <a:gd name="connsiteY3" fmla="*/ 9430 h 305847"/>
                  <a:gd name="connsiteX4" fmla="*/ 0 w 410241"/>
                  <a:gd name="connsiteY4" fmla="*/ 0 h 305847"/>
                  <a:gd name="connsiteX5" fmla="*/ 410242 w 410241"/>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847">
                    <a:moveTo>
                      <a:pt x="410242" y="305848"/>
                    </a:moveTo>
                    <a:lnTo>
                      <a:pt x="400812" y="305848"/>
                    </a:lnTo>
                    <a:lnTo>
                      <a:pt x="400812" y="9430"/>
                    </a:lnTo>
                    <a:lnTo>
                      <a:pt x="0" y="9430"/>
                    </a:lnTo>
                    <a:lnTo>
                      <a:pt x="0" y="0"/>
                    </a:lnTo>
                    <a:lnTo>
                      <a:pt x="41024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1" name="任意多边形: 形状 170">
                <a:extLst>
                  <a:ext uri="{FF2B5EF4-FFF2-40B4-BE49-F238E27FC236}">
                    <a16:creationId xmlns:a16="http://schemas.microsoft.com/office/drawing/2014/main" id="{2F1EDFCF-72D6-FF8A-6D8E-744FA400657F}"/>
                  </a:ext>
                </a:extLst>
              </p:cNvPr>
              <p:cNvSpPr/>
              <p:nvPr/>
            </p:nvSpPr>
            <p:spPr>
              <a:xfrm>
                <a:off x="5108003" y="3064795"/>
                <a:ext cx="344614" cy="239172"/>
              </a:xfrm>
              <a:custGeom>
                <a:avLst/>
                <a:gdLst>
                  <a:gd name="connsiteX0" fmla="*/ 344614 w 344614"/>
                  <a:gd name="connsiteY0" fmla="*/ 239173 h 239172"/>
                  <a:gd name="connsiteX1" fmla="*/ 335280 w 344614"/>
                  <a:gd name="connsiteY1" fmla="*/ 239173 h 239172"/>
                  <a:gd name="connsiteX2" fmla="*/ 335280 w 344614"/>
                  <a:gd name="connsiteY2" fmla="*/ 9335 h 239172"/>
                  <a:gd name="connsiteX3" fmla="*/ 0 w 344614"/>
                  <a:gd name="connsiteY3" fmla="*/ 9335 h 239172"/>
                  <a:gd name="connsiteX4" fmla="*/ 0 w 344614"/>
                  <a:gd name="connsiteY4" fmla="*/ 0 h 239172"/>
                  <a:gd name="connsiteX5" fmla="*/ 344614 w 344614"/>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172">
                    <a:moveTo>
                      <a:pt x="344614" y="239173"/>
                    </a:moveTo>
                    <a:lnTo>
                      <a:pt x="335280" y="239173"/>
                    </a:lnTo>
                    <a:lnTo>
                      <a:pt x="335280" y="9335"/>
                    </a:lnTo>
                    <a:lnTo>
                      <a:pt x="0" y="9335"/>
                    </a:lnTo>
                    <a:lnTo>
                      <a:pt x="0" y="0"/>
                    </a:lnTo>
                    <a:lnTo>
                      <a:pt x="34461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2" name="任意多边形: 形状 171">
                <a:extLst>
                  <a:ext uri="{FF2B5EF4-FFF2-40B4-BE49-F238E27FC236}">
                    <a16:creationId xmlns:a16="http://schemas.microsoft.com/office/drawing/2014/main" id="{6C8F8347-9C35-BA02-C70F-9C5212F7AB2A}"/>
                  </a:ext>
                </a:extLst>
              </p:cNvPr>
              <p:cNvSpPr/>
              <p:nvPr/>
            </p:nvSpPr>
            <p:spPr>
              <a:xfrm>
                <a:off x="5240876" y="3069462"/>
                <a:ext cx="337851" cy="239172"/>
              </a:xfrm>
              <a:custGeom>
                <a:avLst/>
                <a:gdLst>
                  <a:gd name="connsiteX0" fmla="*/ 337852 w 337851"/>
                  <a:gd name="connsiteY0" fmla="*/ 239173 h 239172"/>
                  <a:gd name="connsiteX1" fmla="*/ 0 w 337851"/>
                  <a:gd name="connsiteY1" fmla="*/ 239173 h 239172"/>
                  <a:gd name="connsiteX2" fmla="*/ 0 w 337851"/>
                  <a:gd name="connsiteY2" fmla="*/ 0 h 239172"/>
                  <a:gd name="connsiteX3" fmla="*/ 9430 w 337851"/>
                  <a:gd name="connsiteY3" fmla="*/ 0 h 239172"/>
                  <a:gd name="connsiteX4" fmla="*/ 9430 w 337851"/>
                  <a:gd name="connsiteY4" fmla="*/ 229743 h 239172"/>
                  <a:gd name="connsiteX5" fmla="*/ 337852 w 337851"/>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0" y="239173"/>
                    </a:lnTo>
                    <a:lnTo>
                      <a:pt x="0" y="0"/>
                    </a:lnTo>
                    <a:lnTo>
                      <a:pt x="9430" y="0"/>
                    </a:lnTo>
                    <a:lnTo>
                      <a:pt x="9430" y="229743"/>
                    </a:lnTo>
                    <a:lnTo>
                      <a:pt x="337852"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3" name="任意多边形: 形状 172">
                <a:extLst>
                  <a:ext uri="{FF2B5EF4-FFF2-40B4-BE49-F238E27FC236}">
                    <a16:creationId xmlns:a16="http://schemas.microsoft.com/office/drawing/2014/main" id="{F7FD2C9D-9513-FD2B-23C7-172E46C2182C}"/>
                  </a:ext>
                </a:extLst>
              </p:cNvPr>
              <p:cNvSpPr/>
              <p:nvPr/>
            </p:nvSpPr>
            <p:spPr>
              <a:xfrm>
                <a:off x="5171725" y="3069462"/>
                <a:ext cx="407003" cy="304419"/>
              </a:xfrm>
              <a:custGeom>
                <a:avLst/>
                <a:gdLst>
                  <a:gd name="connsiteX0" fmla="*/ 407003 w 407003"/>
                  <a:gd name="connsiteY0" fmla="*/ 304419 h 304419"/>
                  <a:gd name="connsiteX1" fmla="*/ 0 w 407003"/>
                  <a:gd name="connsiteY1" fmla="*/ 304419 h 304419"/>
                  <a:gd name="connsiteX2" fmla="*/ 0 w 407003"/>
                  <a:gd name="connsiteY2" fmla="*/ 0 h 304419"/>
                  <a:gd name="connsiteX3" fmla="*/ 9430 w 407003"/>
                  <a:gd name="connsiteY3" fmla="*/ 0 h 304419"/>
                  <a:gd name="connsiteX4" fmla="*/ 9430 w 407003"/>
                  <a:gd name="connsiteY4" fmla="*/ 294989 h 304419"/>
                  <a:gd name="connsiteX5" fmla="*/ 407003 w 407003"/>
                  <a:gd name="connsiteY5" fmla="*/ 294989 h 304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003" h="304419">
                    <a:moveTo>
                      <a:pt x="407003" y="304419"/>
                    </a:moveTo>
                    <a:lnTo>
                      <a:pt x="0" y="304419"/>
                    </a:lnTo>
                    <a:lnTo>
                      <a:pt x="0" y="0"/>
                    </a:lnTo>
                    <a:lnTo>
                      <a:pt x="9430" y="0"/>
                    </a:lnTo>
                    <a:lnTo>
                      <a:pt x="9430" y="294989"/>
                    </a:lnTo>
                    <a:lnTo>
                      <a:pt x="407003" y="29498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4" name="任意多边形: 形状 173">
                <a:extLst>
                  <a:ext uri="{FF2B5EF4-FFF2-40B4-BE49-F238E27FC236}">
                    <a16:creationId xmlns:a16="http://schemas.microsoft.com/office/drawing/2014/main" id="{C9CD58C5-F4DC-4D9B-DBC7-C50CAC15F136}"/>
                  </a:ext>
                </a:extLst>
              </p:cNvPr>
              <p:cNvSpPr/>
              <p:nvPr/>
            </p:nvSpPr>
            <p:spPr>
              <a:xfrm>
                <a:off x="5574061" y="2998120"/>
                <a:ext cx="271272" cy="437864"/>
              </a:xfrm>
              <a:custGeom>
                <a:avLst/>
                <a:gdLst>
                  <a:gd name="connsiteX0" fmla="*/ 9335 w 271272"/>
                  <a:gd name="connsiteY0" fmla="*/ 437864 h 437864"/>
                  <a:gd name="connsiteX1" fmla="*/ 0 w 271272"/>
                  <a:gd name="connsiteY1" fmla="*/ 437864 h 437864"/>
                  <a:gd name="connsiteX2" fmla="*/ 0 w 271272"/>
                  <a:gd name="connsiteY2" fmla="*/ 0 h 437864"/>
                  <a:gd name="connsiteX3" fmla="*/ 271272 w 271272"/>
                  <a:gd name="connsiteY3" fmla="*/ 0 h 437864"/>
                  <a:gd name="connsiteX4" fmla="*/ 271272 w 271272"/>
                  <a:gd name="connsiteY4" fmla="*/ 9430 h 437864"/>
                  <a:gd name="connsiteX5" fmla="*/ 9335 w 271272"/>
                  <a:gd name="connsiteY5" fmla="*/ 943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9335" y="437864"/>
                    </a:moveTo>
                    <a:lnTo>
                      <a:pt x="0" y="437864"/>
                    </a:lnTo>
                    <a:lnTo>
                      <a:pt x="0" y="0"/>
                    </a:lnTo>
                    <a:lnTo>
                      <a:pt x="271272" y="0"/>
                    </a:lnTo>
                    <a:lnTo>
                      <a:pt x="271272" y="9430"/>
                    </a:lnTo>
                    <a:lnTo>
                      <a:pt x="9335"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5" name="任意多边形: 形状 174">
                <a:extLst>
                  <a:ext uri="{FF2B5EF4-FFF2-40B4-BE49-F238E27FC236}">
                    <a16:creationId xmlns:a16="http://schemas.microsoft.com/office/drawing/2014/main" id="{093597EF-6ADF-1706-B42B-F2E58E2624EE}"/>
                  </a:ext>
                </a:extLst>
              </p:cNvPr>
              <p:cNvSpPr/>
              <p:nvPr/>
            </p:nvSpPr>
            <p:spPr>
              <a:xfrm>
                <a:off x="5645403" y="2934397"/>
                <a:ext cx="204596" cy="374237"/>
              </a:xfrm>
              <a:custGeom>
                <a:avLst/>
                <a:gdLst>
                  <a:gd name="connsiteX0" fmla="*/ 204597 w 204596"/>
                  <a:gd name="connsiteY0" fmla="*/ 374237 h 374237"/>
                  <a:gd name="connsiteX1" fmla="*/ 0 w 204596"/>
                  <a:gd name="connsiteY1" fmla="*/ 374237 h 374237"/>
                  <a:gd name="connsiteX2" fmla="*/ 0 w 204596"/>
                  <a:gd name="connsiteY2" fmla="*/ 364807 h 374237"/>
                  <a:gd name="connsiteX3" fmla="*/ 195167 w 204596"/>
                  <a:gd name="connsiteY3" fmla="*/ 364807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807"/>
                    </a:lnTo>
                    <a:lnTo>
                      <a:pt x="195167" y="364807"/>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6" name="任意多边形: 形状 175">
                <a:extLst>
                  <a:ext uri="{FF2B5EF4-FFF2-40B4-BE49-F238E27FC236}">
                    <a16:creationId xmlns:a16="http://schemas.microsoft.com/office/drawing/2014/main" id="{15C08B1E-38CC-E932-381D-CECDABE5664C}"/>
                  </a:ext>
                </a:extLst>
              </p:cNvPr>
              <p:cNvSpPr/>
              <p:nvPr/>
            </p:nvSpPr>
            <p:spPr>
              <a:xfrm>
                <a:off x="5645403" y="2934302"/>
                <a:ext cx="271176" cy="439578"/>
              </a:xfrm>
              <a:custGeom>
                <a:avLst/>
                <a:gdLst>
                  <a:gd name="connsiteX0" fmla="*/ 271177 w 271176"/>
                  <a:gd name="connsiteY0" fmla="*/ 439579 h 439578"/>
                  <a:gd name="connsiteX1" fmla="*/ 0 w 271176"/>
                  <a:gd name="connsiteY1" fmla="*/ 439579 h 439578"/>
                  <a:gd name="connsiteX2" fmla="*/ 0 w 271176"/>
                  <a:gd name="connsiteY2" fmla="*/ 430149 h 439578"/>
                  <a:gd name="connsiteX3" fmla="*/ 261842 w 271176"/>
                  <a:gd name="connsiteY3" fmla="*/ 430149 h 439578"/>
                  <a:gd name="connsiteX4" fmla="*/ 261842 w 271176"/>
                  <a:gd name="connsiteY4" fmla="*/ 0 h 439578"/>
                  <a:gd name="connsiteX5" fmla="*/ 271177 w 271176"/>
                  <a:gd name="connsiteY5" fmla="*/ 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578">
                    <a:moveTo>
                      <a:pt x="271177" y="439579"/>
                    </a:moveTo>
                    <a:lnTo>
                      <a:pt x="0" y="439579"/>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7" name="任意多边形: 形状 176">
                <a:extLst>
                  <a:ext uri="{FF2B5EF4-FFF2-40B4-BE49-F238E27FC236}">
                    <a16:creationId xmlns:a16="http://schemas.microsoft.com/office/drawing/2014/main" id="{6836D7E8-317D-EC1B-8817-A6AF650196F9}"/>
                  </a:ext>
                </a:extLst>
              </p:cNvPr>
              <p:cNvSpPr/>
              <p:nvPr/>
            </p:nvSpPr>
            <p:spPr>
              <a:xfrm>
                <a:off x="5911912" y="3064795"/>
                <a:ext cx="204692" cy="299656"/>
              </a:xfrm>
              <a:custGeom>
                <a:avLst/>
                <a:gdLst>
                  <a:gd name="connsiteX0" fmla="*/ 176213 w 204692"/>
                  <a:gd name="connsiteY0" fmla="*/ 299657 h 299656"/>
                  <a:gd name="connsiteX1" fmla="*/ 169831 w 204692"/>
                  <a:gd name="connsiteY1" fmla="*/ 292799 h 299656"/>
                  <a:gd name="connsiteX2" fmla="*/ 195263 w 204692"/>
                  <a:gd name="connsiteY2" fmla="*/ 269081 h 299656"/>
                  <a:gd name="connsiteX3" fmla="*/ 195263 w 204692"/>
                  <a:gd name="connsiteY3" fmla="*/ 9335 h 299656"/>
                  <a:gd name="connsiteX4" fmla="*/ 0 w 204692"/>
                  <a:gd name="connsiteY4" fmla="*/ 9335 h 299656"/>
                  <a:gd name="connsiteX5" fmla="*/ 0 w 204692"/>
                  <a:gd name="connsiteY5" fmla="*/ 0 h 299656"/>
                  <a:gd name="connsiteX6" fmla="*/ 204692 w 204692"/>
                  <a:gd name="connsiteY6" fmla="*/ 0 h 299656"/>
                  <a:gd name="connsiteX7" fmla="*/ 204692 w 204692"/>
                  <a:gd name="connsiteY7" fmla="*/ 273177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176213" y="299657"/>
                    </a:moveTo>
                    <a:lnTo>
                      <a:pt x="169831" y="292799"/>
                    </a:lnTo>
                    <a:lnTo>
                      <a:pt x="195263" y="269081"/>
                    </a:lnTo>
                    <a:lnTo>
                      <a:pt x="195263" y="9335"/>
                    </a:lnTo>
                    <a:lnTo>
                      <a:pt x="0" y="9335"/>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8" name="任意多边形: 形状 177">
                <a:extLst>
                  <a:ext uri="{FF2B5EF4-FFF2-40B4-BE49-F238E27FC236}">
                    <a16:creationId xmlns:a16="http://schemas.microsoft.com/office/drawing/2014/main" id="{B4C13B9B-680A-8890-C8ED-0FE209ECD617}"/>
                  </a:ext>
                </a:extLst>
              </p:cNvPr>
              <p:cNvSpPr/>
              <p:nvPr/>
            </p:nvSpPr>
            <p:spPr>
              <a:xfrm>
                <a:off x="5640736" y="3064795"/>
                <a:ext cx="204597" cy="371189"/>
              </a:xfrm>
              <a:custGeom>
                <a:avLst/>
                <a:gdLst>
                  <a:gd name="connsiteX0" fmla="*/ 9335 w 204597"/>
                  <a:gd name="connsiteY0" fmla="*/ 371189 h 371189"/>
                  <a:gd name="connsiteX1" fmla="*/ 0 w 204597"/>
                  <a:gd name="connsiteY1" fmla="*/ 371189 h 371189"/>
                  <a:gd name="connsiteX2" fmla="*/ 0 w 204597"/>
                  <a:gd name="connsiteY2" fmla="*/ 0 h 371189"/>
                  <a:gd name="connsiteX3" fmla="*/ 204597 w 204597"/>
                  <a:gd name="connsiteY3" fmla="*/ 0 h 371189"/>
                  <a:gd name="connsiteX4" fmla="*/ 204597 w 204597"/>
                  <a:gd name="connsiteY4" fmla="*/ 9335 h 371189"/>
                  <a:gd name="connsiteX5" fmla="*/ 9335 w 204597"/>
                  <a:gd name="connsiteY5" fmla="*/ 9335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9335" y="371189"/>
                    </a:moveTo>
                    <a:lnTo>
                      <a:pt x="0" y="371189"/>
                    </a:lnTo>
                    <a:lnTo>
                      <a:pt x="0" y="0"/>
                    </a:lnTo>
                    <a:lnTo>
                      <a:pt x="204597" y="0"/>
                    </a:lnTo>
                    <a:lnTo>
                      <a:pt x="204597" y="9335"/>
                    </a:lnTo>
                    <a:lnTo>
                      <a:pt x="9335"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79" name="任意多边形: 形状 178">
                <a:extLst>
                  <a:ext uri="{FF2B5EF4-FFF2-40B4-BE49-F238E27FC236}">
                    <a16:creationId xmlns:a16="http://schemas.microsoft.com/office/drawing/2014/main" id="{5161B6D6-7E66-A62F-6B81-D2778DB3EC6C}"/>
                  </a:ext>
                </a:extLst>
              </p:cNvPr>
              <p:cNvSpPr/>
              <p:nvPr/>
            </p:nvSpPr>
            <p:spPr>
              <a:xfrm>
                <a:off x="6040500" y="3069462"/>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430 w 140779"/>
                  <a:gd name="connsiteY3" fmla="*/ 0 h 370046"/>
                  <a:gd name="connsiteX4" fmla="*/ 9430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430" y="0"/>
                    </a:lnTo>
                    <a:lnTo>
                      <a:pt x="9430"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0" name="任意多边形: 形状 179">
                <a:extLst>
                  <a:ext uri="{FF2B5EF4-FFF2-40B4-BE49-F238E27FC236}">
                    <a16:creationId xmlns:a16="http://schemas.microsoft.com/office/drawing/2014/main" id="{F69166D7-0582-1263-BDDB-C20273EFC09C}"/>
                  </a:ext>
                </a:extLst>
              </p:cNvPr>
              <p:cNvSpPr/>
              <p:nvPr/>
            </p:nvSpPr>
            <p:spPr>
              <a:xfrm>
                <a:off x="5975730" y="3069462"/>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371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371"/>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1" name="任意多边形: 形状 180">
                <a:extLst>
                  <a:ext uri="{FF2B5EF4-FFF2-40B4-BE49-F238E27FC236}">
                    <a16:creationId xmlns:a16="http://schemas.microsoft.com/office/drawing/2014/main" id="{BE7E4D84-779E-3833-B4E3-BCC68D660DED}"/>
                  </a:ext>
                </a:extLst>
              </p:cNvPr>
              <p:cNvSpPr/>
              <p:nvPr/>
            </p:nvSpPr>
            <p:spPr>
              <a:xfrm>
                <a:off x="4227512" y="3228529"/>
                <a:ext cx="265271" cy="55340"/>
              </a:xfrm>
              <a:custGeom>
                <a:avLst/>
                <a:gdLst>
                  <a:gd name="connsiteX0" fmla="*/ 29718 w 265271"/>
                  <a:gd name="connsiteY0" fmla="*/ 0 h 55340"/>
                  <a:gd name="connsiteX1" fmla="*/ 0 w 265271"/>
                  <a:gd name="connsiteY1" fmla="*/ 39719 h 55340"/>
                  <a:gd name="connsiteX2" fmla="*/ 0 w 265271"/>
                  <a:gd name="connsiteY2" fmla="*/ 55340 h 55340"/>
                  <a:gd name="connsiteX3" fmla="*/ 34385 w 265271"/>
                  <a:gd name="connsiteY3" fmla="*/ 9430 h 55340"/>
                  <a:gd name="connsiteX4" fmla="*/ 265271 w 265271"/>
                  <a:gd name="connsiteY4" fmla="*/ 9430 h 55340"/>
                  <a:gd name="connsiteX5" fmla="*/ 265271 w 265271"/>
                  <a:gd name="connsiteY5" fmla="*/ 0 h 5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271" h="55340">
                    <a:moveTo>
                      <a:pt x="29718" y="0"/>
                    </a:moveTo>
                    <a:lnTo>
                      <a:pt x="0" y="39719"/>
                    </a:lnTo>
                    <a:lnTo>
                      <a:pt x="0" y="55340"/>
                    </a:lnTo>
                    <a:lnTo>
                      <a:pt x="34385" y="9430"/>
                    </a:lnTo>
                    <a:lnTo>
                      <a:pt x="265271" y="9430"/>
                    </a:lnTo>
                    <a:lnTo>
                      <a:pt x="26527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2" name="任意多边形: 形状 181">
                <a:extLst>
                  <a:ext uri="{FF2B5EF4-FFF2-40B4-BE49-F238E27FC236}">
                    <a16:creationId xmlns:a16="http://schemas.microsoft.com/office/drawing/2014/main" id="{66C08B4B-E03E-9691-0431-4A87FF6D437F}"/>
                  </a:ext>
                </a:extLst>
              </p:cNvPr>
              <p:cNvSpPr/>
              <p:nvPr/>
            </p:nvSpPr>
            <p:spPr>
              <a:xfrm>
                <a:off x="4227512" y="3163760"/>
                <a:ext cx="265271" cy="9429"/>
              </a:xfrm>
              <a:custGeom>
                <a:avLst/>
                <a:gdLst>
                  <a:gd name="connsiteX0" fmla="*/ 0 w 265271"/>
                  <a:gd name="connsiteY0" fmla="*/ 0 h 9429"/>
                  <a:gd name="connsiteX1" fmla="*/ 265271 w 265271"/>
                  <a:gd name="connsiteY1" fmla="*/ 0 h 9429"/>
                  <a:gd name="connsiteX2" fmla="*/ 265271 w 265271"/>
                  <a:gd name="connsiteY2" fmla="*/ 9430 h 9429"/>
                  <a:gd name="connsiteX3" fmla="*/ 0 w 265271"/>
                  <a:gd name="connsiteY3" fmla="*/ 9430 h 9429"/>
                </a:gdLst>
                <a:ahLst/>
                <a:cxnLst>
                  <a:cxn ang="0">
                    <a:pos x="connsiteX0" y="connsiteY0"/>
                  </a:cxn>
                  <a:cxn ang="0">
                    <a:pos x="connsiteX1" y="connsiteY1"/>
                  </a:cxn>
                  <a:cxn ang="0">
                    <a:pos x="connsiteX2" y="connsiteY2"/>
                  </a:cxn>
                  <a:cxn ang="0">
                    <a:pos x="connsiteX3" y="connsiteY3"/>
                  </a:cxn>
                </a:cxnLst>
                <a:rect l="l" t="t" r="r" b="b"/>
                <a:pathLst>
                  <a:path w="265271" h="9429">
                    <a:moveTo>
                      <a:pt x="0" y="0"/>
                    </a:moveTo>
                    <a:lnTo>
                      <a:pt x="265271" y="0"/>
                    </a:lnTo>
                    <a:lnTo>
                      <a:pt x="265271"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3" name="任意多边形: 形状 182">
                <a:extLst>
                  <a:ext uri="{FF2B5EF4-FFF2-40B4-BE49-F238E27FC236}">
                    <a16:creationId xmlns:a16="http://schemas.microsoft.com/office/drawing/2014/main" id="{258DD634-DDE2-0B37-B24B-31517BB48685}"/>
                  </a:ext>
                </a:extLst>
              </p:cNvPr>
              <p:cNvSpPr/>
              <p:nvPr/>
            </p:nvSpPr>
            <p:spPr>
              <a:xfrm>
                <a:off x="4561934" y="3163760"/>
                <a:ext cx="271271" cy="207454"/>
              </a:xfrm>
              <a:custGeom>
                <a:avLst/>
                <a:gdLst>
                  <a:gd name="connsiteX0" fmla="*/ 271177 w 271271"/>
                  <a:gd name="connsiteY0" fmla="*/ 207454 h 207454"/>
                  <a:gd name="connsiteX1" fmla="*/ 65627 w 271271"/>
                  <a:gd name="connsiteY1" fmla="*/ 207454 h 207454"/>
                  <a:gd name="connsiteX2" fmla="*/ 65627 w 271271"/>
                  <a:gd name="connsiteY2" fmla="*/ 74200 h 207454"/>
                  <a:gd name="connsiteX3" fmla="*/ 0 w 271271"/>
                  <a:gd name="connsiteY3" fmla="*/ 74200 h 207454"/>
                  <a:gd name="connsiteX4" fmla="*/ 0 w 271271"/>
                  <a:gd name="connsiteY4" fmla="*/ 64770 h 207454"/>
                  <a:gd name="connsiteX5" fmla="*/ 206407 w 271271"/>
                  <a:gd name="connsiteY5" fmla="*/ 64770 h 207454"/>
                  <a:gd name="connsiteX6" fmla="*/ 206407 w 271271"/>
                  <a:gd name="connsiteY6" fmla="*/ 140875 h 207454"/>
                  <a:gd name="connsiteX7" fmla="*/ 128588 w 271271"/>
                  <a:gd name="connsiteY7" fmla="*/ 140875 h 207454"/>
                  <a:gd name="connsiteX8" fmla="*/ 128588 w 271271"/>
                  <a:gd name="connsiteY8" fmla="*/ 74200 h 207454"/>
                  <a:gd name="connsiteX9" fmla="*/ 75057 w 271271"/>
                  <a:gd name="connsiteY9" fmla="*/ 74200 h 207454"/>
                  <a:gd name="connsiteX10" fmla="*/ 75057 w 271271"/>
                  <a:gd name="connsiteY10" fmla="*/ 198120 h 207454"/>
                  <a:gd name="connsiteX11" fmla="*/ 261842 w 271271"/>
                  <a:gd name="connsiteY11" fmla="*/ 198120 h 207454"/>
                  <a:gd name="connsiteX12" fmla="*/ 261842 w 271271"/>
                  <a:gd name="connsiteY12" fmla="*/ 9430 h 207454"/>
                  <a:gd name="connsiteX13" fmla="*/ 0 w 271271"/>
                  <a:gd name="connsiteY13" fmla="*/ 9430 h 207454"/>
                  <a:gd name="connsiteX14" fmla="*/ 0 w 271271"/>
                  <a:gd name="connsiteY14" fmla="*/ 0 h 207454"/>
                  <a:gd name="connsiteX15" fmla="*/ 271272 w 271271"/>
                  <a:gd name="connsiteY15" fmla="*/ 0 h 207454"/>
                  <a:gd name="connsiteX16" fmla="*/ 271272 w 271271"/>
                  <a:gd name="connsiteY16" fmla="*/ 207454 h 207454"/>
                  <a:gd name="connsiteX17" fmla="*/ 137922 w 271271"/>
                  <a:gd name="connsiteY17" fmla="*/ 131540 h 207454"/>
                  <a:gd name="connsiteX18" fmla="*/ 197072 w 271271"/>
                  <a:gd name="connsiteY18" fmla="*/ 131540 h 207454"/>
                  <a:gd name="connsiteX19" fmla="*/ 197072 w 271271"/>
                  <a:gd name="connsiteY19" fmla="*/ 74200 h 207454"/>
                  <a:gd name="connsiteX20" fmla="*/ 137922 w 271271"/>
                  <a:gd name="connsiteY20" fmla="*/ 74200 h 207454"/>
                  <a:gd name="connsiteX21" fmla="*/ 137922 w 271271"/>
                  <a:gd name="connsiteY21" fmla="*/ 131540 h 20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454">
                    <a:moveTo>
                      <a:pt x="271177" y="207454"/>
                    </a:moveTo>
                    <a:lnTo>
                      <a:pt x="65627" y="207454"/>
                    </a:lnTo>
                    <a:lnTo>
                      <a:pt x="65627" y="74200"/>
                    </a:lnTo>
                    <a:lnTo>
                      <a:pt x="0" y="74200"/>
                    </a:lnTo>
                    <a:lnTo>
                      <a:pt x="0" y="64770"/>
                    </a:lnTo>
                    <a:lnTo>
                      <a:pt x="206407" y="64770"/>
                    </a:lnTo>
                    <a:lnTo>
                      <a:pt x="206407" y="140875"/>
                    </a:lnTo>
                    <a:lnTo>
                      <a:pt x="128588" y="140875"/>
                    </a:lnTo>
                    <a:lnTo>
                      <a:pt x="128588" y="74200"/>
                    </a:lnTo>
                    <a:lnTo>
                      <a:pt x="75057" y="74200"/>
                    </a:lnTo>
                    <a:lnTo>
                      <a:pt x="75057" y="198120"/>
                    </a:lnTo>
                    <a:lnTo>
                      <a:pt x="261842" y="198120"/>
                    </a:lnTo>
                    <a:lnTo>
                      <a:pt x="261842" y="9430"/>
                    </a:lnTo>
                    <a:lnTo>
                      <a:pt x="0" y="9430"/>
                    </a:lnTo>
                    <a:lnTo>
                      <a:pt x="0" y="0"/>
                    </a:lnTo>
                    <a:lnTo>
                      <a:pt x="271272" y="0"/>
                    </a:lnTo>
                    <a:lnTo>
                      <a:pt x="271272" y="207454"/>
                    </a:lnTo>
                    <a:close/>
                    <a:moveTo>
                      <a:pt x="137922" y="131540"/>
                    </a:moveTo>
                    <a:lnTo>
                      <a:pt x="197072" y="131540"/>
                    </a:lnTo>
                    <a:lnTo>
                      <a:pt x="197072" y="74200"/>
                    </a:lnTo>
                    <a:lnTo>
                      <a:pt x="137922" y="74200"/>
                    </a:lnTo>
                    <a:lnTo>
                      <a:pt x="137922" y="13154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4" name="任意多边形: 形状 183">
                <a:extLst>
                  <a:ext uri="{FF2B5EF4-FFF2-40B4-BE49-F238E27FC236}">
                    <a16:creationId xmlns:a16="http://schemas.microsoft.com/office/drawing/2014/main" id="{8D1B7D2B-D6D5-B435-E92A-EADBF4507A3C}"/>
                  </a:ext>
                </a:extLst>
              </p:cNvPr>
              <p:cNvSpPr/>
              <p:nvPr/>
            </p:nvSpPr>
            <p:spPr>
              <a:xfrm>
                <a:off x="4625752" y="2695415"/>
                <a:ext cx="51054" cy="473011"/>
              </a:xfrm>
              <a:custGeom>
                <a:avLst/>
                <a:gdLst>
                  <a:gd name="connsiteX0" fmla="*/ 9335 w 51054"/>
                  <a:gd name="connsiteY0" fmla="*/ 473011 h 473011"/>
                  <a:gd name="connsiteX1" fmla="*/ 0 w 51054"/>
                  <a:gd name="connsiteY1" fmla="*/ 473011 h 473011"/>
                  <a:gd name="connsiteX2" fmla="*/ 0 w 51054"/>
                  <a:gd name="connsiteY2" fmla="*/ 34576 h 473011"/>
                  <a:gd name="connsiteX3" fmla="*/ 45434 w 51054"/>
                  <a:gd name="connsiteY3" fmla="*/ 0 h 473011"/>
                  <a:gd name="connsiteX4" fmla="*/ 51054 w 51054"/>
                  <a:gd name="connsiteY4" fmla="*/ 7429 h 473011"/>
                  <a:gd name="connsiteX5" fmla="*/ 9335 w 51054"/>
                  <a:gd name="connsiteY5" fmla="*/ 3924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54" h="473011">
                    <a:moveTo>
                      <a:pt x="9335" y="473011"/>
                    </a:moveTo>
                    <a:lnTo>
                      <a:pt x="0" y="473011"/>
                    </a:lnTo>
                    <a:lnTo>
                      <a:pt x="0" y="34576"/>
                    </a:lnTo>
                    <a:lnTo>
                      <a:pt x="45434" y="0"/>
                    </a:lnTo>
                    <a:lnTo>
                      <a:pt x="51054" y="7429"/>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5" name="任意多边形: 形状 184">
                <a:extLst>
                  <a:ext uri="{FF2B5EF4-FFF2-40B4-BE49-F238E27FC236}">
                    <a16:creationId xmlns:a16="http://schemas.microsoft.com/office/drawing/2014/main" id="{CBA0DAF3-6F46-EBC1-E8F0-33B721DCC0B7}"/>
                  </a:ext>
                </a:extLst>
              </p:cNvPr>
              <p:cNvSpPr/>
              <p:nvPr/>
            </p:nvSpPr>
            <p:spPr>
              <a:xfrm>
                <a:off x="4690522" y="2737897"/>
                <a:ext cx="42100" cy="430529"/>
              </a:xfrm>
              <a:custGeom>
                <a:avLst/>
                <a:gdLst>
                  <a:gd name="connsiteX0" fmla="*/ 9334 w 42100"/>
                  <a:gd name="connsiteY0" fmla="*/ 430530 h 430529"/>
                  <a:gd name="connsiteX1" fmla="*/ 0 w 42100"/>
                  <a:gd name="connsiteY1" fmla="*/ 430530 h 430529"/>
                  <a:gd name="connsiteX2" fmla="*/ 0 w 42100"/>
                  <a:gd name="connsiteY2" fmla="*/ 25241 h 430529"/>
                  <a:gd name="connsiteX3" fmla="*/ 36767 w 42100"/>
                  <a:gd name="connsiteY3" fmla="*/ 0 h 430529"/>
                  <a:gd name="connsiteX4" fmla="*/ 42100 w 42100"/>
                  <a:gd name="connsiteY4" fmla="*/ 7715 h 430529"/>
                  <a:gd name="connsiteX5" fmla="*/ 9334 w 42100"/>
                  <a:gd name="connsiteY5" fmla="*/ 30194 h 43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529">
                    <a:moveTo>
                      <a:pt x="9334" y="430530"/>
                    </a:moveTo>
                    <a:lnTo>
                      <a:pt x="0" y="430530"/>
                    </a:lnTo>
                    <a:lnTo>
                      <a:pt x="0" y="25241"/>
                    </a:lnTo>
                    <a:lnTo>
                      <a:pt x="36767" y="0"/>
                    </a:lnTo>
                    <a:lnTo>
                      <a:pt x="42100" y="7715"/>
                    </a:lnTo>
                    <a:lnTo>
                      <a:pt x="9334" y="3019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6" name="任意多边形: 形状 185">
                <a:extLst>
                  <a:ext uri="{FF2B5EF4-FFF2-40B4-BE49-F238E27FC236}">
                    <a16:creationId xmlns:a16="http://schemas.microsoft.com/office/drawing/2014/main" id="{A231646C-02AB-5DAA-F16C-6F82351F3A85}"/>
                  </a:ext>
                </a:extLst>
              </p:cNvPr>
              <p:cNvSpPr/>
              <p:nvPr/>
            </p:nvSpPr>
            <p:spPr>
              <a:xfrm>
                <a:off x="4692427" y="2628550"/>
                <a:ext cx="140779" cy="476154"/>
              </a:xfrm>
              <a:custGeom>
                <a:avLst/>
                <a:gdLst>
                  <a:gd name="connsiteX0" fmla="*/ 140779 w 140779"/>
                  <a:gd name="connsiteY0" fmla="*/ 476155 h 476154"/>
                  <a:gd name="connsiteX1" fmla="*/ 2762 w 140779"/>
                  <a:gd name="connsiteY1" fmla="*/ 476155 h 476154"/>
                  <a:gd name="connsiteX2" fmla="*/ 2762 w 140779"/>
                  <a:gd name="connsiteY2" fmla="*/ 466725 h 476154"/>
                  <a:gd name="connsiteX3" fmla="*/ 131350 w 140779"/>
                  <a:gd name="connsiteY3" fmla="*/ 466725 h 476154"/>
                  <a:gd name="connsiteX4" fmla="*/ 131350 w 140779"/>
                  <a:gd name="connsiteY4" fmla="*/ 106108 h 476154"/>
                  <a:gd name="connsiteX5" fmla="*/ 0 w 140779"/>
                  <a:gd name="connsiteY5" fmla="*/ 7525 h 476154"/>
                  <a:gd name="connsiteX6" fmla="*/ 5620 w 140779"/>
                  <a:gd name="connsiteY6" fmla="*/ 0 h 476154"/>
                  <a:gd name="connsiteX7" fmla="*/ 140779 w 140779"/>
                  <a:gd name="connsiteY7" fmla="*/ 101346 h 47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779" h="476154">
                    <a:moveTo>
                      <a:pt x="140779" y="476155"/>
                    </a:moveTo>
                    <a:lnTo>
                      <a:pt x="2762" y="476155"/>
                    </a:lnTo>
                    <a:lnTo>
                      <a:pt x="2762" y="466725"/>
                    </a:lnTo>
                    <a:lnTo>
                      <a:pt x="131350" y="466725"/>
                    </a:lnTo>
                    <a:lnTo>
                      <a:pt x="131350" y="106108"/>
                    </a:lnTo>
                    <a:lnTo>
                      <a:pt x="0" y="7525"/>
                    </a:lnTo>
                    <a:lnTo>
                      <a:pt x="5620" y="0"/>
                    </a:lnTo>
                    <a:lnTo>
                      <a:pt x="140779" y="101346"/>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7" name="任意多边形: 形状 186">
                <a:extLst>
                  <a:ext uri="{FF2B5EF4-FFF2-40B4-BE49-F238E27FC236}">
                    <a16:creationId xmlns:a16="http://schemas.microsoft.com/office/drawing/2014/main" id="{7A1A686B-B6E0-8E13-0FB5-F838C524285C}"/>
                  </a:ext>
                </a:extLst>
              </p:cNvPr>
              <p:cNvSpPr/>
              <p:nvPr/>
            </p:nvSpPr>
            <p:spPr>
              <a:xfrm>
                <a:off x="4627562" y="2663316"/>
                <a:ext cx="138969" cy="374713"/>
              </a:xfrm>
              <a:custGeom>
                <a:avLst/>
                <a:gdLst>
                  <a:gd name="connsiteX0" fmla="*/ 138970 w 138969"/>
                  <a:gd name="connsiteY0" fmla="*/ 374713 h 374713"/>
                  <a:gd name="connsiteX1" fmla="*/ 67627 w 138969"/>
                  <a:gd name="connsiteY1" fmla="*/ 374713 h 374713"/>
                  <a:gd name="connsiteX2" fmla="*/ 67627 w 138969"/>
                  <a:gd name="connsiteY2" fmla="*/ 365284 h 374713"/>
                  <a:gd name="connsiteX3" fmla="*/ 129540 w 138969"/>
                  <a:gd name="connsiteY3" fmla="*/ 365284 h 374713"/>
                  <a:gd name="connsiteX4" fmla="*/ 129540 w 138969"/>
                  <a:gd name="connsiteY4" fmla="*/ 104680 h 374713"/>
                  <a:gd name="connsiteX5" fmla="*/ 0 w 138969"/>
                  <a:gd name="connsiteY5" fmla="*/ 7525 h 374713"/>
                  <a:gd name="connsiteX6" fmla="*/ 5620 w 138969"/>
                  <a:gd name="connsiteY6" fmla="*/ 0 h 374713"/>
                  <a:gd name="connsiteX7" fmla="*/ 138970 w 138969"/>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969" h="374713">
                    <a:moveTo>
                      <a:pt x="138970" y="374713"/>
                    </a:moveTo>
                    <a:lnTo>
                      <a:pt x="67627" y="374713"/>
                    </a:lnTo>
                    <a:lnTo>
                      <a:pt x="67627" y="365284"/>
                    </a:lnTo>
                    <a:lnTo>
                      <a:pt x="129540" y="365284"/>
                    </a:lnTo>
                    <a:lnTo>
                      <a:pt x="129540" y="104680"/>
                    </a:lnTo>
                    <a:lnTo>
                      <a:pt x="0" y="7525"/>
                    </a:lnTo>
                    <a:lnTo>
                      <a:pt x="5620" y="0"/>
                    </a:lnTo>
                    <a:lnTo>
                      <a:pt x="138970"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8" name="任意多边形: 形状 187">
                <a:extLst>
                  <a:ext uri="{FF2B5EF4-FFF2-40B4-BE49-F238E27FC236}">
                    <a16:creationId xmlns:a16="http://schemas.microsoft.com/office/drawing/2014/main" id="{1C39C35E-93C2-552D-EEC6-3005B5E20726}"/>
                  </a:ext>
                </a:extLst>
              </p:cNvPr>
              <p:cNvSpPr/>
              <p:nvPr/>
            </p:nvSpPr>
            <p:spPr>
              <a:xfrm>
                <a:off x="4227512" y="3099942"/>
                <a:ext cx="339089" cy="271272"/>
              </a:xfrm>
              <a:custGeom>
                <a:avLst/>
                <a:gdLst>
                  <a:gd name="connsiteX0" fmla="*/ 329756 w 339089"/>
                  <a:gd name="connsiteY0" fmla="*/ 0 h 271272"/>
                  <a:gd name="connsiteX1" fmla="*/ 329756 w 339089"/>
                  <a:gd name="connsiteY1" fmla="*/ 261842 h 271272"/>
                  <a:gd name="connsiteX2" fmla="*/ 0 w 339089"/>
                  <a:gd name="connsiteY2" fmla="*/ 261842 h 271272"/>
                  <a:gd name="connsiteX3" fmla="*/ 0 w 339089"/>
                  <a:gd name="connsiteY3" fmla="*/ 271272 h 271272"/>
                  <a:gd name="connsiteX4" fmla="*/ 339090 w 339089"/>
                  <a:gd name="connsiteY4" fmla="*/ 271272 h 271272"/>
                  <a:gd name="connsiteX5" fmla="*/ 339090 w 339089"/>
                  <a:gd name="connsiteY5" fmla="*/ 0 h 27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271272">
                    <a:moveTo>
                      <a:pt x="329756" y="0"/>
                    </a:moveTo>
                    <a:lnTo>
                      <a:pt x="329756" y="261842"/>
                    </a:lnTo>
                    <a:lnTo>
                      <a:pt x="0" y="261842"/>
                    </a:lnTo>
                    <a:lnTo>
                      <a:pt x="0" y="271272"/>
                    </a:lnTo>
                    <a:lnTo>
                      <a:pt x="339090" y="271272"/>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89" name="任意多边形: 形状 188">
                <a:extLst>
                  <a:ext uri="{FF2B5EF4-FFF2-40B4-BE49-F238E27FC236}">
                    <a16:creationId xmlns:a16="http://schemas.microsoft.com/office/drawing/2014/main" id="{9E683C3B-0E8A-822B-8DAB-16991A73E043}"/>
                  </a:ext>
                </a:extLst>
              </p:cNvPr>
              <p:cNvSpPr/>
              <p:nvPr/>
            </p:nvSpPr>
            <p:spPr>
              <a:xfrm>
                <a:off x="4227512" y="3099942"/>
                <a:ext cx="270033" cy="204597"/>
              </a:xfrm>
              <a:custGeom>
                <a:avLst/>
                <a:gdLst>
                  <a:gd name="connsiteX0" fmla="*/ 260604 w 270033"/>
                  <a:gd name="connsiteY0" fmla="*/ 0 h 204597"/>
                  <a:gd name="connsiteX1" fmla="*/ 260604 w 270033"/>
                  <a:gd name="connsiteY1" fmla="*/ 195263 h 204597"/>
                  <a:gd name="connsiteX2" fmla="*/ 34385 w 270033"/>
                  <a:gd name="connsiteY2" fmla="*/ 195263 h 204597"/>
                  <a:gd name="connsiteX3" fmla="*/ 0 w 270033"/>
                  <a:gd name="connsiteY3" fmla="*/ 150019 h 204597"/>
                  <a:gd name="connsiteX4" fmla="*/ 0 w 270033"/>
                  <a:gd name="connsiteY4" fmla="*/ 165545 h 204597"/>
                  <a:gd name="connsiteX5" fmla="*/ 29718 w 270033"/>
                  <a:gd name="connsiteY5" fmla="*/ 204597 h 204597"/>
                  <a:gd name="connsiteX6" fmla="*/ 270034 w 270033"/>
                  <a:gd name="connsiteY6" fmla="*/ 204597 h 204597"/>
                  <a:gd name="connsiteX7" fmla="*/ 270034 w 270033"/>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33" h="204597">
                    <a:moveTo>
                      <a:pt x="260604" y="0"/>
                    </a:moveTo>
                    <a:lnTo>
                      <a:pt x="260604" y="195263"/>
                    </a:lnTo>
                    <a:lnTo>
                      <a:pt x="34385" y="195263"/>
                    </a:lnTo>
                    <a:lnTo>
                      <a:pt x="0" y="150019"/>
                    </a:lnTo>
                    <a:lnTo>
                      <a:pt x="0" y="165545"/>
                    </a:lnTo>
                    <a:lnTo>
                      <a:pt x="29718" y="204597"/>
                    </a:lnTo>
                    <a:lnTo>
                      <a:pt x="270034" y="204597"/>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0" name="任意多边形: 形状 189">
                <a:extLst>
                  <a:ext uri="{FF2B5EF4-FFF2-40B4-BE49-F238E27FC236}">
                    <a16:creationId xmlns:a16="http://schemas.microsoft.com/office/drawing/2014/main" id="{E651C300-A47B-2D11-E131-E947B2CE0830}"/>
                  </a:ext>
                </a:extLst>
              </p:cNvPr>
              <p:cNvSpPr/>
              <p:nvPr/>
            </p:nvSpPr>
            <p:spPr>
              <a:xfrm>
                <a:off x="4227512" y="2798857"/>
                <a:ext cx="402907" cy="305847"/>
              </a:xfrm>
              <a:custGeom>
                <a:avLst/>
                <a:gdLst>
                  <a:gd name="connsiteX0" fmla="*/ 0 w 402907"/>
                  <a:gd name="connsiteY0" fmla="*/ 0 h 305847"/>
                  <a:gd name="connsiteX1" fmla="*/ 0 w 402907"/>
                  <a:gd name="connsiteY1" fmla="*/ 305848 h 305847"/>
                  <a:gd name="connsiteX2" fmla="*/ 402908 w 402907"/>
                  <a:gd name="connsiteY2" fmla="*/ 305848 h 305847"/>
                  <a:gd name="connsiteX3" fmla="*/ 402908 w 402907"/>
                  <a:gd name="connsiteY3" fmla="*/ 296418 h 305847"/>
                  <a:gd name="connsiteX4" fmla="*/ 2000 w 402907"/>
                  <a:gd name="connsiteY4" fmla="*/ 296418 h 305847"/>
                  <a:gd name="connsiteX5" fmla="*/ 2000 w 402907"/>
                  <a:gd name="connsiteY5" fmla="*/ 0 h 3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907" h="305847">
                    <a:moveTo>
                      <a:pt x="0" y="0"/>
                    </a:moveTo>
                    <a:lnTo>
                      <a:pt x="0" y="305848"/>
                    </a:lnTo>
                    <a:lnTo>
                      <a:pt x="402908" y="305848"/>
                    </a:lnTo>
                    <a:lnTo>
                      <a:pt x="402908" y="296418"/>
                    </a:lnTo>
                    <a:lnTo>
                      <a:pt x="2000" y="296418"/>
                    </a:lnTo>
                    <a:lnTo>
                      <a:pt x="200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1" name="任意多边形: 形状 190">
                <a:extLst>
                  <a:ext uri="{FF2B5EF4-FFF2-40B4-BE49-F238E27FC236}">
                    <a16:creationId xmlns:a16="http://schemas.microsoft.com/office/drawing/2014/main" id="{240294E6-BDD3-4828-AF26-366F3DD14757}"/>
                  </a:ext>
                </a:extLst>
              </p:cNvPr>
              <p:cNvSpPr/>
              <p:nvPr/>
            </p:nvSpPr>
            <p:spPr>
              <a:xfrm>
                <a:off x="4285709" y="2798857"/>
                <a:ext cx="344709" cy="239172"/>
              </a:xfrm>
              <a:custGeom>
                <a:avLst/>
                <a:gdLst>
                  <a:gd name="connsiteX0" fmla="*/ 344710 w 344709"/>
                  <a:gd name="connsiteY0" fmla="*/ 239173 h 239172"/>
                  <a:gd name="connsiteX1" fmla="*/ 0 w 344709"/>
                  <a:gd name="connsiteY1" fmla="*/ 239173 h 239172"/>
                  <a:gd name="connsiteX2" fmla="*/ 0 w 344709"/>
                  <a:gd name="connsiteY2" fmla="*/ 0 h 239172"/>
                  <a:gd name="connsiteX3" fmla="*/ 9430 w 344709"/>
                  <a:gd name="connsiteY3" fmla="*/ 0 h 239172"/>
                  <a:gd name="connsiteX4" fmla="*/ 9430 w 344709"/>
                  <a:gd name="connsiteY4" fmla="*/ 229743 h 239172"/>
                  <a:gd name="connsiteX5" fmla="*/ 344710 w 344709"/>
                  <a:gd name="connsiteY5" fmla="*/ 229743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09" h="239172">
                    <a:moveTo>
                      <a:pt x="344710" y="239173"/>
                    </a:moveTo>
                    <a:lnTo>
                      <a:pt x="0" y="239173"/>
                    </a:lnTo>
                    <a:lnTo>
                      <a:pt x="0" y="0"/>
                    </a:lnTo>
                    <a:lnTo>
                      <a:pt x="9430" y="0"/>
                    </a:lnTo>
                    <a:lnTo>
                      <a:pt x="9430" y="229743"/>
                    </a:lnTo>
                    <a:lnTo>
                      <a:pt x="344710"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2" name="任意多边形: 形状 191">
                <a:extLst>
                  <a:ext uri="{FF2B5EF4-FFF2-40B4-BE49-F238E27FC236}">
                    <a16:creationId xmlns:a16="http://schemas.microsoft.com/office/drawing/2014/main" id="{2C688240-62E4-0507-63F2-63C558638852}"/>
                  </a:ext>
                </a:extLst>
              </p:cNvPr>
              <p:cNvSpPr/>
              <p:nvPr/>
            </p:nvSpPr>
            <p:spPr>
              <a:xfrm>
                <a:off x="4227512" y="2794189"/>
                <a:ext cx="270033" cy="239172"/>
              </a:xfrm>
              <a:custGeom>
                <a:avLst/>
                <a:gdLst>
                  <a:gd name="connsiteX0" fmla="*/ 0 w 270033"/>
                  <a:gd name="connsiteY0" fmla="*/ 0 h 239172"/>
                  <a:gd name="connsiteX1" fmla="*/ 0 w 270033"/>
                  <a:gd name="connsiteY1" fmla="*/ 9335 h 239172"/>
                  <a:gd name="connsiteX2" fmla="*/ 260604 w 270033"/>
                  <a:gd name="connsiteY2" fmla="*/ 9335 h 239172"/>
                  <a:gd name="connsiteX3" fmla="*/ 260604 w 270033"/>
                  <a:gd name="connsiteY3" fmla="*/ 239173 h 239172"/>
                  <a:gd name="connsiteX4" fmla="*/ 270034 w 270033"/>
                  <a:gd name="connsiteY4" fmla="*/ 239173 h 239172"/>
                  <a:gd name="connsiteX5" fmla="*/ 270034 w 270033"/>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033" h="239172">
                    <a:moveTo>
                      <a:pt x="0" y="0"/>
                    </a:moveTo>
                    <a:lnTo>
                      <a:pt x="0" y="9335"/>
                    </a:lnTo>
                    <a:lnTo>
                      <a:pt x="260604" y="9335"/>
                    </a:lnTo>
                    <a:lnTo>
                      <a:pt x="260604" y="239173"/>
                    </a:lnTo>
                    <a:lnTo>
                      <a:pt x="270034" y="239173"/>
                    </a:lnTo>
                    <a:lnTo>
                      <a:pt x="270034"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3" name="任意多边形: 形状 192">
                <a:extLst>
                  <a:ext uri="{FF2B5EF4-FFF2-40B4-BE49-F238E27FC236}">
                    <a16:creationId xmlns:a16="http://schemas.microsoft.com/office/drawing/2014/main" id="{86F68161-1ADB-D868-7FDB-DB34C79F0FF8}"/>
                  </a:ext>
                </a:extLst>
              </p:cNvPr>
              <p:cNvSpPr/>
              <p:nvPr/>
            </p:nvSpPr>
            <p:spPr>
              <a:xfrm>
                <a:off x="4227512" y="2728943"/>
                <a:ext cx="339089" cy="304418"/>
              </a:xfrm>
              <a:custGeom>
                <a:avLst/>
                <a:gdLst>
                  <a:gd name="connsiteX0" fmla="*/ 0 w 339089"/>
                  <a:gd name="connsiteY0" fmla="*/ 0 h 304418"/>
                  <a:gd name="connsiteX1" fmla="*/ 0 w 339089"/>
                  <a:gd name="connsiteY1" fmla="*/ 9430 h 304418"/>
                  <a:gd name="connsiteX2" fmla="*/ 329756 w 339089"/>
                  <a:gd name="connsiteY2" fmla="*/ 9430 h 304418"/>
                  <a:gd name="connsiteX3" fmla="*/ 329756 w 339089"/>
                  <a:gd name="connsiteY3" fmla="*/ 304419 h 304418"/>
                  <a:gd name="connsiteX4" fmla="*/ 339090 w 339089"/>
                  <a:gd name="connsiteY4" fmla="*/ 304419 h 304418"/>
                  <a:gd name="connsiteX5" fmla="*/ 339090 w 339089"/>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089" h="304418">
                    <a:moveTo>
                      <a:pt x="0" y="0"/>
                    </a:moveTo>
                    <a:lnTo>
                      <a:pt x="0" y="9430"/>
                    </a:lnTo>
                    <a:lnTo>
                      <a:pt x="329756" y="9430"/>
                    </a:lnTo>
                    <a:lnTo>
                      <a:pt x="329756" y="304419"/>
                    </a:lnTo>
                    <a:lnTo>
                      <a:pt x="339090" y="304419"/>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4" name="任意多边形: 形状 193">
                <a:extLst>
                  <a:ext uri="{FF2B5EF4-FFF2-40B4-BE49-F238E27FC236}">
                    <a16:creationId xmlns:a16="http://schemas.microsoft.com/office/drawing/2014/main" id="{B7B067A9-505A-29ED-9136-9A87F3061938}"/>
                  </a:ext>
                </a:extLst>
              </p:cNvPr>
              <p:cNvSpPr/>
              <p:nvPr/>
            </p:nvSpPr>
            <p:spPr>
              <a:xfrm>
                <a:off x="4625657" y="2027903"/>
                <a:ext cx="207454" cy="271271"/>
              </a:xfrm>
              <a:custGeom>
                <a:avLst/>
                <a:gdLst>
                  <a:gd name="connsiteX0" fmla="*/ 74200 w 207454"/>
                  <a:gd name="connsiteY0" fmla="*/ 271272 h 271271"/>
                  <a:gd name="connsiteX1" fmla="*/ 64770 w 207454"/>
                  <a:gd name="connsiteY1" fmla="*/ 271272 h 271271"/>
                  <a:gd name="connsiteX2" fmla="*/ 64770 w 207454"/>
                  <a:gd name="connsiteY2" fmla="*/ 64770 h 271271"/>
                  <a:gd name="connsiteX3" fmla="*/ 140875 w 207454"/>
                  <a:gd name="connsiteY3" fmla="*/ 64770 h 271271"/>
                  <a:gd name="connsiteX4" fmla="*/ 140875 w 207454"/>
                  <a:gd name="connsiteY4" fmla="*/ 142589 h 271271"/>
                  <a:gd name="connsiteX5" fmla="*/ 74200 w 207454"/>
                  <a:gd name="connsiteY5" fmla="*/ 142589 h 271271"/>
                  <a:gd name="connsiteX6" fmla="*/ 74200 w 207454"/>
                  <a:gd name="connsiteY6" fmla="*/ 196120 h 271271"/>
                  <a:gd name="connsiteX7" fmla="*/ 198120 w 207454"/>
                  <a:gd name="connsiteY7" fmla="*/ 196120 h 271271"/>
                  <a:gd name="connsiteX8" fmla="*/ 198120 w 207454"/>
                  <a:gd name="connsiteY8" fmla="*/ 9430 h 271271"/>
                  <a:gd name="connsiteX9" fmla="*/ 9430 w 207454"/>
                  <a:gd name="connsiteY9" fmla="*/ 9430 h 271271"/>
                  <a:gd name="connsiteX10" fmla="*/ 9430 w 207454"/>
                  <a:gd name="connsiteY10" fmla="*/ 271272 h 271271"/>
                  <a:gd name="connsiteX11" fmla="*/ 0 w 207454"/>
                  <a:gd name="connsiteY11" fmla="*/ 271272 h 271271"/>
                  <a:gd name="connsiteX12" fmla="*/ 0 w 207454"/>
                  <a:gd name="connsiteY12" fmla="*/ 0 h 271271"/>
                  <a:gd name="connsiteX13" fmla="*/ 207454 w 207454"/>
                  <a:gd name="connsiteY13" fmla="*/ 0 h 271271"/>
                  <a:gd name="connsiteX14" fmla="*/ 207454 w 207454"/>
                  <a:gd name="connsiteY14" fmla="*/ 205550 h 271271"/>
                  <a:gd name="connsiteX15" fmla="*/ 74200 w 207454"/>
                  <a:gd name="connsiteY15" fmla="*/ 205550 h 271271"/>
                  <a:gd name="connsiteX16" fmla="*/ 74200 w 207454"/>
                  <a:gd name="connsiteY16" fmla="*/ 271272 h 271271"/>
                  <a:gd name="connsiteX17" fmla="*/ 74200 w 207454"/>
                  <a:gd name="connsiteY17" fmla="*/ 133255 h 271271"/>
                  <a:gd name="connsiteX18" fmla="*/ 131540 w 207454"/>
                  <a:gd name="connsiteY18" fmla="*/ 133255 h 271271"/>
                  <a:gd name="connsiteX19" fmla="*/ 131540 w 207454"/>
                  <a:gd name="connsiteY19" fmla="*/ 74105 h 271271"/>
                  <a:gd name="connsiteX20" fmla="*/ 74200 w 207454"/>
                  <a:gd name="connsiteY20" fmla="*/ 74105 h 271271"/>
                  <a:gd name="connsiteX21" fmla="*/ 74200 w 207454"/>
                  <a:gd name="connsiteY21" fmla="*/ 133255 h 27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271">
                    <a:moveTo>
                      <a:pt x="74200" y="271272"/>
                    </a:moveTo>
                    <a:lnTo>
                      <a:pt x="64770" y="271272"/>
                    </a:lnTo>
                    <a:lnTo>
                      <a:pt x="64770" y="64770"/>
                    </a:lnTo>
                    <a:lnTo>
                      <a:pt x="140875" y="64770"/>
                    </a:lnTo>
                    <a:lnTo>
                      <a:pt x="140875" y="142589"/>
                    </a:lnTo>
                    <a:lnTo>
                      <a:pt x="74200" y="142589"/>
                    </a:lnTo>
                    <a:lnTo>
                      <a:pt x="74200" y="196120"/>
                    </a:lnTo>
                    <a:lnTo>
                      <a:pt x="198120" y="196120"/>
                    </a:lnTo>
                    <a:lnTo>
                      <a:pt x="198120" y="9430"/>
                    </a:lnTo>
                    <a:lnTo>
                      <a:pt x="9430" y="9430"/>
                    </a:lnTo>
                    <a:lnTo>
                      <a:pt x="9430" y="271272"/>
                    </a:lnTo>
                    <a:lnTo>
                      <a:pt x="0" y="271272"/>
                    </a:lnTo>
                    <a:lnTo>
                      <a:pt x="0" y="0"/>
                    </a:lnTo>
                    <a:lnTo>
                      <a:pt x="207454" y="0"/>
                    </a:lnTo>
                    <a:lnTo>
                      <a:pt x="207454" y="205550"/>
                    </a:lnTo>
                    <a:lnTo>
                      <a:pt x="74200" y="205550"/>
                    </a:lnTo>
                    <a:lnTo>
                      <a:pt x="74200" y="271272"/>
                    </a:lnTo>
                    <a:close/>
                    <a:moveTo>
                      <a:pt x="74200" y="133255"/>
                    </a:moveTo>
                    <a:lnTo>
                      <a:pt x="131540" y="133255"/>
                    </a:lnTo>
                    <a:lnTo>
                      <a:pt x="131540" y="74105"/>
                    </a:lnTo>
                    <a:lnTo>
                      <a:pt x="74200" y="74105"/>
                    </a:lnTo>
                    <a:lnTo>
                      <a:pt x="74200" y="13325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5" name="任意多边形: 形状 194">
                <a:extLst>
                  <a:ext uri="{FF2B5EF4-FFF2-40B4-BE49-F238E27FC236}">
                    <a16:creationId xmlns:a16="http://schemas.microsoft.com/office/drawing/2014/main" id="{479BA5F7-890C-944B-EF38-CA12FD1ED2AA}"/>
                  </a:ext>
                </a:extLst>
              </p:cNvPr>
              <p:cNvSpPr/>
              <p:nvPr/>
            </p:nvSpPr>
            <p:spPr>
              <a:xfrm>
                <a:off x="4227512" y="2221261"/>
                <a:ext cx="402907" cy="14096"/>
              </a:xfrm>
              <a:custGeom>
                <a:avLst/>
                <a:gdLst>
                  <a:gd name="connsiteX0" fmla="*/ 0 w 402907"/>
                  <a:gd name="connsiteY0" fmla="*/ 14097 h 14096"/>
                  <a:gd name="connsiteX1" fmla="*/ 402908 w 402907"/>
                  <a:gd name="connsiteY1" fmla="*/ 14097 h 14096"/>
                  <a:gd name="connsiteX2" fmla="*/ 402908 w 402907"/>
                  <a:gd name="connsiteY2" fmla="*/ 4667 h 14096"/>
                  <a:gd name="connsiteX3" fmla="*/ 3524 w 402907"/>
                  <a:gd name="connsiteY3" fmla="*/ 4667 h 14096"/>
                  <a:gd name="connsiteX4" fmla="*/ 0 w 402907"/>
                  <a:gd name="connsiteY4" fmla="*/ 0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907" h="14096">
                    <a:moveTo>
                      <a:pt x="0" y="14097"/>
                    </a:moveTo>
                    <a:lnTo>
                      <a:pt x="402908" y="14097"/>
                    </a:lnTo>
                    <a:lnTo>
                      <a:pt x="402908" y="4667"/>
                    </a:lnTo>
                    <a:lnTo>
                      <a:pt x="3524" y="4667"/>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6" name="任意多边形: 形状 195">
                <a:extLst>
                  <a:ext uri="{FF2B5EF4-FFF2-40B4-BE49-F238E27FC236}">
                    <a16:creationId xmlns:a16="http://schemas.microsoft.com/office/drawing/2014/main" id="{F61288AD-E07E-73A3-C61F-18C37652B4D5}"/>
                  </a:ext>
                </a:extLst>
              </p:cNvPr>
              <p:cNvSpPr/>
              <p:nvPr/>
            </p:nvSpPr>
            <p:spPr>
              <a:xfrm>
                <a:off x="4234369" y="2128487"/>
                <a:ext cx="396049" cy="42100"/>
              </a:xfrm>
              <a:custGeom>
                <a:avLst/>
                <a:gdLst>
                  <a:gd name="connsiteX0" fmla="*/ 396050 w 396049"/>
                  <a:gd name="connsiteY0" fmla="*/ 42100 h 42100"/>
                  <a:gd name="connsiteX1" fmla="*/ 25241 w 396049"/>
                  <a:gd name="connsiteY1" fmla="*/ 42100 h 42100"/>
                  <a:gd name="connsiteX2" fmla="*/ 0 w 396049"/>
                  <a:gd name="connsiteY2" fmla="*/ 5334 h 42100"/>
                  <a:gd name="connsiteX3" fmla="*/ 7715 w 396049"/>
                  <a:gd name="connsiteY3" fmla="*/ 0 h 42100"/>
                  <a:gd name="connsiteX4" fmla="*/ 30194 w 396049"/>
                  <a:gd name="connsiteY4" fmla="*/ 32671 h 42100"/>
                  <a:gd name="connsiteX5" fmla="*/ 396050 w 396049"/>
                  <a:gd name="connsiteY5" fmla="*/ 32671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96050" y="42100"/>
                    </a:moveTo>
                    <a:lnTo>
                      <a:pt x="25241" y="42100"/>
                    </a:lnTo>
                    <a:lnTo>
                      <a:pt x="0" y="5334"/>
                    </a:lnTo>
                    <a:lnTo>
                      <a:pt x="7715" y="0"/>
                    </a:lnTo>
                    <a:lnTo>
                      <a:pt x="30194" y="32671"/>
                    </a:lnTo>
                    <a:lnTo>
                      <a:pt x="396050" y="3267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7" name="任意多边形: 形状 196">
                <a:extLst>
                  <a:ext uri="{FF2B5EF4-FFF2-40B4-BE49-F238E27FC236}">
                    <a16:creationId xmlns:a16="http://schemas.microsoft.com/office/drawing/2014/main" id="{810B53C9-05E8-ADBD-DB4E-3ADFD7616C3A}"/>
                  </a:ext>
                </a:extLst>
              </p:cNvPr>
              <p:cNvSpPr/>
              <p:nvPr/>
            </p:nvSpPr>
            <p:spPr>
              <a:xfrm>
                <a:off x="4227512" y="2027903"/>
                <a:ext cx="339089" cy="138017"/>
              </a:xfrm>
              <a:custGeom>
                <a:avLst/>
                <a:gdLst>
                  <a:gd name="connsiteX0" fmla="*/ 0 w 339089"/>
                  <a:gd name="connsiteY0" fmla="*/ 0 h 138017"/>
                  <a:gd name="connsiteX1" fmla="*/ 0 w 339089"/>
                  <a:gd name="connsiteY1" fmla="*/ 14192 h 138017"/>
                  <a:gd name="connsiteX2" fmla="*/ 3619 w 339089"/>
                  <a:gd name="connsiteY2" fmla="*/ 9430 h 138017"/>
                  <a:gd name="connsiteX3" fmla="*/ 329756 w 339089"/>
                  <a:gd name="connsiteY3" fmla="*/ 9430 h 138017"/>
                  <a:gd name="connsiteX4" fmla="*/ 329756 w 339089"/>
                  <a:gd name="connsiteY4" fmla="*/ 138017 h 138017"/>
                  <a:gd name="connsiteX5" fmla="*/ 339090 w 339089"/>
                  <a:gd name="connsiteY5" fmla="*/ 138017 h 138017"/>
                  <a:gd name="connsiteX6" fmla="*/ 339090 w 339089"/>
                  <a:gd name="connsiteY6" fmla="*/ 0 h 1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089" h="138017">
                    <a:moveTo>
                      <a:pt x="0" y="0"/>
                    </a:moveTo>
                    <a:lnTo>
                      <a:pt x="0" y="14192"/>
                    </a:lnTo>
                    <a:lnTo>
                      <a:pt x="3619" y="9430"/>
                    </a:lnTo>
                    <a:lnTo>
                      <a:pt x="329756" y="9430"/>
                    </a:lnTo>
                    <a:lnTo>
                      <a:pt x="329756" y="138017"/>
                    </a:lnTo>
                    <a:lnTo>
                      <a:pt x="339090" y="138017"/>
                    </a:lnTo>
                    <a:lnTo>
                      <a:pt x="33909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8" name="任意多边形: 形状 197">
                <a:extLst>
                  <a:ext uri="{FF2B5EF4-FFF2-40B4-BE49-F238E27FC236}">
                    <a16:creationId xmlns:a16="http://schemas.microsoft.com/office/drawing/2014/main" id="{FB6B0795-192B-6881-8473-A29FCB80F048}"/>
                  </a:ext>
                </a:extLst>
              </p:cNvPr>
              <p:cNvSpPr/>
              <p:nvPr/>
            </p:nvSpPr>
            <p:spPr>
              <a:xfrm>
                <a:off x="4227512" y="2094578"/>
                <a:ext cx="272510" cy="71342"/>
              </a:xfrm>
              <a:custGeom>
                <a:avLst/>
                <a:gdLst>
                  <a:gd name="connsiteX0" fmla="*/ 32290 w 272510"/>
                  <a:gd name="connsiteY0" fmla="*/ 0 h 71342"/>
                  <a:gd name="connsiteX1" fmla="*/ 0 w 272510"/>
                  <a:gd name="connsiteY1" fmla="*/ 42958 h 71342"/>
                  <a:gd name="connsiteX2" fmla="*/ 0 w 272510"/>
                  <a:gd name="connsiteY2" fmla="*/ 58579 h 71342"/>
                  <a:gd name="connsiteX3" fmla="*/ 36957 w 272510"/>
                  <a:gd name="connsiteY3" fmla="*/ 9334 h 71342"/>
                  <a:gd name="connsiteX4" fmla="*/ 263081 w 272510"/>
                  <a:gd name="connsiteY4" fmla="*/ 9334 h 71342"/>
                  <a:gd name="connsiteX5" fmla="*/ 263081 w 272510"/>
                  <a:gd name="connsiteY5" fmla="*/ 71342 h 71342"/>
                  <a:gd name="connsiteX6" fmla="*/ 272510 w 272510"/>
                  <a:gd name="connsiteY6" fmla="*/ 71342 h 71342"/>
                  <a:gd name="connsiteX7" fmla="*/ 272510 w 272510"/>
                  <a:gd name="connsiteY7" fmla="*/ 0 h 7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0" h="71342">
                    <a:moveTo>
                      <a:pt x="32290" y="0"/>
                    </a:moveTo>
                    <a:lnTo>
                      <a:pt x="0" y="42958"/>
                    </a:lnTo>
                    <a:lnTo>
                      <a:pt x="0" y="58579"/>
                    </a:lnTo>
                    <a:lnTo>
                      <a:pt x="36957" y="9334"/>
                    </a:lnTo>
                    <a:lnTo>
                      <a:pt x="263081" y="9334"/>
                    </a:lnTo>
                    <a:lnTo>
                      <a:pt x="263081" y="71342"/>
                    </a:lnTo>
                    <a:lnTo>
                      <a:pt x="272510" y="71342"/>
                    </a:lnTo>
                    <a:lnTo>
                      <a:pt x="27251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199" name="任意多边形: 形状 198">
                <a:extLst>
                  <a:ext uri="{FF2B5EF4-FFF2-40B4-BE49-F238E27FC236}">
                    <a16:creationId xmlns:a16="http://schemas.microsoft.com/office/drawing/2014/main" id="{1DC73942-4D42-387E-A6C9-D5A9800BDFBA}"/>
                  </a:ext>
                </a:extLst>
              </p:cNvPr>
              <p:cNvSpPr/>
              <p:nvPr/>
            </p:nvSpPr>
            <p:spPr>
              <a:xfrm>
                <a:off x="4561934" y="2294508"/>
                <a:ext cx="271271" cy="408813"/>
              </a:xfrm>
              <a:custGeom>
                <a:avLst/>
                <a:gdLst>
                  <a:gd name="connsiteX0" fmla="*/ 234696 w 271271"/>
                  <a:gd name="connsiteY0" fmla="*/ 408813 h 408813"/>
                  <a:gd name="connsiteX1" fmla="*/ 228124 w 271271"/>
                  <a:gd name="connsiteY1" fmla="*/ 402145 h 408813"/>
                  <a:gd name="connsiteX2" fmla="*/ 261842 w 271271"/>
                  <a:gd name="connsiteY2" fmla="*/ 368999 h 408813"/>
                  <a:gd name="connsiteX3" fmla="*/ 261842 w 271271"/>
                  <a:gd name="connsiteY3" fmla="*/ 9334 h 408813"/>
                  <a:gd name="connsiteX4" fmla="*/ 0 w 271271"/>
                  <a:gd name="connsiteY4" fmla="*/ 9334 h 408813"/>
                  <a:gd name="connsiteX5" fmla="*/ 0 w 271271"/>
                  <a:gd name="connsiteY5" fmla="*/ 0 h 408813"/>
                  <a:gd name="connsiteX6" fmla="*/ 271272 w 271271"/>
                  <a:gd name="connsiteY6" fmla="*/ 0 h 408813"/>
                  <a:gd name="connsiteX7" fmla="*/ 271272 w 271271"/>
                  <a:gd name="connsiteY7" fmla="*/ 372999 h 40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813">
                    <a:moveTo>
                      <a:pt x="234696" y="408813"/>
                    </a:moveTo>
                    <a:lnTo>
                      <a:pt x="228124" y="402145"/>
                    </a:lnTo>
                    <a:lnTo>
                      <a:pt x="261842" y="368999"/>
                    </a:lnTo>
                    <a:lnTo>
                      <a:pt x="261842" y="9334"/>
                    </a:lnTo>
                    <a:lnTo>
                      <a:pt x="0" y="9334"/>
                    </a:lnTo>
                    <a:lnTo>
                      <a:pt x="0" y="0"/>
                    </a:lnTo>
                    <a:lnTo>
                      <a:pt x="271272" y="0"/>
                    </a:lnTo>
                    <a:lnTo>
                      <a:pt x="271272" y="37299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0" name="任意多边形: 形状 199">
                <a:extLst>
                  <a:ext uri="{FF2B5EF4-FFF2-40B4-BE49-F238E27FC236}">
                    <a16:creationId xmlns:a16="http://schemas.microsoft.com/office/drawing/2014/main" id="{25CBE4BB-F608-E8F9-CAEF-C819AD0067F1}"/>
                  </a:ext>
                </a:extLst>
              </p:cNvPr>
              <p:cNvSpPr/>
              <p:nvPr/>
            </p:nvSpPr>
            <p:spPr>
              <a:xfrm>
                <a:off x="4227512" y="2111247"/>
                <a:ext cx="38385" cy="57435"/>
              </a:xfrm>
              <a:custGeom>
                <a:avLst/>
                <a:gdLst>
                  <a:gd name="connsiteX0" fmla="*/ 0 w 38385"/>
                  <a:gd name="connsiteY0" fmla="*/ 15811 h 57435"/>
                  <a:gd name="connsiteX1" fmla="*/ 30861 w 38385"/>
                  <a:gd name="connsiteY1" fmla="*/ 57436 h 57435"/>
                  <a:gd name="connsiteX2" fmla="*/ 38386 w 38385"/>
                  <a:gd name="connsiteY2" fmla="*/ 51816 h 57435"/>
                  <a:gd name="connsiteX3" fmla="*/ 0 w 38385"/>
                  <a:gd name="connsiteY3" fmla="*/ 0 h 57435"/>
                </a:gdLst>
                <a:ahLst/>
                <a:cxnLst>
                  <a:cxn ang="0">
                    <a:pos x="connsiteX0" y="connsiteY0"/>
                  </a:cxn>
                  <a:cxn ang="0">
                    <a:pos x="connsiteX1" y="connsiteY1"/>
                  </a:cxn>
                  <a:cxn ang="0">
                    <a:pos x="connsiteX2" y="connsiteY2"/>
                  </a:cxn>
                  <a:cxn ang="0">
                    <a:pos x="connsiteX3" y="connsiteY3"/>
                  </a:cxn>
                </a:cxnLst>
                <a:rect l="l" t="t" r="r" b="b"/>
                <a:pathLst>
                  <a:path w="38385" h="57435">
                    <a:moveTo>
                      <a:pt x="0" y="15811"/>
                    </a:moveTo>
                    <a:lnTo>
                      <a:pt x="30861" y="57436"/>
                    </a:lnTo>
                    <a:lnTo>
                      <a:pt x="38386" y="51816"/>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1" name="任意多边形: 形状 200">
                <a:extLst>
                  <a:ext uri="{FF2B5EF4-FFF2-40B4-BE49-F238E27FC236}">
                    <a16:creationId xmlns:a16="http://schemas.microsoft.com/office/drawing/2014/main" id="{E46D277A-BA66-658E-1BF2-CB06539AC669}"/>
                  </a:ext>
                </a:extLst>
              </p:cNvPr>
              <p:cNvSpPr/>
              <p:nvPr/>
            </p:nvSpPr>
            <p:spPr>
              <a:xfrm>
                <a:off x="4227512" y="2221261"/>
                <a:ext cx="4953" cy="10382"/>
              </a:xfrm>
              <a:custGeom>
                <a:avLst/>
                <a:gdLst>
                  <a:gd name="connsiteX0" fmla="*/ 0 w 4953"/>
                  <a:gd name="connsiteY0" fmla="*/ 10382 h 10382"/>
                  <a:gd name="connsiteX1" fmla="*/ 4953 w 4953"/>
                  <a:gd name="connsiteY1" fmla="*/ 6572 h 10382"/>
                  <a:gd name="connsiteX2" fmla="*/ 0 w 4953"/>
                  <a:gd name="connsiteY2" fmla="*/ 0 h 10382"/>
                </a:gdLst>
                <a:ahLst/>
                <a:cxnLst>
                  <a:cxn ang="0">
                    <a:pos x="connsiteX0" y="connsiteY0"/>
                  </a:cxn>
                  <a:cxn ang="0">
                    <a:pos x="connsiteX1" y="connsiteY1"/>
                  </a:cxn>
                  <a:cxn ang="0">
                    <a:pos x="connsiteX2" y="connsiteY2"/>
                  </a:cxn>
                </a:cxnLst>
                <a:rect l="l" t="t" r="r" b="b"/>
                <a:pathLst>
                  <a:path w="4953" h="10382">
                    <a:moveTo>
                      <a:pt x="0" y="10382"/>
                    </a:moveTo>
                    <a:lnTo>
                      <a:pt x="4953" y="6572"/>
                    </a:lnTo>
                    <a:lnTo>
                      <a:pt x="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2" name="任意多边形: 形状 201">
                <a:extLst>
                  <a:ext uri="{FF2B5EF4-FFF2-40B4-BE49-F238E27FC236}">
                    <a16:creationId xmlns:a16="http://schemas.microsoft.com/office/drawing/2014/main" id="{5FDA891D-1CC3-0190-6CBB-78DEC8EAB309}"/>
                  </a:ext>
                </a:extLst>
              </p:cNvPr>
              <p:cNvSpPr/>
              <p:nvPr/>
            </p:nvSpPr>
            <p:spPr>
              <a:xfrm>
                <a:off x="4227512" y="2595593"/>
                <a:ext cx="1238" cy="9429"/>
              </a:xfrm>
              <a:custGeom>
                <a:avLst/>
                <a:gdLst>
                  <a:gd name="connsiteX0" fmla="*/ 0 w 1238"/>
                  <a:gd name="connsiteY0" fmla="*/ 0 h 9429"/>
                  <a:gd name="connsiteX1" fmla="*/ 1238 w 1238"/>
                  <a:gd name="connsiteY1" fmla="*/ 0 h 9429"/>
                  <a:gd name="connsiteX2" fmla="*/ 1238 w 1238"/>
                  <a:gd name="connsiteY2" fmla="*/ 9430 h 9429"/>
                  <a:gd name="connsiteX3" fmla="*/ 0 w 1238"/>
                  <a:gd name="connsiteY3" fmla="*/ 9430 h 9429"/>
                </a:gdLst>
                <a:ahLst/>
                <a:cxnLst>
                  <a:cxn ang="0">
                    <a:pos x="connsiteX0" y="connsiteY0"/>
                  </a:cxn>
                  <a:cxn ang="0">
                    <a:pos x="connsiteX1" y="connsiteY1"/>
                  </a:cxn>
                  <a:cxn ang="0">
                    <a:pos x="connsiteX2" y="connsiteY2"/>
                  </a:cxn>
                  <a:cxn ang="0">
                    <a:pos x="connsiteX3" y="connsiteY3"/>
                  </a:cxn>
                </a:cxnLst>
                <a:rect l="l" t="t" r="r" b="b"/>
                <a:pathLst>
                  <a:path w="1238" h="9429">
                    <a:moveTo>
                      <a:pt x="0" y="0"/>
                    </a:moveTo>
                    <a:lnTo>
                      <a:pt x="1238" y="0"/>
                    </a:lnTo>
                    <a:lnTo>
                      <a:pt x="1238" y="9430"/>
                    </a:lnTo>
                    <a:lnTo>
                      <a:pt x="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3" name="任意多边形: 形状 202">
                <a:extLst>
                  <a:ext uri="{FF2B5EF4-FFF2-40B4-BE49-F238E27FC236}">
                    <a16:creationId xmlns:a16="http://schemas.microsoft.com/office/drawing/2014/main" id="{A1E56576-E59F-13BC-3F75-A4CBE5A8AA9E}"/>
                  </a:ext>
                </a:extLst>
              </p:cNvPr>
              <p:cNvSpPr/>
              <p:nvPr/>
            </p:nvSpPr>
            <p:spPr>
              <a:xfrm>
                <a:off x="4227512" y="2660840"/>
                <a:ext cx="1238" cy="9334"/>
              </a:xfrm>
              <a:custGeom>
                <a:avLst/>
                <a:gdLst>
                  <a:gd name="connsiteX0" fmla="*/ 0 w 1238"/>
                  <a:gd name="connsiteY0" fmla="*/ 0 h 9334"/>
                  <a:gd name="connsiteX1" fmla="*/ 1238 w 1238"/>
                  <a:gd name="connsiteY1" fmla="*/ 0 h 9334"/>
                  <a:gd name="connsiteX2" fmla="*/ 1238 w 1238"/>
                  <a:gd name="connsiteY2" fmla="*/ 9335 h 9334"/>
                  <a:gd name="connsiteX3" fmla="*/ 0 w 1238"/>
                  <a:gd name="connsiteY3" fmla="*/ 9335 h 9334"/>
                </a:gdLst>
                <a:ahLst/>
                <a:cxnLst>
                  <a:cxn ang="0">
                    <a:pos x="connsiteX0" y="connsiteY0"/>
                  </a:cxn>
                  <a:cxn ang="0">
                    <a:pos x="connsiteX1" y="connsiteY1"/>
                  </a:cxn>
                  <a:cxn ang="0">
                    <a:pos x="connsiteX2" y="connsiteY2"/>
                  </a:cxn>
                  <a:cxn ang="0">
                    <a:pos x="connsiteX3" y="connsiteY3"/>
                  </a:cxn>
                </a:cxnLst>
                <a:rect l="l" t="t" r="r" b="b"/>
                <a:pathLst>
                  <a:path w="1238" h="9334">
                    <a:moveTo>
                      <a:pt x="0" y="0"/>
                    </a:moveTo>
                    <a:lnTo>
                      <a:pt x="1238" y="0"/>
                    </a:lnTo>
                    <a:lnTo>
                      <a:pt x="1238" y="9335"/>
                    </a:lnTo>
                    <a:lnTo>
                      <a:pt x="0"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4" name="任意多边形: 形状 203">
                <a:extLst>
                  <a:ext uri="{FF2B5EF4-FFF2-40B4-BE49-F238E27FC236}">
                    <a16:creationId xmlns:a16="http://schemas.microsoft.com/office/drawing/2014/main" id="{BAA95F29-D85E-2CC4-14C0-260B3C6296A5}"/>
                  </a:ext>
                </a:extLst>
              </p:cNvPr>
              <p:cNvSpPr/>
              <p:nvPr/>
            </p:nvSpPr>
            <p:spPr>
              <a:xfrm>
                <a:off x="4227512" y="2294508"/>
                <a:ext cx="267747" cy="437768"/>
              </a:xfrm>
              <a:custGeom>
                <a:avLst/>
                <a:gdLst>
                  <a:gd name="connsiteX0" fmla="*/ 0 w 267747"/>
                  <a:gd name="connsiteY0" fmla="*/ 0 h 437768"/>
                  <a:gd name="connsiteX1" fmla="*/ 0 w 267747"/>
                  <a:gd name="connsiteY1" fmla="*/ 437769 h 437768"/>
                  <a:gd name="connsiteX2" fmla="*/ 5906 w 267747"/>
                  <a:gd name="connsiteY2" fmla="*/ 437769 h 437768"/>
                  <a:gd name="connsiteX3" fmla="*/ 5906 w 267747"/>
                  <a:gd name="connsiteY3" fmla="*/ 9334 h 437768"/>
                  <a:gd name="connsiteX4" fmla="*/ 267748 w 267747"/>
                  <a:gd name="connsiteY4" fmla="*/ 9334 h 437768"/>
                  <a:gd name="connsiteX5" fmla="*/ 267748 w 267747"/>
                  <a:gd name="connsiteY5" fmla="*/ 0 h 43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747" h="437768">
                    <a:moveTo>
                      <a:pt x="0" y="0"/>
                    </a:moveTo>
                    <a:lnTo>
                      <a:pt x="0" y="437769"/>
                    </a:lnTo>
                    <a:lnTo>
                      <a:pt x="5906" y="437769"/>
                    </a:lnTo>
                    <a:lnTo>
                      <a:pt x="5906" y="9334"/>
                    </a:lnTo>
                    <a:lnTo>
                      <a:pt x="267748" y="9334"/>
                    </a:lnTo>
                    <a:lnTo>
                      <a:pt x="2677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5" name="任意多边形: 形状 204">
                <a:extLst>
                  <a:ext uri="{FF2B5EF4-FFF2-40B4-BE49-F238E27FC236}">
                    <a16:creationId xmlns:a16="http://schemas.microsoft.com/office/drawing/2014/main" id="{657F0F66-1F4F-7F00-0049-A293A3554D49}"/>
                  </a:ext>
                </a:extLst>
              </p:cNvPr>
              <p:cNvSpPr/>
              <p:nvPr/>
            </p:nvSpPr>
            <p:spPr>
              <a:xfrm>
                <a:off x="4295425" y="2230691"/>
                <a:ext cx="204596" cy="374237"/>
              </a:xfrm>
              <a:custGeom>
                <a:avLst/>
                <a:gdLst>
                  <a:gd name="connsiteX0" fmla="*/ 204597 w 204596"/>
                  <a:gd name="connsiteY0" fmla="*/ 374237 h 374237"/>
                  <a:gd name="connsiteX1" fmla="*/ 0 w 204596"/>
                  <a:gd name="connsiteY1" fmla="*/ 374237 h 374237"/>
                  <a:gd name="connsiteX2" fmla="*/ 0 w 204596"/>
                  <a:gd name="connsiteY2" fmla="*/ 364903 h 374237"/>
                  <a:gd name="connsiteX3" fmla="*/ 195167 w 204596"/>
                  <a:gd name="connsiteY3" fmla="*/ 364903 h 374237"/>
                  <a:gd name="connsiteX4" fmla="*/ 195167 w 204596"/>
                  <a:gd name="connsiteY4" fmla="*/ 0 h 374237"/>
                  <a:gd name="connsiteX5" fmla="*/ 204597 w 204596"/>
                  <a:gd name="connsiteY5" fmla="*/ 0 h 37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237">
                    <a:moveTo>
                      <a:pt x="204597" y="374237"/>
                    </a:moveTo>
                    <a:lnTo>
                      <a:pt x="0" y="374237"/>
                    </a:lnTo>
                    <a:lnTo>
                      <a:pt x="0" y="364903"/>
                    </a:lnTo>
                    <a:lnTo>
                      <a:pt x="195167" y="364903"/>
                    </a:lnTo>
                    <a:lnTo>
                      <a:pt x="195167"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6" name="任意多边形: 形状 205">
                <a:extLst>
                  <a:ext uri="{FF2B5EF4-FFF2-40B4-BE49-F238E27FC236}">
                    <a16:creationId xmlns:a16="http://schemas.microsoft.com/office/drawing/2014/main" id="{5B9F659C-48D0-2E14-3835-E3354A0C1E76}"/>
                  </a:ext>
                </a:extLst>
              </p:cNvPr>
              <p:cNvSpPr/>
              <p:nvPr/>
            </p:nvSpPr>
            <p:spPr>
              <a:xfrm>
                <a:off x="4295425" y="2230691"/>
                <a:ext cx="271176" cy="439483"/>
              </a:xfrm>
              <a:custGeom>
                <a:avLst/>
                <a:gdLst>
                  <a:gd name="connsiteX0" fmla="*/ 271177 w 271176"/>
                  <a:gd name="connsiteY0" fmla="*/ 439484 h 439483"/>
                  <a:gd name="connsiteX1" fmla="*/ 0 w 271176"/>
                  <a:gd name="connsiteY1" fmla="*/ 439484 h 439483"/>
                  <a:gd name="connsiteX2" fmla="*/ 0 w 271176"/>
                  <a:gd name="connsiteY2" fmla="*/ 430149 h 439483"/>
                  <a:gd name="connsiteX3" fmla="*/ 261842 w 271176"/>
                  <a:gd name="connsiteY3" fmla="*/ 430149 h 439483"/>
                  <a:gd name="connsiteX4" fmla="*/ 261842 w 271176"/>
                  <a:gd name="connsiteY4" fmla="*/ 0 h 439483"/>
                  <a:gd name="connsiteX5" fmla="*/ 271177 w 271176"/>
                  <a:gd name="connsiteY5" fmla="*/ 0 h 439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176" h="439483">
                    <a:moveTo>
                      <a:pt x="271177" y="439484"/>
                    </a:moveTo>
                    <a:lnTo>
                      <a:pt x="0" y="439484"/>
                    </a:lnTo>
                    <a:lnTo>
                      <a:pt x="0" y="430149"/>
                    </a:lnTo>
                    <a:lnTo>
                      <a:pt x="261842" y="430149"/>
                    </a:lnTo>
                    <a:lnTo>
                      <a:pt x="261842" y="0"/>
                    </a:lnTo>
                    <a:lnTo>
                      <a:pt x="27117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7" name="任意多边形: 形状 206">
                <a:extLst>
                  <a:ext uri="{FF2B5EF4-FFF2-40B4-BE49-F238E27FC236}">
                    <a16:creationId xmlns:a16="http://schemas.microsoft.com/office/drawing/2014/main" id="{5EE5BB4F-5745-AD41-496F-92BD7D5FEDCD}"/>
                  </a:ext>
                </a:extLst>
              </p:cNvPr>
              <p:cNvSpPr/>
              <p:nvPr/>
            </p:nvSpPr>
            <p:spPr>
              <a:xfrm>
                <a:off x="4561934" y="2361088"/>
                <a:ext cx="204692" cy="299751"/>
              </a:xfrm>
              <a:custGeom>
                <a:avLst/>
                <a:gdLst>
                  <a:gd name="connsiteX0" fmla="*/ 176213 w 204692"/>
                  <a:gd name="connsiteY0" fmla="*/ 299752 h 299751"/>
                  <a:gd name="connsiteX1" fmla="*/ 169831 w 204692"/>
                  <a:gd name="connsiteY1" fmla="*/ 292894 h 299751"/>
                  <a:gd name="connsiteX2" fmla="*/ 195263 w 204692"/>
                  <a:gd name="connsiteY2" fmla="*/ 269176 h 299751"/>
                  <a:gd name="connsiteX3" fmla="*/ 195263 w 204692"/>
                  <a:gd name="connsiteY3" fmla="*/ 9430 h 299751"/>
                  <a:gd name="connsiteX4" fmla="*/ 0 w 204692"/>
                  <a:gd name="connsiteY4" fmla="*/ 9430 h 299751"/>
                  <a:gd name="connsiteX5" fmla="*/ 0 w 204692"/>
                  <a:gd name="connsiteY5" fmla="*/ 0 h 299751"/>
                  <a:gd name="connsiteX6" fmla="*/ 204692 w 204692"/>
                  <a:gd name="connsiteY6" fmla="*/ 0 h 299751"/>
                  <a:gd name="connsiteX7" fmla="*/ 204692 w 204692"/>
                  <a:gd name="connsiteY7" fmla="*/ 273177 h 29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751">
                    <a:moveTo>
                      <a:pt x="176213" y="299752"/>
                    </a:moveTo>
                    <a:lnTo>
                      <a:pt x="169831" y="292894"/>
                    </a:lnTo>
                    <a:lnTo>
                      <a:pt x="195263" y="269176"/>
                    </a:lnTo>
                    <a:lnTo>
                      <a:pt x="195263" y="9430"/>
                    </a:lnTo>
                    <a:lnTo>
                      <a:pt x="0" y="9430"/>
                    </a:lnTo>
                    <a:lnTo>
                      <a:pt x="0" y="0"/>
                    </a:lnTo>
                    <a:lnTo>
                      <a:pt x="204692" y="0"/>
                    </a:lnTo>
                    <a:lnTo>
                      <a:pt x="204692" y="27317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8" name="任意多边形: 形状 207">
                <a:extLst>
                  <a:ext uri="{FF2B5EF4-FFF2-40B4-BE49-F238E27FC236}">
                    <a16:creationId xmlns:a16="http://schemas.microsoft.com/office/drawing/2014/main" id="{B62F5C39-93B9-CCA7-1418-0ECCF80C8C43}"/>
                  </a:ext>
                </a:extLst>
              </p:cNvPr>
              <p:cNvSpPr/>
              <p:nvPr/>
            </p:nvSpPr>
            <p:spPr>
              <a:xfrm>
                <a:off x="4290662" y="2361088"/>
                <a:ext cx="204596" cy="371189"/>
              </a:xfrm>
              <a:custGeom>
                <a:avLst/>
                <a:gdLst>
                  <a:gd name="connsiteX0" fmla="*/ 9430 w 204596"/>
                  <a:gd name="connsiteY0" fmla="*/ 371189 h 371189"/>
                  <a:gd name="connsiteX1" fmla="*/ 0 w 204596"/>
                  <a:gd name="connsiteY1" fmla="*/ 371189 h 371189"/>
                  <a:gd name="connsiteX2" fmla="*/ 0 w 204596"/>
                  <a:gd name="connsiteY2" fmla="*/ 0 h 371189"/>
                  <a:gd name="connsiteX3" fmla="*/ 204597 w 204596"/>
                  <a:gd name="connsiteY3" fmla="*/ 0 h 371189"/>
                  <a:gd name="connsiteX4" fmla="*/ 204597 w 204596"/>
                  <a:gd name="connsiteY4" fmla="*/ 9430 h 371189"/>
                  <a:gd name="connsiteX5" fmla="*/ 9430 w 204596"/>
                  <a:gd name="connsiteY5" fmla="*/ 943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1189">
                    <a:moveTo>
                      <a:pt x="9430" y="371189"/>
                    </a:moveTo>
                    <a:lnTo>
                      <a:pt x="0" y="371189"/>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09" name="任意多边形: 形状 208">
                <a:extLst>
                  <a:ext uri="{FF2B5EF4-FFF2-40B4-BE49-F238E27FC236}">
                    <a16:creationId xmlns:a16="http://schemas.microsoft.com/office/drawing/2014/main" id="{8F257EAD-DF99-C1AC-2308-167F6BD02F91}"/>
                  </a:ext>
                </a:extLst>
              </p:cNvPr>
              <p:cNvSpPr/>
              <p:nvPr/>
            </p:nvSpPr>
            <p:spPr>
              <a:xfrm>
                <a:off x="4690522" y="2365755"/>
                <a:ext cx="140779" cy="370046"/>
              </a:xfrm>
              <a:custGeom>
                <a:avLst/>
                <a:gdLst>
                  <a:gd name="connsiteX0" fmla="*/ 135160 w 140779"/>
                  <a:gd name="connsiteY0" fmla="*/ 370046 h 370046"/>
                  <a:gd name="connsiteX1" fmla="*/ 0 w 140779"/>
                  <a:gd name="connsiteY1" fmla="*/ 268796 h 370046"/>
                  <a:gd name="connsiteX2" fmla="*/ 0 w 140779"/>
                  <a:gd name="connsiteY2" fmla="*/ 0 h 370046"/>
                  <a:gd name="connsiteX3" fmla="*/ 9334 w 140779"/>
                  <a:gd name="connsiteY3" fmla="*/ 0 h 370046"/>
                  <a:gd name="connsiteX4" fmla="*/ 9334 w 140779"/>
                  <a:gd name="connsiteY4" fmla="*/ 264128 h 370046"/>
                  <a:gd name="connsiteX5" fmla="*/ 140779 w 140779"/>
                  <a:gd name="connsiteY5" fmla="*/ 36252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35160" y="370046"/>
                    </a:moveTo>
                    <a:lnTo>
                      <a:pt x="0" y="268796"/>
                    </a:lnTo>
                    <a:lnTo>
                      <a:pt x="0" y="0"/>
                    </a:lnTo>
                    <a:lnTo>
                      <a:pt x="9334" y="0"/>
                    </a:lnTo>
                    <a:lnTo>
                      <a:pt x="9334" y="264128"/>
                    </a:lnTo>
                    <a:lnTo>
                      <a:pt x="140779" y="36252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0" name="任意多边形: 形状 209">
                <a:extLst>
                  <a:ext uri="{FF2B5EF4-FFF2-40B4-BE49-F238E27FC236}">
                    <a16:creationId xmlns:a16="http://schemas.microsoft.com/office/drawing/2014/main" id="{CA4F0136-66B8-5EEF-7CE9-D25ACAB2E42B}"/>
                  </a:ext>
                </a:extLst>
              </p:cNvPr>
              <p:cNvSpPr/>
              <p:nvPr/>
            </p:nvSpPr>
            <p:spPr>
              <a:xfrm>
                <a:off x="4625752" y="2365755"/>
                <a:ext cx="138969" cy="404717"/>
              </a:xfrm>
              <a:custGeom>
                <a:avLst/>
                <a:gdLst>
                  <a:gd name="connsiteX0" fmla="*/ 133255 w 138969"/>
                  <a:gd name="connsiteY0" fmla="*/ 404717 h 404717"/>
                  <a:gd name="connsiteX1" fmla="*/ 0 w 138969"/>
                  <a:gd name="connsiteY1" fmla="*/ 302038 h 404717"/>
                  <a:gd name="connsiteX2" fmla="*/ 0 w 138969"/>
                  <a:gd name="connsiteY2" fmla="*/ 0 h 404717"/>
                  <a:gd name="connsiteX3" fmla="*/ 9335 w 138969"/>
                  <a:gd name="connsiteY3" fmla="*/ 0 h 404717"/>
                  <a:gd name="connsiteX4" fmla="*/ 9335 w 138969"/>
                  <a:gd name="connsiteY4" fmla="*/ 297466 h 404717"/>
                  <a:gd name="connsiteX5" fmla="*/ 138970 w 138969"/>
                  <a:gd name="connsiteY5" fmla="*/ 397288 h 40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404717">
                    <a:moveTo>
                      <a:pt x="133255" y="404717"/>
                    </a:moveTo>
                    <a:lnTo>
                      <a:pt x="0" y="302038"/>
                    </a:lnTo>
                    <a:lnTo>
                      <a:pt x="0" y="0"/>
                    </a:lnTo>
                    <a:lnTo>
                      <a:pt x="9335" y="0"/>
                    </a:lnTo>
                    <a:lnTo>
                      <a:pt x="9335" y="297466"/>
                    </a:lnTo>
                    <a:lnTo>
                      <a:pt x="138970" y="397288"/>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1" name="任意多边形: 形状 210">
                <a:extLst>
                  <a:ext uri="{FF2B5EF4-FFF2-40B4-BE49-F238E27FC236}">
                    <a16:creationId xmlns:a16="http://schemas.microsoft.com/office/drawing/2014/main" id="{8961F793-2DF4-83AE-00DC-B7285B5652DC}"/>
                  </a:ext>
                </a:extLst>
              </p:cNvPr>
              <p:cNvSpPr/>
              <p:nvPr/>
            </p:nvSpPr>
            <p:spPr>
              <a:xfrm>
                <a:off x="6255194" y="1959133"/>
                <a:ext cx="207454" cy="4667"/>
              </a:xfrm>
              <a:custGeom>
                <a:avLst/>
                <a:gdLst>
                  <a:gd name="connsiteX0" fmla="*/ 0 w 207454"/>
                  <a:gd name="connsiteY0" fmla="*/ 0 h 4667"/>
                  <a:gd name="connsiteX1" fmla="*/ 207455 w 207454"/>
                  <a:gd name="connsiteY1" fmla="*/ 0 h 4667"/>
                  <a:gd name="connsiteX2" fmla="*/ 207455 w 207454"/>
                  <a:gd name="connsiteY2" fmla="*/ 4667 h 4667"/>
                  <a:gd name="connsiteX3" fmla="*/ 0 w 207454"/>
                  <a:gd name="connsiteY3" fmla="*/ 4667 h 4667"/>
                </a:gdLst>
                <a:ahLst/>
                <a:cxnLst>
                  <a:cxn ang="0">
                    <a:pos x="connsiteX0" y="connsiteY0"/>
                  </a:cxn>
                  <a:cxn ang="0">
                    <a:pos x="connsiteX1" y="connsiteY1"/>
                  </a:cxn>
                  <a:cxn ang="0">
                    <a:pos x="connsiteX2" y="connsiteY2"/>
                  </a:cxn>
                  <a:cxn ang="0">
                    <a:pos x="connsiteX3" y="connsiteY3"/>
                  </a:cxn>
                </a:cxnLst>
                <a:rect l="l" t="t" r="r" b="b"/>
                <a:pathLst>
                  <a:path w="207454" h="4667">
                    <a:moveTo>
                      <a:pt x="0" y="0"/>
                    </a:moveTo>
                    <a:lnTo>
                      <a:pt x="207455" y="0"/>
                    </a:lnTo>
                    <a:lnTo>
                      <a:pt x="207455"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2" name="任意多边形: 形状 211">
                <a:extLst>
                  <a:ext uri="{FF2B5EF4-FFF2-40B4-BE49-F238E27FC236}">
                    <a16:creationId xmlns:a16="http://schemas.microsoft.com/office/drawing/2014/main" id="{4B73C308-5FF3-57F5-11AC-4FF49FC16864}"/>
                  </a:ext>
                </a:extLst>
              </p:cNvPr>
              <p:cNvSpPr/>
              <p:nvPr/>
            </p:nvSpPr>
            <p:spPr>
              <a:xfrm>
                <a:off x="6521798" y="1959133"/>
                <a:ext cx="343662" cy="4762"/>
              </a:xfrm>
              <a:custGeom>
                <a:avLst/>
                <a:gdLst>
                  <a:gd name="connsiteX0" fmla="*/ 0 w 343662"/>
                  <a:gd name="connsiteY0" fmla="*/ 0 h 4762"/>
                  <a:gd name="connsiteX1" fmla="*/ 0 w 343662"/>
                  <a:gd name="connsiteY1" fmla="*/ 4763 h 4762"/>
                  <a:gd name="connsiteX2" fmla="*/ 340138 w 343662"/>
                  <a:gd name="connsiteY2" fmla="*/ 4763 h 4762"/>
                  <a:gd name="connsiteX3" fmla="*/ 343662 w 343662"/>
                  <a:gd name="connsiteY3" fmla="*/ 0 h 4762"/>
                </a:gdLst>
                <a:ahLst/>
                <a:cxnLst>
                  <a:cxn ang="0">
                    <a:pos x="connsiteX0" y="connsiteY0"/>
                  </a:cxn>
                  <a:cxn ang="0">
                    <a:pos x="connsiteX1" y="connsiteY1"/>
                  </a:cxn>
                  <a:cxn ang="0">
                    <a:pos x="connsiteX2" y="connsiteY2"/>
                  </a:cxn>
                  <a:cxn ang="0">
                    <a:pos x="connsiteX3" y="connsiteY3"/>
                  </a:cxn>
                </a:cxnLst>
                <a:rect l="l" t="t" r="r" b="b"/>
                <a:pathLst>
                  <a:path w="343662" h="4762">
                    <a:moveTo>
                      <a:pt x="0" y="0"/>
                    </a:moveTo>
                    <a:lnTo>
                      <a:pt x="0" y="4763"/>
                    </a:lnTo>
                    <a:lnTo>
                      <a:pt x="340138" y="4763"/>
                    </a:lnTo>
                    <a:lnTo>
                      <a:pt x="34366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3" name="任意多边形: 形状 212">
                <a:extLst>
                  <a:ext uri="{FF2B5EF4-FFF2-40B4-BE49-F238E27FC236}">
                    <a16:creationId xmlns:a16="http://schemas.microsoft.com/office/drawing/2014/main" id="{F8238B59-D03D-C394-B946-63F349805C5E}"/>
                  </a:ext>
                </a:extLst>
              </p:cNvPr>
              <p:cNvSpPr/>
              <p:nvPr/>
            </p:nvSpPr>
            <p:spPr>
              <a:xfrm>
                <a:off x="6918991" y="1959133"/>
                <a:ext cx="8572" cy="4762"/>
              </a:xfrm>
              <a:custGeom>
                <a:avLst/>
                <a:gdLst>
                  <a:gd name="connsiteX0" fmla="*/ 0 w 8572"/>
                  <a:gd name="connsiteY0" fmla="*/ 0 h 4762"/>
                  <a:gd name="connsiteX1" fmla="*/ 3524 w 8572"/>
                  <a:gd name="connsiteY1" fmla="*/ 4763 h 4762"/>
                  <a:gd name="connsiteX2" fmla="*/ 8572 w 8572"/>
                  <a:gd name="connsiteY2" fmla="*/ 4763 h 4762"/>
                  <a:gd name="connsiteX3" fmla="*/ 8572 w 8572"/>
                  <a:gd name="connsiteY3" fmla="*/ 0 h 4762"/>
                </a:gdLst>
                <a:ahLst/>
                <a:cxnLst>
                  <a:cxn ang="0">
                    <a:pos x="connsiteX0" y="connsiteY0"/>
                  </a:cxn>
                  <a:cxn ang="0">
                    <a:pos x="connsiteX1" y="connsiteY1"/>
                  </a:cxn>
                  <a:cxn ang="0">
                    <a:pos x="connsiteX2" y="connsiteY2"/>
                  </a:cxn>
                  <a:cxn ang="0">
                    <a:pos x="connsiteX3" y="connsiteY3"/>
                  </a:cxn>
                </a:cxnLst>
                <a:rect l="l" t="t" r="r" b="b"/>
                <a:pathLst>
                  <a:path w="8572" h="4762">
                    <a:moveTo>
                      <a:pt x="0" y="0"/>
                    </a:moveTo>
                    <a:lnTo>
                      <a:pt x="3524" y="4763"/>
                    </a:lnTo>
                    <a:lnTo>
                      <a:pt x="8572" y="4763"/>
                    </a:lnTo>
                    <a:lnTo>
                      <a:pt x="85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4" name="任意多边形: 形状 213">
                <a:extLst>
                  <a:ext uri="{FF2B5EF4-FFF2-40B4-BE49-F238E27FC236}">
                    <a16:creationId xmlns:a16="http://schemas.microsoft.com/office/drawing/2014/main" id="{93742F2D-5F6C-1F1F-2817-E115ED15A695}"/>
                  </a:ext>
                </a:extLst>
              </p:cNvPr>
              <p:cNvSpPr/>
              <p:nvPr/>
            </p:nvSpPr>
            <p:spPr>
              <a:xfrm>
                <a:off x="4905215" y="2396330"/>
                <a:ext cx="207454" cy="271176"/>
              </a:xfrm>
              <a:custGeom>
                <a:avLst/>
                <a:gdLst>
                  <a:gd name="connsiteX0" fmla="*/ 207454 w 207454"/>
                  <a:gd name="connsiteY0" fmla="*/ 271177 h 271176"/>
                  <a:gd name="connsiteX1" fmla="*/ 0 w 207454"/>
                  <a:gd name="connsiteY1" fmla="*/ 271177 h 271176"/>
                  <a:gd name="connsiteX2" fmla="*/ 0 w 207454"/>
                  <a:gd name="connsiteY2" fmla="*/ 65627 h 271176"/>
                  <a:gd name="connsiteX3" fmla="*/ 133255 w 207454"/>
                  <a:gd name="connsiteY3" fmla="*/ 65627 h 271176"/>
                  <a:gd name="connsiteX4" fmla="*/ 133255 w 207454"/>
                  <a:gd name="connsiteY4" fmla="*/ 0 h 271176"/>
                  <a:gd name="connsiteX5" fmla="*/ 142684 w 207454"/>
                  <a:gd name="connsiteY5" fmla="*/ 0 h 271176"/>
                  <a:gd name="connsiteX6" fmla="*/ 142684 w 207454"/>
                  <a:gd name="connsiteY6" fmla="*/ 206407 h 271176"/>
                  <a:gd name="connsiteX7" fmla="*/ 66580 w 207454"/>
                  <a:gd name="connsiteY7" fmla="*/ 206407 h 271176"/>
                  <a:gd name="connsiteX8" fmla="*/ 66580 w 207454"/>
                  <a:gd name="connsiteY8" fmla="*/ 128588 h 271176"/>
                  <a:gd name="connsiteX9" fmla="*/ 133255 w 207454"/>
                  <a:gd name="connsiteY9" fmla="*/ 128588 h 271176"/>
                  <a:gd name="connsiteX10" fmla="*/ 133255 w 207454"/>
                  <a:gd name="connsiteY10" fmla="*/ 75057 h 271176"/>
                  <a:gd name="connsiteX11" fmla="*/ 9334 w 207454"/>
                  <a:gd name="connsiteY11" fmla="*/ 75057 h 271176"/>
                  <a:gd name="connsiteX12" fmla="*/ 9334 w 207454"/>
                  <a:gd name="connsiteY12" fmla="*/ 261842 h 271176"/>
                  <a:gd name="connsiteX13" fmla="*/ 198025 w 207454"/>
                  <a:gd name="connsiteY13" fmla="*/ 261842 h 271176"/>
                  <a:gd name="connsiteX14" fmla="*/ 198025 w 207454"/>
                  <a:gd name="connsiteY14" fmla="*/ 0 h 271176"/>
                  <a:gd name="connsiteX15" fmla="*/ 207454 w 207454"/>
                  <a:gd name="connsiteY15" fmla="*/ 0 h 271176"/>
                  <a:gd name="connsiteX16" fmla="*/ 207454 w 207454"/>
                  <a:gd name="connsiteY16" fmla="*/ 271177 h 271176"/>
                  <a:gd name="connsiteX17" fmla="*/ 75914 w 207454"/>
                  <a:gd name="connsiteY17" fmla="*/ 197072 h 271176"/>
                  <a:gd name="connsiteX18" fmla="*/ 133255 w 207454"/>
                  <a:gd name="connsiteY18" fmla="*/ 197072 h 271176"/>
                  <a:gd name="connsiteX19" fmla="*/ 133255 w 207454"/>
                  <a:gd name="connsiteY19" fmla="*/ 138017 h 271176"/>
                  <a:gd name="connsiteX20" fmla="*/ 75914 w 207454"/>
                  <a:gd name="connsiteY20" fmla="*/ 138017 h 271176"/>
                  <a:gd name="connsiteX21" fmla="*/ 75914 w 207454"/>
                  <a:gd name="connsiteY21" fmla="*/ 197072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7454" h="271176">
                    <a:moveTo>
                      <a:pt x="207454" y="271177"/>
                    </a:moveTo>
                    <a:lnTo>
                      <a:pt x="0" y="271177"/>
                    </a:lnTo>
                    <a:lnTo>
                      <a:pt x="0" y="65627"/>
                    </a:lnTo>
                    <a:lnTo>
                      <a:pt x="133255" y="65627"/>
                    </a:lnTo>
                    <a:lnTo>
                      <a:pt x="133255" y="0"/>
                    </a:lnTo>
                    <a:lnTo>
                      <a:pt x="142684" y="0"/>
                    </a:lnTo>
                    <a:lnTo>
                      <a:pt x="142684" y="206407"/>
                    </a:lnTo>
                    <a:lnTo>
                      <a:pt x="66580" y="206407"/>
                    </a:lnTo>
                    <a:lnTo>
                      <a:pt x="66580" y="128588"/>
                    </a:lnTo>
                    <a:lnTo>
                      <a:pt x="133255" y="128588"/>
                    </a:lnTo>
                    <a:lnTo>
                      <a:pt x="133255" y="75057"/>
                    </a:lnTo>
                    <a:lnTo>
                      <a:pt x="9334" y="75057"/>
                    </a:lnTo>
                    <a:lnTo>
                      <a:pt x="9334" y="261842"/>
                    </a:lnTo>
                    <a:lnTo>
                      <a:pt x="198025" y="261842"/>
                    </a:lnTo>
                    <a:lnTo>
                      <a:pt x="198025" y="0"/>
                    </a:lnTo>
                    <a:lnTo>
                      <a:pt x="207454" y="0"/>
                    </a:lnTo>
                    <a:lnTo>
                      <a:pt x="207454" y="271177"/>
                    </a:lnTo>
                    <a:close/>
                    <a:moveTo>
                      <a:pt x="75914" y="197072"/>
                    </a:moveTo>
                    <a:lnTo>
                      <a:pt x="133255" y="197072"/>
                    </a:lnTo>
                    <a:lnTo>
                      <a:pt x="133255" y="138017"/>
                    </a:lnTo>
                    <a:lnTo>
                      <a:pt x="75914" y="138017"/>
                    </a:lnTo>
                    <a:lnTo>
                      <a:pt x="75914" y="19707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5" name="任意多边形: 形状 214">
                <a:extLst>
                  <a:ext uri="{FF2B5EF4-FFF2-40B4-BE49-F238E27FC236}">
                    <a16:creationId xmlns:a16="http://schemas.microsoft.com/office/drawing/2014/main" id="{B2938A73-A933-D1BA-4639-9218BDC249FF}"/>
                  </a:ext>
                </a:extLst>
              </p:cNvPr>
              <p:cNvSpPr/>
              <p:nvPr/>
            </p:nvSpPr>
            <p:spPr>
              <a:xfrm>
                <a:off x="5108003" y="2460053"/>
                <a:ext cx="438530" cy="51149"/>
              </a:xfrm>
              <a:custGeom>
                <a:avLst/>
                <a:gdLst>
                  <a:gd name="connsiteX0" fmla="*/ 431101 w 438530"/>
                  <a:gd name="connsiteY0" fmla="*/ 51149 h 51149"/>
                  <a:gd name="connsiteX1" fmla="*/ 399288 w 438530"/>
                  <a:gd name="connsiteY1" fmla="*/ 9430 h 51149"/>
                  <a:gd name="connsiteX2" fmla="*/ 0 w 438530"/>
                  <a:gd name="connsiteY2" fmla="*/ 9430 h 51149"/>
                  <a:gd name="connsiteX3" fmla="*/ 0 w 438530"/>
                  <a:gd name="connsiteY3" fmla="*/ 0 h 51149"/>
                  <a:gd name="connsiteX4" fmla="*/ 403955 w 438530"/>
                  <a:gd name="connsiteY4" fmla="*/ 0 h 51149"/>
                  <a:gd name="connsiteX5" fmla="*/ 438531 w 438530"/>
                  <a:gd name="connsiteY5" fmla="*/ 45434 h 5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530" h="51149">
                    <a:moveTo>
                      <a:pt x="431101" y="51149"/>
                    </a:moveTo>
                    <a:lnTo>
                      <a:pt x="399288" y="9430"/>
                    </a:lnTo>
                    <a:lnTo>
                      <a:pt x="0" y="9430"/>
                    </a:lnTo>
                    <a:lnTo>
                      <a:pt x="0" y="0"/>
                    </a:lnTo>
                    <a:lnTo>
                      <a:pt x="403955" y="0"/>
                    </a:lnTo>
                    <a:lnTo>
                      <a:pt x="438531" y="454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6" name="任意多边形: 形状 215">
                <a:extLst>
                  <a:ext uri="{FF2B5EF4-FFF2-40B4-BE49-F238E27FC236}">
                    <a16:creationId xmlns:a16="http://schemas.microsoft.com/office/drawing/2014/main" id="{A8B20A87-BD2C-22BD-F9EF-7D2AA10A5567}"/>
                  </a:ext>
                </a:extLst>
              </p:cNvPr>
              <p:cNvSpPr/>
              <p:nvPr/>
            </p:nvSpPr>
            <p:spPr>
              <a:xfrm>
                <a:off x="5108003" y="2524918"/>
                <a:ext cx="396049" cy="42100"/>
              </a:xfrm>
              <a:custGeom>
                <a:avLst/>
                <a:gdLst>
                  <a:gd name="connsiteX0" fmla="*/ 388334 w 396049"/>
                  <a:gd name="connsiteY0" fmla="*/ 42100 h 42100"/>
                  <a:gd name="connsiteX1" fmla="*/ 365855 w 396049"/>
                  <a:gd name="connsiteY1" fmla="*/ 9335 h 42100"/>
                  <a:gd name="connsiteX2" fmla="*/ 0 w 396049"/>
                  <a:gd name="connsiteY2" fmla="*/ 9335 h 42100"/>
                  <a:gd name="connsiteX3" fmla="*/ 0 w 396049"/>
                  <a:gd name="connsiteY3" fmla="*/ 0 h 42100"/>
                  <a:gd name="connsiteX4" fmla="*/ 370713 w 396049"/>
                  <a:gd name="connsiteY4" fmla="*/ 0 h 42100"/>
                  <a:gd name="connsiteX5" fmla="*/ 396050 w 396049"/>
                  <a:gd name="connsiteY5" fmla="*/ 36767 h 4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9" h="42100">
                    <a:moveTo>
                      <a:pt x="388334" y="42100"/>
                    </a:moveTo>
                    <a:lnTo>
                      <a:pt x="365855" y="9335"/>
                    </a:lnTo>
                    <a:lnTo>
                      <a:pt x="0" y="9335"/>
                    </a:lnTo>
                    <a:lnTo>
                      <a:pt x="0" y="0"/>
                    </a:lnTo>
                    <a:lnTo>
                      <a:pt x="370713" y="0"/>
                    </a:lnTo>
                    <a:lnTo>
                      <a:pt x="396050" y="367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7" name="任意多边形: 形状 216">
                <a:extLst>
                  <a:ext uri="{FF2B5EF4-FFF2-40B4-BE49-F238E27FC236}">
                    <a16:creationId xmlns:a16="http://schemas.microsoft.com/office/drawing/2014/main" id="{0E6838A1-7466-3AB9-D9E3-1761E5E0F3EB}"/>
                  </a:ext>
                </a:extLst>
              </p:cNvPr>
              <p:cNvSpPr/>
              <p:nvPr/>
            </p:nvSpPr>
            <p:spPr>
              <a:xfrm>
                <a:off x="5171725" y="2524918"/>
                <a:ext cx="671131" cy="142589"/>
              </a:xfrm>
              <a:custGeom>
                <a:avLst/>
                <a:gdLst>
                  <a:gd name="connsiteX0" fmla="*/ 340233 w 671131"/>
                  <a:gd name="connsiteY0" fmla="*/ 142589 h 142589"/>
                  <a:gd name="connsiteX1" fmla="*/ 0 w 671131"/>
                  <a:gd name="connsiteY1" fmla="*/ 142589 h 142589"/>
                  <a:gd name="connsiteX2" fmla="*/ 0 w 671131"/>
                  <a:gd name="connsiteY2" fmla="*/ 4667 h 142589"/>
                  <a:gd name="connsiteX3" fmla="*/ 9430 w 671131"/>
                  <a:gd name="connsiteY3" fmla="*/ 4667 h 142589"/>
                  <a:gd name="connsiteX4" fmla="*/ 9430 w 671131"/>
                  <a:gd name="connsiteY4" fmla="*/ 133255 h 142589"/>
                  <a:gd name="connsiteX5" fmla="*/ 335566 w 671131"/>
                  <a:gd name="connsiteY5" fmla="*/ 133255 h 142589"/>
                  <a:gd name="connsiteX6" fmla="*/ 435483 w 671131"/>
                  <a:gd name="connsiteY6" fmla="*/ 0 h 142589"/>
                  <a:gd name="connsiteX7" fmla="*/ 671132 w 671131"/>
                  <a:gd name="connsiteY7" fmla="*/ 0 h 142589"/>
                  <a:gd name="connsiteX8" fmla="*/ 671132 w 671131"/>
                  <a:gd name="connsiteY8" fmla="*/ 9335 h 142589"/>
                  <a:gd name="connsiteX9" fmla="*/ 440246 w 671131"/>
                  <a:gd name="connsiteY9" fmla="*/ 9335 h 142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131" h="142589">
                    <a:moveTo>
                      <a:pt x="340233" y="142589"/>
                    </a:moveTo>
                    <a:lnTo>
                      <a:pt x="0" y="142589"/>
                    </a:lnTo>
                    <a:lnTo>
                      <a:pt x="0" y="4667"/>
                    </a:lnTo>
                    <a:lnTo>
                      <a:pt x="9430" y="4667"/>
                    </a:lnTo>
                    <a:lnTo>
                      <a:pt x="9430" y="133255"/>
                    </a:lnTo>
                    <a:lnTo>
                      <a:pt x="335566" y="133255"/>
                    </a:lnTo>
                    <a:lnTo>
                      <a:pt x="435483" y="0"/>
                    </a:lnTo>
                    <a:lnTo>
                      <a:pt x="671132" y="0"/>
                    </a:lnTo>
                    <a:lnTo>
                      <a:pt x="671132" y="9335"/>
                    </a:lnTo>
                    <a:lnTo>
                      <a:pt x="440246" y="933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8" name="任意多边形: 形状 217">
                <a:extLst>
                  <a:ext uri="{FF2B5EF4-FFF2-40B4-BE49-F238E27FC236}">
                    <a16:creationId xmlns:a16="http://schemas.microsoft.com/office/drawing/2014/main" id="{2A550484-437B-4D22-68C0-EA45E69065AE}"/>
                  </a:ext>
                </a:extLst>
              </p:cNvPr>
              <p:cNvSpPr/>
              <p:nvPr/>
            </p:nvSpPr>
            <p:spPr>
              <a:xfrm>
                <a:off x="5238400" y="2460053"/>
                <a:ext cx="604456" cy="140874"/>
              </a:xfrm>
              <a:custGeom>
                <a:avLst/>
                <a:gdLst>
                  <a:gd name="connsiteX0" fmla="*/ 240221 w 604456"/>
                  <a:gd name="connsiteY0" fmla="*/ 140875 h 140874"/>
                  <a:gd name="connsiteX1" fmla="*/ 0 w 604456"/>
                  <a:gd name="connsiteY1" fmla="*/ 140875 h 140874"/>
                  <a:gd name="connsiteX2" fmla="*/ 0 w 604456"/>
                  <a:gd name="connsiteY2" fmla="*/ 69532 h 140874"/>
                  <a:gd name="connsiteX3" fmla="*/ 9430 w 604456"/>
                  <a:gd name="connsiteY3" fmla="*/ 69532 h 140874"/>
                  <a:gd name="connsiteX4" fmla="*/ 9430 w 604456"/>
                  <a:gd name="connsiteY4" fmla="*/ 131445 h 140874"/>
                  <a:gd name="connsiteX5" fmla="*/ 235553 w 604456"/>
                  <a:gd name="connsiteY5" fmla="*/ 131445 h 140874"/>
                  <a:gd name="connsiteX6" fmla="*/ 334137 w 604456"/>
                  <a:gd name="connsiteY6" fmla="*/ 0 h 140874"/>
                  <a:gd name="connsiteX7" fmla="*/ 604456 w 604456"/>
                  <a:gd name="connsiteY7" fmla="*/ 0 h 140874"/>
                  <a:gd name="connsiteX8" fmla="*/ 604456 w 604456"/>
                  <a:gd name="connsiteY8" fmla="*/ 9430 h 140874"/>
                  <a:gd name="connsiteX9" fmla="*/ 338804 w 604456"/>
                  <a:gd name="connsiteY9" fmla="*/ 9430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4456" h="140874">
                    <a:moveTo>
                      <a:pt x="240221" y="140875"/>
                    </a:moveTo>
                    <a:lnTo>
                      <a:pt x="0" y="140875"/>
                    </a:lnTo>
                    <a:lnTo>
                      <a:pt x="0" y="69532"/>
                    </a:lnTo>
                    <a:lnTo>
                      <a:pt x="9430" y="69532"/>
                    </a:lnTo>
                    <a:lnTo>
                      <a:pt x="9430" y="131445"/>
                    </a:lnTo>
                    <a:lnTo>
                      <a:pt x="235553" y="131445"/>
                    </a:lnTo>
                    <a:lnTo>
                      <a:pt x="334137" y="0"/>
                    </a:lnTo>
                    <a:lnTo>
                      <a:pt x="604456" y="0"/>
                    </a:lnTo>
                    <a:lnTo>
                      <a:pt x="604456" y="9430"/>
                    </a:lnTo>
                    <a:lnTo>
                      <a:pt x="338804"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19" name="任意多边形: 形状 218">
                <a:extLst>
                  <a:ext uri="{FF2B5EF4-FFF2-40B4-BE49-F238E27FC236}">
                    <a16:creationId xmlns:a16="http://schemas.microsoft.com/office/drawing/2014/main" id="{15C98CE5-0D1C-BAE5-3A95-46FCBCA6840F}"/>
                  </a:ext>
                </a:extLst>
              </p:cNvPr>
              <p:cNvSpPr/>
              <p:nvPr/>
            </p:nvSpPr>
            <p:spPr>
              <a:xfrm>
                <a:off x="5912008" y="2460148"/>
                <a:ext cx="271271" cy="207359"/>
              </a:xfrm>
              <a:custGeom>
                <a:avLst/>
                <a:gdLst>
                  <a:gd name="connsiteX0" fmla="*/ 271177 w 271271"/>
                  <a:gd name="connsiteY0" fmla="*/ 207359 h 207359"/>
                  <a:gd name="connsiteX1" fmla="*/ 65627 w 271271"/>
                  <a:gd name="connsiteY1" fmla="*/ 207359 h 207359"/>
                  <a:gd name="connsiteX2" fmla="*/ 65627 w 271271"/>
                  <a:gd name="connsiteY2" fmla="*/ 74105 h 207359"/>
                  <a:gd name="connsiteX3" fmla="*/ 0 w 271271"/>
                  <a:gd name="connsiteY3" fmla="*/ 74105 h 207359"/>
                  <a:gd name="connsiteX4" fmla="*/ 0 w 271271"/>
                  <a:gd name="connsiteY4" fmla="*/ 64770 h 207359"/>
                  <a:gd name="connsiteX5" fmla="*/ 206502 w 271271"/>
                  <a:gd name="connsiteY5" fmla="*/ 64770 h 207359"/>
                  <a:gd name="connsiteX6" fmla="*/ 206502 w 271271"/>
                  <a:gd name="connsiteY6" fmla="*/ 140875 h 207359"/>
                  <a:gd name="connsiteX7" fmla="*/ 128588 w 271271"/>
                  <a:gd name="connsiteY7" fmla="*/ 140875 h 207359"/>
                  <a:gd name="connsiteX8" fmla="*/ 128588 w 271271"/>
                  <a:gd name="connsiteY8" fmla="*/ 74200 h 207359"/>
                  <a:gd name="connsiteX9" fmla="*/ 75057 w 271271"/>
                  <a:gd name="connsiteY9" fmla="*/ 74200 h 207359"/>
                  <a:gd name="connsiteX10" fmla="*/ 75057 w 271271"/>
                  <a:gd name="connsiteY10" fmla="*/ 198120 h 207359"/>
                  <a:gd name="connsiteX11" fmla="*/ 261842 w 271271"/>
                  <a:gd name="connsiteY11" fmla="*/ 198120 h 207359"/>
                  <a:gd name="connsiteX12" fmla="*/ 261842 w 271271"/>
                  <a:gd name="connsiteY12" fmla="*/ 9335 h 207359"/>
                  <a:gd name="connsiteX13" fmla="*/ 0 w 271271"/>
                  <a:gd name="connsiteY13" fmla="*/ 9335 h 207359"/>
                  <a:gd name="connsiteX14" fmla="*/ 0 w 271271"/>
                  <a:gd name="connsiteY14" fmla="*/ 0 h 207359"/>
                  <a:gd name="connsiteX15" fmla="*/ 271272 w 271271"/>
                  <a:gd name="connsiteY15" fmla="*/ 0 h 207359"/>
                  <a:gd name="connsiteX16" fmla="*/ 271272 w 271271"/>
                  <a:gd name="connsiteY16" fmla="*/ 207359 h 207359"/>
                  <a:gd name="connsiteX17" fmla="*/ 137922 w 271271"/>
                  <a:gd name="connsiteY17" fmla="*/ 131445 h 207359"/>
                  <a:gd name="connsiteX18" fmla="*/ 197072 w 271271"/>
                  <a:gd name="connsiteY18" fmla="*/ 131445 h 207359"/>
                  <a:gd name="connsiteX19" fmla="*/ 197072 w 271271"/>
                  <a:gd name="connsiteY19" fmla="*/ 74105 h 207359"/>
                  <a:gd name="connsiteX20" fmla="*/ 137922 w 271271"/>
                  <a:gd name="connsiteY20" fmla="*/ 74105 h 207359"/>
                  <a:gd name="connsiteX21" fmla="*/ 137922 w 271271"/>
                  <a:gd name="connsiteY21" fmla="*/ 131445 h 20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271" h="207359">
                    <a:moveTo>
                      <a:pt x="271177" y="207359"/>
                    </a:moveTo>
                    <a:lnTo>
                      <a:pt x="65627" y="207359"/>
                    </a:lnTo>
                    <a:lnTo>
                      <a:pt x="65627" y="74105"/>
                    </a:lnTo>
                    <a:lnTo>
                      <a:pt x="0" y="74105"/>
                    </a:lnTo>
                    <a:lnTo>
                      <a:pt x="0" y="64770"/>
                    </a:lnTo>
                    <a:lnTo>
                      <a:pt x="206502" y="64770"/>
                    </a:lnTo>
                    <a:lnTo>
                      <a:pt x="206502" y="140875"/>
                    </a:lnTo>
                    <a:lnTo>
                      <a:pt x="128588" y="140875"/>
                    </a:lnTo>
                    <a:lnTo>
                      <a:pt x="128588" y="74200"/>
                    </a:lnTo>
                    <a:lnTo>
                      <a:pt x="75057" y="74200"/>
                    </a:lnTo>
                    <a:lnTo>
                      <a:pt x="75057" y="198120"/>
                    </a:lnTo>
                    <a:lnTo>
                      <a:pt x="261842" y="198120"/>
                    </a:lnTo>
                    <a:lnTo>
                      <a:pt x="261842" y="9335"/>
                    </a:lnTo>
                    <a:lnTo>
                      <a:pt x="0" y="9335"/>
                    </a:lnTo>
                    <a:lnTo>
                      <a:pt x="0" y="0"/>
                    </a:lnTo>
                    <a:lnTo>
                      <a:pt x="271272" y="0"/>
                    </a:lnTo>
                    <a:lnTo>
                      <a:pt x="271272" y="207359"/>
                    </a:lnTo>
                    <a:close/>
                    <a:moveTo>
                      <a:pt x="137922" y="131445"/>
                    </a:moveTo>
                    <a:lnTo>
                      <a:pt x="197072" y="131445"/>
                    </a:lnTo>
                    <a:lnTo>
                      <a:pt x="197072" y="74105"/>
                    </a:lnTo>
                    <a:lnTo>
                      <a:pt x="137922" y="74105"/>
                    </a:lnTo>
                    <a:lnTo>
                      <a:pt x="137922" y="131445"/>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0" name="任意多边形: 形状 219">
                <a:extLst>
                  <a:ext uri="{FF2B5EF4-FFF2-40B4-BE49-F238E27FC236}">
                    <a16:creationId xmlns:a16="http://schemas.microsoft.com/office/drawing/2014/main" id="{01BB71C9-A978-2EB5-025A-37A16C0AFF86}"/>
                  </a:ext>
                </a:extLst>
              </p:cNvPr>
              <p:cNvSpPr/>
              <p:nvPr/>
            </p:nvSpPr>
            <p:spPr>
              <a:xfrm>
                <a:off x="5975730" y="1991708"/>
                <a:ext cx="51149" cy="473106"/>
              </a:xfrm>
              <a:custGeom>
                <a:avLst/>
                <a:gdLst>
                  <a:gd name="connsiteX0" fmla="*/ 9335 w 51149"/>
                  <a:gd name="connsiteY0" fmla="*/ 473107 h 473106"/>
                  <a:gd name="connsiteX1" fmla="*/ 0 w 51149"/>
                  <a:gd name="connsiteY1" fmla="*/ 473107 h 473106"/>
                  <a:gd name="connsiteX2" fmla="*/ 0 w 51149"/>
                  <a:gd name="connsiteY2" fmla="*/ 34576 h 473106"/>
                  <a:gd name="connsiteX3" fmla="*/ 45434 w 51149"/>
                  <a:gd name="connsiteY3" fmla="*/ 0 h 473106"/>
                  <a:gd name="connsiteX4" fmla="*/ 51149 w 51149"/>
                  <a:gd name="connsiteY4" fmla="*/ 7525 h 473106"/>
                  <a:gd name="connsiteX5" fmla="*/ 9335 w 51149"/>
                  <a:gd name="connsiteY5" fmla="*/ 39243 h 47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73106">
                    <a:moveTo>
                      <a:pt x="9335" y="473107"/>
                    </a:moveTo>
                    <a:lnTo>
                      <a:pt x="0" y="473107"/>
                    </a:lnTo>
                    <a:lnTo>
                      <a:pt x="0" y="34576"/>
                    </a:lnTo>
                    <a:lnTo>
                      <a:pt x="45434" y="0"/>
                    </a:lnTo>
                    <a:lnTo>
                      <a:pt x="51149" y="7525"/>
                    </a:lnTo>
                    <a:lnTo>
                      <a:pt x="9335" y="392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1" name="任意多边形: 形状 220">
                <a:extLst>
                  <a:ext uri="{FF2B5EF4-FFF2-40B4-BE49-F238E27FC236}">
                    <a16:creationId xmlns:a16="http://schemas.microsoft.com/office/drawing/2014/main" id="{0971E2A0-758C-DB63-0394-7DBC14D9F673}"/>
                  </a:ext>
                </a:extLst>
              </p:cNvPr>
              <p:cNvSpPr/>
              <p:nvPr/>
            </p:nvSpPr>
            <p:spPr>
              <a:xfrm>
                <a:off x="6040500" y="2034190"/>
                <a:ext cx="42100" cy="430625"/>
              </a:xfrm>
              <a:custGeom>
                <a:avLst/>
                <a:gdLst>
                  <a:gd name="connsiteX0" fmla="*/ 9430 w 42100"/>
                  <a:gd name="connsiteY0" fmla="*/ 430625 h 430625"/>
                  <a:gd name="connsiteX1" fmla="*/ 0 w 42100"/>
                  <a:gd name="connsiteY1" fmla="*/ 430625 h 430625"/>
                  <a:gd name="connsiteX2" fmla="*/ 0 w 42100"/>
                  <a:gd name="connsiteY2" fmla="*/ 25336 h 430625"/>
                  <a:gd name="connsiteX3" fmla="*/ 36862 w 42100"/>
                  <a:gd name="connsiteY3" fmla="*/ 0 h 430625"/>
                  <a:gd name="connsiteX4" fmla="*/ 42100 w 42100"/>
                  <a:gd name="connsiteY4" fmla="*/ 7715 h 430625"/>
                  <a:gd name="connsiteX5" fmla="*/ 9430 w 42100"/>
                  <a:gd name="connsiteY5" fmla="*/ 30290 h 4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00" h="430625">
                    <a:moveTo>
                      <a:pt x="9430" y="430625"/>
                    </a:moveTo>
                    <a:lnTo>
                      <a:pt x="0" y="430625"/>
                    </a:lnTo>
                    <a:lnTo>
                      <a:pt x="0" y="25336"/>
                    </a:lnTo>
                    <a:lnTo>
                      <a:pt x="36862" y="0"/>
                    </a:lnTo>
                    <a:lnTo>
                      <a:pt x="42100" y="7715"/>
                    </a:lnTo>
                    <a:lnTo>
                      <a:pt x="9430" y="3029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2" name="任意多边形: 形状 221">
                <a:extLst>
                  <a:ext uri="{FF2B5EF4-FFF2-40B4-BE49-F238E27FC236}">
                    <a16:creationId xmlns:a16="http://schemas.microsoft.com/office/drawing/2014/main" id="{3D2C737A-2CA9-C792-DC95-492EAE196FCF}"/>
                  </a:ext>
                </a:extLst>
              </p:cNvPr>
              <p:cNvSpPr/>
              <p:nvPr/>
            </p:nvSpPr>
            <p:spPr>
              <a:xfrm>
                <a:off x="6045167" y="1959133"/>
                <a:ext cx="138017" cy="441864"/>
              </a:xfrm>
              <a:custGeom>
                <a:avLst/>
                <a:gdLst>
                  <a:gd name="connsiteX0" fmla="*/ 32861 w 138017"/>
                  <a:gd name="connsiteY0" fmla="*/ 0 h 441864"/>
                  <a:gd name="connsiteX1" fmla="*/ 128588 w 138017"/>
                  <a:gd name="connsiteY1" fmla="*/ 71818 h 441864"/>
                  <a:gd name="connsiteX2" fmla="*/ 128588 w 138017"/>
                  <a:gd name="connsiteY2" fmla="*/ 432435 h 441864"/>
                  <a:gd name="connsiteX3" fmla="*/ 0 w 138017"/>
                  <a:gd name="connsiteY3" fmla="*/ 432435 h 441864"/>
                  <a:gd name="connsiteX4" fmla="*/ 0 w 138017"/>
                  <a:gd name="connsiteY4" fmla="*/ 441865 h 441864"/>
                  <a:gd name="connsiteX5" fmla="*/ 138017 w 138017"/>
                  <a:gd name="connsiteY5" fmla="*/ 441865 h 441864"/>
                  <a:gd name="connsiteX6" fmla="*/ 138017 w 138017"/>
                  <a:gd name="connsiteY6" fmla="*/ 67151 h 441864"/>
                  <a:gd name="connsiteX7" fmla="*/ 48482 w 138017"/>
                  <a:gd name="connsiteY7" fmla="*/ 0 h 44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017" h="441864">
                    <a:moveTo>
                      <a:pt x="32861" y="0"/>
                    </a:moveTo>
                    <a:lnTo>
                      <a:pt x="128588" y="71818"/>
                    </a:lnTo>
                    <a:lnTo>
                      <a:pt x="128588" y="432435"/>
                    </a:lnTo>
                    <a:lnTo>
                      <a:pt x="0" y="432435"/>
                    </a:lnTo>
                    <a:lnTo>
                      <a:pt x="0" y="441865"/>
                    </a:lnTo>
                    <a:lnTo>
                      <a:pt x="138017" y="441865"/>
                    </a:lnTo>
                    <a:lnTo>
                      <a:pt x="138017" y="67151"/>
                    </a:lnTo>
                    <a:lnTo>
                      <a:pt x="4848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3" name="任意多边形: 形状 222">
                <a:extLst>
                  <a:ext uri="{FF2B5EF4-FFF2-40B4-BE49-F238E27FC236}">
                    <a16:creationId xmlns:a16="http://schemas.microsoft.com/office/drawing/2014/main" id="{25F8AC4F-E28D-F47B-339D-65011D99711D}"/>
                  </a:ext>
                </a:extLst>
              </p:cNvPr>
              <p:cNvSpPr/>
              <p:nvPr/>
            </p:nvSpPr>
            <p:spPr>
              <a:xfrm>
                <a:off x="5977635" y="1959609"/>
                <a:ext cx="138874" cy="374713"/>
              </a:xfrm>
              <a:custGeom>
                <a:avLst/>
                <a:gdLst>
                  <a:gd name="connsiteX0" fmla="*/ 138875 w 138874"/>
                  <a:gd name="connsiteY0" fmla="*/ 374714 h 374713"/>
                  <a:gd name="connsiteX1" fmla="*/ 67532 w 138874"/>
                  <a:gd name="connsiteY1" fmla="*/ 374714 h 374713"/>
                  <a:gd name="connsiteX2" fmla="*/ 67532 w 138874"/>
                  <a:gd name="connsiteY2" fmla="*/ 365379 h 374713"/>
                  <a:gd name="connsiteX3" fmla="*/ 129540 w 138874"/>
                  <a:gd name="connsiteY3" fmla="*/ 365379 h 374713"/>
                  <a:gd name="connsiteX4" fmla="*/ 129540 w 138874"/>
                  <a:gd name="connsiteY4" fmla="*/ 104680 h 374713"/>
                  <a:gd name="connsiteX5" fmla="*/ 0 w 138874"/>
                  <a:gd name="connsiteY5" fmla="*/ 7525 h 374713"/>
                  <a:gd name="connsiteX6" fmla="*/ 5620 w 138874"/>
                  <a:gd name="connsiteY6" fmla="*/ 0 h 374713"/>
                  <a:gd name="connsiteX7" fmla="*/ 138875 w 138874"/>
                  <a:gd name="connsiteY7" fmla="*/ 100013 h 3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874" h="374713">
                    <a:moveTo>
                      <a:pt x="138875" y="374714"/>
                    </a:moveTo>
                    <a:lnTo>
                      <a:pt x="67532" y="374714"/>
                    </a:lnTo>
                    <a:lnTo>
                      <a:pt x="67532" y="365379"/>
                    </a:lnTo>
                    <a:lnTo>
                      <a:pt x="129540" y="365379"/>
                    </a:lnTo>
                    <a:lnTo>
                      <a:pt x="129540" y="104680"/>
                    </a:lnTo>
                    <a:lnTo>
                      <a:pt x="0" y="7525"/>
                    </a:lnTo>
                    <a:lnTo>
                      <a:pt x="5620" y="0"/>
                    </a:lnTo>
                    <a:lnTo>
                      <a:pt x="138875" y="10001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4" name="任意多边形: 形状 223">
                <a:extLst>
                  <a:ext uri="{FF2B5EF4-FFF2-40B4-BE49-F238E27FC236}">
                    <a16:creationId xmlns:a16="http://schemas.microsoft.com/office/drawing/2014/main" id="{4EBFFAE5-2840-7BDB-5838-8D86E8340A74}"/>
                  </a:ext>
                </a:extLst>
              </p:cNvPr>
              <p:cNvSpPr/>
              <p:nvPr/>
            </p:nvSpPr>
            <p:spPr>
              <a:xfrm>
                <a:off x="4905215" y="1992089"/>
                <a:ext cx="271271" cy="408908"/>
              </a:xfrm>
              <a:custGeom>
                <a:avLst/>
                <a:gdLst>
                  <a:gd name="connsiteX0" fmla="*/ 271272 w 271271"/>
                  <a:gd name="connsiteY0" fmla="*/ 408908 h 408908"/>
                  <a:gd name="connsiteX1" fmla="*/ 0 w 271271"/>
                  <a:gd name="connsiteY1" fmla="*/ 408908 h 408908"/>
                  <a:gd name="connsiteX2" fmla="*/ 0 w 271271"/>
                  <a:gd name="connsiteY2" fmla="*/ 35909 h 408908"/>
                  <a:gd name="connsiteX3" fmla="*/ 36576 w 271271"/>
                  <a:gd name="connsiteY3" fmla="*/ 0 h 408908"/>
                  <a:gd name="connsiteX4" fmla="*/ 43148 w 271271"/>
                  <a:gd name="connsiteY4" fmla="*/ 6763 h 408908"/>
                  <a:gd name="connsiteX5" fmla="*/ 9430 w 271271"/>
                  <a:gd name="connsiteY5" fmla="*/ 39815 h 408908"/>
                  <a:gd name="connsiteX6" fmla="*/ 9430 w 271271"/>
                  <a:gd name="connsiteY6" fmla="*/ 399479 h 408908"/>
                  <a:gd name="connsiteX7" fmla="*/ 271272 w 271271"/>
                  <a:gd name="connsiteY7" fmla="*/ 399479 h 40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271" h="408908">
                    <a:moveTo>
                      <a:pt x="271272" y="408908"/>
                    </a:moveTo>
                    <a:lnTo>
                      <a:pt x="0" y="408908"/>
                    </a:lnTo>
                    <a:lnTo>
                      <a:pt x="0" y="35909"/>
                    </a:lnTo>
                    <a:lnTo>
                      <a:pt x="36576" y="0"/>
                    </a:lnTo>
                    <a:lnTo>
                      <a:pt x="43148" y="6763"/>
                    </a:lnTo>
                    <a:lnTo>
                      <a:pt x="9430" y="39815"/>
                    </a:lnTo>
                    <a:lnTo>
                      <a:pt x="9430" y="399479"/>
                    </a:lnTo>
                    <a:lnTo>
                      <a:pt x="271272" y="399479"/>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5" name="任意多边形: 形状 224">
                <a:extLst>
                  <a:ext uri="{FF2B5EF4-FFF2-40B4-BE49-F238E27FC236}">
                    <a16:creationId xmlns:a16="http://schemas.microsoft.com/office/drawing/2014/main" id="{BD697715-7E0A-9563-F8D6-98BEF3C66D29}"/>
                  </a:ext>
                </a:extLst>
              </p:cNvPr>
              <p:cNvSpPr/>
              <p:nvPr/>
            </p:nvSpPr>
            <p:spPr>
              <a:xfrm>
                <a:off x="5472524" y="2396330"/>
                <a:ext cx="444055" cy="271176"/>
              </a:xfrm>
              <a:custGeom>
                <a:avLst/>
                <a:gdLst>
                  <a:gd name="connsiteX0" fmla="*/ 444055 w 444055"/>
                  <a:gd name="connsiteY0" fmla="*/ 271177 h 271176"/>
                  <a:gd name="connsiteX1" fmla="*/ 99917 w 444055"/>
                  <a:gd name="connsiteY1" fmla="*/ 271177 h 271176"/>
                  <a:gd name="connsiteX2" fmla="*/ 0 w 444055"/>
                  <a:gd name="connsiteY2" fmla="*/ 136017 h 271176"/>
                  <a:gd name="connsiteX3" fmla="*/ 7525 w 444055"/>
                  <a:gd name="connsiteY3" fmla="*/ 130492 h 271176"/>
                  <a:gd name="connsiteX4" fmla="*/ 104680 w 444055"/>
                  <a:gd name="connsiteY4" fmla="*/ 261842 h 271176"/>
                  <a:gd name="connsiteX5" fmla="*/ 434721 w 444055"/>
                  <a:gd name="connsiteY5" fmla="*/ 261842 h 271176"/>
                  <a:gd name="connsiteX6" fmla="*/ 434721 w 444055"/>
                  <a:gd name="connsiteY6" fmla="*/ 0 h 271176"/>
                  <a:gd name="connsiteX7" fmla="*/ 444055 w 444055"/>
                  <a:gd name="connsiteY7" fmla="*/ 0 h 27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055" h="271176">
                    <a:moveTo>
                      <a:pt x="444055" y="271177"/>
                    </a:moveTo>
                    <a:lnTo>
                      <a:pt x="99917" y="271177"/>
                    </a:lnTo>
                    <a:lnTo>
                      <a:pt x="0" y="136017"/>
                    </a:lnTo>
                    <a:lnTo>
                      <a:pt x="7525" y="130492"/>
                    </a:lnTo>
                    <a:lnTo>
                      <a:pt x="104680" y="261842"/>
                    </a:lnTo>
                    <a:lnTo>
                      <a:pt x="434721" y="261842"/>
                    </a:lnTo>
                    <a:lnTo>
                      <a:pt x="434721" y="0"/>
                    </a:lnTo>
                    <a:lnTo>
                      <a:pt x="44405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6" name="任意多边形: 形状 225">
                <a:extLst>
                  <a:ext uri="{FF2B5EF4-FFF2-40B4-BE49-F238E27FC236}">
                    <a16:creationId xmlns:a16="http://schemas.microsoft.com/office/drawing/2014/main" id="{DC865CB8-2312-FE61-95AD-538549C9B690}"/>
                  </a:ext>
                </a:extLst>
              </p:cNvPr>
              <p:cNvSpPr/>
              <p:nvPr/>
            </p:nvSpPr>
            <p:spPr>
              <a:xfrm>
                <a:off x="5505957" y="2396330"/>
                <a:ext cx="341566" cy="204597"/>
              </a:xfrm>
              <a:custGeom>
                <a:avLst/>
                <a:gdLst>
                  <a:gd name="connsiteX0" fmla="*/ 341567 w 341566"/>
                  <a:gd name="connsiteY0" fmla="*/ 204597 h 204597"/>
                  <a:gd name="connsiteX1" fmla="*/ 101346 w 341566"/>
                  <a:gd name="connsiteY1" fmla="*/ 204597 h 204597"/>
                  <a:gd name="connsiteX2" fmla="*/ 0 w 341566"/>
                  <a:gd name="connsiteY2" fmla="*/ 71247 h 204597"/>
                  <a:gd name="connsiteX3" fmla="*/ 7429 w 341566"/>
                  <a:gd name="connsiteY3" fmla="*/ 65627 h 204597"/>
                  <a:gd name="connsiteX4" fmla="*/ 106013 w 341566"/>
                  <a:gd name="connsiteY4" fmla="*/ 195167 h 204597"/>
                  <a:gd name="connsiteX5" fmla="*/ 332137 w 341566"/>
                  <a:gd name="connsiteY5" fmla="*/ 195167 h 204597"/>
                  <a:gd name="connsiteX6" fmla="*/ 332137 w 341566"/>
                  <a:gd name="connsiteY6" fmla="*/ 0 h 204597"/>
                  <a:gd name="connsiteX7" fmla="*/ 341567 w 341566"/>
                  <a:gd name="connsiteY7" fmla="*/ 0 h 2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566" h="204597">
                    <a:moveTo>
                      <a:pt x="341567" y="204597"/>
                    </a:moveTo>
                    <a:lnTo>
                      <a:pt x="101346" y="204597"/>
                    </a:lnTo>
                    <a:lnTo>
                      <a:pt x="0" y="71247"/>
                    </a:lnTo>
                    <a:lnTo>
                      <a:pt x="7429" y="65627"/>
                    </a:lnTo>
                    <a:lnTo>
                      <a:pt x="106013" y="195167"/>
                    </a:lnTo>
                    <a:lnTo>
                      <a:pt x="332137" y="195167"/>
                    </a:lnTo>
                    <a:lnTo>
                      <a:pt x="332137" y="0"/>
                    </a:lnTo>
                    <a:lnTo>
                      <a:pt x="34156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7" name="任意多边形: 形状 226">
                <a:extLst>
                  <a:ext uri="{FF2B5EF4-FFF2-40B4-BE49-F238E27FC236}">
                    <a16:creationId xmlns:a16="http://schemas.microsoft.com/office/drawing/2014/main" id="{1B033FA1-A940-2C72-5FA7-7E29E9642000}"/>
                  </a:ext>
                </a:extLst>
              </p:cNvPr>
              <p:cNvSpPr/>
              <p:nvPr/>
            </p:nvSpPr>
            <p:spPr>
              <a:xfrm>
                <a:off x="5570156" y="2095245"/>
                <a:ext cx="410241" cy="305752"/>
              </a:xfrm>
              <a:custGeom>
                <a:avLst/>
                <a:gdLst>
                  <a:gd name="connsiteX0" fmla="*/ 410242 w 410241"/>
                  <a:gd name="connsiteY0" fmla="*/ 305753 h 305752"/>
                  <a:gd name="connsiteX1" fmla="*/ 0 w 410241"/>
                  <a:gd name="connsiteY1" fmla="*/ 305753 h 305752"/>
                  <a:gd name="connsiteX2" fmla="*/ 0 w 410241"/>
                  <a:gd name="connsiteY2" fmla="*/ 0 h 305752"/>
                  <a:gd name="connsiteX3" fmla="*/ 9430 w 410241"/>
                  <a:gd name="connsiteY3" fmla="*/ 0 h 305752"/>
                  <a:gd name="connsiteX4" fmla="*/ 9430 w 410241"/>
                  <a:gd name="connsiteY4" fmla="*/ 296323 h 305752"/>
                  <a:gd name="connsiteX5" fmla="*/ 410242 w 410241"/>
                  <a:gd name="connsiteY5" fmla="*/ 296323 h 30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241" h="305752">
                    <a:moveTo>
                      <a:pt x="410242" y="305753"/>
                    </a:moveTo>
                    <a:lnTo>
                      <a:pt x="0" y="305753"/>
                    </a:lnTo>
                    <a:lnTo>
                      <a:pt x="0" y="0"/>
                    </a:lnTo>
                    <a:lnTo>
                      <a:pt x="9430" y="0"/>
                    </a:lnTo>
                    <a:lnTo>
                      <a:pt x="9430" y="296323"/>
                    </a:lnTo>
                    <a:lnTo>
                      <a:pt x="410242" y="29632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8" name="任意多边形: 形状 227">
                <a:extLst>
                  <a:ext uri="{FF2B5EF4-FFF2-40B4-BE49-F238E27FC236}">
                    <a16:creationId xmlns:a16="http://schemas.microsoft.com/office/drawing/2014/main" id="{71714BFF-43AF-3D4C-F4F3-236494D7DAF8}"/>
                  </a:ext>
                </a:extLst>
              </p:cNvPr>
              <p:cNvSpPr/>
              <p:nvPr/>
            </p:nvSpPr>
            <p:spPr>
              <a:xfrm>
                <a:off x="5635783" y="2095245"/>
                <a:ext cx="344614" cy="239077"/>
              </a:xfrm>
              <a:custGeom>
                <a:avLst/>
                <a:gdLst>
                  <a:gd name="connsiteX0" fmla="*/ 344614 w 344614"/>
                  <a:gd name="connsiteY0" fmla="*/ 239078 h 239077"/>
                  <a:gd name="connsiteX1" fmla="*/ 0 w 344614"/>
                  <a:gd name="connsiteY1" fmla="*/ 239078 h 239077"/>
                  <a:gd name="connsiteX2" fmla="*/ 0 w 344614"/>
                  <a:gd name="connsiteY2" fmla="*/ 0 h 239077"/>
                  <a:gd name="connsiteX3" fmla="*/ 9334 w 344614"/>
                  <a:gd name="connsiteY3" fmla="*/ 0 h 239077"/>
                  <a:gd name="connsiteX4" fmla="*/ 9334 w 344614"/>
                  <a:gd name="connsiteY4" fmla="*/ 229743 h 239077"/>
                  <a:gd name="connsiteX5" fmla="*/ 344614 w 344614"/>
                  <a:gd name="connsiteY5" fmla="*/ 229743 h 239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14" h="239077">
                    <a:moveTo>
                      <a:pt x="344614" y="239078"/>
                    </a:moveTo>
                    <a:lnTo>
                      <a:pt x="0" y="239078"/>
                    </a:lnTo>
                    <a:lnTo>
                      <a:pt x="0" y="0"/>
                    </a:lnTo>
                    <a:lnTo>
                      <a:pt x="9334" y="0"/>
                    </a:lnTo>
                    <a:lnTo>
                      <a:pt x="9334" y="229743"/>
                    </a:lnTo>
                    <a:lnTo>
                      <a:pt x="344614" y="229743"/>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29" name="任意多边形: 形状 228">
                <a:extLst>
                  <a:ext uri="{FF2B5EF4-FFF2-40B4-BE49-F238E27FC236}">
                    <a16:creationId xmlns:a16="http://schemas.microsoft.com/office/drawing/2014/main" id="{5C3120E1-2E73-827B-414F-D8CACDCBE065}"/>
                  </a:ext>
                </a:extLst>
              </p:cNvPr>
              <p:cNvSpPr/>
              <p:nvPr/>
            </p:nvSpPr>
            <p:spPr>
              <a:xfrm>
                <a:off x="5509672" y="2090482"/>
                <a:ext cx="337851" cy="239172"/>
              </a:xfrm>
              <a:custGeom>
                <a:avLst/>
                <a:gdLst>
                  <a:gd name="connsiteX0" fmla="*/ 337852 w 337851"/>
                  <a:gd name="connsiteY0" fmla="*/ 239173 h 239172"/>
                  <a:gd name="connsiteX1" fmla="*/ 328422 w 337851"/>
                  <a:gd name="connsiteY1" fmla="*/ 239173 h 239172"/>
                  <a:gd name="connsiteX2" fmla="*/ 328422 w 337851"/>
                  <a:gd name="connsiteY2" fmla="*/ 9430 h 239172"/>
                  <a:gd name="connsiteX3" fmla="*/ 0 w 337851"/>
                  <a:gd name="connsiteY3" fmla="*/ 9430 h 239172"/>
                  <a:gd name="connsiteX4" fmla="*/ 0 w 337851"/>
                  <a:gd name="connsiteY4" fmla="*/ 0 h 239172"/>
                  <a:gd name="connsiteX5" fmla="*/ 337852 w 337851"/>
                  <a:gd name="connsiteY5" fmla="*/ 0 h 239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51" h="239172">
                    <a:moveTo>
                      <a:pt x="337852" y="239173"/>
                    </a:moveTo>
                    <a:lnTo>
                      <a:pt x="328422" y="239173"/>
                    </a:lnTo>
                    <a:lnTo>
                      <a:pt x="328422" y="9430"/>
                    </a:lnTo>
                    <a:lnTo>
                      <a:pt x="0" y="9430"/>
                    </a:lnTo>
                    <a:lnTo>
                      <a:pt x="0" y="0"/>
                    </a:lnTo>
                    <a:lnTo>
                      <a:pt x="33785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0" name="任意多边形: 形状 229">
                <a:extLst>
                  <a:ext uri="{FF2B5EF4-FFF2-40B4-BE49-F238E27FC236}">
                    <a16:creationId xmlns:a16="http://schemas.microsoft.com/office/drawing/2014/main" id="{DBF0712F-8611-AA9F-7E84-B2F82AA11DC9}"/>
                  </a:ext>
                </a:extLst>
              </p:cNvPr>
              <p:cNvSpPr/>
              <p:nvPr/>
            </p:nvSpPr>
            <p:spPr>
              <a:xfrm>
                <a:off x="5509672" y="2025236"/>
                <a:ext cx="406908" cy="304418"/>
              </a:xfrm>
              <a:custGeom>
                <a:avLst/>
                <a:gdLst>
                  <a:gd name="connsiteX0" fmla="*/ 406908 w 406908"/>
                  <a:gd name="connsiteY0" fmla="*/ 304419 h 304418"/>
                  <a:gd name="connsiteX1" fmla="*/ 397574 w 406908"/>
                  <a:gd name="connsiteY1" fmla="*/ 304419 h 304418"/>
                  <a:gd name="connsiteX2" fmla="*/ 397574 w 406908"/>
                  <a:gd name="connsiteY2" fmla="*/ 9430 h 304418"/>
                  <a:gd name="connsiteX3" fmla="*/ 0 w 406908"/>
                  <a:gd name="connsiteY3" fmla="*/ 9430 h 304418"/>
                  <a:gd name="connsiteX4" fmla="*/ 0 w 406908"/>
                  <a:gd name="connsiteY4" fmla="*/ 0 h 304418"/>
                  <a:gd name="connsiteX5" fmla="*/ 406908 w 406908"/>
                  <a:gd name="connsiteY5" fmla="*/ 0 h 30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08" h="304418">
                    <a:moveTo>
                      <a:pt x="406908" y="304419"/>
                    </a:moveTo>
                    <a:lnTo>
                      <a:pt x="397574" y="304419"/>
                    </a:lnTo>
                    <a:lnTo>
                      <a:pt x="397574" y="9430"/>
                    </a:lnTo>
                    <a:lnTo>
                      <a:pt x="0" y="9430"/>
                    </a:lnTo>
                    <a:lnTo>
                      <a:pt x="0" y="0"/>
                    </a:lnTo>
                    <a:lnTo>
                      <a:pt x="40690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1" name="任意多边形: 形状 230">
                <a:extLst>
                  <a:ext uri="{FF2B5EF4-FFF2-40B4-BE49-F238E27FC236}">
                    <a16:creationId xmlns:a16="http://schemas.microsoft.com/office/drawing/2014/main" id="{77F656F5-3311-FE48-40D7-F598DB19087B}"/>
                  </a:ext>
                </a:extLst>
              </p:cNvPr>
              <p:cNvSpPr/>
              <p:nvPr/>
            </p:nvSpPr>
            <p:spPr>
              <a:xfrm>
                <a:off x="5243067" y="1963133"/>
                <a:ext cx="271272" cy="437864"/>
              </a:xfrm>
              <a:custGeom>
                <a:avLst/>
                <a:gdLst>
                  <a:gd name="connsiteX0" fmla="*/ 271272 w 271272"/>
                  <a:gd name="connsiteY0" fmla="*/ 437864 h 437864"/>
                  <a:gd name="connsiteX1" fmla="*/ 0 w 271272"/>
                  <a:gd name="connsiteY1" fmla="*/ 437864 h 437864"/>
                  <a:gd name="connsiteX2" fmla="*/ 0 w 271272"/>
                  <a:gd name="connsiteY2" fmla="*/ 428435 h 437864"/>
                  <a:gd name="connsiteX3" fmla="*/ 261842 w 271272"/>
                  <a:gd name="connsiteY3" fmla="*/ 428435 h 437864"/>
                  <a:gd name="connsiteX4" fmla="*/ 261842 w 271272"/>
                  <a:gd name="connsiteY4" fmla="*/ 0 h 437864"/>
                  <a:gd name="connsiteX5" fmla="*/ 271272 w 271272"/>
                  <a:gd name="connsiteY5" fmla="*/ 0 h 43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7864">
                    <a:moveTo>
                      <a:pt x="271272" y="437864"/>
                    </a:moveTo>
                    <a:lnTo>
                      <a:pt x="0" y="437864"/>
                    </a:lnTo>
                    <a:lnTo>
                      <a:pt x="0" y="428435"/>
                    </a:lnTo>
                    <a:lnTo>
                      <a:pt x="261842" y="428435"/>
                    </a:lnTo>
                    <a:lnTo>
                      <a:pt x="261842" y="0"/>
                    </a:lnTo>
                    <a:lnTo>
                      <a:pt x="271272"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2" name="任意多边形: 形状 231">
                <a:extLst>
                  <a:ext uri="{FF2B5EF4-FFF2-40B4-BE49-F238E27FC236}">
                    <a16:creationId xmlns:a16="http://schemas.microsoft.com/office/drawing/2014/main" id="{52E467F2-C917-D6D5-7F3C-6899A994AB2F}"/>
                  </a:ext>
                </a:extLst>
              </p:cNvPr>
              <p:cNvSpPr/>
              <p:nvPr/>
            </p:nvSpPr>
            <p:spPr>
              <a:xfrm>
                <a:off x="5238400" y="2090482"/>
                <a:ext cx="204596" cy="374332"/>
              </a:xfrm>
              <a:custGeom>
                <a:avLst/>
                <a:gdLst>
                  <a:gd name="connsiteX0" fmla="*/ 9430 w 204596"/>
                  <a:gd name="connsiteY0" fmla="*/ 374333 h 374332"/>
                  <a:gd name="connsiteX1" fmla="*/ 0 w 204596"/>
                  <a:gd name="connsiteY1" fmla="*/ 374333 h 374332"/>
                  <a:gd name="connsiteX2" fmla="*/ 0 w 204596"/>
                  <a:gd name="connsiteY2" fmla="*/ 0 h 374332"/>
                  <a:gd name="connsiteX3" fmla="*/ 204597 w 204596"/>
                  <a:gd name="connsiteY3" fmla="*/ 0 h 374332"/>
                  <a:gd name="connsiteX4" fmla="*/ 204597 w 204596"/>
                  <a:gd name="connsiteY4" fmla="*/ 9430 h 374332"/>
                  <a:gd name="connsiteX5" fmla="*/ 9430 w 204596"/>
                  <a:gd name="connsiteY5" fmla="*/ 9430 h 37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 h="374332">
                    <a:moveTo>
                      <a:pt x="9430" y="374333"/>
                    </a:moveTo>
                    <a:lnTo>
                      <a:pt x="0" y="374333"/>
                    </a:lnTo>
                    <a:lnTo>
                      <a:pt x="0" y="0"/>
                    </a:lnTo>
                    <a:lnTo>
                      <a:pt x="204597" y="0"/>
                    </a:lnTo>
                    <a:lnTo>
                      <a:pt x="204597"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3" name="任意多边形: 形状 232">
                <a:extLst>
                  <a:ext uri="{FF2B5EF4-FFF2-40B4-BE49-F238E27FC236}">
                    <a16:creationId xmlns:a16="http://schemas.microsoft.com/office/drawing/2014/main" id="{C717B93E-965D-9914-AF81-A012686AB393}"/>
                  </a:ext>
                </a:extLst>
              </p:cNvPr>
              <p:cNvSpPr/>
              <p:nvPr/>
            </p:nvSpPr>
            <p:spPr>
              <a:xfrm>
                <a:off x="5171725" y="2025236"/>
                <a:ext cx="271272" cy="439578"/>
              </a:xfrm>
              <a:custGeom>
                <a:avLst/>
                <a:gdLst>
                  <a:gd name="connsiteX0" fmla="*/ 9430 w 271272"/>
                  <a:gd name="connsiteY0" fmla="*/ 439579 h 439578"/>
                  <a:gd name="connsiteX1" fmla="*/ 0 w 271272"/>
                  <a:gd name="connsiteY1" fmla="*/ 439579 h 439578"/>
                  <a:gd name="connsiteX2" fmla="*/ 0 w 271272"/>
                  <a:gd name="connsiteY2" fmla="*/ 0 h 439578"/>
                  <a:gd name="connsiteX3" fmla="*/ 271272 w 271272"/>
                  <a:gd name="connsiteY3" fmla="*/ 0 h 439578"/>
                  <a:gd name="connsiteX4" fmla="*/ 271272 w 271272"/>
                  <a:gd name="connsiteY4" fmla="*/ 9430 h 439578"/>
                  <a:gd name="connsiteX5" fmla="*/ 9430 w 271272"/>
                  <a:gd name="connsiteY5" fmla="*/ 9430 h 43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272" h="439578">
                    <a:moveTo>
                      <a:pt x="9430" y="439579"/>
                    </a:moveTo>
                    <a:lnTo>
                      <a:pt x="0" y="439579"/>
                    </a:lnTo>
                    <a:lnTo>
                      <a:pt x="0" y="0"/>
                    </a:lnTo>
                    <a:lnTo>
                      <a:pt x="271272" y="0"/>
                    </a:lnTo>
                    <a:lnTo>
                      <a:pt x="271272" y="9430"/>
                    </a:lnTo>
                    <a:lnTo>
                      <a:pt x="9430" y="943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4" name="任意多边形: 形状 233">
                <a:extLst>
                  <a:ext uri="{FF2B5EF4-FFF2-40B4-BE49-F238E27FC236}">
                    <a16:creationId xmlns:a16="http://schemas.microsoft.com/office/drawing/2014/main" id="{63E39382-ACAA-F869-BB27-E45E4D4E8D18}"/>
                  </a:ext>
                </a:extLst>
              </p:cNvPr>
              <p:cNvSpPr/>
              <p:nvPr/>
            </p:nvSpPr>
            <p:spPr>
              <a:xfrm>
                <a:off x="4971795" y="2034666"/>
                <a:ext cx="204692" cy="299656"/>
              </a:xfrm>
              <a:custGeom>
                <a:avLst/>
                <a:gdLst>
                  <a:gd name="connsiteX0" fmla="*/ 204692 w 204692"/>
                  <a:gd name="connsiteY0" fmla="*/ 299657 h 299656"/>
                  <a:gd name="connsiteX1" fmla="*/ 0 w 204692"/>
                  <a:gd name="connsiteY1" fmla="*/ 299657 h 299656"/>
                  <a:gd name="connsiteX2" fmla="*/ 0 w 204692"/>
                  <a:gd name="connsiteY2" fmla="*/ 26479 h 299656"/>
                  <a:gd name="connsiteX3" fmla="*/ 28480 w 204692"/>
                  <a:gd name="connsiteY3" fmla="*/ 0 h 299656"/>
                  <a:gd name="connsiteX4" fmla="*/ 34862 w 204692"/>
                  <a:gd name="connsiteY4" fmla="*/ 6858 h 299656"/>
                  <a:gd name="connsiteX5" fmla="*/ 9335 w 204692"/>
                  <a:gd name="connsiteY5" fmla="*/ 30575 h 299656"/>
                  <a:gd name="connsiteX6" fmla="*/ 9335 w 204692"/>
                  <a:gd name="connsiteY6" fmla="*/ 290322 h 299656"/>
                  <a:gd name="connsiteX7" fmla="*/ 204692 w 204692"/>
                  <a:gd name="connsiteY7" fmla="*/ 290322 h 2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92" h="299656">
                    <a:moveTo>
                      <a:pt x="204692" y="299657"/>
                    </a:moveTo>
                    <a:lnTo>
                      <a:pt x="0" y="299657"/>
                    </a:lnTo>
                    <a:lnTo>
                      <a:pt x="0" y="26479"/>
                    </a:lnTo>
                    <a:lnTo>
                      <a:pt x="28480" y="0"/>
                    </a:lnTo>
                    <a:lnTo>
                      <a:pt x="34862" y="6858"/>
                    </a:lnTo>
                    <a:lnTo>
                      <a:pt x="9335" y="30575"/>
                    </a:lnTo>
                    <a:lnTo>
                      <a:pt x="9335" y="290322"/>
                    </a:lnTo>
                    <a:lnTo>
                      <a:pt x="204692" y="290322"/>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5" name="任意多边形: 形状 234">
                <a:extLst>
                  <a:ext uri="{FF2B5EF4-FFF2-40B4-BE49-F238E27FC236}">
                    <a16:creationId xmlns:a16="http://schemas.microsoft.com/office/drawing/2014/main" id="{4430BCA9-5030-015A-1D96-6F865BE736B9}"/>
                  </a:ext>
                </a:extLst>
              </p:cNvPr>
              <p:cNvSpPr/>
              <p:nvPr/>
            </p:nvSpPr>
            <p:spPr>
              <a:xfrm>
                <a:off x="5243067" y="1963133"/>
                <a:ext cx="204597" cy="371189"/>
              </a:xfrm>
              <a:custGeom>
                <a:avLst/>
                <a:gdLst>
                  <a:gd name="connsiteX0" fmla="*/ 204597 w 204597"/>
                  <a:gd name="connsiteY0" fmla="*/ 371189 h 371189"/>
                  <a:gd name="connsiteX1" fmla="*/ 0 w 204597"/>
                  <a:gd name="connsiteY1" fmla="*/ 371189 h 371189"/>
                  <a:gd name="connsiteX2" fmla="*/ 0 w 204597"/>
                  <a:gd name="connsiteY2" fmla="*/ 361855 h 371189"/>
                  <a:gd name="connsiteX3" fmla="*/ 195263 w 204597"/>
                  <a:gd name="connsiteY3" fmla="*/ 361855 h 371189"/>
                  <a:gd name="connsiteX4" fmla="*/ 195263 w 204597"/>
                  <a:gd name="connsiteY4" fmla="*/ 0 h 371189"/>
                  <a:gd name="connsiteX5" fmla="*/ 204597 w 204597"/>
                  <a:gd name="connsiteY5" fmla="*/ 0 h 371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7" h="371189">
                    <a:moveTo>
                      <a:pt x="204597" y="371189"/>
                    </a:moveTo>
                    <a:lnTo>
                      <a:pt x="0" y="371189"/>
                    </a:lnTo>
                    <a:lnTo>
                      <a:pt x="0" y="361855"/>
                    </a:lnTo>
                    <a:lnTo>
                      <a:pt x="195263" y="361855"/>
                    </a:lnTo>
                    <a:lnTo>
                      <a:pt x="195263" y="0"/>
                    </a:lnTo>
                    <a:lnTo>
                      <a:pt x="204597"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6" name="任意多边形: 形状 235">
                <a:extLst>
                  <a:ext uri="{FF2B5EF4-FFF2-40B4-BE49-F238E27FC236}">
                    <a16:creationId xmlns:a16="http://schemas.microsoft.com/office/drawing/2014/main" id="{108A752D-84B4-F537-173A-44F7E5143A9F}"/>
                  </a:ext>
                </a:extLst>
              </p:cNvPr>
              <p:cNvSpPr/>
              <p:nvPr/>
            </p:nvSpPr>
            <p:spPr>
              <a:xfrm>
                <a:off x="4907120" y="1959609"/>
                <a:ext cx="140779" cy="370046"/>
              </a:xfrm>
              <a:custGeom>
                <a:avLst/>
                <a:gdLst>
                  <a:gd name="connsiteX0" fmla="*/ 140779 w 140779"/>
                  <a:gd name="connsiteY0" fmla="*/ 370046 h 370046"/>
                  <a:gd name="connsiteX1" fmla="*/ 131350 w 140779"/>
                  <a:gd name="connsiteY1" fmla="*/ 370046 h 370046"/>
                  <a:gd name="connsiteX2" fmla="*/ 131350 w 140779"/>
                  <a:gd name="connsiteY2" fmla="*/ 105918 h 370046"/>
                  <a:gd name="connsiteX3" fmla="*/ 0 w 140779"/>
                  <a:gd name="connsiteY3" fmla="*/ 7525 h 370046"/>
                  <a:gd name="connsiteX4" fmla="*/ 5620 w 140779"/>
                  <a:gd name="connsiteY4" fmla="*/ 0 h 370046"/>
                  <a:gd name="connsiteX5" fmla="*/ 140779 w 140779"/>
                  <a:gd name="connsiteY5" fmla="*/ 101251 h 37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370046">
                    <a:moveTo>
                      <a:pt x="140779" y="370046"/>
                    </a:moveTo>
                    <a:lnTo>
                      <a:pt x="131350" y="370046"/>
                    </a:lnTo>
                    <a:lnTo>
                      <a:pt x="131350" y="105918"/>
                    </a:lnTo>
                    <a:lnTo>
                      <a:pt x="0" y="7525"/>
                    </a:lnTo>
                    <a:lnTo>
                      <a:pt x="5620" y="0"/>
                    </a:lnTo>
                    <a:lnTo>
                      <a:pt x="140779" y="101251"/>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7" name="任意多边形: 形状 236">
                <a:extLst>
                  <a:ext uri="{FF2B5EF4-FFF2-40B4-BE49-F238E27FC236}">
                    <a16:creationId xmlns:a16="http://schemas.microsoft.com/office/drawing/2014/main" id="{0A5BC86A-5D63-B606-0472-C2211339F079}"/>
                  </a:ext>
                </a:extLst>
              </p:cNvPr>
              <p:cNvSpPr/>
              <p:nvPr/>
            </p:nvSpPr>
            <p:spPr>
              <a:xfrm>
                <a:off x="5008466" y="1959133"/>
                <a:ext cx="104203" cy="370522"/>
              </a:xfrm>
              <a:custGeom>
                <a:avLst/>
                <a:gdLst>
                  <a:gd name="connsiteX0" fmla="*/ 0 w 104203"/>
                  <a:gd name="connsiteY0" fmla="*/ 0 h 370522"/>
                  <a:gd name="connsiteX1" fmla="*/ 94774 w 104203"/>
                  <a:gd name="connsiteY1" fmla="*/ 73152 h 370522"/>
                  <a:gd name="connsiteX2" fmla="*/ 94774 w 104203"/>
                  <a:gd name="connsiteY2" fmla="*/ 370523 h 370522"/>
                  <a:gd name="connsiteX3" fmla="*/ 104204 w 104203"/>
                  <a:gd name="connsiteY3" fmla="*/ 370523 h 370522"/>
                  <a:gd name="connsiteX4" fmla="*/ 104204 w 104203"/>
                  <a:gd name="connsiteY4" fmla="*/ 68485 h 370522"/>
                  <a:gd name="connsiteX5" fmla="*/ 15335 w 104203"/>
                  <a:gd name="connsiteY5" fmla="*/ 0 h 37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203" h="370522">
                    <a:moveTo>
                      <a:pt x="0" y="0"/>
                    </a:moveTo>
                    <a:lnTo>
                      <a:pt x="94774" y="73152"/>
                    </a:lnTo>
                    <a:lnTo>
                      <a:pt x="94774" y="370523"/>
                    </a:lnTo>
                    <a:lnTo>
                      <a:pt x="104204" y="370523"/>
                    </a:lnTo>
                    <a:lnTo>
                      <a:pt x="104204" y="68485"/>
                    </a:lnTo>
                    <a:lnTo>
                      <a:pt x="15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8" name="任意多边形: 形状 237">
                <a:extLst>
                  <a:ext uri="{FF2B5EF4-FFF2-40B4-BE49-F238E27FC236}">
                    <a16:creationId xmlns:a16="http://schemas.microsoft.com/office/drawing/2014/main" id="{937E23FE-6CD0-CC36-70ED-152A15285CD2}"/>
                  </a:ext>
                </a:extLst>
              </p:cNvPr>
              <p:cNvSpPr/>
              <p:nvPr/>
            </p:nvSpPr>
            <p:spPr>
              <a:xfrm>
                <a:off x="5061520" y="1959133"/>
                <a:ext cx="51149" cy="40957"/>
              </a:xfrm>
              <a:custGeom>
                <a:avLst/>
                <a:gdLst>
                  <a:gd name="connsiteX0" fmla="*/ 41720 w 51149"/>
                  <a:gd name="connsiteY0" fmla="*/ 0 h 40957"/>
                  <a:gd name="connsiteX1" fmla="*/ 41720 w 51149"/>
                  <a:gd name="connsiteY1" fmla="*/ 1714 h 40957"/>
                  <a:gd name="connsiteX2" fmla="*/ 0 w 51149"/>
                  <a:gd name="connsiteY2" fmla="*/ 33433 h 40957"/>
                  <a:gd name="connsiteX3" fmla="*/ 5715 w 51149"/>
                  <a:gd name="connsiteY3" fmla="*/ 40957 h 40957"/>
                  <a:gd name="connsiteX4" fmla="*/ 51149 w 51149"/>
                  <a:gd name="connsiteY4" fmla="*/ 6382 h 40957"/>
                  <a:gd name="connsiteX5" fmla="*/ 51149 w 51149"/>
                  <a:gd name="connsiteY5" fmla="*/ 0 h 4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49" h="40957">
                    <a:moveTo>
                      <a:pt x="41720" y="0"/>
                    </a:moveTo>
                    <a:lnTo>
                      <a:pt x="41720" y="1714"/>
                    </a:lnTo>
                    <a:lnTo>
                      <a:pt x="0" y="33433"/>
                    </a:lnTo>
                    <a:lnTo>
                      <a:pt x="5715" y="40957"/>
                    </a:lnTo>
                    <a:lnTo>
                      <a:pt x="51149" y="6382"/>
                    </a:lnTo>
                    <a:lnTo>
                      <a:pt x="51149"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39" name="任意多边形: 形状 238">
                <a:extLst>
                  <a:ext uri="{FF2B5EF4-FFF2-40B4-BE49-F238E27FC236}">
                    <a16:creationId xmlns:a16="http://schemas.microsoft.com/office/drawing/2014/main" id="{0F13EA1F-B94E-75D1-0EAC-36BC0954F818}"/>
                  </a:ext>
                </a:extLst>
              </p:cNvPr>
              <p:cNvSpPr/>
              <p:nvPr/>
            </p:nvSpPr>
            <p:spPr>
              <a:xfrm>
                <a:off x="4905215" y="1959133"/>
                <a:ext cx="140779" cy="107727"/>
              </a:xfrm>
              <a:custGeom>
                <a:avLst/>
                <a:gdLst>
                  <a:gd name="connsiteX0" fmla="*/ 0 w 140779"/>
                  <a:gd name="connsiteY0" fmla="*/ 0 h 107727"/>
                  <a:gd name="connsiteX1" fmla="*/ 0 w 140779"/>
                  <a:gd name="connsiteY1" fmla="*/ 6382 h 107727"/>
                  <a:gd name="connsiteX2" fmla="*/ 135160 w 140779"/>
                  <a:gd name="connsiteY2" fmla="*/ 107728 h 107727"/>
                  <a:gd name="connsiteX3" fmla="*/ 140779 w 140779"/>
                  <a:gd name="connsiteY3" fmla="*/ 100203 h 107727"/>
                  <a:gd name="connsiteX4" fmla="*/ 9430 w 140779"/>
                  <a:gd name="connsiteY4" fmla="*/ 1714 h 107727"/>
                  <a:gd name="connsiteX5" fmla="*/ 9430 w 14077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107727">
                    <a:moveTo>
                      <a:pt x="0" y="0"/>
                    </a:moveTo>
                    <a:lnTo>
                      <a:pt x="0" y="6382"/>
                    </a:lnTo>
                    <a:lnTo>
                      <a:pt x="135160" y="107728"/>
                    </a:lnTo>
                    <a:lnTo>
                      <a:pt x="140779" y="100203"/>
                    </a:lnTo>
                    <a:lnTo>
                      <a:pt x="9430" y="1714"/>
                    </a:lnTo>
                    <a:lnTo>
                      <a:pt x="9430"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0" name="任意多边形: 形状 239">
                <a:extLst>
                  <a:ext uri="{FF2B5EF4-FFF2-40B4-BE49-F238E27FC236}">
                    <a16:creationId xmlns:a16="http://schemas.microsoft.com/office/drawing/2014/main" id="{28E2C5DF-3BC1-306C-B2C9-67AF16F8B4B9}"/>
                  </a:ext>
                </a:extLst>
              </p:cNvPr>
              <p:cNvSpPr/>
              <p:nvPr/>
            </p:nvSpPr>
            <p:spPr>
              <a:xfrm>
                <a:off x="5007895" y="1959133"/>
                <a:ext cx="102870" cy="72961"/>
              </a:xfrm>
              <a:custGeom>
                <a:avLst/>
                <a:gdLst>
                  <a:gd name="connsiteX0" fmla="*/ 0 w 102870"/>
                  <a:gd name="connsiteY0" fmla="*/ 0 h 72961"/>
                  <a:gd name="connsiteX1" fmla="*/ 97250 w 102870"/>
                  <a:gd name="connsiteY1" fmla="*/ 72962 h 72961"/>
                  <a:gd name="connsiteX2" fmla="*/ 102870 w 102870"/>
                  <a:gd name="connsiteY2" fmla="*/ 65532 h 72961"/>
                  <a:gd name="connsiteX3" fmla="*/ 15621 w 102870"/>
                  <a:gd name="connsiteY3" fmla="*/ 0 h 72961"/>
                </a:gdLst>
                <a:ahLst/>
                <a:cxnLst>
                  <a:cxn ang="0">
                    <a:pos x="connsiteX0" y="connsiteY0"/>
                  </a:cxn>
                  <a:cxn ang="0">
                    <a:pos x="connsiteX1" y="connsiteY1"/>
                  </a:cxn>
                  <a:cxn ang="0">
                    <a:pos x="connsiteX2" y="connsiteY2"/>
                  </a:cxn>
                  <a:cxn ang="0">
                    <a:pos x="connsiteX3" y="connsiteY3"/>
                  </a:cxn>
                </a:cxnLst>
                <a:rect l="l" t="t" r="r" b="b"/>
                <a:pathLst>
                  <a:path w="102870" h="72961">
                    <a:moveTo>
                      <a:pt x="0" y="0"/>
                    </a:moveTo>
                    <a:lnTo>
                      <a:pt x="97250" y="72962"/>
                    </a:lnTo>
                    <a:lnTo>
                      <a:pt x="10287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1" name="任意多边形: 形状 240">
                <a:extLst>
                  <a:ext uri="{FF2B5EF4-FFF2-40B4-BE49-F238E27FC236}">
                    <a16:creationId xmlns:a16="http://schemas.microsoft.com/office/drawing/2014/main" id="{8B774A3B-5C53-11B4-B52D-CEDBF67145D9}"/>
                  </a:ext>
                </a:extLst>
              </p:cNvPr>
              <p:cNvSpPr/>
              <p:nvPr/>
            </p:nvSpPr>
            <p:spPr>
              <a:xfrm>
                <a:off x="6140036" y="1959133"/>
                <a:ext cx="43148" cy="40576"/>
              </a:xfrm>
              <a:custGeom>
                <a:avLst/>
                <a:gdLst>
                  <a:gd name="connsiteX0" fmla="*/ 33719 w 43148"/>
                  <a:gd name="connsiteY0" fmla="*/ 0 h 40576"/>
                  <a:gd name="connsiteX1" fmla="*/ 33719 w 43148"/>
                  <a:gd name="connsiteY1" fmla="*/ 762 h 40576"/>
                  <a:gd name="connsiteX2" fmla="*/ 0 w 43148"/>
                  <a:gd name="connsiteY2" fmla="*/ 33814 h 40576"/>
                  <a:gd name="connsiteX3" fmla="*/ 6572 w 43148"/>
                  <a:gd name="connsiteY3" fmla="*/ 40577 h 40576"/>
                  <a:gd name="connsiteX4" fmla="*/ 43148 w 43148"/>
                  <a:gd name="connsiteY4" fmla="*/ 4667 h 40576"/>
                  <a:gd name="connsiteX5" fmla="*/ 43148 w 43148"/>
                  <a:gd name="connsiteY5" fmla="*/ 0 h 40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48" h="40576">
                    <a:moveTo>
                      <a:pt x="33719" y="0"/>
                    </a:moveTo>
                    <a:lnTo>
                      <a:pt x="33719" y="762"/>
                    </a:lnTo>
                    <a:lnTo>
                      <a:pt x="0" y="33814"/>
                    </a:lnTo>
                    <a:lnTo>
                      <a:pt x="6572" y="40577"/>
                    </a:lnTo>
                    <a:lnTo>
                      <a:pt x="43148" y="4667"/>
                    </a:lnTo>
                    <a:lnTo>
                      <a:pt x="43148"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2" name="任意多边形: 形状 241">
                <a:extLst>
                  <a:ext uri="{FF2B5EF4-FFF2-40B4-BE49-F238E27FC236}">
                    <a16:creationId xmlns:a16="http://schemas.microsoft.com/office/drawing/2014/main" id="{48A0E5E5-7C05-092B-EB41-3EE94880F851}"/>
                  </a:ext>
                </a:extLst>
              </p:cNvPr>
              <p:cNvSpPr/>
              <p:nvPr/>
            </p:nvSpPr>
            <p:spPr>
              <a:xfrm>
                <a:off x="5171820" y="1959133"/>
                <a:ext cx="407003" cy="7334"/>
              </a:xfrm>
              <a:custGeom>
                <a:avLst/>
                <a:gdLst>
                  <a:gd name="connsiteX0" fmla="*/ 0 w 407003"/>
                  <a:gd name="connsiteY0" fmla="*/ 0 h 7334"/>
                  <a:gd name="connsiteX1" fmla="*/ 407003 w 407003"/>
                  <a:gd name="connsiteY1" fmla="*/ 0 h 7334"/>
                  <a:gd name="connsiteX2" fmla="*/ 407003 w 407003"/>
                  <a:gd name="connsiteY2" fmla="*/ 7334 h 7334"/>
                  <a:gd name="connsiteX3" fmla="*/ 0 w 407003"/>
                  <a:gd name="connsiteY3" fmla="*/ 7334 h 7334"/>
                </a:gdLst>
                <a:ahLst/>
                <a:cxnLst>
                  <a:cxn ang="0">
                    <a:pos x="connsiteX0" y="connsiteY0"/>
                  </a:cxn>
                  <a:cxn ang="0">
                    <a:pos x="connsiteX1" y="connsiteY1"/>
                  </a:cxn>
                  <a:cxn ang="0">
                    <a:pos x="connsiteX2" y="connsiteY2"/>
                  </a:cxn>
                  <a:cxn ang="0">
                    <a:pos x="connsiteX3" y="connsiteY3"/>
                  </a:cxn>
                </a:cxnLst>
                <a:rect l="l" t="t" r="r" b="b"/>
                <a:pathLst>
                  <a:path w="407003" h="7334">
                    <a:moveTo>
                      <a:pt x="0" y="0"/>
                    </a:moveTo>
                    <a:lnTo>
                      <a:pt x="407003" y="0"/>
                    </a:lnTo>
                    <a:lnTo>
                      <a:pt x="407003"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3" name="任意多边形: 形状 242">
                <a:extLst>
                  <a:ext uri="{FF2B5EF4-FFF2-40B4-BE49-F238E27FC236}">
                    <a16:creationId xmlns:a16="http://schemas.microsoft.com/office/drawing/2014/main" id="{8B7BDF37-41C3-BB38-BE51-5E96B753BEDA}"/>
                  </a:ext>
                </a:extLst>
              </p:cNvPr>
              <p:cNvSpPr/>
              <p:nvPr/>
            </p:nvSpPr>
            <p:spPr>
              <a:xfrm>
                <a:off x="5574061"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4" name="任意多边形: 形状 243">
                <a:extLst>
                  <a:ext uri="{FF2B5EF4-FFF2-40B4-BE49-F238E27FC236}">
                    <a16:creationId xmlns:a16="http://schemas.microsoft.com/office/drawing/2014/main" id="{ED8BECB8-5C4F-91B9-2073-768E9E0CFD9C}"/>
                  </a:ext>
                </a:extLst>
              </p:cNvPr>
              <p:cNvSpPr/>
              <p:nvPr/>
            </p:nvSpPr>
            <p:spPr>
              <a:xfrm>
                <a:off x="5645403" y="1959133"/>
                <a:ext cx="271271" cy="7334"/>
              </a:xfrm>
              <a:custGeom>
                <a:avLst/>
                <a:gdLst>
                  <a:gd name="connsiteX0" fmla="*/ 0 w 271271"/>
                  <a:gd name="connsiteY0" fmla="*/ 0 h 7334"/>
                  <a:gd name="connsiteX1" fmla="*/ 271272 w 271271"/>
                  <a:gd name="connsiteY1" fmla="*/ 0 h 7334"/>
                  <a:gd name="connsiteX2" fmla="*/ 271272 w 271271"/>
                  <a:gd name="connsiteY2" fmla="*/ 7334 h 7334"/>
                  <a:gd name="connsiteX3" fmla="*/ 0 w 271271"/>
                  <a:gd name="connsiteY3" fmla="*/ 7334 h 7334"/>
                </a:gdLst>
                <a:ahLst/>
                <a:cxnLst>
                  <a:cxn ang="0">
                    <a:pos x="connsiteX0" y="connsiteY0"/>
                  </a:cxn>
                  <a:cxn ang="0">
                    <a:pos x="connsiteX1" y="connsiteY1"/>
                  </a:cxn>
                  <a:cxn ang="0">
                    <a:pos x="connsiteX2" y="connsiteY2"/>
                  </a:cxn>
                  <a:cxn ang="0">
                    <a:pos x="connsiteX3" y="connsiteY3"/>
                  </a:cxn>
                </a:cxnLst>
                <a:rect l="l" t="t" r="r" b="b"/>
                <a:pathLst>
                  <a:path w="271271" h="7334">
                    <a:moveTo>
                      <a:pt x="0" y="0"/>
                    </a:moveTo>
                    <a:lnTo>
                      <a:pt x="271272" y="0"/>
                    </a:lnTo>
                    <a:lnTo>
                      <a:pt x="271272" y="7334"/>
                    </a:lnTo>
                    <a:lnTo>
                      <a:pt x="0" y="7334"/>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5" name="任意多边形: 形状 244">
                <a:extLst>
                  <a:ext uri="{FF2B5EF4-FFF2-40B4-BE49-F238E27FC236}">
                    <a16:creationId xmlns:a16="http://schemas.microsoft.com/office/drawing/2014/main" id="{F9B4F543-B3B1-F056-7B35-19BC4AEBF9C9}"/>
                  </a:ext>
                </a:extLst>
              </p:cNvPr>
              <p:cNvSpPr/>
              <p:nvPr/>
            </p:nvSpPr>
            <p:spPr>
              <a:xfrm>
                <a:off x="5640736" y="1959133"/>
                <a:ext cx="9429" cy="69437"/>
              </a:xfrm>
              <a:custGeom>
                <a:avLst/>
                <a:gdLst>
                  <a:gd name="connsiteX0" fmla="*/ 0 w 9429"/>
                  <a:gd name="connsiteY0" fmla="*/ 0 h 69437"/>
                  <a:gd name="connsiteX1" fmla="*/ 9430 w 9429"/>
                  <a:gd name="connsiteY1" fmla="*/ 0 h 69437"/>
                  <a:gd name="connsiteX2" fmla="*/ 9430 w 9429"/>
                  <a:gd name="connsiteY2" fmla="*/ 69437 h 69437"/>
                  <a:gd name="connsiteX3" fmla="*/ 0 w 9429"/>
                  <a:gd name="connsiteY3" fmla="*/ 69437 h 69437"/>
                </a:gdLst>
                <a:ahLst/>
                <a:cxnLst>
                  <a:cxn ang="0">
                    <a:pos x="connsiteX0" y="connsiteY0"/>
                  </a:cxn>
                  <a:cxn ang="0">
                    <a:pos x="connsiteX1" y="connsiteY1"/>
                  </a:cxn>
                  <a:cxn ang="0">
                    <a:pos x="connsiteX2" y="connsiteY2"/>
                  </a:cxn>
                  <a:cxn ang="0">
                    <a:pos x="connsiteX3" y="connsiteY3"/>
                  </a:cxn>
                </a:cxnLst>
                <a:rect l="l" t="t" r="r" b="b"/>
                <a:pathLst>
                  <a:path w="9429" h="69437">
                    <a:moveTo>
                      <a:pt x="0" y="0"/>
                    </a:moveTo>
                    <a:lnTo>
                      <a:pt x="9430" y="0"/>
                    </a:lnTo>
                    <a:lnTo>
                      <a:pt x="9430" y="69437"/>
                    </a:lnTo>
                    <a:lnTo>
                      <a:pt x="0" y="6943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6" name="任意多边形: 形状 245">
                <a:extLst>
                  <a:ext uri="{FF2B5EF4-FFF2-40B4-BE49-F238E27FC236}">
                    <a16:creationId xmlns:a16="http://schemas.microsoft.com/office/drawing/2014/main" id="{12C49D53-5114-2A50-666F-EE591F2A18BA}"/>
                  </a:ext>
                </a:extLst>
              </p:cNvPr>
              <p:cNvSpPr/>
              <p:nvPr/>
            </p:nvSpPr>
            <p:spPr>
              <a:xfrm>
                <a:off x="6078219" y="1959133"/>
                <a:ext cx="103060" cy="73056"/>
              </a:xfrm>
              <a:custGeom>
                <a:avLst/>
                <a:gdLst>
                  <a:gd name="connsiteX0" fmla="*/ 0 w 103060"/>
                  <a:gd name="connsiteY0" fmla="*/ 0 h 73056"/>
                  <a:gd name="connsiteX1" fmla="*/ 97441 w 103060"/>
                  <a:gd name="connsiteY1" fmla="*/ 73057 h 73056"/>
                  <a:gd name="connsiteX2" fmla="*/ 103060 w 103060"/>
                  <a:gd name="connsiteY2" fmla="*/ 65532 h 73056"/>
                  <a:gd name="connsiteX3" fmla="*/ 15621 w 103060"/>
                  <a:gd name="connsiteY3" fmla="*/ 0 h 73056"/>
                </a:gdLst>
                <a:ahLst/>
                <a:cxnLst>
                  <a:cxn ang="0">
                    <a:pos x="connsiteX0" y="connsiteY0"/>
                  </a:cxn>
                  <a:cxn ang="0">
                    <a:pos x="connsiteX1" y="connsiteY1"/>
                  </a:cxn>
                  <a:cxn ang="0">
                    <a:pos x="connsiteX2" y="connsiteY2"/>
                  </a:cxn>
                  <a:cxn ang="0">
                    <a:pos x="connsiteX3" y="connsiteY3"/>
                  </a:cxn>
                </a:cxnLst>
                <a:rect l="l" t="t" r="r" b="b"/>
                <a:pathLst>
                  <a:path w="103060" h="73056">
                    <a:moveTo>
                      <a:pt x="0" y="0"/>
                    </a:moveTo>
                    <a:lnTo>
                      <a:pt x="97441" y="73057"/>
                    </a:lnTo>
                    <a:lnTo>
                      <a:pt x="103060" y="65532"/>
                    </a:lnTo>
                    <a:lnTo>
                      <a:pt x="15621"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7" name="任意多边形: 形状 246">
                <a:extLst>
                  <a:ext uri="{FF2B5EF4-FFF2-40B4-BE49-F238E27FC236}">
                    <a16:creationId xmlns:a16="http://schemas.microsoft.com/office/drawing/2014/main" id="{BB0F1D6F-DA51-7474-EED8-28A2CDBF198B}"/>
                  </a:ext>
                </a:extLst>
              </p:cNvPr>
              <p:cNvSpPr/>
              <p:nvPr/>
            </p:nvSpPr>
            <p:spPr>
              <a:xfrm>
                <a:off x="5975730" y="1959133"/>
                <a:ext cx="138969" cy="107727"/>
              </a:xfrm>
              <a:custGeom>
                <a:avLst/>
                <a:gdLst>
                  <a:gd name="connsiteX0" fmla="*/ 0 w 138969"/>
                  <a:gd name="connsiteY0" fmla="*/ 0 h 107727"/>
                  <a:gd name="connsiteX1" fmla="*/ 0 w 138969"/>
                  <a:gd name="connsiteY1" fmla="*/ 4953 h 107727"/>
                  <a:gd name="connsiteX2" fmla="*/ 133255 w 138969"/>
                  <a:gd name="connsiteY2" fmla="*/ 107728 h 107727"/>
                  <a:gd name="connsiteX3" fmla="*/ 138970 w 138969"/>
                  <a:gd name="connsiteY3" fmla="*/ 100298 h 107727"/>
                  <a:gd name="connsiteX4" fmla="*/ 9335 w 138969"/>
                  <a:gd name="connsiteY4" fmla="*/ 381 h 107727"/>
                  <a:gd name="connsiteX5" fmla="*/ 9335 w 138969"/>
                  <a:gd name="connsiteY5" fmla="*/ 0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969" h="107727">
                    <a:moveTo>
                      <a:pt x="0" y="0"/>
                    </a:moveTo>
                    <a:lnTo>
                      <a:pt x="0" y="4953"/>
                    </a:lnTo>
                    <a:lnTo>
                      <a:pt x="133255" y="107728"/>
                    </a:lnTo>
                    <a:lnTo>
                      <a:pt x="138970" y="100298"/>
                    </a:lnTo>
                    <a:lnTo>
                      <a:pt x="9335" y="381"/>
                    </a:lnTo>
                    <a:lnTo>
                      <a:pt x="9335" y="0"/>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8" name="任意多边形: 形状 247">
                <a:extLst>
                  <a:ext uri="{FF2B5EF4-FFF2-40B4-BE49-F238E27FC236}">
                    <a16:creationId xmlns:a16="http://schemas.microsoft.com/office/drawing/2014/main" id="{75D04181-36F0-5001-772C-E911AFFAB974}"/>
                  </a:ext>
                </a:extLst>
              </p:cNvPr>
              <p:cNvSpPr/>
              <p:nvPr/>
            </p:nvSpPr>
            <p:spPr>
              <a:xfrm>
                <a:off x="4627562" y="1959133"/>
                <a:ext cx="205549" cy="4667"/>
              </a:xfrm>
              <a:custGeom>
                <a:avLst/>
                <a:gdLst>
                  <a:gd name="connsiteX0" fmla="*/ 0 w 205549"/>
                  <a:gd name="connsiteY0" fmla="*/ 0 h 4667"/>
                  <a:gd name="connsiteX1" fmla="*/ 205550 w 205549"/>
                  <a:gd name="connsiteY1" fmla="*/ 0 h 4667"/>
                  <a:gd name="connsiteX2" fmla="*/ 205550 w 205549"/>
                  <a:gd name="connsiteY2" fmla="*/ 4667 h 4667"/>
                  <a:gd name="connsiteX3" fmla="*/ 0 w 205549"/>
                  <a:gd name="connsiteY3" fmla="*/ 4667 h 4667"/>
                </a:gdLst>
                <a:ahLst/>
                <a:cxnLst>
                  <a:cxn ang="0">
                    <a:pos x="connsiteX0" y="connsiteY0"/>
                  </a:cxn>
                  <a:cxn ang="0">
                    <a:pos x="connsiteX1" y="connsiteY1"/>
                  </a:cxn>
                  <a:cxn ang="0">
                    <a:pos x="connsiteX2" y="connsiteY2"/>
                  </a:cxn>
                  <a:cxn ang="0">
                    <a:pos x="connsiteX3" y="connsiteY3"/>
                  </a:cxn>
                </a:cxnLst>
                <a:rect l="l" t="t" r="r" b="b"/>
                <a:pathLst>
                  <a:path w="205549" h="4667">
                    <a:moveTo>
                      <a:pt x="0" y="0"/>
                    </a:moveTo>
                    <a:lnTo>
                      <a:pt x="205550" y="0"/>
                    </a:lnTo>
                    <a:lnTo>
                      <a:pt x="20555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sp>
            <p:nvSpPr>
              <p:cNvPr id="249" name="任意多边形: 形状 248">
                <a:extLst>
                  <a:ext uri="{FF2B5EF4-FFF2-40B4-BE49-F238E27FC236}">
                    <a16:creationId xmlns:a16="http://schemas.microsoft.com/office/drawing/2014/main" id="{354679E2-D1D3-CF27-41F6-6B1A7EEA2192}"/>
                  </a:ext>
                </a:extLst>
              </p:cNvPr>
              <p:cNvSpPr/>
              <p:nvPr/>
            </p:nvSpPr>
            <p:spPr>
              <a:xfrm>
                <a:off x="4227512" y="1959133"/>
                <a:ext cx="339090" cy="4667"/>
              </a:xfrm>
              <a:custGeom>
                <a:avLst/>
                <a:gdLst>
                  <a:gd name="connsiteX0" fmla="*/ 0 w 339090"/>
                  <a:gd name="connsiteY0" fmla="*/ 0 h 4667"/>
                  <a:gd name="connsiteX1" fmla="*/ 339090 w 339090"/>
                  <a:gd name="connsiteY1" fmla="*/ 0 h 4667"/>
                  <a:gd name="connsiteX2" fmla="*/ 339090 w 339090"/>
                  <a:gd name="connsiteY2" fmla="*/ 4667 h 4667"/>
                  <a:gd name="connsiteX3" fmla="*/ 0 w 339090"/>
                  <a:gd name="connsiteY3" fmla="*/ 4667 h 4667"/>
                </a:gdLst>
                <a:ahLst/>
                <a:cxnLst>
                  <a:cxn ang="0">
                    <a:pos x="connsiteX0" y="connsiteY0"/>
                  </a:cxn>
                  <a:cxn ang="0">
                    <a:pos x="connsiteX1" y="connsiteY1"/>
                  </a:cxn>
                  <a:cxn ang="0">
                    <a:pos x="connsiteX2" y="connsiteY2"/>
                  </a:cxn>
                  <a:cxn ang="0">
                    <a:pos x="connsiteX3" y="connsiteY3"/>
                  </a:cxn>
                </a:cxnLst>
                <a:rect l="l" t="t" r="r" b="b"/>
                <a:pathLst>
                  <a:path w="339090" h="4667">
                    <a:moveTo>
                      <a:pt x="0" y="0"/>
                    </a:moveTo>
                    <a:lnTo>
                      <a:pt x="339090" y="0"/>
                    </a:lnTo>
                    <a:lnTo>
                      <a:pt x="339090" y="4667"/>
                    </a:lnTo>
                    <a:lnTo>
                      <a:pt x="0" y="4667"/>
                    </a:lnTo>
                    <a:close/>
                  </a:path>
                </a:pathLst>
              </a:custGeom>
              <a:grpFill/>
              <a:ln w="9525" cap="flat">
                <a:noFill/>
                <a:prstDash val="solid"/>
                <a:miter/>
              </a:ln>
            </p:spPr>
            <p:txBody>
              <a:bodyPr rtlCol="0" anchor="ctr"/>
              <a:lstStyle/>
              <a:p>
                <a:endParaRPr lang="zh-CN" altLang="en-US">
                  <a:solidFill>
                    <a:sysClr val="windowText" lastClr="000000"/>
                  </a:solidFill>
                </a:endParaRPr>
              </a:p>
            </p:txBody>
          </p:sp>
        </p:grpSp>
      </p:grpSp>
      <p:sp>
        <p:nvSpPr>
          <p:cNvPr id="2" name="Title Placeholder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endParaRPr lang="zh-CN" altLang="en-US" dirty="0"/>
          </a:p>
        </p:txBody>
      </p:sp>
      <p:sp>
        <p:nvSpPr>
          <p:cNvPr id="3" name="Text Placeholder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endParaRPr lang="zh-CN" altLang="en-US" dirty="0"/>
          </a:p>
        </p:txBody>
      </p:sp>
      <p:sp>
        <p:nvSpPr>
          <p:cNvPr id="5" name="Footer Placeholder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bg1"/>
                </a:solidFill>
              </a:defRPr>
            </a:lvl1pPr>
          </a:lstStyle>
          <a:p>
            <a:r>
              <a:rPr lang="en-US" altLang="zh-CN"/>
              <a:t>51PPT</a:t>
            </a:r>
            <a:endParaRPr lang="en-US" dirty="0"/>
          </a:p>
        </p:txBody>
      </p:sp>
      <p:sp>
        <p:nvSpPr>
          <p:cNvPr id="4" name="Date Placeholder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bg1"/>
                </a:solidFill>
              </a:defRPr>
            </a:lvl1pPr>
          </a:lstStyle>
          <a:p>
            <a:fld id="{F1D88CD4-0DDA-43D1-81AC-177201E466EF}" type="datetime1">
              <a:rPr lang="zh-CN" altLang="en-US" smtClean="0"/>
              <a:t>2023/7/4</a:t>
            </a:fld>
            <a:endParaRPr lang="en-US" dirty="0"/>
          </a:p>
        </p:txBody>
      </p:sp>
      <p:sp>
        <p:nvSpPr>
          <p:cNvPr id="6" name="Slide Number Placeholder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bg1"/>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57" r:id="rId4"/>
    <p:sldLayoutId id="2147483651" r:id="rId5"/>
    <p:sldLayoutId id="2147483654" r:id="rId6"/>
    <p:sldLayoutId id="2147483655" r:id="rId7"/>
    <p:sldLayoutId id="2147483656" r:id="rId8"/>
    <p:sldLayoutId id="2147483659" r:id="rId9"/>
  </p:sldLayoutIdLst>
  <p:hf hdr="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3.xml"/><Relationship Id="rId7" Type="http://schemas.openxmlformats.org/officeDocument/2006/relationships/hyperlink" Target="http://www.51pptmoban.com/zt/jiuyeshizhan/" TargetMode="External"/><Relationship Id="rId2" Type="http://schemas.openxmlformats.org/officeDocument/2006/relationships/slideLayout" Target="../slideLayouts/slideLayout9.xml"/><Relationship Id="rId1" Type="http://schemas.openxmlformats.org/officeDocument/2006/relationships/tags" Target="../tags/tag6.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hyperlink" Target="http://www.51pptmoban.com/daren.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 Id="rId5" Type="http://schemas.openxmlformats.org/officeDocument/2006/relationships/image" Target="../media/image7.sv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a:extLst>
              <a:ext uri="{FF2B5EF4-FFF2-40B4-BE49-F238E27FC236}">
                <a16:creationId xmlns:a16="http://schemas.microsoft.com/office/drawing/2014/main" id="{78C39F4E-441B-AFF7-27B7-36ECA2B2C9DB}"/>
              </a:ext>
            </a:extLst>
          </p:cNvPr>
          <p:cNvSpPr>
            <a:spLocks noGrp="1"/>
          </p:cNvSpPr>
          <p:nvPr>
            <p:ph type="ctrTitle"/>
          </p:nvPr>
        </p:nvSpPr>
        <p:spPr/>
        <p:txBody>
          <a:bodyPr/>
          <a:lstStyle/>
          <a:p>
            <a:r>
              <a:rPr lang="zh-CN" altLang="en-US" dirty="0"/>
              <a:t>简约风开题报告答辩</a:t>
            </a:r>
          </a:p>
        </p:txBody>
      </p:sp>
      <p:sp>
        <p:nvSpPr>
          <p:cNvPr id="9" name="副标题 8">
            <a:extLst>
              <a:ext uri="{FF2B5EF4-FFF2-40B4-BE49-F238E27FC236}">
                <a16:creationId xmlns:a16="http://schemas.microsoft.com/office/drawing/2014/main" id="{D41C832B-7943-FC4F-96BE-917160DA59CF}"/>
              </a:ext>
            </a:extLst>
          </p:cNvPr>
          <p:cNvSpPr>
            <a:spLocks noGrp="1"/>
          </p:cNvSpPr>
          <p:nvPr>
            <p:ph type="subTitle" idx="1"/>
          </p:nvPr>
        </p:nvSpPr>
        <p:spPr/>
        <p:txBody>
          <a:bodyPr/>
          <a:lstStyle/>
          <a:p>
            <a:r>
              <a:rPr lang="zh-CN" altLang="en-US" dirty="0"/>
              <a:t>毕业开题答辩</a:t>
            </a:r>
          </a:p>
        </p:txBody>
      </p:sp>
      <p:sp>
        <p:nvSpPr>
          <p:cNvPr id="10" name="文本占位符 9">
            <a:extLst>
              <a:ext uri="{FF2B5EF4-FFF2-40B4-BE49-F238E27FC236}">
                <a16:creationId xmlns:a16="http://schemas.microsoft.com/office/drawing/2014/main" id="{BED61926-1FA3-08F8-02F6-4F7EE6B64463}"/>
              </a:ext>
            </a:extLst>
          </p:cNvPr>
          <p:cNvSpPr>
            <a:spLocks noGrp="1"/>
          </p:cNvSpPr>
          <p:nvPr>
            <p:ph type="body" sz="quarter" idx="13"/>
          </p:nvPr>
        </p:nvSpPr>
        <p:spPr/>
        <p:txBody>
          <a:bodyPr/>
          <a:lstStyle/>
          <a:p>
            <a:r>
              <a:rPr lang="zh-CN" altLang="en-US" dirty="0"/>
              <a:t>指导老师：</a:t>
            </a:r>
            <a:r>
              <a:rPr lang="en-US" altLang="zh-CN" dirty="0"/>
              <a:t>51PPT</a:t>
            </a:r>
            <a:endParaRPr lang="zh-CN" altLang="en-US" dirty="0"/>
          </a:p>
        </p:txBody>
      </p:sp>
      <p:sp>
        <p:nvSpPr>
          <p:cNvPr id="11" name="文本占位符 10">
            <a:extLst>
              <a:ext uri="{FF2B5EF4-FFF2-40B4-BE49-F238E27FC236}">
                <a16:creationId xmlns:a16="http://schemas.microsoft.com/office/drawing/2014/main" id="{E991D881-07C2-0163-FC62-043A2E28A0EF}"/>
              </a:ext>
            </a:extLst>
          </p:cNvPr>
          <p:cNvSpPr>
            <a:spLocks noGrp="1"/>
          </p:cNvSpPr>
          <p:nvPr>
            <p:ph type="body" sz="quarter" idx="14"/>
          </p:nvPr>
        </p:nvSpPr>
        <p:spPr/>
        <p:txBody>
          <a:bodyPr/>
          <a:lstStyle/>
          <a:p>
            <a:r>
              <a:rPr lang="zh-CN" altLang="en-US" dirty="0"/>
              <a:t>答辩学生：新想事成</a:t>
            </a:r>
          </a:p>
        </p:txBody>
      </p:sp>
      <p:sp>
        <p:nvSpPr>
          <p:cNvPr id="12" name="文本占位符 11">
            <a:extLst>
              <a:ext uri="{FF2B5EF4-FFF2-40B4-BE49-F238E27FC236}">
                <a16:creationId xmlns:a16="http://schemas.microsoft.com/office/drawing/2014/main" id="{46649B66-2C6A-0508-7CC6-F5A0F1D40931}"/>
              </a:ext>
            </a:extLst>
          </p:cNvPr>
          <p:cNvSpPr>
            <a:spLocks noGrp="1"/>
          </p:cNvSpPr>
          <p:nvPr>
            <p:ph type="body" sz="quarter" idx="15"/>
          </p:nvPr>
        </p:nvSpPr>
        <p:spPr/>
        <p:txBody>
          <a:bodyPr/>
          <a:lstStyle/>
          <a:p>
            <a:r>
              <a:rPr lang="en-US" altLang="zh-CN" dirty="0"/>
              <a:t>SIMPLE STYLE OPENING REPORT DEFENSE</a:t>
            </a:r>
            <a:endParaRPr lang="zh-CN" altLang="en-US" dirty="0"/>
          </a:p>
        </p:txBody>
      </p:sp>
    </p:spTree>
    <p:extLst>
      <p:ext uri="{BB962C8B-B14F-4D97-AF65-F5344CB8AC3E}">
        <p14:creationId xmlns:p14="http://schemas.microsoft.com/office/powerpoint/2010/main" val="36686442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9DA807-C040-BB2C-BB1D-EACBE3E7F318}"/>
              </a:ext>
            </a:extLst>
          </p:cNvPr>
          <p:cNvSpPr>
            <a:spLocks noGrp="1"/>
          </p:cNvSpPr>
          <p:nvPr>
            <p:ph type="title"/>
          </p:nvPr>
        </p:nvSpPr>
        <p:spPr/>
        <p:txBody>
          <a:bodyPr/>
          <a:lstStyle/>
          <a:p>
            <a:r>
              <a:rPr lang="zh-CN" altLang="en-US" dirty="0"/>
              <a:t>研究思路</a:t>
            </a:r>
          </a:p>
        </p:txBody>
      </p:sp>
      <p:sp>
        <p:nvSpPr>
          <p:cNvPr id="3" name="日期占位符 2">
            <a:extLst>
              <a:ext uri="{FF2B5EF4-FFF2-40B4-BE49-F238E27FC236}">
                <a16:creationId xmlns:a16="http://schemas.microsoft.com/office/drawing/2014/main" id="{908864E5-882F-6F51-327F-674471E3914C}"/>
              </a:ext>
            </a:extLst>
          </p:cNvPr>
          <p:cNvSpPr>
            <a:spLocks noGrp="1"/>
          </p:cNvSpPr>
          <p:nvPr>
            <p:ph type="dt" sz="half" idx="10"/>
          </p:nvPr>
        </p:nvSpPr>
        <p:spPr/>
        <p:txBody>
          <a:bodyPr/>
          <a:lstStyle/>
          <a:p>
            <a:fld id="{368F720E-62C8-4F5B-A7C6-7471A0227578}" type="datetime1">
              <a:rPr lang="zh-CN" altLang="en-US" smtClean="0"/>
              <a:t>2023/7/4</a:t>
            </a:fld>
            <a:endParaRPr lang="zh-CN" altLang="en-US"/>
          </a:p>
        </p:txBody>
      </p:sp>
      <p:sp>
        <p:nvSpPr>
          <p:cNvPr id="4" name="页脚占位符 3">
            <a:extLst>
              <a:ext uri="{FF2B5EF4-FFF2-40B4-BE49-F238E27FC236}">
                <a16:creationId xmlns:a16="http://schemas.microsoft.com/office/drawing/2014/main" id="{11524988-4EA6-F84C-6E06-514C0E4EC445}"/>
              </a:ext>
            </a:extLst>
          </p:cNvPr>
          <p:cNvSpPr>
            <a:spLocks noGrp="1"/>
          </p:cNvSpPr>
          <p:nvPr>
            <p:ph type="ftr" sz="quarter" idx="11"/>
          </p:nvPr>
        </p:nvSpPr>
        <p:spPr/>
        <p:txBody>
          <a:bodyPr/>
          <a:lstStyle/>
          <a:p>
            <a:r>
              <a:rPr lang="en-US" altLang="zh-CN"/>
              <a:t>51PPT</a:t>
            </a:r>
            <a:endParaRPr lang="zh-CN" altLang="en-US"/>
          </a:p>
        </p:txBody>
      </p:sp>
      <p:sp>
        <p:nvSpPr>
          <p:cNvPr id="5" name="灯片编号占位符 4">
            <a:extLst>
              <a:ext uri="{FF2B5EF4-FFF2-40B4-BE49-F238E27FC236}">
                <a16:creationId xmlns:a16="http://schemas.microsoft.com/office/drawing/2014/main" id="{69D17B68-0F31-4539-0EE3-68E1E7B08993}"/>
              </a:ext>
            </a:extLst>
          </p:cNvPr>
          <p:cNvSpPr>
            <a:spLocks noGrp="1"/>
          </p:cNvSpPr>
          <p:nvPr>
            <p:ph type="sldNum" sz="quarter" idx="12"/>
          </p:nvPr>
        </p:nvSpPr>
        <p:spPr/>
        <p:txBody>
          <a:bodyPr/>
          <a:lstStyle/>
          <a:p>
            <a:fld id="{7F65B630-C7FF-41C0-9923-C5E5E29EED81}" type="slidenum">
              <a:rPr lang="zh-CN" altLang="en-US" smtClean="0"/>
              <a:t>10</a:t>
            </a:fld>
            <a:endParaRPr lang="zh-CN" altLang="en-US"/>
          </a:p>
        </p:txBody>
      </p:sp>
      <p:grpSp>
        <p:nvGrpSpPr>
          <p:cNvPr id="32" name="组合 31">
            <a:extLst>
              <a:ext uri="{FF2B5EF4-FFF2-40B4-BE49-F238E27FC236}">
                <a16:creationId xmlns:a16="http://schemas.microsoft.com/office/drawing/2014/main" id="{40684526-1FE0-69DA-E624-8D1B1EC843F0}"/>
              </a:ext>
            </a:extLst>
          </p:cNvPr>
          <p:cNvGrpSpPr/>
          <p:nvPr/>
        </p:nvGrpSpPr>
        <p:grpSpPr>
          <a:xfrm>
            <a:off x="6381944" y="4531543"/>
            <a:ext cx="5136955" cy="1602557"/>
            <a:chOff x="6381945" y="1412875"/>
            <a:chExt cx="5136955" cy="1602557"/>
          </a:xfrm>
        </p:grpSpPr>
        <p:sp>
          <p:nvSpPr>
            <p:cNvPr id="12" name="对话气泡: 矩形 11">
              <a:extLst>
                <a:ext uri="{FF2B5EF4-FFF2-40B4-BE49-F238E27FC236}">
                  <a16:creationId xmlns:a16="http://schemas.microsoft.com/office/drawing/2014/main" id="{A38FCB6B-5FAF-C5B5-6FEE-9F607B1363E6}"/>
                </a:ext>
              </a:extLst>
            </p:cNvPr>
            <p:cNvSpPr/>
            <p:nvPr/>
          </p:nvSpPr>
          <p:spPr>
            <a:xfrm>
              <a:off x="6381945" y="1412875"/>
              <a:ext cx="5136954" cy="1602557"/>
            </a:xfrm>
            <a:prstGeom prst="wedgeRectCallout">
              <a:avLst>
                <a:gd name="adj1" fmla="val -58353"/>
                <a:gd name="adj2" fmla="val 326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2492FBF1-8470-ABD3-866A-DD3EEEBA9033}"/>
                </a:ext>
              </a:extLst>
            </p:cNvPr>
            <p:cNvSpPr/>
            <p:nvPr/>
          </p:nvSpPr>
          <p:spPr>
            <a:xfrm>
              <a:off x="6595871" y="1412875"/>
              <a:ext cx="4923029" cy="15928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60246BC1-48A6-1E23-A86B-DFF62F0817FE}"/>
                </a:ext>
              </a:extLst>
            </p:cNvPr>
            <p:cNvSpPr txBox="1"/>
            <p:nvPr/>
          </p:nvSpPr>
          <p:spPr>
            <a:xfrm>
              <a:off x="6771385" y="1609118"/>
              <a:ext cx="4653280" cy="1200329"/>
            </a:xfrm>
            <a:prstGeom prst="rect">
              <a:avLst/>
            </a:prstGeom>
            <a:noFill/>
          </p:spPr>
          <p:txBody>
            <a:bodyPr wrap="square">
              <a:spAutoFit/>
            </a:bodyPr>
            <a:lstStyle/>
            <a:p>
              <a:r>
                <a:rPr lang="zh-CN" altLang="en-US" dirty="0">
                  <a:solidFill>
                    <a:srgbClr val="FFFFFF"/>
                  </a:solidFill>
                </a:rPr>
                <a:t>单击此处添加内容单击此处添加内容单击此处添加内容单击此处添加内容单击此处添加内容单击此处添加内容单击此处添加内容单击此处添加内容</a:t>
              </a:r>
            </a:p>
          </p:txBody>
        </p:sp>
      </p:grpSp>
      <p:pic>
        <p:nvPicPr>
          <p:cNvPr id="18" name="图片 17">
            <a:extLst>
              <a:ext uri="{FF2B5EF4-FFF2-40B4-BE49-F238E27FC236}">
                <a16:creationId xmlns:a16="http://schemas.microsoft.com/office/drawing/2014/main" id="{A23484BD-21C3-5CD4-4E2A-FE0699AD714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66763" y="3737512"/>
            <a:ext cx="5196959" cy="2396588"/>
          </a:xfrm>
          <a:custGeom>
            <a:avLst/>
            <a:gdLst>
              <a:gd name="connsiteX0" fmla="*/ 0 w 5196959"/>
              <a:gd name="connsiteY0" fmla="*/ 0 h 2396588"/>
              <a:gd name="connsiteX1" fmla="*/ 4797520 w 5196959"/>
              <a:gd name="connsiteY1" fmla="*/ 0 h 2396588"/>
              <a:gd name="connsiteX2" fmla="*/ 5196959 w 5196959"/>
              <a:gd name="connsiteY2" fmla="*/ 399439 h 2396588"/>
              <a:gd name="connsiteX3" fmla="*/ 5196959 w 5196959"/>
              <a:gd name="connsiteY3" fmla="*/ 2396588 h 2396588"/>
              <a:gd name="connsiteX4" fmla="*/ 0 w 5196959"/>
              <a:gd name="connsiteY4" fmla="*/ 2396588 h 2396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6959" h="2396588">
                <a:moveTo>
                  <a:pt x="0" y="0"/>
                </a:moveTo>
                <a:lnTo>
                  <a:pt x="4797520" y="0"/>
                </a:lnTo>
                <a:cubicBezTo>
                  <a:pt x="5018124" y="0"/>
                  <a:pt x="5196959" y="178835"/>
                  <a:pt x="5196959" y="399439"/>
                </a:cubicBezTo>
                <a:lnTo>
                  <a:pt x="5196959" y="2396588"/>
                </a:lnTo>
                <a:lnTo>
                  <a:pt x="0" y="2396588"/>
                </a:lnTo>
                <a:close/>
              </a:path>
            </a:pathLst>
          </a:custGeom>
        </p:spPr>
      </p:pic>
      <p:pic>
        <p:nvPicPr>
          <p:cNvPr id="19" name="图片 18">
            <a:extLst>
              <a:ext uri="{FF2B5EF4-FFF2-40B4-BE49-F238E27FC236}">
                <a16:creationId xmlns:a16="http://schemas.microsoft.com/office/drawing/2014/main" id="{6139F562-FDCD-66DF-7352-16AE51E22FC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31568" y="1412875"/>
            <a:ext cx="5187333" cy="2396588"/>
          </a:xfrm>
          <a:custGeom>
            <a:avLst/>
            <a:gdLst>
              <a:gd name="connsiteX0" fmla="*/ 389812 w 5187333"/>
              <a:gd name="connsiteY0" fmla="*/ 0 h 2396588"/>
              <a:gd name="connsiteX1" fmla="*/ 5187333 w 5187333"/>
              <a:gd name="connsiteY1" fmla="*/ 0 h 2396588"/>
              <a:gd name="connsiteX2" fmla="*/ 5187333 w 5187333"/>
              <a:gd name="connsiteY2" fmla="*/ 2396588 h 2396588"/>
              <a:gd name="connsiteX3" fmla="*/ 0 w 5187333"/>
              <a:gd name="connsiteY3" fmla="*/ 2396588 h 2396588"/>
              <a:gd name="connsiteX4" fmla="*/ 0 w 5187333"/>
              <a:gd name="connsiteY4" fmla="*/ 314068 h 2396588"/>
              <a:gd name="connsiteX5" fmla="*/ 21763 w 5187333"/>
              <a:gd name="connsiteY5" fmla="*/ 243960 h 2396588"/>
              <a:gd name="connsiteX6" fmla="*/ 389812 w 5187333"/>
              <a:gd name="connsiteY6" fmla="*/ 0 h 239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87333" h="2396588">
                <a:moveTo>
                  <a:pt x="389812" y="0"/>
                </a:moveTo>
                <a:lnTo>
                  <a:pt x="5187333" y="0"/>
                </a:lnTo>
                <a:lnTo>
                  <a:pt x="5187333" y="2396588"/>
                </a:lnTo>
                <a:lnTo>
                  <a:pt x="0" y="2396588"/>
                </a:lnTo>
                <a:lnTo>
                  <a:pt x="0" y="314068"/>
                </a:lnTo>
                <a:lnTo>
                  <a:pt x="21763" y="243960"/>
                </a:lnTo>
                <a:cubicBezTo>
                  <a:pt x="82401" y="100595"/>
                  <a:pt x="224359" y="0"/>
                  <a:pt x="389812" y="0"/>
                </a:cubicBezTo>
                <a:close/>
              </a:path>
            </a:pathLst>
          </a:custGeom>
        </p:spPr>
      </p:pic>
      <p:grpSp>
        <p:nvGrpSpPr>
          <p:cNvPr id="26" name="组合 25">
            <a:extLst>
              <a:ext uri="{FF2B5EF4-FFF2-40B4-BE49-F238E27FC236}">
                <a16:creationId xmlns:a16="http://schemas.microsoft.com/office/drawing/2014/main" id="{9E54EF2B-00D7-902A-BECD-2BC9119B6B9D}"/>
              </a:ext>
            </a:extLst>
          </p:cNvPr>
          <p:cNvGrpSpPr/>
          <p:nvPr/>
        </p:nvGrpSpPr>
        <p:grpSpPr>
          <a:xfrm flipH="1">
            <a:off x="766764" y="1412875"/>
            <a:ext cx="5136955" cy="1602557"/>
            <a:chOff x="6381946" y="1668545"/>
            <a:chExt cx="5136955" cy="1602557"/>
          </a:xfrm>
        </p:grpSpPr>
        <p:sp>
          <p:nvSpPr>
            <p:cNvPr id="27" name="对话气泡: 矩形 26">
              <a:extLst>
                <a:ext uri="{FF2B5EF4-FFF2-40B4-BE49-F238E27FC236}">
                  <a16:creationId xmlns:a16="http://schemas.microsoft.com/office/drawing/2014/main" id="{D7D0B988-4115-919D-36E8-426EF1B487F1}"/>
                </a:ext>
              </a:extLst>
            </p:cNvPr>
            <p:cNvSpPr/>
            <p:nvPr/>
          </p:nvSpPr>
          <p:spPr>
            <a:xfrm>
              <a:off x="6381946" y="1668545"/>
              <a:ext cx="5136954" cy="1602557"/>
            </a:xfrm>
            <a:prstGeom prst="wedgeRectCallout">
              <a:avLst>
                <a:gd name="adj1" fmla="val -58353"/>
                <a:gd name="adj2" fmla="val 326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0650A2FD-298C-084F-1A60-F3ED18A632FB}"/>
                </a:ext>
              </a:extLst>
            </p:cNvPr>
            <p:cNvSpPr/>
            <p:nvPr/>
          </p:nvSpPr>
          <p:spPr>
            <a:xfrm>
              <a:off x="6595872" y="1668545"/>
              <a:ext cx="4923029" cy="15928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567A2173-26F7-A457-4FEF-10218937D6CE}"/>
                </a:ext>
              </a:extLst>
            </p:cNvPr>
            <p:cNvSpPr txBox="1"/>
            <p:nvPr/>
          </p:nvSpPr>
          <p:spPr>
            <a:xfrm>
              <a:off x="6771386" y="1864788"/>
              <a:ext cx="4653280" cy="1200329"/>
            </a:xfrm>
            <a:prstGeom prst="rect">
              <a:avLst/>
            </a:prstGeom>
            <a:noFill/>
          </p:spPr>
          <p:txBody>
            <a:bodyPr wrap="square">
              <a:spAutoFit/>
            </a:bodyPr>
            <a:lstStyle/>
            <a:p>
              <a:r>
                <a:rPr lang="zh-CN" altLang="en-US" dirty="0">
                  <a:solidFill>
                    <a:srgbClr val="FFFFFF"/>
                  </a:solidFill>
                </a:rPr>
                <a:t>单击此处添加内容单击此处添加内容单击此处添加内容单击此处添加内容单击此处添加内容单击此处添加内容单击此处添加内容单击此处添加内容</a:t>
              </a:r>
            </a:p>
          </p:txBody>
        </p:sp>
      </p:grpSp>
    </p:spTree>
    <p:extLst>
      <p:ext uri="{BB962C8B-B14F-4D97-AF65-F5344CB8AC3E}">
        <p14:creationId xmlns:p14="http://schemas.microsoft.com/office/powerpoint/2010/main" val="844362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a:extLst>
              <a:ext uri="{FF2B5EF4-FFF2-40B4-BE49-F238E27FC236}">
                <a16:creationId xmlns:a16="http://schemas.microsoft.com/office/drawing/2014/main" id="{A50F7851-4F9A-8ED0-681C-BA3242628AD0}"/>
              </a:ext>
            </a:extLst>
          </p:cNvPr>
          <p:cNvSpPr>
            <a:spLocks noGrp="1"/>
          </p:cNvSpPr>
          <p:nvPr>
            <p:ph type="title"/>
          </p:nvPr>
        </p:nvSpPr>
        <p:spPr/>
        <p:txBody>
          <a:bodyPr>
            <a:normAutofit/>
          </a:bodyPr>
          <a:lstStyle/>
          <a:p>
            <a:r>
              <a:rPr lang="zh-CN" altLang="en-US" dirty="0">
                <a:gradFill>
                  <a:gsLst>
                    <a:gs pos="0">
                      <a:schemeClr val="accent1"/>
                    </a:gs>
                    <a:gs pos="100000">
                      <a:schemeClr val="accent1">
                        <a:lumMod val="50000"/>
                      </a:schemeClr>
                    </a:gs>
                  </a:gsLst>
                  <a:lin ang="2700000" scaled="1"/>
                </a:gradFill>
              </a:rPr>
              <a:t>研究方法与过程</a:t>
            </a:r>
          </a:p>
        </p:txBody>
      </p:sp>
      <p:sp>
        <p:nvSpPr>
          <p:cNvPr id="9" name="文本占位符 8">
            <a:extLst>
              <a:ext uri="{FF2B5EF4-FFF2-40B4-BE49-F238E27FC236}">
                <a16:creationId xmlns:a16="http://schemas.microsoft.com/office/drawing/2014/main" id="{B1548401-421F-30A9-D880-FA34CFEA92C3}"/>
              </a:ext>
            </a:extLst>
          </p:cNvPr>
          <p:cNvSpPr>
            <a:spLocks noGrp="1"/>
          </p:cNvSpPr>
          <p:nvPr>
            <p:ph type="body" idx="1"/>
          </p:nvPr>
        </p:nvSpPr>
        <p:spPr/>
        <p:txBody>
          <a:bodyPr>
            <a:normAutofit/>
          </a:bodyPr>
          <a:lstStyle/>
          <a:p>
            <a:r>
              <a:rPr lang="en-US" altLang="zh-CN" sz="1800" spc="0" dirty="0"/>
              <a:t>RESEARCH METHODS AND PROCESSES</a:t>
            </a:r>
          </a:p>
        </p:txBody>
      </p:sp>
      <p:sp>
        <p:nvSpPr>
          <p:cNvPr id="10" name="文本占位符 9">
            <a:extLst>
              <a:ext uri="{FF2B5EF4-FFF2-40B4-BE49-F238E27FC236}">
                <a16:creationId xmlns:a16="http://schemas.microsoft.com/office/drawing/2014/main" id="{88D566DA-A0ED-B818-9F24-EEACE0EBE35F}"/>
              </a:ext>
            </a:extLst>
          </p:cNvPr>
          <p:cNvSpPr>
            <a:spLocks noGrp="1"/>
          </p:cNvSpPr>
          <p:nvPr>
            <p:ph type="body" sz="quarter" idx="13"/>
          </p:nvPr>
        </p:nvSpPr>
        <p:spPr/>
        <p:txBody>
          <a:bodyPr/>
          <a:lstStyle/>
          <a:p>
            <a:r>
              <a:rPr lang="en-US" altLang="zh-CN" dirty="0"/>
              <a:t>PART 03</a:t>
            </a:r>
            <a:endParaRPr lang="zh-CN" altLang="en-US" dirty="0"/>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4294967295"/>
          </p:nvPr>
        </p:nvSpPr>
        <p:spPr>
          <a:xfrm>
            <a:off x="0" y="6438900"/>
            <a:ext cx="3992563" cy="215900"/>
          </a:xfrm>
        </p:spPr>
        <p:txBody>
          <a:bodyPr/>
          <a:lstStyle/>
          <a:p>
            <a:r>
              <a:rPr lang="en-US" altLang="zh-CN"/>
              <a:t>51PPT</a:t>
            </a:r>
            <a:endParaRPr lang="zh-CN" altLang="en-US"/>
          </a:p>
        </p:txBody>
      </p:sp>
    </p:spTree>
    <p:custDataLst>
      <p:tags r:id="rId1"/>
    </p:custDataLst>
    <p:extLst>
      <p:ext uri="{BB962C8B-B14F-4D97-AF65-F5344CB8AC3E}">
        <p14:creationId xmlns:p14="http://schemas.microsoft.com/office/powerpoint/2010/main" val="1614055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id="{085DE0C9-2D69-EA57-2364-4F6AB7337891}"/>
              </a:ext>
            </a:extLst>
          </p:cNvPr>
          <p:cNvSpPr/>
          <p:nvPr/>
        </p:nvSpPr>
        <p:spPr>
          <a:xfrm>
            <a:off x="766762" y="1412874"/>
            <a:ext cx="10752137" cy="446405"/>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F21A678E-073E-A5F6-2AA9-317FC6D02A8A}"/>
              </a:ext>
            </a:extLst>
          </p:cNvPr>
          <p:cNvSpPr>
            <a:spLocks noGrp="1"/>
          </p:cNvSpPr>
          <p:nvPr>
            <p:ph type="title"/>
          </p:nvPr>
        </p:nvSpPr>
        <p:spPr/>
        <p:txBody>
          <a:bodyPr/>
          <a:lstStyle/>
          <a:p>
            <a:r>
              <a:rPr lang="zh-CN" altLang="en-US" dirty="0"/>
              <a:t>研究方法</a:t>
            </a:r>
          </a:p>
        </p:txBody>
      </p:sp>
      <p:sp>
        <p:nvSpPr>
          <p:cNvPr id="3" name="日期占位符 2">
            <a:extLst>
              <a:ext uri="{FF2B5EF4-FFF2-40B4-BE49-F238E27FC236}">
                <a16:creationId xmlns:a16="http://schemas.microsoft.com/office/drawing/2014/main" id="{FD1BD327-3829-1EED-22B9-659F91D7E87D}"/>
              </a:ext>
            </a:extLst>
          </p:cNvPr>
          <p:cNvSpPr>
            <a:spLocks noGrp="1"/>
          </p:cNvSpPr>
          <p:nvPr>
            <p:ph type="dt" sz="half" idx="10"/>
          </p:nvPr>
        </p:nvSpPr>
        <p:spPr/>
        <p:txBody>
          <a:bodyPr/>
          <a:lstStyle/>
          <a:p>
            <a:fld id="{1386D0AE-56AD-4790-97D9-CD6939684F72}" type="datetime1">
              <a:rPr lang="zh-CN" altLang="en-US" smtClean="0"/>
              <a:t>2023/7/4</a:t>
            </a:fld>
            <a:endParaRPr lang="zh-CN" altLang="en-US"/>
          </a:p>
        </p:txBody>
      </p:sp>
      <p:sp>
        <p:nvSpPr>
          <p:cNvPr id="4" name="页脚占位符 3">
            <a:extLst>
              <a:ext uri="{FF2B5EF4-FFF2-40B4-BE49-F238E27FC236}">
                <a16:creationId xmlns:a16="http://schemas.microsoft.com/office/drawing/2014/main" id="{84745803-687D-1E77-6244-B9DA7B3B9EF9}"/>
              </a:ext>
            </a:extLst>
          </p:cNvPr>
          <p:cNvSpPr>
            <a:spLocks noGrp="1"/>
          </p:cNvSpPr>
          <p:nvPr>
            <p:ph type="ftr" sz="quarter" idx="11"/>
          </p:nvPr>
        </p:nvSpPr>
        <p:spPr/>
        <p:txBody>
          <a:bodyPr/>
          <a:lstStyle/>
          <a:p>
            <a:r>
              <a:rPr lang="en-US" altLang="zh-CN"/>
              <a:t>51PPT</a:t>
            </a:r>
            <a:endParaRPr lang="zh-CN" altLang="en-US"/>
          </a:p>
        </p:txBody>
      </p:sp>
      <p:sp>
        <p:nvSpPr>
          <p:cNvPr id="5" name="灯片编号占位符 4">
            <a:extLst>
              <a:ext uri="{FF2B5EF4-FFF2-40B4-BE49-F238E27FC236}">
                <a16:creationId xmlns:a16="http://schemas.microsoft.com/office/drawing/2014/main" id="{95BB82B9-A823-196F-D6DD-98B12AD8F431}"/>
              </a:ext>
            </a:extLst>
          </p:cNvPr>
          <p:cNvSpPr>
            <a:spLocks noGrp="1"/>
          </p:cNvSpPr>
          <p:nvPr>
            <p:ph type="sldNum" sz="quarter" idx="12"/>
          </p:nvPr>
        </p:nvSpPr>
        <p:spPr/>
        <p:txBody>
          <a:bodyPr/>
          <a:lstStyle/>
          <a:p>
            <a:fld id="{7F65B630-C7FF-41C0-9923-C5E5E29EED81}" type="slidenum">
              <a:rPr lang="zh-CN" altLang="en-US" smtClean="0"/>
              <a:t>12</a:t>
            </a:fld>
            <a:endParaRPr lang="zh-CN" altLang="en-US"/>
          </a:p>
        </p:txBody>
      </p:sp>
      <p:graphicFrame>
        <p:nvGraphicFramePr>
          <p:cNvPr id="8" name="表格 8">
            <a:extLst>
              <a:ext uri="{FF2B5EF4-FFF2-40B4-BE49-F238E27FC236}">
                <a16:creationId xmlns:a16="http://schemas.microsoft.com/office/drawing/2014/main" id="{32FACB3D-467A-10C1-5036-F3BDA9214F46}"/>
              </a:ext>
            </a:extLst>
          </p:cNvPr>
          <p:cNvGraphicFramePr>
            <a:graphicFrameLocks noGrp="1"/>
          </p:cNvGraphicFramePr>
          <p:nvPr>
            <p:extLst>
              <p:ext uri="{D42A27DB-BD31-4B8C-83A1-F6EECF244321}">
                <p14:modId xmlns:p14="http://schemas.microsoft.com/office/powerpoint/2010/main" val="2436332088"/>
              </p:ext>
            </p:extLst>
          </p:nvPr>
        </p:nvGraphicFramePr>
        <p:xfrm>
          <a:off x="766763" y="1412875"/>
          <a:ext cx="10752138" cy="2381675"/>
        </p:xfrm>
        <a:graphic>
          <a:graphicData uri="http://schemas.openxmlformats.org/drawingml/2006/table">
            <a:tbl>
              <a:tblPr firstRow="1" bandRow="1">
                <a:tableStyleId>{9D7B26C5-4107-4FEC-AEDC-1716B250A1EF}</a:tableStyleId>
              </a:tblPr>
              <a:tblGrid>
                <a:gridCol w="1792023">
                  <a:extLst>
                    <a:ext uri="{9D8B030D-6E8A-4147-A177-3AD203B41FA5}">
                      <a16:colId xmlns:a16="http://schemas.microsoft.com/office/drawing/2014/main" val="4063861984"/>
                    </a:ext>
                  </a:extLst>
                </a:gridCol>
                <a:gridCol w="1792023">
                  <a:extLst>
                    <a:ext uri="{9D8B030D-6E8A-4147-A177-3AD203B41FA5}">
                      <a16:colId xmlns:a16="http://schemas.microsoft.com/office/drawing/2014/main" val="213219292"/>
                    </a:ext>
                  </a:extLst>
                </a:gridCol>
                <a:gridCol w="1792023">
                  <a:extLst>
                    <a:ext uri="{9D8B030D-6E8A-4147-A177-3AD203B41FA5}">
                      <a16:colId xmlns:a16="http://schemas.microsoft.com/office/drawing/2014/main" val="3215306258"/>
                    </a:ext>
                  </a:extLst>
                </a:gridCol>
                <a:gridCol w="1792023">
                  <a:extLst>
                    <a:ext uri="{9D8B030D-6E8A-4147-A177-3AD203B41FA5}">
                      <a16:colId xmlns:a16="http://schemas.microsoft.com/office/drawing/2014/main" val="2292965586"/>
                    </a:ext>
                  </a:extLst>
                </a:gridCol>
                <a:gridCol w="1792023">
                  <a:extLst>
                    <a:ext uri="{9D8B030D-6E8A-4147-A177-3AD203B41FA5}">
                      <a16:colId xmlns:a16="http://schemas.microsoft.com/office/drawing/2014/main" val="473061220"/>
                    </a:ext>
                  </a:extLst>
                </a:gridCol>
                <a:gridCol w="1792023">
                  <a:extLst>
                    <a:ext uri="{9D8B030D-6E8A-4147-A177-3AD203B41FA5}">
                      <a16:colId xmlns:a16="http://schemas.microsoft.com/office/drawing/2014/main" val="1878689140"/>
                    </a:ext>
                  </a:extLst>
                </a:gridCol>
              </a:tblGrid>
              <a:tr h="472440">
                <a:tc>
                  <a:txBody>
                    <a:bodyPr/>
                    <a:lstStyle/>
                    <a:p>
                      <a:pPr algn="ctr"/>
                      <a:r>
                        <a:rPr lang="zh-CN" altLang="en-US" b="0" dirty="0">
                          <a:solidFill>
                            <a:srgbClr val="FFFFFF"/>
                          </a:solidFill>
                          <a:latin typeface="+mj-ea"/>
                          <a:ea typeface="+mj-ea"/>
                        </a:rPr>
                        <a:t>序号</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b="0" dirty="0">
                          <a:solidFill>
                            <a:srgbClr val="FFFFFF"/>
                          </a:solidFill>
                          <a:latin typeface="+mj-ea"/>
                          <a:ea typeface="+mj-ea"/>
                        </a:rPr>
                        <a:t>名称</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b="0" dirty="0">
                          <a:solidFill>
                            <a:srgbClr val="FFFFFF"/>
                          </a:solidFill>
                          <a:latin typeface="+mj-ea"/>
                          <a:ea typeface="+mj-ea"/>
                        </a:rPr>
                        <a:t>时间</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b="0" dirty="0">
                          <a:solidFill>
                            <a:srgbClr val="FFFFFF"/>
                          </a:solidFill>
                          <a:latin typeface="+mj-ea"/>
                          <a:ea typeface="+mj-ea"/>
                        </a:rPr>
                        <a:t>温度</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solidFill>
                            <a:srgbClr val="FFFFFF"/>
                          </a:solidFill>
                          <a:latin typeface="+mj-ea"/>
                          <a:ea typeface="+mj-ea"/>
                        </a:rPr>
                        <a:t>记录人</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zh-CN" altLang="en-US" b="0" dirty="0">
                          <a:solidFill>
                            <a:srgbClr val="FFFFFF"/>
                          </a:solidFill>
                          <a:latin typeface="+mj-ea"/>
                          <a:ea typeface="+mj-ea"/>
                        </a:rPr>
                        <a:t>状态</a:t>
                      </a: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4135697830"/>
                  </a:ext>
                </a:extLst>
              </a:tr>
              <a:tr h="381847">
                <a:tc>
                  <a:txBody>
                    <a:bodyPr/>
                    <a:lstStyle/>
                    <a:p>
                      <a:pPr algn="ctr"/>
                      <a:r>
                        <a:rPr lang="en-US" altLang="zh-CN" sz="1600" b="0" dirty="0"/>
                        <a:t>01</a:t>
                      </a:r>
                      <a:endParaRPr lang="zh-CN" altLang="en-US" sz="1600" b="0" dirty="0">
                        <a:latin typeface="+mn-lt"/>
                      </a:endParaRPr>
                    </a:p>
                  </a:txBody>
                  <a:tcPr anchor="ctr">
                    <a:lnT w="12700" cap="flat" cmpd="sng" algn="ctr">
                      <a:noFill/>
                      <a:prstDash val="solid"/>
                      <a:round/>
                      <a:headEnd type="none" w="med" len="med"/>
                      <a:tailEnd type="none" w="med" len="med"/>
                    </a:lnT>
                    <a:noFill/>
                  </a:tcPr>
                </a:tc>
                <a:tc>
                  <a:txBody>
                    <a:bodyPr/>
                    <a:lstStyle/>
                    <a:p>
                      <a:pPr algn="ctr"/>
                      <a:r>
                        <a:rPr lang="zh-CN" altLang="en-US" sz="1600" b="0" dirty="0"/>
                        <a:t>实验体</a:t>
                      </a:r>
                      <a:r>
                        <a:rPr lang="en-US" altLang="zh-CN" sz="1600" b="0" dirty="0"/>
                        <a:t>1</a:t>
                      </a:r>
                      <a:endParaRPr lang="zh-CN" altLang="en-US" sz="1600" b="0" dirty="0">
                        <a:latin typeface="+mn-lt"/>
                      </a:endParaRPr>
                    </a:p>
                  </a:txBody>
                  <a:tcPr anchor="ctr">
                    <a:lnT w="12700" cap="flat" cmpd="sng" algn="ctr">
                      <a:noFill/>
                      <a:prstDash val="solid"/>
                      <a:round/>
                      <a:headEnd type="none" w="med" len="med"/>
                      <a:tailEnd type="none" w="med" len="med"/>
                    </a:lnT>
                    <a:noFill/>
                  </a:tcPr>
                </a:tc>
                <a:tc>
                  <a:txBody>
                    <a:bodyPr/>
                    <a:lstStyle/>
                    <a:p>
                      <a:pPr algn="ctr"/>
                      <a:r>
                        <a:rPr lang="en-US" altLang="zh-CN" sz="1600" b="0" dirty="0"/>
                        <a:t>12</a:t>
                      </a:r>
                      <a:r>
                        <a:rPr lang="zh-CN" altLang="en-US" sz="1600" b="0" dirty="0"/>
                        <a:t>点</a:t>
                      </a:r>
                      <a:endParaRPr lang="zh-CN" altLang="en-US" sz="1600" b="0" dirty="0">
                        <a:latin typeface="+mn-lt"/>
                      </a:endParaRPr>
                    </a:p>
                  </a:txBody>
                  <a:tcPr anchor="ctr">
                    <a:lnT w="12700" cap="flat" cmpd="sng" algn="ctr">
                      <a:noFill/>
                      <a:prstDash val="solid"/>
                      <a:round/>
                      <a:headEnd type="none" w="med" len="med"/>
                      <a:tailEnd type="none" w="med" len="med"/>
                    </a:lnT>
                    <a:noFill/>
                  </a:tcPr>
                </a:tc>
                <a:tc>
                  <a:txBody>
                    <a:bodyPr/>
                    <a:lstStyle/>
                    <a:p>
                      <a:pPr algn="ctr"/>
                      <a:r>
                        <a:rPr lang="en-US" altLang="zh-CN" sz="1600" b="0" dirty="0"/>
                        <a:t>30</a:t>
                      </a:r>
                      <a:r>
                        <a:rPr lang="zh-CN" altLang="en-US" sz="1600" b="0" dirty="0"/>
                        <a:t>℃</a:t>
                      </a:r>
                      <a:endParaRPr lang="zh-CN" altLang="en-US" sz="1600" b="0" dirty="0">
                        <a:latin typeface="+mn-lt"/>
                      </a:endParaRPr>
                    </a:p>
                  </a:txBody>
                  <a:tcPr anchor="ctr">
                    <a:lnT w="12700" cap="flat" cmpd="sng" algn="ctr">
                      <a:noFill/>
                      <a:prstDash val="solid"/>
                      <a:round/>
                      <a:headEnd type="none" w="med" len="med"/>
                      <a:tailEnd type="none" w="med" len="med"/>
                    </a:lnT>
                    <a:noFill/>
                  </a:tcPr>
                </a:tc>
                <a:tc>
                  <a:txBody>
                    <a:bodyPr/>
                    <a:lstStyle/>
                    <a:p>
                      <a:pPr algn="ctr"/>
                      <a:r>
                        <a:rPr lang="zh-CN" altLang="en-US" sz="1600" b="0" dirty="0"/>
                        <a:t>小新</a:t>
                      </a:r>
                      <a:endParaRPr lang="zh-CN" altLang="en-US" sz="1600" b="0" dirty="0">
                        <a:latin typeface="+mn-lt"/>
                      </a:endParaRPr>
                    </a:p>
                  </a:txBody>
                  <a:tcPr anchor="ctr">
                    <a:lnT w="12700" cap="flat" cmpd="sng" algn="ctr">
                      <a:noFill/>
                      <a:prstDash val="solid"/>
                      <a:round/>
                      <a:headEnd type="none" w="med" len="med"/>
                      <a:tailEnd type="none" w="med" len="med"/>
                    </a:lnT>
                    <a:noFill/>
                  </a:tcPr>
                </a:tc>
                <a:tc>
                  <a:txBody>
                    <a:bodyPr/>
                    <a:lstStyle/>
                    <a:p>
                      <a:pPr algn="ctr"/>
                      <a:r>
                        <a:rPr lang="zh-CN" altLang="en-US" sz="1600" b="0" dirty="0"/>
                        <a:t>良好</a:t>
                      </a:r>
                      <a:endParaRPr lang="zh-CN" altLang="en-US" sz="1600" b="0" dirty="0">
                        <a:latin typeface="+mn-lt"/>
                      </a:endParaRPr>
                    </a:p>
                  </a:txBody>
                  <a:tcPr anchor="ctr">
                    <a:lnT w="12700" cap="flat" cmpd="sng" algn="ctr">
                      <a:noFill/>
                      <a:prstDash val="solid"/>
                      <a:round/>
                      <a:headEnd type="none" w="med" len="med"/>
                      <a:tailEnd type="none" w="med" len="med"/>
                    </a:lnT>
                    <a:noFill/>
                  </a:tcPr>
                </a:tc>
                <a:extLst>
                  <a:ext uri="{0D108BD9-81ED-4DB2-BD59-A6C34878D82A}">
                    <a16:rowId xmlns:a16="http://schemas.microsoft.com/office/drawing/2014/main" val="789882298"/>
                  </a:ext>
                </a:extLst>
              </a:tr>
              <a:tr h="381847">
                <a:tc>
                  <a:txBody>
                    <a:bodyPr/>
                    <a:lstStyle/>
                    <a:p>
                      <a:pPr algn="ctr"/>
                      <a:r>
                        <a:rPr lang="en-US" altLang="zh-CN" sz="1600" b="0" dirty="0"/>
                        <a:t>02</a:t>
                      </a:r>
                      <a:endParaRPr lang="zh-CN" altLang="en-US" sz="1600" b="0" dirty="0">
                        <a:latin typeface="+mn-lt"/>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dirty="0"/>
                        <a:t>实验体</a:t>
                      </a:r>
                      <a:r>
                        <a:rPr lang="en-US" altLang="zh-CN" sz="1600" b="0" dirty="0"/>
                        <a:t>2</a:t>
                      </a:r>
                      <a:endParaRPr lang="zh-CN" altLang="en-US" sz="1600" b="0" dirty="0">
                        <a:latin typeface="+mn-lt"/>
                      </a:endParaRPr>
                    </a:p>
                  </a:txBody>
                  <a:tcPr anchor="ctr">
                    <a:noFill/>
                  </a:tcPr>
                </a:tc>
                <a:tc>
                  <a:txBody>
                    <a:bodyPr/>
                    <a:lstStyle/>
                    <a:p>
                      <a:pPr algn="ctr"/>
                      <a:r>
                        <a:rPr lang="en-US" altLang="zh-CN" sz="1600" b="0" dirty="0"/>
                        <a:t>14</a:t>
                      </a:r>
                      <a:r>
                        <a:rPr lang="zh-CN" altLang="en-US" sz="1600" b="0" dirty="0"/>
                        <a:t>点</a:t>
                      </a:r>
                      <a:endParaRPr lang="zh-CN" altLang="en-US" sz="1600" b="0" dirty="0">
                        <a:latin typeface="+mn-lt"/>
                      </a:endParaRPr>
                    </a:p>
                  </a:txBody>
                  <a:tcPr anchor="ctr">
                    <a:noFill/>
                  </a:tcPr>
                </a:tc>
                <a:tc>
                  <a:txBody>
                    <a:bodyPr/>
                    <a:lstStyle/>
                    <a:p>
                      <a:pPr algn="ctr"/>
                      <a:r>
                        <a:rPr lang="en-US" altLang="zh-CN" sz="1600" b="0" dirty="0"/>
                        <a:t>29</a:t>
                      </a:r>
                      <a:r>
                        <a:rPr lang="zh-CN" altLang="en-US" sz="1600" b="0" dirty="0"/>
                        <a:t>℃</a:t>
                      </a:r>
                      <a:endParaRPr lang="zh-CN" altLang="en-US" sz="1600" b="0" dirty="0">
                        <a:latin typeface="+mn-lt"/>
                      </a:endParaRPr>
                    </a:p>
                  </a:txBody>
                  <a:tcPr anchor="ctr">
                    <a:noFill/>
                  </a:tcPr>
                </a:tc>
                <a:tc>
                  <a:txBody>
                    <a:bodyPr/>
                    <a:lstStyle/>
                    <a:p>
                      <a:pPr algn="ctr"/>
                      <a:r>
                        <a:rPr lang="zh-CN" altLang="en-US" sz="1600" b="0" dirty="0"/>
                        <a:t>小想</a:t>
                      </a:r>
                      <a:endParaRPr lang="zh-CN" altLang="en-US" sz="1600" b="0" dirty="0">
                        <a:latin typeface="+mn-lt"/>
                      </a:endParaRPr>
                    </a:p>
                  </a:txBody>
                  <a:tcPr anchor="ctr">
                    <a:noFill/>
                  </a:tcPr>
                </a:tc>
                <a:tc>
                  <a:txBody>
                    <a:bodyPr/>
                    <a:lstStyle/>
                    <a:p>
                      <a:pPr algn="ctr"/>
                      <a:r>
                        <a:rPr lang="zh-CN" altLang="en-US" sz="1600" b="0" dirty="0"/>
                        <a:t>良好</a:t>
                      </a:r>
                      <a:endParaRPr lang="zh-CN" altLang="en-US" sz="1600" b="0" dirty="0">
                        <a:latin typeface="+mn-lt"/>
                      </a:endParaRPr>
                    </a:p>
                  </a:txBody>
                  <a:tcPr anchor="ctr">
                    <a:noFill/>
                  </a:tcPr>
                </a:tc>
                <a:extLst>
                  <a:ext uri="{0D108BD9-81ED-4DB2-BD59-A6C34878D82A}">
                    <a16:rowId xmlns:a16="http://schemas.microsoft.com/office/drawing/2014/main" val="3202382523"/>
                  </a:ext>
                </a:extLst>
              </a:tr>
              <a:tr h="381847">
                <a:tc>
                  <a:txBody>
                    <a:bodyPr/>
                    <a:lstStyle/>
                    <a:p>
                      <a:pPr algn="ctr"/>
                      <a:r>
                        <a:rPr lang="en-US" altLang="zh-CN" sz="1600" b="0" dirty="0"/>
                        <a:t>03</a:t>
                      </a:r>
                      <a:endParaRPr lang="zh-CN" altLang="en-US" sz="1600" b="0" dirty="0">
                        <a:latin typeface="+mn-lt"/>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dirty="0"/>
                        <a:t>实验体</a:t>
                      </a:r>
                      <a:r>
                        <a:rPr lang="en-US" altLang="zh-CN" sz="1600" b="0" dirty="0"/>
                        <a:t>3</a:t>
                      </a:r>
                      <a:endParaRPr lang="zh-CN" altLang="en-US" sz="1600" b="0" dirty="0">
                        <a:latin typeface="+mn-lt"/>
                      </a:endParaRPr>
                    </a:p>
                  </a:txBody>
                  <a:tcPr anchor="ctr">
                    <a:noFill/>
                  </a:tcPr>
                </a:tc>
                <a:tc>
                  <a:txBody>
                    <a:bodyPr/>
                    <a:lstStyle/>
                    <a:p>
                      <a:pPr algn="ctr"/>
                      <a:r>
                        <a:rPr lang="en-US" altLang="zh-CN" sz="1600" b="0" dirty="0"/>
                        <a:t>16</a:t>
                      </a:r>
                      <a:r>
                        <a:rPr lang="zh-CN" altLang="en-US" sz="1600" b="0" dirty="0"/>
                        <a:t>点</a:t>
                      </a:r>
                      <a:endParaRPr lang="zh-CN" altLang="en-US" sz="1600" b="0" dirty="0">
                        <a:latin typeface="+mn-lt"/>
                      </a:endParaRPr>
                    </a:p>
                  </a:txBody>
                  <a:tcPr anchor="ctr">
                    <a:noFill/>
                  </a:tcPr>
                </a:tc>
                <a:tc>
                  <a:txBody>
                    <a:bodyPr/>
                    <a:lstStyle/>
                    <a:p>
                      <a:pPr algn="ctr"/>
                      <a:r>
                        <a:rPr lang="en-US" altLang="zh-CN" sz="1600" b="0" dirty="0"/>
                        <a:t>25</a:t>
                      </a:r>
                      <a:r>
                        <a:rPr lang="zh-CN" altLang="en-US" sz="1600" b="0" dirty="0"/>
                        <a:t>℃</a:t>
                      </a:r>
                      <a:endParaRPr lang="zh-CN" altLang="en-US" sz="1600" b="0" dirty="0">
                        <a:latin typeface="+mn-lt"/>
                      </a:endParaRPr>
                    </a:p>
                  </a:txBody>
                  <a:tcPr anchor="ctr">
                    <a:noFill/>
                  </a:tcPr>
                </a:tc>
                <a:tc>
                  <a:txBody>
                    <a:bodyPr/>
                    <a:lstStyle/>
                    <a:p>
                      <a:pPr algn="ctr"/>
                      <a:r>
                        <a:rPr lang="zh-CN" altLang="en-US" sz="1600" b="0" dirty="0"/>
                        <a:t>小事</a:t>
                      </a:r>
                      <a:endParaRPr lang="zh-CN" altLang="en-US" sz="1600" b="0" dirty="0">
                        <a:latin typeface="+mn-lt"/>
                      </a:endParaRPr>
                    </a:p>
                  </a:txBody>
                  <a:tcPr anchor="ctr">
                    <a:noFill/>
                  </a:tcPr>
                </a:tc>
                <a:tc>
                  <a:txBody>
                    <a:bodyPr/>
                    <a:lstStyle/>
                    <a:p>
                      <a:pPr algn="ctr"/>
                      <a:r>
                        <a:rPr lang="zh-CN" altLang="en-US" sz="1600" b="0" dirty="0"/>
                        <a:t>及格</a:t>
                      </a:r>
                      <a:endParaRPr lang="zh-CN" altLang="en-US" sz="1600" b="0" dirty="0">
                        <a:latin typeface="+mn-lt"/>
                      </a:endParaRPr>
                    </a:p>
                  </a:txBody>
                  <a:tcPr anchor="ctr">
                    <a:noFill/>
                  </a:tcPr>
                </a:tc>
                <a:extLst>
                  <a:ext uri="{0D108BD9-81ED-4DB2-BD59-A6C34878D82A}">
                    <a16:rowId xmlns:a16="http://schemas.microsoft.com/office/drawing/2014/main" val="3269298856"/>
                  </a:ext>
                </a:extLst>
              </a:tr>
              <a:tr h="381847">
                <a:tc>
                  <a:txBody>
                    <a:bodyPr/>
                    <a:lstStyle/>
                    <a:p>
                      <a:pPr algn="ctr"/>
                      <a:r>
                        <a:rPr lang="en-US" altLang="zh-CN" sz="1800" b="0" dirty="0">
                          <a:solidFill>
                            <a:schemeClr val="accent1"/>
                          </a:solidFill>
                          <a:latin typeface="+mj-ea"/>
                          <a:ea typeface="+mj-ea"/>
                        </a:rPr>
                        <a:t>04</a:t>
                      </a:r>
                      <a:endParaRPr lang="zh-CN" altLang="en-US" sz="1800" b="0" dirty="0">
                        <a:solidFill>
                          <a:schemeClr val="accent1"/>
                        </a:solidFill>
                        <a:latin typeface="+mj-ea"/>
                        <a:ea typeface="+mj-ea"/>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chemeClr val="accent1"/>
                          </a:solidFill>
                          <a:latin typeface="+mj-ea"/>
                          <a:ea typeface="+mj-ea"/>
                        </a:rPr>
                        <a:t>实验体</a:t>
                      </a:r>
                      <a:r>
                        <a:rPr lang="en-US" altLang="zh-CN" sz="1800" b="0" dirty="0">
                          <a:solidFill>
                            <a:schemeClr val="accent1"/>
                          </a:solidFill>
                          <a:latin typeface="+mj-ea"/>
                          <a:ea typeface="+mj-ea"/>
                        </a:rPr>
                        <a:t>4</a:t>
                      </a:r>
                      <a:endParaRPr lang="zh-CN" altLang="en-US" sz="1800" b="0" dirty="0">
                        <a:solidFill>
                          <a:schemeClr val="accent1"/>
                        </a:solidFill>
                        <a:latin typeface="+mj-ea"/>
                        <a:ea typeface="+mj-ea"/>
                      </a:endParaRPr>
                    </a:p>
                  </a:txBody>
                  <a:tcPr anchor="ctr">
                    <a:noFill/>
                  </a:tcPr>
                </a:tc>
                <a:tc>
                  <a:txBody>
                    <a:bodyPr/>
                    <a:lstStyle/>
                    <a:p>
                      <a:pPr algn="ctr"/>
                      <a:r>
                        <a:rPr lang="en-US" altLang="zh-CN" sz="1800" b="0" dirty="0">
                          <a:solidFill>
                            <a:schemeClr val="accent1"/>
                          </a:solidFill>
                          <a:latin typeface="+mj-ea"/>
                          <a:ea typeface="+mj-ea"/>
                        </a:rPr>
                        <a:t>18</a:t>
                      </a:r>
                      <a:r>
                        <a:rPr lang="zh-CN" altLang="en-US" sz="1800" b="0" dirty="0">
                          <a:solidFill>
                            <a:schemeClr val="accent1"/>
                          </a:solidFill>
                          <a:latin typeface="+mj-ea"/>
                          <a:ea typeface="+mj-ea"/>
                        </a:rPr>
                        <a:t>点</a:t>
                      </a:r>
                    </a:p>
                  </a:txBody>
                  <a:tcPr anchor="ctr">
                    <a:noFill/>
                  </a:tcPr>
                </a:tc>
                <a:tc>
                  <a:txBody>
                    <a:bodyPr/>
                    <a:lstStyle/>
                    <a:p>
                      <a:pPr algn="ctr"/>
                      <a:r>
                        <a:rPr lang="en-US" altLang="zh-CN" sz="1800" b="0" dirty="0">
                          <a:solidFill>
                            <a:schemeClr val="accent1"/>
                          </a:solidFill>
                          <a:latin typeface="+mj-ea"/>
                          <a:ea typeface="+mj-ea"/>
                        </a:rPr>
                        <a:t>24</a:t>
                      </a:r>
                      <a:r>
                        <a:rPr lang="zh-CN" altLang="en-US" sz="1800" b="0" kern="1200" dirty="0">
                          <a:solidFill>
                            <a:schemeClr val="accent1"/>
                          </a:solidFill>
                          <a:latin typeface="+mj-ea"/>
                          <a:ea typeface="+mj-ea"/>
                          <a:cs typeface="+mn-cs"/>
                        </a:rPr>
                        <a:t>℃</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chemeClr val="accent1"/>
                          </a:solidFill>
                          <a:latin typeface="+mj-ea"/>
                          <a:ea typeface="+mj-ea"/>
                        </a:rPr>
                        <a:t>小新</a:t>
                      </a:r>
                    </a:p>
                  </a:txBody>
                  <a:tcPr anchor="ctr">
                    <a:noFill/>
                  </a:tcPr>
                </a:tc>
                <a:tc>
                  <a:txBody>
                    <a:bodyPr/>
                    <a:lstStyle/>
                    <a:p>
                      <a:pPr algn="ctr"/>
                      <a:r>
                        <a:rPr lang="zh-CN" altLang="en-US" sz="1800" b="0" dirty="0">
                          <a:solidFill>
                            <a:schemeClr val="accent1"/>
                          </a:solidFill>
                          <a:latin typeface="+mj-ea"/>
                          <a:ea typeface="+mj-ea"/>
                        </a:rPr>
                        <a:t>优秀</a:t>
                      </a:r>
                    </a:p>
                  </a:txBody>
                  <a:tcPr anchor="ctr">
                    <a:noFill/>
                  </a:tcPr>
                </a:tc>
                <a:extLst>
                  <a:ext uri="{0D108BD9-81ED-4DB2-BD59-A6C34878D82A}">
                    <a16:rowId xmlns:a16="http://schemas.microsoft.com/office/drawing/2014/main" val="38033708"/>
                  </a:ext>
                </a:extLst>
              </a:tr>
              <a:tr h="381847">
                <a:tc>
                  <a:txBody>
                    <a:bodyPr/>
                    <a:lstStyle/>
                    <a:p>
                      <a:pPr algn="ctr"/>
                      <a:r>
                        <a:rPr lang="en-US" altLang="zh-CN" sz="1600" b="0" dirty="0"/>
                        <a:t>05</a:t>
                      </a:r>
                      <a:endParaRPr lang="zh-CN" altLang="en-US" sz="1600" b="0" dirty="0">
                        <a:latin typeface="+mn-lt"/>
                      </a:endParaRPr>
                    </a:p>
                  </a:txBody>
                  <a:tcPr anchor="ctr">
                    <a:lnB w="12700" cap="flat" cmpd="sng" algn="ctr">
                      <a:solidFill>
                        <a:schemeClr val="accent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dirty="0"/>
                        <a:t>实验体</a:t>
                      </a:r>
                      <a:r>
                        <a:rPr lang="en-US" altLang="zh-CN" sz="1600" b="0" dirty="0"/>
                        <a:t>5</a:t>
                      </a:r>
                      <a:endParaRPr lang="zh-CN" altLang="en-US" sz="1600" b="0" dirty="0">
                        <a:latin typeface="+mn-lt"/>
                      </a:endParaRPr>
                    </a:p>
                  </a:txBody>
                  <a:tcPr anchor="ctr">
                    <a:lnB w="12700" cap="flat" cmpd="sng" algn="ctr">
                      <a:solidFill>
                        <a:schemeClr val="accent1"/>
                      </a:solidFill>
                      <a:prstDash val="solid"/>
                      <a:round/>
                      <a:headEnd type="none" w="med" len="med"/>
                      <a:tailEnd type="none" w="med" len="med"/>
                    </a:lnB>
                    <a:noFill/>
                  </a:tcPr>
                </a:tc>
                <a:tc>
                  <a:txBody>
                    <a:bodyPr/>
                    <a:lstStyle/>
                    <a:p>
                      <a:pPr algn="ctr"/>
                      <a:r>
                        <a:rPr lang="en-US" altLang="zh-CN" sz="1600" b="0" dirty="0"/>
                        <a:t>20</a:t>
                      </a:r>
                      <a:r>
                        <a:rPr lang="zh-CN" altLang="en-US" sz="1600" b="0" dirty="0"/>
                        <a:t>点</a:t>
                      </a:r>
                      <a:endParaRPr lang="zh-CN" altLang="en-US" sz="1600" b="0" dirty="0">
                        <a:latin typeface="+mn-lt"/>
                      </a:endParaRPr>
                    </a:p>
                  </a:txBody>
                  <a:tcPr anchor="ctr">
                    <a:lnB w="12700" cap="flat" cmpd="sng" algn="ctr">
                      <a:solidFill>
                        <a:schemeClr val="accent1"/>
                      </a:solidFill>
                      <a:prstDash val="solid"/>
                      <a:round/>
                      <a:headEnd type="none" w="med" len="med"/>
                      <a:tailEnd type="none" w="med" len="med"/>
                    </a:lnB>
                    <a:noFill/>
                  </a:tcPr>
                </a:tc>
                <a:tc>
                  <a:txBody>
                    <a:bodyPr/>
                    <a:lstStyle/>
                    <a:p>
                      <a:pPr algn="ctr"/>
                      <a:r>
                        <a:rPr lang="en-US" altLang="zh-CN" sz="1600" b="0" dirty="0"/>
                        <a:t>27</a:t>
                      </a:r>
                      <a:r>
                        <a:rPr lang="zh-CN" altLang="en-US" sz="1600" b="0" dirty="0"/>
                        <a:t>℃</a:t>
                      </a:r>
                      <a:endParaRPr lang="zh-CN" altLang="en-US" sz="1600" b="0" dirty="0">
                        <a:latin typeface="+mn-lt"/>
                      </a:endParaRPr>
                    </a:p>
                  </a:txBody>
                  <a:tcPr anchor="ctr">
                    <a:lnB w="12700" cap="flat" cmpd="sng" algn="ctr">
                      <a:solidFill>
                        <a:schemeClr val="accent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0" dirty="0"/>
                        <a:t>小成</a:t>
                      </a:r>
                      <a:endParaRPr lang="zh-CN" altLang="en-US" sz="1600" b="0" dirty="0">
                        <a:latin typeface="+mn-lt"/>
                      </a:endParaRPr>
                    </a:p>
                  </a:txBody>
                  <a:tcPr anchor="ctr">
                    <a:lnB w="12700" cap="flat" cmpd="sng" algn="ctr">
                      <a:solidFill>
                        <a:schemeClr val="accent1"/>
                      </a:solidFill>
                      <a:prstDash val="solid"/>
                      <a:round/>
                      <a:headEnd type="none" w="med" len="med"/>
                      <a:tailEnd type="none" w="med" len="med"/>
                    </a:lnB>
                    <a:noFill/>
                  </a:tcPr>
                </a:tc>
                <a:tc>
                  <a:txBody>
                    <a:bodyPr/>
                    <a:lstStyle/>
                    <a:p>
                      <a:pPr algn="ctr"/>
                      <a:r>
                        <a:rPr lang="zh-CN" altLang="en-US" sz="1600" b="0" dirty="0"/>
                        <a:t>良好</a:t>
                      </a:r>
                      <a:endParaRPr lang="zh-CN" altLang="en-US" sz="1600" b="0" dirty="0">
                        <a:latin typeface="+mn-lt"/>
                      </a:endParaRPr>
                    </a:p>
                  </a:txBody>
                  <a:tcPr anchor="ctr">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451746275"/>
                  </a:ext>
                </a:extLst>
              </a:tr>
            </a:tbl>
          </a:graphicData>
        </a:graphic>
      </p:graphicFrame>
      <p:grpSp>
        <p:nvGrpSpPr>
          <p:cNvPr id="14" name="组合 13">
            <a:extLst>
              <a:ext uri="{FF2B5EF4-FFF2-40B4-BE49-F238E27FC236}">
                <a16:creationId xmlns:a16="http://schemas.microsoft.com/office/drawing/2014/main" id="{3E98B35B-2E99-090F-B809-02A50820C7EC}"/>
              </a:ext>
            </a:extLst>
          </p:cNvPr>
          <p:cNvGrpSpPr/>
          <p:nvPr/>
        </p:nvGrpSpPr>
        <p:grpSpPr>
          <a:xfrm>
            <a:off x="766762" y="4043064"/>
            <a:ext cx="10752137" cy="1848321"/>
            <a:chOff x="766762" y="4170386"/>
            <a:chExt cx="10752137" cy="1848321"/>
          </a:xfrm>
        </p:grpSpPr>
        <p:sp>
          <p:nvSpPr>
            <p:cNvPr id="11" name="文本框 10">
              <a:extLst>
                <a:ext uri="{FF2B5EF4-FFF2-40B4-BE49-F238E27FC236}">
                  <a16:creationId xmlns:a16="http://schemas.microsoft.com/office/drawing/2014/main" id="{3737F9F7-7D0F-FF56-4886-4C70318F6E29}"/>
                </a:ext>
              </a:extLst>
            </p:cNvPr>
            <p:cNvSpPr txBox="1"/>
            <p:nvPr/>
          </p:nvSpPr>
          <p:spPr>
            <a:xfrm>
              <a:off x="3831760" y="4170386"/>
              <a:ext cx="4622140" cy="461665"/>
            </a:xfrm>
            <a:prstGeom prst="rect">
              <a:avLst/>
            </a:prstGeom>
            <a:noFill/>
          </p:spPr>
          <p:txBody>
            <a:bodyPr wrap="square" rtlCol="0">
              <a:spAutoFit/>
            </a:bodyPr>
            <a:lstStyle/>
            <a:p>
              <a:r>
                <a:rPr lang="zh-CN" altLang="en-US" sz="2400" dirty="0">
                  <a:solidFill>
                    <a:schemeClr val="accent2"/>
                  </a:solidFill>
                  <a:latin typeface="+mj-ea"/>
                  <a:ea typeface="+mj-ea"/>
                </a:rPr>
                <a:t>请在这里输入上表的简短的总结</a:t>
              </a:r>
            </a:p>
          </p:txBody>
        </p:sp>
        <p:sp>
          <p:nvSpPr>
            <p:cNvPr id="13" name="文本框 12">
              <a:extLst>
                <a:ext uri="{FF2B5EF4-FFF2-40B4-BE49-F238E27FC236}">
                  <a16:creationId xmlns:a16="http://schemas.microsoft.com/office/drawing/2014/main" id="{801BDA44-5D4A-1AD9-26A5-F085E2B18313}"/>
                </a:ext>
              </a:extLst>
            </p:cNvPr>
            <p:cNvSpPr txBox="1"/>
            <p:nvPr/>
          </p:nvSpPr>
          <p:spPr>
            <a:xfrm>
              <a:off x="766762" y="4614348"/>
              <a:ext cx="10752137" cy="1404359"/>
            </a:xfrm>
            <a:prstGeom prst="rect">
              <a:avLst/>
            </a:prstGeom>
            <a:noFill/>
          </p:spPr>
          <p:txBody>
            <a:bodyPr wrap="square">
              <a:spAutoFit/>
            </a:bodyPr>
            <a:lstStyle/>
            <a:p>
              <a:pPr algn="ctr">
                <a:lnSpc>
                  <a:spcPct val="120000"/>
                </a:lnSpc>
              </a:pPr>
              <a:r>
                <a:rPr lang="zh-CN" altLang="en-US" dirty="0"/>
                <a:t>单击此处输入您的正文，为了演示的效果，请您尽量精简单击此处输入您的正文，为了演示的效果，请您尽量精简</a:t>
              </a:r>
              <a:r>
                <a:rPr lang="zh-CN" altLang="en-US" sz="1800" dirty="0"/>
                <a:t>单击此处输入您的正文，为了演示的效果，请您尽量精简单击此处输入您的正文，为了演示的效果，请您尽量精简单击此处输入您的正文，为了演示的效果，请您尽量精简单击此处输入您的正文，为了演示的效果，请您尽量精简</a:t>
              </a:r>
            </a:p>
          </p:txBody>
        </p:sp>
      </p:grpSp>
    </p:spTree>
    <p:extLst>
      <p:ext uri="{BB962C8B-B14F-4D97-AF65-F5344CB8AC3E}">
        <p14:creationId xmlns:p14="http://schemas.microsoft.com/office/powerpoint/2010/main" val="3669565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A678E-073E-A5F6-2AA9-317FC6D02A8A}"/>
              </a:ext>
            </a:extLst>
          </p:cNvPr>
          <p:cNvSpPr>
            <a:spLocks noGrp="1"/>
          </p:cNvSpPr>
          <p:nvPr>
            <p:ph type="title"/>
          </p:nvPr>
        </p:nvSpPr>
        <p:spPr/>
        <p:txBody>
          <a:bodyPr/>
          <a:lstStyle/>
          <a:p>
            <a:r>
              <a:rPr lang="zh-CN" altLang="en-US" dirty="0"/>
              <a:t>研究方法</a:t>
            </a:r>
          </a:p>
        </p:txBody>
      </p:sp>
      <p:sp>
        <p:nvSpPr>
          <p:cNvPr id="3" name="日期占位符 2">
            <a:extLst>
              <a:ext uri="{FF2B5EF4-FFF2-40B4-BE49-F238E27FC236}">
                <a16:creationId xmlns:a16="http://schemas.microsoft.com/office/drawing/2014/main" id="{FD1BD327-3829-1EED-22B9-659F91D7E87D}"/>
              </a:ext>
            </a:extLst>
          </p:cNvPr>
          <p:cNvSpPr>
            <a:spLocks noGrp="1"/>
          </p:cNvSpPr>
          <p:nvPr>
            <p:ph type="dt" sz="half" idx="10"/>
          </p:nvPr>
        </p:nvSpPr>
        <p:spPr/>
        <p:txBody>
          <a:bodyPr/>
          <a:lstStyle/>
          <a:p>
            <a:fld id="{41EC67B4-97A3-4F7F-9836-65F1CCF6805E}" type="datetime1">
              <a:rPr lang="zh-CN" altLang="en-US" smtClean="0"/>
              <a:t>2023/7/4</a:t>
            </a:fld>
            <a:endParaRPr lang="zh-CN" altLang="en-US"/>
          </a:p>
        </p:txBody>
      </p:sp>
      <p:sp>
        <p:nvSpPr>
          <p:cNvPr id="4" name="页脚占位符 3">
            <a:extLst>
              <a:ext uri="{FF2B5EF4-FFF2-40B4-BE49-F238E27FC236}">
                <a16:creationId xmlns:a16="http://schemas.microsoft.com/office/drawing/2014/main" id="{84745803-687D-1E77-6244-B9DA7B3B9EF9}"/>
              </a:ext>
            </a:extLst>
          </p:cNvPr>
          <p:cNvSpPr>
            <a:spLocks noGrp="1"/>
          </p:cNvSpPr>
          <p:nvPr>
            <p:ph type="ftr" sz="quarter" idx="11"/>
          </p:nvPr>
        </p:nvSpPr>
        <p:spPr/>
        <p:txBody>
          <a:bodyPr/>
          <a:lstStyle/>
          <a:p>
            <a:r>
              <a:rPr lang="en-US" altLang="zh-CN"/>
              <a:t>51PPT</a:t>
            </a:r>
            <a:endParaRPr lang="zh-CN" altLang="en-US"/>
          </a:p>
        </p:txBody>
      </p:sp>
      <p:sp>
        <p:nvSpPr>
          <p:cNvPr id="5" name="灯片编号占位符 4">
            <a:extLst>
              <a:ext uri="{FF2B5EF4-FFF2-40B4-BE49-F238E27FC236}">
                <a16:creationId xmlns:a16="http://schemas.microsoft.com/office/drawing/2014/main" id="{95BB82B9-A823-196F-D6DD-98B12AD8F431}"/>
              </a:ext>
            </a:extLst>
          </p:cNvPr>
          <p:cNvSpPr>
            <a:spLocks noGrp="1"/>
          </p:cNvSpPr>
          <p:nvPr>
            <p:ph type="sldNum" sz="quarter" idx="12"/>
          </p:nvPr>
        </p:nvSpPr>
        <p:spPr/>
        <p:txBody>
          <a:bodyPr/>
          <a:lstStyle/>
          <a:p>
            <a:fld id="{7F65B630-C7FF-41C0-9923-C5E5E29EED81}" type="slidenum">
              <a:rPr lang="zh-CN" altLang="en-US" smtClean="0"/>
              <a:t>13</a:t>
            </a:fld>
            <a:endParaRPr lang="zh-CN" altLang="en-US"/>
          </a:p>
        </p:txBody>
      </p:sp>
      <p:grpSp>
        <p:nvGrpSpPr>
          <p:cNvPr id="22" name="组合 21">
            <a:extLst>
              <a:ext uri="{FF2B5EF4-FFF2-40B4-BE49-F238E27FC236}">
                <a16:creationId xmlns:a16="http://schemas.microsoft.com/office/drawing/2014/main" id="{F57E0902-4D88-47E6-6599-FE15A5499A8E}"/>
              </a:ext>
            </a:extLst>
          </p:cNvPr>
          <p:cNvGrpSpPr/>
          <p:nvPr/>
        </p:nvGrpSpPr>
        <p:grpSpPr>
          <a:xfrm>
            <a:off x="660400" y="1534828"/>
            <a:ext cx="6260124" cy="4173416"/>
            <a:chOff x="660400" y="1291760"/>
            <a:chExt cx="6260124" cy="4173416"/>
          </a:xfrm>
        </p:grpSpPr>
        <p:graphicFrame>
          <p:nvGraphicFramePr>
            <p:cNvPr id="10" name="图表 9">
              <a:extLst>
                <a:ext uri="{FF2B5EF4-FFF2-40B4-BE49-F238E27FC236}">
                  <a16:creationId xmlns:a16="http://schemas.microsoft.com/office/drawing/2014/main" id="{A344EF53-AC94-E594-C105-41952AB36641}"/>
                </a:ext>
              </a:extLst>
            </p:cNvPr>
            <p:cNvGraphicFramePr/>
            <p:nvPr>
              <p:extLst>
                <p:ext uri="{D42A27DB-BD31-4B8C-83A1-F6EECF244321}">
                  <p14:modId xmlns:p14="http://schemas.microsoft.com/office/powerpoint/2010/main" val="1950591762"/>
                </p:ext>
              </p:extLst>
            </p:nvPr>
          </p:nvGraphicFramePr>
          <p:xfrm>
            <a:off x="660400" y="1291760"/>
            <a:ext cx="6260124" cy="4173416"/>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a:extLst>
                <a:ext uri="{FF2B5EF4-FFF2-40B4-BE49-F238E27FC236}">
                  <a16:creationId xmlns:a16="http://schemas.microsoft.com/office/drawing/2014/main" id="{375A5362-C66D-6770-CD66-2875501B596F}"/>
                </a:ext>
              </a:extLst>
            </p:cNvPr>
            <p:cNvSpPr txBox="1"/>
            <p:nvPr/>
          </p:nvSpPr>
          <p:spPr>
            <a:xfrm>
              <a:off x="2870275" y="1551007"/>
              <a:ext cx="1840375" cy="369332"/>
            </a:xfrm>
            <a:prstGeom prst="rect">
              <a:avLst/>
            </a:prstGeom>
            <a:noFill/>
          </p:spPr>
          <p:txBody>
            <a:bodyPr wrap="none" rtlCol="0">
              <a:spAutoFit/>
            </a:bodyPr>
            <a:lstStyle/>
            <a:p>
              <a:r>
                <a:rPr lang="zh-CN" altLang="en-US" dirty="0">
                  <a:latin typeface="+mj-ea"/>
                  <a:ea typeface="+mj-ea"/>
                </a:rPr>
                <a:t>请输入图表标题</a:t>
              </a:r>
            </a:p>
          </p:txBody>
        </p:sp>
      </p:grpSp>
      <p:grpSp>
        <p:nvGrpSpPr>
          <p:cNvPr id="21" name="组合 20">
            <a:extLst>
              <a:ext uri="{FF2B5EF4-FFF2-40B4-BE49-F238E27FC236}">
                <a16:creationId xmlns:a16="http://schemas.microsoft.com/office/drawing/2014/main" id="{5F25AF41-436A-3EDC-58A5-EB79AC59C3C3}"/>
              </a:ext>
            </a:extLst>
          </p:cNvPr>
          <p:cNvGrpSpPr/>
          <p:nvPr/>
        </p:nvGrpSpPr>
        <p:grpSpPr>
          <a:xfrm>
            <a:off x="6999923" y="1655943"/>
            <a:ext cx="4518977" cy="578485"/>
            <a:chOff x="6999923" y="1412875"/>
            <a:chExt cx="4518977" cy="578485"/>
          </a:xfrm>
        </p:grpSpPr>
        <p:grpSp>
          <p:nvGrpSpPr>
            <p:cNvPr id="12" name="组合 11">
              <a:extLst>
                <a:ext uri="{FF2B5EF4-FFF2-40B4-BE49-F238E27FC236}">
                  <a16:creationId xmlns:a16="http://schemas.microsoft.com/office/drawing/2014/main" id="{C5354DA7-37AE-732F-2E5B-202271C163EF}"/>
                </a:ext>
              </a:extLst>
            </p:cNvPr>
            <p:cNvGrpSpPr/>
            <p:nvPr/>
          </p:nvGrpSpPr>
          <p:grpSpPr>
            <a:xfrm>
              <a:off x="6999923" y="1412875"/>
              <a:ext cx="4518977" cy="578485"/>
              <a:chOff x="766763" y="3183890"/>
              <a:chExt cx="10752137" cy="896620"/>
            </a:xfrm>
          </p:grpSpPr>
          <p:sp>
            <p:nvSpPr>
              <p:cNvPr id="13" name="矩形 12">
                <a:extLst>
                  <a:ext uri="{FF2B5EF4-FFF2-40B4-BE49-F238E27FC236}">
                    <a16:creationId xmlns:a16="http://schemas.microsoft.com/office/drawing/2014/main" id="{EE9D691A-E259-EC80-7033-2D133767EA9E}"/>
                  </a:ext>
                </a:extLst>
              </p:cNvPr>
              <p:cNvSpPr/>
              <p:nvPr/>
            </p:nvSpPr>
            <p:spPr>
              <a:xfrm>
                <a:off x="766763" y="3183890"/>
                <a:ext cx="10752137" cy="89662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B0844030-924A-6273-507D-46BABC87E39D}"/>
                  </a:ext>
                </a:extLst>
              </p:cNvPr>
              <p:cNvSpPr/>
              <p:nvPr/>
            </p:nvSpPr>
            <p:spPr>
              <a:xfrm>
                <a:off x="766763" y="3183890"/>
                <a:ext cx="414337" cy="89662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90B4169-5905-EA5B-2804-8AE32573FA4A}"/>
                  </a:ext>
                </a:extLst>
              </p:cNvPr>
              <p:cNvSpPr/>
              <p:nvPr/>
            </p:nvSpPr>
            <p:spPr>
              <a:xfrm>
                <a:off x="11104563" y="3183890"/>
                <a:ext cx="414337" cy="89662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B86BBD86-1C6D-20D6-090E-B955925E198C}"/>
                </a:ext>
              </a:extLst>
            </p:cNvPr>
            <p:cNvSpPr txBox="1"/>
            <p:nvPr/>
          </p:nvSpPr>
          <p:spPr>
            <a:xfrm>
              <a:off x="7782084" y="1471285"/>
              <a:ext cx="2954655" cy="461665"/>
            </a:xfrm>
            <a:prstGeom prst="rect">
              <a:avLst/>
            </a:prstGeom>
            <a:noFill/>
          </p:spPr>
          <p:txBody>
            <a:bodyPr wrap="none" rtlCol="0">
              <a:spAutoFit/>
            </a:bodyPr>
            <a:lstStyle/>
            <a:p>
              <a:r>
                <a:rPr lang="zh-CN" altLang="en-US" sz="2400">
                  <a:solidFill>
                    <a:srgbClr val="FFFFFF"/>
                  </a:solidFill>
                  <a:latin typeface="+mj-ea"/>
                  <a:ea typeface="+mj-ea"/>
                </a:rPr>
                <a:t>在此添加</a:t>
              </a:r>
              <a:r>
                <a:rPr lang="zh-CN" altLang="en-US" sz="2400" dirty="0">
                  <a:solidFill>
                    <a:srgbClr val="FFFFFF"/>
                  </a:solidFill>
                  <a:latin typeface="+mj-ea"/>
                  <a:ea typeface="+mj-ea"/>
                </a:rPr>
                <a:t>您的小标题</a:t>
              </a:r>
            </a:p>
          </p:txBody>
        </p:sp>
      </p:grpSp>
      <p:sp>
        <p:nvSpPr>
          <p:cNvPr id="17" name="文本框 16">
            <a:extLst>
              <a:ext uri="{FF2B5EF4-FFF2-40B4-BE49-F238E27FC236}">
                <a16:creationId xmlns:a16="http://schemas.microsoft.com/office/drawing/2014/main" id="{6A199F30-6300-35D0-95D4-C44C683FC248}"/>
              </a:ext>
            </a:extLst>
          </p:cNvPr>
          <p:cNvSpPr txBox="1"/>
          <p:nvPr/>
        </p:nvSpPr>
        <p:spPr>
          <a:xfrm>
            <a:off x="7157034" y="2689666"/>
            <a:ext cx="4244029" cy="1258550"/>
          </a:xfrm>
          <a:prstGeom prst="rect">
            <a:avLst/>
          </a:prstGeom>
          <a:noFill/>
        </p:spPr>
        <p:txBody>
          <a:bodyPr wrap="square">
            <a:spAutoFit/>
          </a:bodyPr>
          <a:lstStyle/>
          <a:p>
            <a:pPr algn="just">
              <a:lnSpc>
                <a:spcPct val="120000"/>
              </a:lnSpc>
            </a:pPr>
            <a:r>
              <a:rPr lang="zh-CN" altLang="en-US" sz="1600" dirty="0"/>
              <a:t>单击此处输入您的正文，为了演示的效果，请您尽量精简单击此处输入您的正文，为了演示的效果，请您尽量精简单击此处输入您的正文，为了演示的效果</a:t>
            </a:r>
          </a:p>
        </p:txBody>
      </p:sp>
      <p:sp>
        <p:nvSpPr>
          <p:cNvPr id="20" name="文本框 19">
            <a:extLst>
              <a:ext uri="{FF2B5EF4-FFF2-40B4-BE49-F238E27FC236}">
                <a16:creationId xmlns:a16="http://schemas.microsoft.com/office/drawing/2014/main" id="{2869AD8D-3992-300B-1C07-B8433BF2DE98}"/>
              </a:ext>
            </a:extLst>
          </p:cNvPr>
          <p:cNvSpPr txBox="1"/>
          <p:nvPr/>
        </p:nvSpPr>
        <p:spPr>
          <a:xfrm>
            <a:off x="7157034" y="4403454"/>
            <a:ext cx="4244029" cy="1258550"/>
          </a:xfrm>
          <a:prstGeom prst="rect">
            <a:avLst/>
          </a:prstGeom>
          <a:noFill/>
        </p:spPr>
        <p:txBody>
          <a:bodyPr wrap="square">
            <a:spAutoFit/>
          </a:bodyPr>
          <a:lstStyle/>
          <a:p>
            <a:pPr algn="just">
              <a:lnSpc>
                <a:spcPct val="120000"/>
              </a:lnSpc>
            </a:pPr>
            <a:r>
              <a:rPr lang="zh-CN" altLang="en-US" sz="1600" dirty="0"/>
              <a:t>单击此处输入您的正文，为了演示的效果，请您尽量精简单击此处输入您的正文，为了演示的效果，请您尽量精简单击此处输入您的正文，为了演示的效果</a:t>
            </a:r>
          </a:p>
        </p:txBody>
      </p:sp>
    </p:spTree>
    <p:extLst>
      <p:ext uri="{BB962C8B-B14F-4D97-AF65-F5344CB8AC3E}">
        <p14:creationId xmlns:p14="http://schemas.microsoft.com/office/powerpoint/2010/main" val="2370849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A678E-073E-A5F6-2AA9-317FC6D02A8A}"/>
              </a:ext>
            </a:extLst>
          </p:cNvPr>
          <p:cNvSpPr>
            <a:spLocks noGrp="1"/>
          </p:cNvSpPr>
          <p:nvPr>
            <p:ph type="title"/>
          </p:nvPr>
        </p:nvSpPr>
        <p:spPr/>
        <p:txBody>
          <a:bodyPr/>
          <a:lstStyle/>
          <a:p>
            <a:r>
              <a:rPr lang="zh-CN" altLang="en-US" dirty="0"/>
              <a:t>研究过程</a:t>
            </a:r>
          </a:p>
        </p:txBody>
      </p:sp>
      <p:sp>
        <p:nvSpPr>
          <p:cNvPr id="3" name="日期占位符 2">
            <a:extLst>
              <a:ext uri="{FF2B5EF4-FFF2-40B4-BE49-F238E27FC236}">
                <a16:creationId xmlns:a16="http://schemas.microsoft.com/office/drawing/2014/main" id="{FD1BD327-3829-1EED-22B9-659F91D7E87D}"/>
              </a:ext>
            </a:extLst>
          </p:cNvPr>
          <p:cNvSpPr>
            <a:spLocks noGrp="1"/>
          </p:cNvSpPr>
          <p:nvPr>
            <p:ph type="dt" sz="half" idx="10"/>
          </p:nvPr>
        </p:nvSpPr>
        <p:spPr/>
        <p:txBody>
          <a:bodyPr/>
          <a:lstStyle/>
          <a:p>
            <a:fld id="{DFC800BB-7FB4-4325-9536-43863C845343}" type="datetime1">
              <a:rPr lang="zh-CN" altLang="en-US" smtClean="0"/>
              <a:t>2023/7/4</a:t>
            </a:fld>
            <a:endParaRPr lang="zh-CN" altLang="en-US"/>
          </a:p>
        </p:txBody>
      </p:sp>
      <p:sp>
        <p:nvSpPr>
          <p:cNvPr id="4" name="页脚占位符 3">
            <a:extLst>
              <a:ext uri="{FF2B5EF4-FFF2-40B4-BE49-F238E27FC236}">
                <a16:creationId xmlns:a16="http://schemas.microsoft.com/office/drawing/2014/main" id="{84745803-687D-1E77-6244-B9DA7B3B9EF9}"/>
              </a:ext>
            </a:extLst>
          </p:cNvPr>
          <p:cNvSpPr>
            <a:spLocks noGrp="1"/>
          </p:cNvSpPr>
          <p:nvPr>
            <p:ph type="ftr" sz="quarter" idx="11"/>
          </p:nvPr>
        </p:nvSpPr>
        <p:spPr/>
        <p:txBody>
          <a:bodyPr/>
          <a:lstStyle/>
          <a:p>
            <a:r>
              <a:rPr lang="en-US" altLang="zh-CN"/>
              <a:t>51PPT</a:t>
            </a:r>
            <a:endParaRPr lang="zh-CN" altLang="en-US"/>
          </a:p>
        </p:txBody>
      </p:sp>
      <p:sp>
        <p:nvSpPr>
          <p:cNvPr id="5" name="灯片编号占位符 4">
            <a:extLst>
              <a:ext uri="{FF2B5EF4-FFF2-40B4-BE49-F238E27FC236}">
                <a16:creationId xmlns:a16="http://schemas.microsoft.com/office/drawing/2014/main" id="{95BB82B9-A823-196F-D6DD-98B12AD8F431}"/>
              </a:ext>
            </a:extLst>
          </p:cNvPr>
          <p:cNvSpPr>
            <a:spLocks noGrp="1"/>
          </p:cNvSpPr>
          <p:nvPr>
            <p:ph type="sldNum" sz="quarter" idx="12"/>
          </p:nvPr>
        </p:nvSpPr>
        <p:spPr/>
        <p:txBody>
          <a:bodyPr/>
          <a:lstStyle/>
          <a:p>
            <a:fld id="{7F65B630-C7FF-41C0-9923-C5E5E29EED81}" type="slidenum">
              <a:rPr lang="zh-CN" altLang="en-US" smtClean="0"/>
              <a:t>14</a:t>
            </a:fld>
            <a:endParaRPr lang="zh-CN" altLang="en-US"/>
          </a:p>
        </p:txBody>
      </p:sp>
      <p:sp>
        <p:nvSpPr>
          <p:cNvPr id="7" name="矩形 6">
            <a:extLst>
              <a:ext uri="{FF2B5EF4-FFF2-40B4-BE49-F238E27FC236}">
                <a16:creationId xmlns:a16="http://schemas.microsoft.com/office/drawing/2014/main" id="{C87EBA47-1749-64F2-1AAE-36A6E91DBD1D}"/>
              </a:ext>
            </a:extLst>
          </p:cNvPr>
          <p:cNvSpPr/>
          <p:nvPr/>
        </p:nvSpPr>
        <p:spPr>
          <a:xfrm>
            <a:off x="766763" y="1130300"/>
            <a:ext cx="3131506" cy="1761472"/>
          </a:xfrm>
          <a:prstGeom prst="rect">
            <a:avLst/>
          </a:prstGeom>
          <a: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id="{2DEC22A5-CA96-014A-4D96-D45D7EE5B397}"/>
              </a:ext>
            </a:extLst>
          </p:cNvPr>
          <p:cNvGrpSpPr/>
          <p:nvPr/>
        </p:nvGrpSpPr>
        <p:grpSpPr>
          <a:xfrm>
            <a:off x="766763" y="3149600"/>
            <a:ext cx="10752137" cy="965200"/>
            <a:chOff x="766763" y="3183890"/>
            <a:chExt cx="10752137" cy="896620"/>
          </a:xfrm>
        </p:grpSpPr>
        <p:sp>
          <p:nvSpPr>
            <p:cNvPr id="16" name="矩形 15">
              <a:extLst>
                <a:ext uri="{FF2B5EF4-FFF2-40B4-BE49-F238E27FC236}">
                  <a16:creationId xmlns:a16="http://schemas.microsoft.com/office/drawing/2014/main" id="{2B45BF5D-1F52-0E86-1440-96B58622A753}"/>
                </a:ext>
              </a:extLst>
            </p:cNvPr>
            <p:cNvSpPr/>
            <p:nvPr/>
          </p:nvSpPr>
          <p:spPr>
            <a:xfrm>
              <a:off x="766763" y="3183890"/>
              <a:ext cx="10752137" cy="89662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6B0929A6-D292-730A-A575-92DD435A0989}"/>
                </a:ext>
              </a:extLst>
            </p:cNvPr>
            <p:cNvSpPr/>
            <p:nvPr/>
          </p:nvSpPr>
          <p:spPr>
            <a:xfrm>
              <a:off x="766763" y="3183890"/>
              <a:ext cx="414337" cy="89662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42F015A1-6AC3-8DDA-DBBA-17838C765CAC}"/>
                </a:ext>
              </a:extLst>
            </p:cNvPr>
            <p:cNvSpPr/>
            <p:nvPr/>
          </p:nvSpPr>
          <p:spPr>
            <a:xfrm>
              <a:off x="11104563" y="3183890"/>
              <a:ext cx="414337" cy="89662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a:extLst>
              <a:ext uri="{FF2B5EF4-FFF2-40B4-BE49-F238E27FC236}">
                <a16:creationId xmlns:a16="http://schemas.microsoft.com/office/drawing/2014/main" id="{7DA4B0E2-9814-0BB2-7B3A-0C19031A9DAD}"/>
              </a:ext>
            </a:extLst>
          </p:cNvPr>
          <p:cNvSpPr/>
          <p:nvPr/>
        </p:nvSpPr>
        <p:spPr>
          <a:xfrm>
            <a:off x="766763" y="4372628"/>
            <a:ext cx="3131506" cy="1761472"/>
          </a:xfrm>
          <a:prstGeom prst="rect">
            <a:avLst/>
          </a:prstGeom>
          <a: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矩形 35">
            <a:extLst>
              <a:ext uri="{FF2B5EF4-FFF2-40B4-BE49-F238E27FC236}">
                <a16:creationId xmlns:a16="http://schemas.microsoft.com/office/drawing/2014/main" id="{20F7BD85-DF91-9FCC-F084-DA6003509EB6}"/>
              </a:ext>
            </a:extLst>
          </p:cNvPr>
          <p:cNvSpPr/>
          <p:nvPr/>
        </p:nvSpPr>
        <p:spPr>
          <a:xfrm>
            <a:off x="4577079" y="1130300"/>
            <a:ext cx="3131506" cy="1761472"/>
          </a:xfrm>
          <a:prstGeom prst="rect">
            <a:avLst/>
          </a:prstGeom>
          <a: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矩形 36">
            <a:extLst>
              <a:ext uri="{FF2B5EF4-FFF2-40B4-BE49-F238E27FC236}">
                <a16:creationId xmlns:a16="http://schemas.microsoft.com/office/drawing/2014/main" id="{78A8DCAC-428B-F726-2B59-01728ABD204A}"/>
              </a:ext>
            </a:extLst>
          </p:cNvPr>
          <p:cNvSpPr/>
          <p:nvPr/>
        </p:nvSpPr>
        <p:spPr>
          <a:xfrm>
            <a:off x="4577079" y="4372628"/>
            <a:ext cx="3131506" cy="1761472"/>
          </a:xfrm>
          <a:prstGeom prst="rect">
            <a:avLst/>
          </a:prstGeom>
          <a: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矩形 37">
            <a:extLst>
              <a:ext uri="{FF2B5EF4-FFF2-40B4-BE49-F238E27FC236}">
                <a16:creationId xmlns:a16="http://schemas.microsoft.com/office/drawing/2014/main" id="{53F5F2C1-67C0-0E0D-2E9B-6827C6B39A97}"/>
              </a:ext>
            </a:extLst>
          </p:cNvPr>
          <p:cNvSpPr/>
          <p:nvPr/>
        </p:nvSpPr>
        <p:spPr>
          <a:xfrm>
            <a:off x="8387394" y="1130300"/>
            <a:ext cx="3131506" cy="1761472"/>
          </a:xfrm>
          <a:prstGeom prst="rect">
            <a:avLst/>
          </a:prstGeom>
          <a: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矩形 38">
            <a:extLst>
              <a:ext uri="{FF2B5EF4-FFF2-40B4-BE49-F238E27FC236}">
                <a16:creationId xmlns:a16="http://schemas.microsoft.com/office/drawing/2014/main" id="{4AEF1585-67E1-D125-D7F8-8AF44A5D31C4}"/>
              </a:ext>
            </a:extLst>
          </p:cNvPr>
          <p:cNvSpPr/>
          <p:nvPr/>
        </p:nvSpPr>
        <p:spPr>
          <a:xfrm>
            <a:off x="8387394" y="4372628"/>
            <a:ext cx="3131506" cy="1761472"/>
          </a:xfrm>
          <a:prstGeom prst="rect">
            <a:avLst/>
          </a:prstGeom>
          <a: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文本框 41">
            <a:extLst>
              <a:ext uri="{FF2B5EF4-FFF2-40B4-BE49-F238E27FC236}">
                <a16:creationId xmlns:a16="http://schemas.microsoft.com/office/drawing/2014/main" id="{7FE22D1D-1E9B-7574-8D98-B50F44513BDC}"/>
              </a:ext>
            </a:extLst>
          </p:cNvPr>
          <p:cNvSpPr txBox="1"/>
          <p:nvPr/>
        </p:nvSpPr>
        <p:spPr>
          <a:xfrm>
            <a:off x="1275080" y="3025140"/>
            <a:ext cx="1415772" cy="830997"/>
          </a:xfrm>
          <a:prstGeom prst="rect">
            <a:avLst/>
          </a:prstGeom>
          <a:noFill/>
        </p:spPr>
        <p:txBody>
          <a:bodyPr wrap="none" rtlCol="0" anchor="ctr" anchorCtr="0">
            <a:spAutoFit/>
          </a:bodyPr>
          <a:lstStyle/>
          <a:p>
            <a:endParaRPr lang="en-US" altLang="zh-CN" sz="2400" dirty="0">
              <a:solidFill>
                <a:srgbClr val="FFFFFF"/>
              </a:solidFill>
              <a:latin typeface="+mj-ea"/>
              <a:ea typeface="+mj-ea"/>
            </a:endParaRPr>
          </a:p>
          <a:p>
            <a:r>
              <a:rPr lang="zh-CN" altLang="en-US" sz="2400" dirty="0">
                <a:solidFill>
                  <a:srgbClr val="FFFFFF"/>
                </a:solidFill>
                <a:latin typeface="+mj-ea"/>
                <a:ea typeface="+mj-ea"/>
              </a:rPr>
              <a:t>添加标题</a:t>
            </a:r>
          </a:p>
        </p:txBody>
      </p:sp>
      <p:sp>
        <p:nvSpPr>
          <p:cNvPr id="44" name="文本框 43">
            <a:extLst>
              <a:ext uri="{FF2B5EF4-FFF2-40B4-BE49-F238E27FC236}">
                <a16:creationId xmlns:a16="http://schemas.microsoft.com/office/drawing/2014/main" id="{B59F0A82-978A-31C3-4FB6-DB6075856C17}"/>
              </a:ext>
            </a:extLst>
          </p:cNvPr>
          <p:cNvSpPr txBox="1"/>
          <p:nvPr/>
        </p:nvSpPr>
        <p:spPr>
          <a:xfrm>
            <a:off x="2828925" y="3307250"/>
            <a:ext cx="8134448" cy="646331"/>
          </a:xfrm>
          <a:prstGeom prst="rect">
            <a:avLst/>
          </a:prstGeom>
          <a:noFill/>
        </p:spPr>
        <p:txBody>
          <a:bodyPr wrap="square">
            <a:spAutoFit/>
          </a:bodyPr>
          <a:lstStyle/>
          <a:p>
            <a:r>
              <a:rPr lang="zh-CN" altLang="en-US" dirty="0">
                <a:solidFill>
                  <a:srgbClr val="FFFFFF"/>
                </a:solidFill>
              </a:rPr>
              <a:t>单击此处添加内容单击此处添加内容单击此处添加内容单击此处添加内容单击此处添加内容单击此处添加内容单击此处添加内容单击此处添加内容</a:t>
            </a:r>
          </a:p>
        </p:txBody>
      </p:sp>
    </p:spTree>
    <p:extLst>
      <p:ext uri="{BB962C8B-B14F-4D97-AF65-F5344CB8AC3E}">
        <p14:creationId xmlns:p14="http://schemas.microsoft.com/office/powerpoint/2010/main" val="2162276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D95ACD0-19E9-F084-22B0-09F55152679D}"/>
              </a:ext>
            </a:extLst>
          </p:cNvPr>
          <p:cNvSpPr>
            <a:spLocks noGrp="1"/>
          </p:cNvSpPr>
          <p:nvPr>
            <p:ph type="body" sz="quarter" idx="13"/>
          </p:nvPr>
        </p:nvSpPr>
        <p:spPr>
          <a:xfrm>
            <a:off x="3636500" y="1899212"/>
            <a:ext cx="4919001" cy="845937"/>
          </a:xfrm>
        </p:spPr>
        <p:txBody>
          <a:bodyPr/>
          <a:lstStyle/>
          <a:p>
            <a:pPr>
              <a:spcBef>
                <a:spcPct val="0"/>
              </a:spcBef>
            </a:pPr>
            <a:r>
              <a:rPr lang="zh-CN" altLang="en-US" dirty="0">
                <a:gradFill>
                  <a:gsLst>
                    <a:gs pos="0">
                      <a:schemeClr val="accent1"/>
                    </a:gs>
                    <a:gs pos="100000">
                      <a:schemeClr val="accent1">
                        <a:lumMod val="50000"/>
                      </a:schemeClr>
                    </a:gs>
                  </a:gsLst>
                  <a:lin ang="2700000" scaled="1"/>
                </a:gradFill>
              </a:rPr>
              <a:t>感谢您的聆听</a:t>
            </a:r>
          </a:p>
        </p:txBody>
      </p:sp>
      <p:sp>
        <p:nvSpPr>
          <p:cNvPr id="4" name="文本占位符 3">
            <a:extLst>
              <a:ext uri="{FF2B5EF4-FFF2-40B4-BE49-F238E27FC236}">
                <a16:creationId xmlns:a16="http://schemas.microsoft.com/office/drawing/2014/main" id="{734B94F0-2DE3-2901-44AD-F7E8227EB389}"/>
              </a:ext>
            </a:extLst>
          </p:cNvPr>
          <p:cNvSpPr>
            <a:spLocks noGrp="1"/>
          </p:cNvSpPr>
          <p:nvPr>
            <p:ph type="body" sz="quarter" idx="14"/>
          </p:nvPr>
        </p:nvSpPr>
        <p:spPr>
          <a:xfrm>
            <a:off x="3833230" y="2639993"/>
            <a:ext cx="4525541" cy="430952"/>
          </a:xfrm>
        </p:spPr>
        <p:txBody>
          <a:bodyPr/>
          <a:lstStyle/>
          <a:p>
            <a:r>
              <a:rPr lang="en-US" altLang="zh-CN" dirty="0"/>
              <a:t>THANK YOU FOR LISTENING</a:t>
            </a:r>
            <a:endParaRPr lang="zh-CN" altLang="en-US" dirty="0"/>
          </a:p>
        </p:txBody>
      </p:sp>
      <p:sp>
        <p:nvSpPr>
          <p:cNvPr id="5" name="文本占位符 4">
            <a:extLst>
              <a:ext uri="{FF2B5EF4-FFF2-40B4-BE49-F238E27FC236}">
                <a16:creationId xmlns:a16="http://schemas.microsoft.com/office/drawing/2014/main" id="{86B0A3C2-4F4D-2DC6-48C1-39B04F47D216}"/>
              </a:ext>
            </a:extLst>
          </p:cNvPr>
          <p:cNvSpPr>
            <a:spLocks noGrp="1"/>
          </p:cNvSpPr>
          <p:nvPr>
            <p:ph type="body" sz="quarter" idx="15"/>
          </p:nvPr>
        </p:nvSpPr>
        <p:spPr/>
        <p:txBody>
          <a:bodyPr/>
          <a:lstStyle/>
          <a:p>
            <a:r>
              <a:rPr lang="zh-CN" altLang="en-US" dirty="0"/>
              <a:t>指导老师：</a:t>
            </a:r>
            <a:r>
              <a:rPr lang="en-US" altLang="zh-CN" dirty="0"/>
              <a:t>51PPT</a:t>
            </a:r>
          </a:p>
        </p:txBody>
      </p:sp>
      <p:sp>
        <p:nvSpPr>
          <p:cNvPr id="6" name="文本占位符 5">
            <a:extLst>
              <a:ext uri="{FF2B5EF4-FFF2-40B4-BE49-F238E27FC236}">
                <a16:creationId xmlns:a16="http://schemas.microsoft.com/office/drawing/2014/main" id="{8E073F7C-E702-D987-A77F-820458DC1EB3}"/>
              </a:ext>
            </a:extLst>
          </p:cNvPr>
          <p:cNvSpPr>
            <a:spLocks noGrp="1"/>
          </p:cNvSpPr>
          <p:nvPr>
            <p:ph type="body" sz="quarter" idx="16"/>
          </p:nvPr>
        </p:nvSpPr>
        <p:spPr/>
        <p:txBody>
          <a:bodyPr/>
          <a:lstStyle/>
          <a:p>
            <a:r>
              <a:rPr lang="zh-CN" altLang="en-US" dirty="0"/>
              <a:t>答辩学生：新想事成</a:t>
            </a:r>
          </a:p>
        </p:txBody>
      </p:sp>
    </p:spTree>
    <p:custDataLst>
      <p:tags r:id="rId1"/>
    </p:custDataLst>
    <p:extLst>
      <p:ext uri="{BB962C8B-B14F-4D97-AF65-F5344CB8AC3E}">
        <p14:creationId xmlns:p14="http://schemas.microsoft.com/office/powerpoint/2010/main" val="2446543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2DD66D1C-9A96-64BE-C809-2BB4DE5A7B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551919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a:extLst>
              <a:ext uri="{FF2B5EF4-FFF2-40B4-BE49-F238E27FC236}">
                <a16:creationId xmlns:a16="http://schemas.microsoft.com/office/drawing/2014/main" id="{88952130-CF88-0901-14AB-6563ECEA0C5A}"/>
              </a:ext>
            </a:extLst>
          </p:cNvPr>
          <p:cNvGrpSpPr/>
          <p:nvPr/>
        </p:nvGrpSpPr>
        <p:grpSpPr>
          <a:xfrm>
            <a:off x="1898195" y="2183009"/>
            <a:ext cx="8395610" cy="2057599"/>
            <a:chOff x="1898195" y="3318954"/>
            <a:chExt cx="8395610" cy="2057599"/>
          </a:xfrm>
        </p:grpSpPr>
        <p:sp>
          <p:nvSpPr>
            <p:cNvPr id="65" name="矩形: 圆角 64">
              <a:extLst>
                <a:ext uri="{FF2B5EF4-FFF2-40B4-BE49-F238E27FC236}">
                  <a16:creationId xmlns:a16="http://schemas.microsoft.com/office/drawing/2014/main" id="{7B494BEA-0E57-F613-457B-B1FD00E5298E}"/>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a:extLst>
                <a:ext uri="{FF2B5EF4-FFF2-40B4-BE49-F238E27FC236}">
                  <a16:creationId xmlns:a16="http://schemas.microsoft.com/office/drawing/2014/main" id="{B0A57E4B-F5AE-A9F7-1BAC-EAA4BAA1E793}"/>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a:extLst>
                <a:ext uri="{FF2B5EF4-FFF2-40B4-BE49-F238E27FC236}">
                  <a16:creationId xmlns:a16="http://schemas.microsoft.com/office/drawing/2014/main" id="{6012A12F-8C5E-2DC3-0681-BBD79F523FFA}"/>
                </a:ext>
              </a:extLst>
            </p:cNvPr>
            <p:cNvGrpSpPr/>
            <p:nvPr/>
          </p:nvGrpSpPr>
          <p:grpSpPr>
            <a:xfrm>
              <a:off x="2581593" y="3565319"/>
              <a:ext cx="208009" cy="809164"/>
              <a:chOff x="2581593" y="3680663"/>
              <a:chExt cx="208009" cy="809164"/>
            </a:xfrm>
          </p:grpSpPr>
          <p:sp>
            <p:nvSpPr>
              <p:cNvPr id="72" name="椭圆 71">
                <a:extLst>
                  <a:ext uri="{FF2B5EF4-FFF2-40B4-BE49-F238E27FC236}">
                    <a16:creationId xmlns:a16="http://schemas.microsoft.com/office/drawing/2014/main" id="{73769B7B-3655-8CB0-CDF4-25766D7E76E8}"/>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B95C07DC-F553-E8C9-304B-760367C2E10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圆角 73">
                <a:extLst>
                  <a:ext uri="{FF2B5EF4-FFF2-40B4-BE49-F238E27FC236}">
                    <a16:creationId xmlns:a16="http://schemas.microsoft.com/office/drawing/2014/main" id="{906A1EE6-BF25-E41D-9EBA-AF30921FD30E}"/>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17CEF9EB-54C5-B531-1DAB-56B38B7183FA}"/>
                </a:ext>
              </a:extLst>
            </p:cNvPr>
            <p:cNvGrpSpPr/>
            <p:nvPr/>
          </p:nvGrpSpPr>
          <p:grpSpPr>
            <a:xfrm>
              <a:off x="9452293" y="3565319"/>
              <a:ext cx="208009" cy="809164"/>
              <a:chOff x="2581593" y="3680663"/>
              <a:chExt cx="208009" cy="809164"/>
            </a:xfrm>
          </p:grpSpPr>
          <p:sp>
            <p:nvSpPr>
              <p:cNvPr id="69" name="椭圆 68">
                <a:extLst>
                  <a:ext uri="{FF2B5EF4-FFF2-40B4-BE49-F238E27FC236}">
                    <a16:creationId xmlns:a16="http://schemas.microsoft.com/office/drawing/2014/main" id="{05C3E3E3-C5C3-EFD8-519B-23F949B9B5EB}"/>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14B060FA-BE07-09EF-CABA-046D79BCB2A3}"/>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70">
                <a:extLst>
                  <a:ext uri="{FF2B5EF4-FFF2-40B4-BE49-F238E27FC236}">
                    <a16:creationId xmlns:a16="http://schemas.microsoft.com/office/drawing/2014/main" id="{D194B77C-2EAB-1E1D-DE56-262DF640E190}"/>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文本框 1">
            <a:extLst>
              <a:ext uri="{FF2B5EF4-FFF2-40B4-BE49-F238E27FC236}">
                <a16:creationId xmlns:a16="http://schemas.microsoft.com/office/drawing/2014/main" id="{DC2546A6-03B4-B4A9-0FCF-ABA076415249}"/>
              </a:ext>
            </a:extLst>
          </p:cNvPr>
          <p:cNvSpPr txBox="1"/>
          <p:nvPr/>
        </p:nvSpPr>
        <p:spPr>
          <a:xfrm>
            <a:off x="4026564" y="3124679"/>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
        <p:nvSpPr>
          <p:cNvPr id="8" name="lighbulb-with-filament_18634">
            <a:extLst>
              <a:ext uri="{FF2B5EF4-FFF2-40B4-BE49-F238E27FC236}">
                <a16:creationId xmlns:a16="http://schemas.microsoft.com/office/drawing/2014/main" id="{916821DE-6833-C75C-46C0-20F9701F5C17}"/>
              </a:ext>
            </a:extLst>
          </p:cNvPr>
          <p:cNvSpPr/>
          <p:nvPr/>
        </p:nvSpPr>
        <p:spPr>
          <a:xfrm>
            <a:off x="3225905"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矩形 2">
            <a:extLst>
              <a:ext uri="{FF2B5EF4-FFF2-40B4-BE49-F238E27FC236}">
                <a16:creationId xmlns:a16="http://schemas.microsoft.com/office/drawing/2014/main" id="{AF49AE6E-518D-F6ED-D068-D49F9C375D56}"/>
              </a:ext>
            </a:extLst>
          </p:cNvPr>
          <p:cNvSpPr/>
          <p:nvPr/>
        </p:nvSpPr>
        <p:spPr>
          <a:xfrm>
            <a:off x="4746111" y="2185628"/>
            <a:ext cx="2699778" cy="584775"/>
          </a:xfrm>
          <a:prstGeom prst="rect">
            <a:avLst/>
          </a:prstGeom>
        </p:spPr>
        <p:txBody>
          <a:bodyPr wrap="none">
            <a:spAutoFit/>
          </a:bodyPr>
          <a:lstStyle/>
          <a:p>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新想事成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56" name="图形 55">
            <a:hlinkClick r:id="rId4"/>
            <a:extLst>
              <a:ext uri="{FF2B5EF4-FFF2-40B4-BE49-F238E27FC236}">
                <a16:creationId xmlns:a16="http://schemas.microsoft.com/office/drawing/2014/main" id="{541FE725-9379-4A77-06D4-8A809240A5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579278" y="1134383"/>
            <a:ext cx="3245051" cy="743141"/>
          </a:xfrm>
          <a:prstGeom prst="rect">
            <a:avLst/>
          </a:prstGeom>
        </p:spPr>
      </p:pic>
      <p:sp>
        <p:nvSpPr>
          <p:cNvPr id="57" name="十字形 56">
            <a:extLst>
              <a:ext uri="{FF2B5EF4-FFF2-40B4-BE49-F238E27FC236}">
                <a16:creationId xmlns:a16="http://schemas.microsoft.com/office/drawing/2014/main" id="{413DE95D-EBBF-5811-D7A6-759F739E74A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片 57">
            <a:hlinkClick r:id="rId7"/>
            <a:extLst>
              <a:ext uri="{FF2B5EF4-FFF2-40B4-BE49-F238E27FC236}">
                <a16:creationId xmlns:a16="http://schemas.microsoft.com/office/drawing/2014/main" id="{68A4CF74-1128-806E-D750-44E0EB6983A5}"/>
              </a:ext>
            </a:extLst>
          </p:cNvPr>
          <p:cNvPicPr>
            <a:picLocks noChangeAspect="1"/>
          </p:cNvPicPr>
          <p:nvPr/>
        </p:nvPicPr>
        <p:blipFill>
          <a:blip r:embed="rId8"/>
          <a:stretch>
            <a:fillRect/>
          </a:stretch>
        </p:blipFill>
        <p:spPr>
          <a:xfrm>
            <a:off x="2249437" y="373807"/>
            <a:ext cx="3354960" cy="1503717"/>
          </a:xfrm>
          <a:prstGeom prst="rect">
            <a:avLst/>
          </a:prstGeom>
        </p:spPr>
      </p:pic>
      <p:sp>
        <p:nvSpPr>
          <p:cNvPr id="59" name="文本框 58">
            <a:extLst>
              <a:ext uri="{FF2B5EF4-FFF2-40B4-BE49-F238E27FC236}">
                <a16:creationId xmlns:a16="http://schemas.microsoft.com/office/drawing/2014/main" id="{C1EFB224-D69B-5F39-60D2-72AD411A7BCE}"/>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Tree>
    <p:custDataLst>
      <p:tags r:id="rId1"/>
    </p:custDataLst>
    <p:extLst>
      <p:ext uri="{BB962C8B-B14F-4D97-AF65-F5344CB8AC3E}">
        <p14:creationId xmlns:p14="http://schemas.microsoft.com/office/powerpoint/2010/main" val="19505511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C5EADC8-92F4-1F03-5C58-D4DFBEC637A0}"/>
              </a:ext>
            </a:extLst>
          </p:cNvPr>
          <p:cNvSpPr>
            <a:spLocks noGrp="1"/>
          </p:cNvSpPr>
          <p:nvPr>
            <p:ph type="body" sz="quarter" idx="14"/>
          </p:nvPr>
        </p:nvSpPr>
        <p:spPr/>
        <p:txBody>
          <a:bodyPr/>
          <a:lstStyle/>
          <a:p>
            <a:r>
              <a:rPr lang="en-US" altLang="zh-CN" dirty="0"/>
              <a:t>CONTENTS</a:t>
            </a:r>
            <a:endParaRPr lang="zh-CN" altLang="en-US" dirty="0"/>
          </a:p>
        </p:txBody>
      </p:sp>
      <p:sp>
        <p:nvSpPr>
          <p:cNvPr id="3" name="文本占位符 2">
            <a:extLst>
              <a:ext uri="{FF2B5EF4-FFF2-40B4-BE49-F238E27FC236}">
                <a16:creationId xmlns:a16="http://schemas.microsoft.com/office/drawing/2014/main" id="{0E3EB4B4-41B9-2C40-07BA-AEE5291F77B2}"/>
              </a:ext>
            </a:extLst>
          </p:cNvPr>
          <p:cNvSpPr>
            <a:spLocks noGrp="1"/>
          </p:cNvSpPr>
          <p:nvPr>
            <p:ph type="body" sz="quarter" idx="15"/>
          </p:nvPr>
        </p:nvSpPr>
        <p:spPr/>
        <p:txBody>
          <a:bodyPr/>
          <a:lstStyle/>
          <a:p>
            <a:r>
              <a:rPr lang="zh-CN" altLang="en-US" dirty="0"/>
              <a:t>目录</a:t>
            </a:r>
          </a:p>
        </p:txBody>
      </p:sp>
      <p:grpSp>
        <p:nvGrpSpPr>
          <p:cNvPr id="88" name="组合 87">
            <a:extLst>
              <a:ext uri="{FF2B5EF4-FFF2-40B4-BE49-F238E27FC236}">
                <a16:creationId xmlns:a16="http://schemas.microsoft.com/office/drawing/2014/main" id="{007CE0B6-64D4-FBC5-CED3-E3334D161218}"/>
              </a:ext>
            </a:extLst>
          </p:cNvPr>
          <p:cNvGrpSpPr/>
          <p:nvPr/>
        </p:nvGrpSpPr>
        <p:grpSpPr>
          <a:xfrm>
            <a:off x="2943313" y="969708"/>
            <a:ext cx="4242468" cy="1868838"/>
            <a:chOff x="3021971" y="950257"/>
            <a:chExt cx="4242468" cy="1868838"/>
          </a:xfrm>
        </p:grpSpPr>
        <p:grpSp>
          <p:nvGrpSpPr>
            <p:cNvPr id="20" name="组合 19">
              <a:extLst>
                <a:ext uri="{FF2B5EF4-FFF2-40B4-BE49-F238E27FC236}">
                  <a16:creationId xmlns:a16="http://schemas.microsoft.com/office/drawing/2014/main" id="{2EF871CB-0C34-55B2-9AB2-256E2C2DB6AF}"/>
                </a:ext>
              </a:extLst>
            </p:cNvPr>
            <p:cNvGrpSpPr/>
            <p:nvPr/>
          </p:nvGrpSpPr>
          <p:grpSpPr>
            <a:xfrm>
              <a:off x="3087352" y="950257"/>
              <a:ext cx="1422810" cy="369332"/>
              <a:chOff x="659112" y="2461557"/>
              <a:chExt cx="1422810" cy="369332"/>
            </a:xfrm>
          </p:grpSpPr>
          <p:sp>
            <p:nvSpPr>
              <p:cNvPr id="7" name="文本框 6">
                <a:extLst>
                  <a:ext uri="{FF2B5EF4-FFF2-40B4-BE49-F238E27FC236}">
                    <a16:creationId xmlns:a16="http://schemas.microsoft.com/office/drawing/2014/main" id="{85F0C115-E06A-CBD4-2F21-FA08C59BAB62}"/>
                  </a:ext>
                </a:extLst>
              </p:cNvPr>
              <p:cNvSpPr txBox="1"/>
              <p:nvPr/>
            </p:nvSpPr>
            <p:spPr>
              <a:xfrm>
                <a:off x="1018810" y="2461557"/>
                <a:ext cx="1063112" cy="369332"/>
              </a:xfrm>
              <a:prstGeom prst="rect">
                <a:avLst/>
              </a:prstGeom>
              <a:noFill/>
            </p:spPr>
            <p:txBody>
              <a:bodyPr wrap="none" rtlCol="0">
                <a:spAutoFit/>
              </a:bodyPr>
              <a:lstStyle/>
              <a:p>
                <a:r>
                  <a:rPr lang="en-US" altLang="zh-CN" b="1" dirty="0"/>
                  <a:t>PART 01</a:t>
                </a:r>
                <a:endParaRPr lang="zh-CN" altLang="en-US" b="1" dirty="0"/>
              </a:p>
            </p:txBody>
          </p:sp>
          <p:grpSp>
            <p:nvGrpSpPr>
              <p:cNvPr id="12" name="组合 11">
                <a:extLst>
                  <a:ext uri="{FF2B5EF4-FFF2-40B4-BE49-F238E27FC236}">
                    <a16:creationId xmlns:a16="http://schemas.microsoft.com/office/drawing/2014/main" id="{783121FD-08CA-E3F8-4ECF-21C8EC82BEFF}"/>
                  </a:ext>
                </a:extLst>
              </p:cNvPr>
              <p:cNvGrpSpPr/>
              <p:nvPr/>
            </p:nvGrpSpPr>
            <p:grpSpPr>
              <a:xfrm>
                <a:off x="659112" y="2546296"/>
                <a:ext cx="304074" cy="192234"/>
                <a:chOff x="1150620" y="2674442"/>
                <a:chExt cx="579120" cy="366116"/>
              </a:xfrm>
            </p:grpSpPr>
            <p:sp>
              <p:nvSpPr>
                <p:cNvPr id="8" name="箭头: V 形 7">
                  <a:extLst>
                    <a:ext uri="{FF2B5EF4-FFF2-40B4-BE49-F238E27FC236}">
                      <a16:creationId xmlns:a16="http://schemas.microsoft.com/office/drawing/2014/main" id="{2F5DB9A5-A3DF-F6E0-739E-23E0DF474050}"/>
                    </a:ext>
                  </a:extLst>
                </p:cNvPr>
                <p:cNvSpPr/>
                <p:nvPr/>
              </p:nvSpPr>
              <p:spPr>
                <a:xfrm>
                  <a:off x="1363980" y="2674442"/>
                  <a:ext cx="365760" cy="36576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lumMod val="40000"/>
                        <a:lumOff val="60000"/>
                      </a:schemeClr>
                    </a:solidFill>
                  </a:endParaRPr>
                </a:p>
              </p:txBody>
            </p:sp>
            <p:sp>
              <p:nvSpPr>
                <p:cNvPr id="11" name="箭头: 五边形 10">
                  <a:extLst>
                    <a:ext uri="{FF2B5EF4-FFF2-40B4-BE49-F238E27FC236}">
                      <a16:creationId xmlns:a16="http://schemas.microsoft.com/office/drawing/2014/main" id="{0FC033D4-128E-ACDA-BF0E-20E8557331DC}"/>
                    </a:ext>
                  </a:extLst>
                </p:cNvPr>
                <p:cNvSpPr/>
                <p:nvPr/>
              </p:nvSpPr>
              <p:spPr>
                <a:xfrm>
                  <a:off x="1150620" y="2674442"/>
                  <a:ext cx="312419" cy="36611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lumMod val="40000"/>
                        <a:lumOff val="60000"/>
                      </a:schemeClr>
                    </a:solidFill>
                  </a:endParaRPr>
                </a:p>
              </p:txBody>
            </p:sp>
          </p:grpSp>
        </p:grpSp>
        <p:sp>
          <p:nvSpPr>
            <p:cNvPr id="18" name="矩形 17">
              <a:extLst>
                <a:ext uri="{FF2B5EF4-FFF2-40B4-BE49-F238E27FC236}">
                  <a16:creationId xmlns:a16="http://schemas.microsoft.com/office/drawing/2014/main" id="{B9D11164-50B9-9328-92E6-23B5C1142B9C}"/>
                </a:ext>
              </a:extLst>
            </p:cNvPr>
            <p:cNvSpPr/>
            <p:nvPr/>
          </p:nvSpPr>
          <p:spPr>
            <a:xfrm>
              <a:off x="3088640" y="1337720"/>
              <a:ext cx="4028440" cy="440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921BB12B-1A0C-C313-2AC4-2657B9E90E69}"/>
                </a:ext>
              </a:extLst>
            </p:cNvPr>
            <p:cNvSpPr txBox="1"/>
            <p:nvPr/>
          </p:nvSpPr>
          <p:spPr>
            <a:xfrm>
              <a:off x="3073018" y="1357883"/>
              <a:ext cx="2371725" cy="400110"/>
            </a:xfrm>
            <a:prstGeom prst="rect">
              <a:avLst/>
            </a:prstGeom>
            <a:noFill/>
          </p:spPr>
          <p:txBody>
            <a:bodyPr wrap="square" rtlCol="0">
              <a:spAutoFit/>
            </a:bodyPr>
            <a:lstStyle/>
            <a:p>
              <a:pPr marL="342900" indent="-342900">
                <a:buFont typeface="Arial" panose="020B0604020202020204" pitchFamily="34" charset="0"/>
                <a:buChar char="•"/>
              </a:pPr>
              <a:r>
                <a:rPr lang="zh-CN" altLang="en-US" sz="2000" dirty="0">
                  <a:solidFill>
                    <a:srgbClr val="FFFFFF"/>
                  </a:solidFill>
                  <a:latin typeface="+mj-ea"/>
                  <a:ea typeface="+mj-ea"/>
                </a:rPr>
                <a:t>选题背景和意义</a:t>
              </a:r>
            </a:p>
          </p:txBody>
        </p:sp>
        <p:sp>
          <p:nvSpPr>
            <p:cNvPr id="19" name="文本框 18">
              <a:extLst>
                <a:ext uri="{FF2B5EF4-FFF2-40B4-BE49-F238E27FC236}">
                  <a16:creationId xmlns:a16="http://schemas.microsoft.com/office/drawing/2014/main" id="{D4407DDD-767C-8B5E-D9DE-E9B4CB17C66E}"/>
                </a:ext>
              </a:extLst>
            </p:cNvPr>
            <p:cNvSpPr txBox="1"/>
            <p:nvPr/>
          </p:nvSpPr>
          <p:spPr>
            <a:xfrm>
              <a:off x="3021971" y="1895765"/>
              <a:ext cx="4242468" cy="923330"/>
            </a:xfrm>
            <a:prstGeom prst="rect">
              <a:avLst/>
            </a:prstGeom>
            <a:noFill/>
          </p:spPr>
          <p:txBody>
            <a:bodyPr wrap="square" rtlCol="0">
              <a:spAutoFit/>
            </a:bodyPr>
            <a:lstStyle/>
            <a:p>
              <a:r>
                <a:rPr lang="zh-CN" altLang="en-US" dirty="0"/>
                <a:t>单击此处添加内容单击此处添加内容单击此处添加内容单击此处添加内容</a:t>
              </a:r>
            </a:p>
            <a:p>
              <a:endParaRPr lang="zh-CN" altLang="en-US" dirty="0"/>
            </a:p>
          </p:txBody>
        </p:sp>
      </p:grpSp>
      <p:grpSp>
        <p:nvGrpSpPr>
          <p:cNvPr id="89" name="组合 88">
            <a:extLst>
              <a:ext uri="{FF2B5EF4-FFF2-40B4-BE49-F238E27FC236}">
                <a16:creationId xmlns:a16="http://schemas.microsoft.com/office/drawing/2014/main" id="{FB8AEC98-6EDC-A734-A09E-2A20A32D47F4}"/>
              </a:ext>
            </a:extLst>
          </p:cNvPr>
          <p:cNvGrpSpPr/>
          <p:nvPr/>
        </p:nvGrpSpPr>
        <p:grpSpPr>
          <a:xfrm>
            <a:off x="2943313" y="2971228"/>
            <a:ext cx="4242468" cy="1868838"/>
            <a:chOff x="3021971" y="2951777"/>
            <a:chExt cx="4242468" cy="1868838"/>
          </a:xfrm>
        </p:grpSpPr>
        <p:grpSp>
          <p:nvGrpSpPr>
            <p:cNvPr id="45" name="组合 44">
              <a:extLst>
                <a:ext uri="{FF2B5EF4-FFF2-40B4-BE49-F238E27FC236}">
                  <a16:creationId xmlns:a16="http://schemas.microsoft.com/office/drawing/2014/main" id="{4DAEC4F3-D999-A880-1A0A-2F664929A4EA}"/>
                </a:ext>
              </a:extLst>
            </p:cNvPr>
            <p:cNvGrpSpPr/>
            <p:nvPr/>
          </p:nvGrpSpPr>
          <p:grpSpPr>
            <a:xfrm>
              <a:off x="3087352" y="2951777"/>
              <a:ext cx="1474106" cy="369332"/>
              <a:chOff x="659112" y="2461557"/>
              <a:chExt cx="1474106" cy="369332"/>
            </a:xfrm>
          </p:grpSpPr>
          <p:sp>
            <p:nvSpPr>
              <p:cNvPr id="46" name="文本框 45">
                <a:extLst>
                  <a:ext uri="{FF2B5EF4-FFF2-40B4-BE49-F238E27FC236}">
                    <a16:creationId xmlns:a16="http://schemas.microsoft.com/office/drawing/2014/main" id="{11807FF9-6186-5BA5-33D6-DB34893803B6}"/>
                  </a:ext>
                </a:extLst>
              </p:cNvPr>
              <p:cNvSpPr txBox="1"/>
              <p:nvPr/>
            </p:nvSpPr>
            <p:spPr>
              <a:xfrm>
                <a:off x="1018810" y="2461557"/>
                <a:ext cx="1114408" cy="369332"/>
              </a:xfrm>
              <a:prstGeom prst="rect">
                <a:avLst/>
              </a:prstGeom>
              <a:noFill/>
            </p:spPr>
            <p:txBody>
              <a:bodyPr wrap="none" rtlCol="0">
                <a:spAutoFit/>
              </a:bodyPr>
              <a:lstStyle/>
              <a:p>
                <a:r>
                  <a:rPr lang="en-US" altLang="zh-CN" b="1" dirty="0"/>
                  <a:t>PART 03</a:t>
                </a:r>
                <a:endParaRPr lang="zh-CN" altLang="en-US" b="1" dirty="0"/>
              </a:p>
            </p:txBody>
          </p:sp>
          <p:grpSp>
            <p:nvGrpSpPr>
              <p:cNvPr id="47" name="组合 46">
                <a:extLst>
                  <a:ext uri="{FF2B5EF4-FFF2-40B4-BE49-F238E27FC236}">
                    <a16:creationId xmlns:a16="http://schemas.microsoft.com/office/drawing/2014/main" id="{72E3347C-0EA4-646B-04A4-A461C0ECCCCB}"/>
                  </a:ext>
                </a:extLst>
              </p:cNvPr>
              <p:cNvGrpSpPr/>
              <p:nvPr/>
            </p:nvGrpSpPr>
            <p:grpSpPr>
              <a:xfrm>
                <a:off x="659112" y="2546296"/>
                <a:ext cx="304074" cy="192234"/>
                <a:chOff x="1150620" y="2674442"/>
                <a:chExt cx="579120" cy="366116"/>
              </a:xfrm>
            </p:grpSpPr>
            <p:sp>
              <p:nvSpPr>
                <p:cNvPr id="48" name="箭头: V 形 47">
                  <a:extLst>
                    <a:ext uri="{FF2B5EF4-FFF2-40B4-BE49-F238E27FC236}">
                      <a16:creationId xmlns:a16="http://schemas.microsoft.com/office/drawing/2014/main" id="{3ECC6196-C4F5-B23B-832C-B49B79E21392}"/>
                    </a:ext>
                  </a:extLst>
                </p:cNvPr>
                <p:cNvSpPr/>
                <p:nvPr/>
              </p:nvSpPr>
              <p:spPr>
                <a:xfrm>
                  <a:off x="1363980" y="2674442"/>
                  <a:ext cx="365760" cy="36576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lumMod val="40000"/>
                        <a:lumOff val="60000"/>
                      </a:schemeClr>
                    </a:solidFill>
                  </a:endParaRPr>
                </a:p>
              </p:txBody>
            </p:sp>
            <p:sp>
              <p:nvSpPr>
                <p:cNvPr id="49" name="箭头: 五边形 48">
                  <a:extLst>
                    <a:ext uri="{FF2B5EF4-FFF2-40B4-BE49-F238E27FC236}">
                      <a16:creationId xmlns:a16="http://schemas.microsoft.com/office/drawing/2014/main" id="{2E9738F1-6DC3-7929-DB8D-3516F04599B9}"/>
                    </a:ext>
                  </a:extLst>
                </p:cNvPr>
                <p:cNvSpPr/>
                <p:nvPr/>
              </p:nvSpPr>
              <p:spPr>
                <a:xfrm>
                  <a:off x="1150620" y="2674442"/>
                  <a:ext cx="312419" cy="36611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40000"/>
                        <a:lumOff val="60000"/>
                      </a:schemeClr>
                    </a:solidFill>
                  </a:endParaRPr>
                </a:p>
              </p:txBody>
            </p:sp>
          </p:grpSp>
        </p:grpSp>
        <p:sp>
          <p:nvSpPr>
            <p:cNvPr id="50" name="矩形 49">
              <a:extLst>
                <a:ext uri="{FF2B5EF4-FFF2-40B4-BE49-F238E27FC236}">
                  <a16:creationId xmlns:a16="http://schemas.microsoft.com/office/drawing/2014/main" id="{B8FFC17C-FB44-7CC8-179D-695793BD2C83}"/>
                </a:ext>
              </a:extLst>
            </p:cNvPr>
            <p:cNvSpPr/>
            <p:nvPr/>
          </p:nvSpPr>
          <p:spPr>
            <a:xfrm>
              <a:off x="3088640" y="3339240"/>
              <a:ext cx="4028440" cy="440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D78751F0-40C4-B360-5B25-409FE9701D18}"/>
                </a:ext>
              </a:extLst>
            </p:cNvPr>
            <p:cNvSpPr txBox="1"/>
            <p:nvPr/>
          </p:nvSpPr>
          <p:spPr>
            <a:xfrm>
              <a:off x="3073018" y="3359403"/>
              <a:ext cx="2371725" cy="400110"/>
            </a:xfrm>
            <a:prstGeom prst="rect">
              <a:avLst/>
            </a:prstGeom>
            <a:noFill/>
          </p:spPr>
          <p:txBody>
            <a:bodyPr wrap="square" rtlCol="0">
              <a:spAutoFit/>
            </a:bodyPr>
            <a:lstStyle/>
            <a:p>
              <a:pPr marL="342900" indent="-342900">
                <a:buFont typeface="Arial" panose="020B0604020202020204" pitchFamily="34" charset="0"/>
                <a:buChar char="•"/>
              </a:pPr>
              <a:r>
                <a:rPr lang="zh-CN" altLang="en-US" sz="2000" dirty="0">
                  <a:solidFill>
                    <a:srgbClr val="FFFFFF"/>
                  </a:solidFill>
                  <a:latin typeface="+mj-ea"/>
                  <a:ea typeface="+mj-ea"/>
                </a:rPr>
                <a:t>研究方法与过程</a:t>
              </a:r>
            </a:p>
          </p:txBody>
        </p:sp>
        <p:sp>
          <p:nvSpPr>
            <p:cNvPr id="52" name="文本框 51">
              <a:extLst>
                <a:ext uri="{FF2B5EF4-FFF2-40B4-BE49-F238E27FC236}">
                  <a16:creationId xmlns:a16="http://schemas.microsoft.com/office/drawing/2014/main" id="{60DE766C-EBD1-5449-09B1-A850AECFF3FA}"/>
                </a:ext>
              </a:extLst>
            </p:cNvPr>
            <p:cNvSpPr txBox="1"/>
            <p:nvPr/>
          </p:nvSpPr>
          <p:spPr>
            <a:xfrm>
              <a:off x="3021971" y="3897285"/>
              <a:ext cx="4242468" cy="923330"/>
            </a:xfrm>
            <a:prstGeom prst="rect">
              <a:avLst/>
            </a:prstGeom>
            <a:noFill/>
          </p:spPr>
          <p:txBody>
            <a:bodyPr wrap="square" rtlCol="0">
              <a:spAutoFit/>
            </a:bodyPr>
            <a:lstStyle/>
            <a:p>
              <a:r>
                <a:rPr lang="zh-CN" altLang="en-US" dirty="0"/>
                <a:t>单击此处添加内容单击此处添加内容单击此处添加内容单击此处添加内容</a:t>
              </a:r>
            </a:p>
            <a:p>
              <a:endParaRPr lang="zh-CN" altLang="en-US" dirty="0"/>
            </a:p>
          </p:txBody>
        </p:sp>
      </p:grpSp>
      <p:grpSp>
        <p:nvGrpSpPr>
          <p:cNvPr id="85" name="组合 84">
            <a:extLst>
              <a:ext uri="{FF2B5EF4-FFF2-40B4-BE49-F238E27FC236}">
                <a16:creationId xmlns:a16="http://schemas.microsoft.com/office/drawing/2014/main" id="{0B18C38E-9766-89A6-4542-E66696C8FA5B}"/>
              </a:ext>
            </a:extLst>
          </p:cNvPr>
          <p:cNvGrpSpPr/>
          <p:nvPr/>
        </p:nvGrpSpPr>
        <p:grpSpPr>
          <a:xfrm>
            <a:off x="7431925" y="969708"/>
            <a:ext cx="4242468" cy="1868838"/>
            <a:chOff x="7431925" y="950257"/>
            <a:chExt cx="4242468" cy="1868838"/>
          </a:xfrm>
        </p:grpSpPr>
        <p:grpSp>
          <p:nvGrpSpPr>
            <p:cNvPr id="69" name="组合 68">
              <a:extLst>
                <a:ext uri="{FF2B5EF4-FFF2-40B4-BE49-F238E27FC236}">
                  <a16:creationId xmlns:a16="http://schemas.microsoft.com/office/drawing/2014/main" id="{FF925FB4-5296-B1FC-F5C0-D6FBE60A257F}"/>
                </a:ext>
              </a:extLst>
            </p:cNvPr>
            <p:cNvGrpSpPr/>
            <p:nvPr/>
          </p:nvGrpSpPr>
          <p:grpSpPr>
            <a:xfrm>
              <a:off x="7497306" y="950257"/>
              <a:ext cx="1474106" cy="369332"/>
              <a:chOff x="659112" y="2461557"/>
              <a:chExt cx="1474106" cy="369332"/>
            </a:xfrm>
          </p:grpSpPr>
          <p:sp>
            <p:nvSpPr>
              <p:cNvPr id="70" name="文本框 69">
                <a:extLst>
                  <a:ext uri="{FF2B5EF4-FFF2-40B4-BE49-F238E27FC236}">
                    <a16:creationId xmlns:a16="http://schemas.microsoft.com/office/drawing/2014/main" id="{D408F47B-F7C8-1975-4AB1-D63667812B6B}"/>
                  </a:ext>
                </a:extLst>
              </p:cNvPr>
              <p:cNvSpPr txBox="1"/>
              <p:nvPr/>
            </p:nvSpPr>
            <p:spPr>
              <a:xfrm>
                <a:off x="1018810" y="2461557"/>
                <a:ext cx="1114408" cy="369332"/>
              </a:xfrm>
              <a:prstGeom prst="rect">
                <a:avLst/>
              </a:prstGeom>
              <a:noFill/>
            </p:spPr>
            <p:txBody>
              <a:bodyPr wrap="none" rtlCol="0">
                <a:spAutoFit/>
              </a:bodyPr>
              <a:lstStyle/>
              <a:p>
                <a:r>
                  <a:rPr lang="en-US" altLang="zh-CN" b="1" dirty="0"/>
                  <a:t>PART 02</a:t>
                </a:r>
                <a:endParaRPr lang="zh-CN" altLang="en-US" b="1" dirty="0"/>
              </a:p>
            </p:txBody>
          </p:sp>
          <p:grpSp>
            <p:nvGrpSpPr>
              <p:cNvPr id="71" name="组合 70">
                <a:extLst>
                  <a:ext uri="{FF2B5EF4-FFF2-40B4-BE49-F238E27FC236}">
                    <a16:creationId xmlns:a16="http://schemas.microsoft.com/office/drawing/2014/main" id="{EE26143E-F3CB-D25A-528C-F92A3D021146}"/>
                  </a:ext>
                </a:extLst>
              </p:cNvPr>
              <p:cNvGrpSpPr/>
              <p:nvPr/>
            </p:nvGrpSpPr>
            <p:grpSpPr>
              <a:xfrm>
                <a:off x="659112" y="2546296"/>
                <a:ext cx="304074" cy="192234"/>
                <a:chOff x="1150620" y="2674442"/>
                <a:chExt cx="579120" cy="366116"/>
              </a:xfrm>
            </p:grpSpPr>
            <p:sp>
              <p:nvSpPr>
                <p:cNvPr id="72" name="箭头: V 形 71">
                  <a:extLst>
                    <a:ext uri="{FF2B5EF4-FFF2-40B4-BE49-F238E27FC236}">
                      <a16:creationId xmlns:a16="http://schemas.microsoft.com/office/drawing/2014/main" id="{019DF0E8-BA0D-C583-0E88-519F4B063CCE}"/>
                    </a:ext>
                  </a:extLst>
                </p:cNvPr>
                <p:cNvSpPr/>
                <p:nvPr/>
              </p:nvSpPr>
              <p:spPr>
                <a:xfrm>
                  <a:off x="1363980" y="2674442"/>
                  <a:ext cx="365760" cy="36576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lumMod val="40000"/>
                        <a:lumOff val="60000"/>
                      </a:schemeClr>
                    </a:solidFill>
                  </a:endParaRPr>
                </a:p>
              </p:txBody>
            </p:sp>
            <p:sp>
              <p:nvSpPr>
                <p:cNvPr id="73" name="箭头: 五边形 72">
                  <a:extLst>
                    <a:ext uri="{FF2B5EF4-FFF2-40B4-BE49-F238E27FC236}">
                      <a16:creationId xmlns:a16="http://schemas.microsoft.com/office/drawing/2014/main" id="{FA8A933A-4B19-E5C9-963B-386C5D55ED71}"/>
                    </a:ext>
                  </a:extLst>
                </p:cNvPr>
                <p:cNvSpPr/>
                <p:nvPr/>
              </p:nvSpPr>
              <p:spPr>
                <a:xfrm>
                  <a:off x="1150620" y="2674442"/>
                  <a:ext cx="312419" cy="36611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40000"/>
                        <a:lumOff val="60000"/>
                      </a:schemeClr>
                    </a:solidFill>
                  </a:endParaRPr>
                </a:p>
              </p:txBody>
            </p:sp>
          </p:grpSp>
        </p:grpSp>
        <p:sp>
          <p:nvSpPr>
            <p:cNvPr id="74" name="矩形 73">
              <a:extLst>
                <a:ext uri="{FF2B5EF4-FFF2-40B4-BE49-F238E27FC236}">
                  <a16:creationId xmlns:a16="http://schemas.microsoft.com/office/drawing/2014/main" id="{2700E331-4C83-614E-C4A2-D0212FDDADF8}"/>
                </a:ext>
              </a:extLst>
            </p:cNvPr>
            <p:cNvSpPr/>
            <p:nvPr/>
          </p:nvSpPr>
          <p:spPr>
            <a:xfrm>
              <a:off x="7498594" y="1337720"/>
              <a:ext cx="4028440" cy="440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C2FAD4C4-A593-8CF3-E5EB-5C0BB67AF6B1}"/>
                </a:ext>
              </a:extLst>
            </p:cNvPr>
            <p:cNvSpPr txBox="1"/>
            <p:nvPr/>
          </p:nvSpPr>
          <p:spPr>
            <a:xfrm>
              <a:off x="7482972" y="1357883"/>
              <a:ext cx="2371725" cy="400110"/>
            </a:xfrm>
            <a:prstGeom prst="rect">
              <a:avLst/>
            </a:prstGeom>
            <a:noFill/>
          </p:spPr>
          <p:txBody>
            <a:bodyPr wrap="square" rtlCol="0">
              <a:spAutoFit/>
            </a:bodyPr>
            <a:lstStyle/>
            <a:p>
              <a:pPr marL="342900" indent="-342900">
                <a:buFont typeface="Arial" panose="020B0604020202020204" pitchFamily="34" charset="0"/>
                <a:buChar char="•"/>
              </a:pPr>
              <a:r>
                <a:rPr lang="zh-CN" altLang="en-US" sz="2000" dirty="0">
                  <a:solidFill>
                    <a:srgbClr val="FFFFFF"/>
                  </a:solidFill>
                  <a:latin typeface="+mj-ea"/>
                  <a:ea typeface="+mj-ea"/>
                </a:rPr>
                <a:t>研究内容与思路</a:t>
              </a:r>
            </a:p>
          </p:txBody>
        </p:sp>
        <p:sp>
          <p:nvSpPr>
            <p:cNvPr id="76" name="文本框 75">
              <a:extLst>
                <a:ext uri="{FF2B5EF4-FFF2-40B4-BE49-F238E27FC236}">
                  <a16:creationId xmlns:a16="http://schemas.microsoft.com/office/drawing/2014/main" id="{051E43BF-162B-A969-36E4-67D7D3B63D1C}"/>
                </a:ext>
              </a:extLst>
            </p:cNvPr>
            <p:cNvSpPr txBox="1"/>
            <p:nvPr/>
          </p:nvSpPr>
          <p:spPr>
            <a:xfrm>
              <a:off x="7431925" y="1895765"/>
              <a:ext cx="4242468" cy="923330"/>
            </a:xfrm>
            <a:prstGeom prst="rect">
              <a:avLst/>
            </a:prstGeom>
            <a:noFill/>
          </p:spPr>
          <p:txBody>
            <a:bodyPr wrap="square" rtlCol="0">
              <a:spAutoFit/>
            </a:bodyPr>
            <a:lstStyle/>
            <a:p>
              <a:r>
                <a:rPr lang="zh-CN" altLang="en-US" dirty="0"/>
                <a:t>单击此处添加内容单击此处添加内容单击此处添加内容单击此处添加内容</a:t>
              </a:r>
            </a:p>
            <a:p>
              <a:endParaRPr lang="zh-CN" altLang="en-US" dirty="0"/>
            </a:p>
          </p:txBody>
        </p:sp>
      </p:grpSp>
      <p:grpSp>
        <p:nvGrpSpPr>
          <p:cNvPr id="86" name="组合 85">
            <a:extLst>
              <a:ext uri="{FF2B5EF4-FFF2-40B4-BE49-F238E27FC236}">
                <a16:creationId xmlns:a16="http://schemas.microsoft.com/office/drawing/2014/main" id="{E0741F38-BA52-738A-6749-E2FCF62571F3}"/>
              </a:ext>
            </a:extLst>
          </p:cNvPr>
          <p:cNvGrpSpPr/>
          <p:nvPr/>
        </p:nvGrpSpPr>
        <p:grpSpPr>
          <a:xfrm>
            <a:off x="7431925" y="2971228"/>
            <a:ext cx="4242468" cy="1868838"/>
            <a:chOff x="7431925" y="2951777"/>
            <a:chExt cx="4242468" cy="1868838"/>
          </a:xfrm>
        </p:grpSpPr>
        <p:grpSp>
          <p:nvGrpSpPr>
            <p:cNvPr id="77" name="组合 76">
              <a:extLst>
                <a:ext uri="{FF2B5EF4-FFF2-40B4-BE49-F238E27FC236}">
                  <a16:creationId xmlns:a16="http://schemas.microsoft.com/office/drawing/2014/main" id="{CC865682-14F9-FAC3-ABF4-81F0F2664C24}"/>
                </a:ext>
              </a:extLst>
            </p:cNvPr>
            <p:cNvGrpSpPr/>
            <p:nvPr/>
          </p:nvGrpSpPr>
          <p:grpSpPr>
            <a:xfrm>
              <a:off x="7497306" y="2951777"/>
              <a:ext cx="1474106" cy="369332"/>
              <a:chOff x="659112" y="2461557"/>
              <a:chExt cx="1474106" cy="369332"/>
            </a:xfrm>
          </p:grpSpPr>
          <p:sp>
            <p:nvSpPr>
              <p:cNvPr id="78" name="文本框 77">
                <a:extLst>
                  <a:ext uri="{FF2B5EF4-FFF2-40B4-BE49-F238E27FC236}">
                    <a16:creationId xmlns:a16="http://schemas.microsoft.com/office/drawing/2014/main" id="{A71AB6DC-80EA-D59C-721D-428D8553E52B}"/>
                  </a:ext>
                </a:extLst>
              </p:cNvPr>
              <p:cNvSpPr txBox="1"/>
              <p:nvPr/>
            </p:nvSpPr>
            <p:spPr>
              <a:xfrm>
                <a:off x="1018810" y="2461557"/>
                <a:ext cx="1114408" cy="369332"/>
              </a:xfrm>
              <a:prstGeom prst="rect">
                <a:avLst/>
              </a:prstGeom>
              <a:noFill/>
            </p:spPr>
            <p:txBody>
              <a:bodyPr wrap="none" rtlCol="0">
                <a:spAutoFit/>
              </a:bodyPr>
              <a:lstStyle/>
              <a:p>
                <a:r>
                  <a:rPr lang="en-US" altLang="zh-CN" b="1"/>
                  <a:t>PART 04</a:t>
                </a:r>
                <a:endParaRPr lang="zh-CN" altLang="en-US" b="1" dirty="0"/>
              </a:p>
            </p:txBody>
          </p:sp>
          <p:grpSp>
            <p:nvGrpSpPr>
              <p:cNvPr id="79" name="组合 78">
                <a:extLst>
                  <a:ext uri="{FF2B5EF4-FFF2-40B4-BE49-F238E27FC236}">
                    <a16:creationId xmlns:a16="http://schemas.microsoft.com/office/drawing/2014/main" id="{19648882-85ED-4DCC-FFEE-FBF8AE14EAF4}"/>
                  </a:ext>
                </a:extLst>
              </p:cNvPr>
              <p:cNvGrpSpPr/>
              <p:nvPr/>
            </p:nvGrpSpPr>
            <p:grpSpPr>
              <a:xfrm>
                <a:off x="659112" y="2546296"/>
                <a:ext cx="304074" cy="192234"/>
                <a:chOff x="1150620" y="2674442"/>
                <a:chExt cx="579120" cy="366116"/>
              </a:xfrm>
            </p:grpSpPr>
            <p:sp>
              <p:nvSpPr>
                <p:cNvPr id="80" name="箭头: V 形 79">
                  <a:extLst>
                    <a:ext uri="{FF2B5EF4-FFF2-40B4-BE49-F238E27FC236}">
                      <a16:creationId xmlns:a16="http://schemas.microsoft.com/office/drawing/2014/main" id="{C6B2AE82-BE66-986E-B42A-FEFD3DD5C495}"/>
                    </a:ext>
                  </a:extLst>
                </p:cNvPr>
                <p:cNvSpPr/>
                <p:nvPr/>
              </p:nvSpPr>
              <p:spPr>
                <a:xfrm>
                  <a:off x="1363980" y="2674442"/>
                  <a:ext cx="365760" cy="36576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lumMod val="40000"/>
                        <a:lumOff val="60000"/>
                      </a:schemeClr>
                    </a:solidFill>
                  </a:endParaRPr>
                </a:p>
              </p:txBody>
            </p:sp>
            <p:sp>
              <p:nvSpPr>
                <p:cNvPr id="81" name="箭头: 五边形 80">
                  <a:extLst>
                    <a:ext uri="{FF2B5EF4-FFF2-40B4-BE49-F238E27FC236}">
                      <a16:creationId xmlns:a16="http://schemas.microsoft.com/office/drawing/2014/main" id="{4B4E10EA-B80D-EC88-5139-9DC1C2356C2E}"/>
                    </a:ext>
                  </a:extLst>
                </p:cNvPr>
                <p:cNvSpPr/>
                <p:nvPr/>
              </p:nvSpPr>
              <p:spPr>
                <a:xfrm>
                  <a:off x="1150620" y="2674442"/>
                  <a:ext cx="312419" cy="36611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40000"/>
                        <a:lumOff val="60000"/>
                      </a:schemeClr>
                    </a:solidFill>
                  </a:endParaRPr>
                </a:p>
              </p:txBody>
            </p:sp>
          </p:grpSp>
        </p:grpSp>
        <p:sp>
          <p:nvSpPr>
            <p:cNvPr id="82" name="矩形 81">
              <a:extLst>
                <a:ext uri="{FF2B5EF4-FFF2-40B4-BE49-F238E27FC236}">
                  <a16:creationId xmlns:a16="http://schemas.microsoft.com/office/drawing/2014/main" id="{9AF4D1C8-7821-A38D-D5B6-D6C07C04E7C2}"/>
                </a:ext>
              </a:extLst>
            </p:cNvPr>
            <p:cNvSpPr/>
            <p:nvPr/>
          </p:nvSpPr>
          <p:spPr>
            <a:xfrm>
              <a:off x="7498594" y="3339240"/>
              <a:ext cx="4028440" cy="440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a:extLst>
                <a:ext uri="{FF2B5EF4-FFF2-40B4-BE49-F238E27FC236}">
                  <a16:creationId xmlns:a16="http://schemas.microsoft.com/office/drawing/2014/main" id="{9A1A9070-03E2-9064-2EB9-2F9DF6214E16}"/>
                </a:ext>
              </a:extLst>
            </p:cNvPr>
            <p:cNvSpPr txBox="1"/>
            <p:nvPr/>
          </p:nvSpPr>
          <p:spPr>
            <a:xfrm>
              <a:off x="7482972" y="3359403"/>
              <a:ext cx="2371725" cy="400110"/>
            </a:xfrm>
            <a:prstGeom prst="rect">
              <a:avLst/>
            </a:prstGeom>
            <a:noFill/>
          </p:spPr>
          <p:txBody>
            <a:bodyPr wrap="square" rtlCol="0">
              <a:spAutoFit/>
            </a:bodyPr>
            <a:lstStyle/>
            <a:p>
              <a:pPr marL="342900" indent="-342900">
                <a:buFont typeface="Arial" panose="020B0604020202020204" pitchFamily="34" charset="0"/>
                <a:buChar char="•"/>
              </a:pPr>
              <a:r>
                <a:rPr lang="zh-CN" altLang="en-US" sz="2000" dirty="0">
                  <a:solidFill>
                    <a:srgbClr val="FFFFFF"/>
                  </a:solidFill>
                  <a:latin typeface="+mj-ea"/>
                  <a:ea typeface="+mj-ea"/>
                </a:rPr>
                <a:t>观点总结陈述</a:t>
              </a:r>
            </a:p>
          </p:txBody>
        </p:sp>
        <p:sp>
          <p:nvSpPr>
            <p:cNvPr id="84" name="文本框 83">
              <a:extLst>
                <a:ext uri="{FF2B5EF4-FFF2-40B4-BE49-F238E27FC236}">
                  <a16:creationId xmlns:a16="http://schemas.microsoft.com/office/drawing/2014/main" id="{63DBFDFC-EEDC-749F-E2A8-8239594E872D}"/>
                </a:ext>
              </a:extLst>
            </p:cNvPr>
            <p:cNvSpPr txBox="1"/>
            <p:nvPr/>
          </p:nvSpPr>
          <p:spPr>
            <a:xfrm>
              <a:off x="7431925" y="3897285"/>
              <a:ext cx="4242468" cy="923330"/>
            </a:xfrm>
            <a:prstGeom prst="rect">
              <a:avLst/>
            </a:prstGeom>
            <a:noFill/>
          </p:spPr>
          <p:txBody>
            <a:bodyPr wrap="square" rtlCol="0">
              <a:spAutoFit/>
            </a:bodyPr>
            <a:lstStyle/>
            <a:p>
              <a:r>
                <a:rPr lang="zh-CN" altLang="en-US" dirty="0"/>
                <a:t>单击此处添加内容单击此处添加内容单击此处添加内容单击此处添加内容</a:t>
              </a:r>
            </a:p>
            <a:p>
              <a:endParaRPr lang="zh-CN" altLang="en-US" dirty="0"/>
            </a:p>
          </p:txBody>
        </p:sp>
      </p:grpSp>
    </p:spTree>
    <p:extLst>
      <p:ext uri="{BB962C8B-B14F-4D97-AF65-F5344CB8AC3E}">
        <p14:creationId xmlns:p14="http://schemas.microsoft.com/office/powerpoint/2010/main" val="2940632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a:extLst>
              <a:ext uri="{FF2B5EF4-FFF2-40B4-BE49-F238E27FC236}">
                <a16:creationId xmlns:a16="http://schemas.microsoft.com/office/drawing/2014/main" id="{A50F7851-4F9A-8ED0-681C-BA3242628AD0}"/>
              </a:ext>
            </a:extLst>
          </p:cNvPr>
          <p:cNvSpPr>
            <a:spLocks noGrp="1"/>
          </p:cNvSpPr>
          <p:nvPr>
            <p:ph type="title"/>
          </p:nvPr>
        </p:nvSpPr>
        <p:spPr/>
        <p:txBody>
          <a:bodyPr>
            <a:normAutofit/>
          </a:bodyPr>
          <a:lstStyle/>
          <a:p>
            <a:r>
              <a:rPr lang="zh-CN" altLang="en-US" dirty="0">
                <a:gradFill>
                  <a:gsLst>
                    <a:gs pos="0">
                      <a:schemeClr val="accent1"/>
                    </a:gs>
                    <a:gs pos="100000">
                      <a:schemeClr val="accent1">
                        <a:lumMod val="50000"/>
                      </a:schemeClr>
                    </a:gs>
                  </a:gsLst>
                  <a:lin ang="2700000" scaled="1"/>
                </a:gradFill>
              </a:rPr>
              <a:t>选题背景和意义</a:t>
            </a:r>
          </a:p>
        </p:txBody>
      </p:sp>
      <p:sp>
        <p:nvSpPr>
          <p:cNvPr id="9" name="文本占位符 8">
            <a:extLst>
              <a:ext uri="{FF2B5EF4-FFF2-40B4-BE49-F238E27FC236}">
                <a16:creationId xmlns:a16="http://schemas.microsoft.com/office/drawing/2014/main" id="{B1548401-421F-30A9-D880-FA34CFEA92C3}"/>
              </a:ext>
            </a:extLst>
          </p:cNvPr>
          <p:cNvSpPr>
            <a:spLocks noGrp="1"/>
          </p:cNvSpPr>
          <p:nvPr>
            <p:ph type="body" idx="1"/>
          </p:nvPr>
        </p:nvSpPr>
        <p:spPr/>
        <p:txBody>
          <a:bodyPr>
            <a:normAutofit/>
          </a:bodyPr>
          <a:lstStyle/>
          <a:p>
            <a:r>
              <a:rPr lang="en-US" altLang="zh-CN" sz="1800" spc="0" dirty="0"/>
              <a:t>BACKGROUND AND SIGNIFICANCE OF THE TOPIC</a:t>
            </a:r>
            <a:endParaRPr lang="zh-CN" altLang="en-US" sz="1800" spc="0" dirty="0"/>
          </a:p>
        </p:txBody>
      </p:sp>
      <p:sp>
        <p:nvSpPr>
          <p:cNvPr id="10" name="文本占位符 9">
            <a:extLst>
              <a:ext uri="{FF2B5EF4-FFF2-40B4-BE49-F238E27FC236}">
                <a16:creationId xmlns:a16="http://schemas.microsoft.com/office/drawing/2014/main" id="{88D566DA-A0ED-B818-9F24-EEACE0EBE35F}"/>
              </a:ext>
            </a:extLst>
          </p:cNvPr>
          <p:cNvSpPr>
            <a:spLocks noGrp="1"/>
          </p:cNvSpPr>
          <p:nvPr>
            <p:ph type="body" sz="quarter" idx="13"/>
          </p:nvPr>
        </p:nvSpPr>
        <p:spPr/>
        <p:txBody>
          <a:bodyPr/>
          <a:lstStyle/>
          <a:p>
            <a:r>
              <a:rPr lang="en-US" altLang="zh-CN" dirty="0"/>
              <a:t>PART 01</a:t>
            </a:r>
            <a:endParaRPr lang="zh-CN" altLang="en-US" dirty="0"/>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4294967295"/>
          </p:nvPr>
        </p:nvSpPr>
        <p:spPr>
          <a:xfrm>
            <a:off x="0" y="6438900"/>
            <a:ext cx="3992563" cy="215900"/>
          </a:xfrm>
        </p:spPr>
        <p:txBody>
          <a:bodyPr/>
          <a:lstStyle/>
          <a:p>
            <a:r>
              <a:rPr lang="en-US" altLang="zh-CN"/>
              <a:t>51PPT</a:t>
            </a:r>
            <a:endParaRPr lang="zh-CN" altLang="en-US"/>
          </a:p>
        </p:txBody>
      </p:sp>
    </p:spTree>
    <p:custDataLst>
      <p:tags r:id="rId1"/>
    </p:custDataLst>
    <p:extLst>
      <p:ext uri="{BB962C8B-B14F-4D97-AF65-F5344CB8AC3E}">
        <p14:creationId xmlns:p14="http://schemas.microsoft.com/office/powerpoint/2010/main" val="3718478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EEDCBB75-6CC8-BF64-81F3-23BA9986819C}"/>
              </a:ext>
            </a:extLst>
          </p:cNvPr>
          <p:cNvGrpSpPr/>
          <p:nvPr/>
        </p:nvGrpSpPr>
        <p:grpSpPr>
          <a:xfrm>
            <a:off x="6383020" y="1411919"/>
            <a:ext cx="5135880" cy="4594860"/>
            <a:chOff x="6383020" y="1411919"/>
            <a:chExt cx="5135880" cy="4594860"/>
          </a:xfrm>
        </p:grpSpPr>
        <p:pic>
          <p:nvPicPr>
            <p:cNvPr id="21" name="图片 20">
              <a:extLst>
                <a:ext uri="{FF2B5EF4-FFF2-40B4-BE49-F238E27FC236}">
                  <a16:creationId xmlns:a16="http://schemas.microsoft.com/office/drawing/2014/main" id="{BD0FEEEE-4522-A4C6-066E-2BBD1A47D5B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383020" y="1411919"/>
              <a:ext cx="2514600" cy="4594860"/>
            </a:xfrm>
            <a:custGeom>
              <a:avLst/>
              <a:gdLst>
                <a:gd name="connsiteX0" fmla="*/ 0 w 2514600"/>
                <a:gd name="connsiteY0" fmla="*/ 0 h 4594860"/>
                <a:gd name="connsiteX1" fmla="*/ 2514600 w 2514600"/>
                <a:gd name="connsiteY1" fmla="*/ 0 h 4594860"/>
                <a:gd name="connsiteX2" fmla="*/ 2514600 w 2514600"/>
                <a:gd name="connsiteY2" fmla="*/ 4594860 h 4594860"/>
                <a:gd name="connsiteX3" fmla="*/ 0 w 2514600"/>
                <a:gd name="connsiteY3" fmla="*/ 4594860 h 4594860"/>
              </a:gdLst>
              <a:ahLst/>
              <a:cxnLst>
                <a:cxn ang="0">
                  <a:pos x="connsiteX0" y="connsiteY0"/>
                </a:cxn>
                <a:cxn ang="0">
                  <a:pos x="connsiteX1" y="connsiteY1"/>
                </a:cxn>
                <a:cxn ang="0">
                  <a:pos x="connsiteX2" y="connsiteY2"/>
                </a:cxn>
                <a:cxn ang="0">
                  <a:pos x="connsiteX3" y="connsiteY3"/>
                </a:cxn>
              </a:cxnLst>
              <a:rect l="l" t="t" r="r" b="b"/>
              <a:pathLst>
                <a:path w="2514600" h="4594860">
                  <a:moveTo>
                    <a:pt x="0" y="0"/>
                  </a:moveTo>
                  <a:lnTo>
                    <a:pt x="2514600" y="0"/>
                  </a:lnTo>
                  <a:lnTo>
                    <a:pt x="2514600" y="4594860"/>
                  </a:lnTo>
                  <a:lnTo>
                    <a:pt x="0" y="4594860"/>
                  </a:lnTo>
                  <a:close/>
                </a:path>
              </a:pathLst>
            </a:custGeom>
          </p:spPr>
        </p:pic>
        <p:pic>
          <p:nvPicPr>
            <p:cNvPr id="22" name="图片 21">
              <a:extLst>
                <a:ext uri="{FF2B5EF4-FFF2-40B4-BE49-F238E27FC236}">
                  <a16:creationId xmlns:a16="http://schemas.microsoft.com/office/drawing/2014/main" id="{027AF8D8-FB16-97FA-4173-D8A163D3D27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004300" y="2791139"/>
              <a:ext cx="2514600" cy="3215640"/>
            </a:xfrm>
            <a:custGeom>
              <a:avLst/>
              <a:gdLst>
                <a:gd name="connsiteX0" fmla="*/ 0 w 2514600"/>
                <a:gd name="connsiteY0" fmla="*/ 0 h 3215640"/>
                <a:gd name="connsiteX1" fmla="*/ 2514600 w 2514600"/>
                <a:gd name="connsiteY1" fmla="*/ 0 h 3215640"/>
                <a:gd name="connsiteX2" fmla="*/ 2514600 w 2514600"/>
                <a:gd name="connsiteY2" fmla="*/ 3215640 h 3215640"/>
                <a:gd name="connsiteX3" fmla="*/ 0 w 2514600"/>
                <a:gd name="connsiteY3" fmla="*/ 3215640 h 3215640"/>
              </a:gdLst>
              <a:ahLst/>
              <a:cxnLst>
                <a:cxn ang="0">
                  <a:pos x="connsiteX0" y="connsiteY0"/>
                </a:cxn>
                <a:cxn ang="0">
                  <a:pos x="connsiteX1" y="connsiteY1"/>
                </a:cxn>
                <a:cxn ang="0">
                  <a:pos x="connsiteX2" y="connsiteY2"/>
                </a:cxn>
                <a:cxn ang="0">
                  <a:pos x="connsiteX3" y="connsiteY3"/>
                </a:cxn>
              </a:cxnLst>
              <a:rect l="l" t="t" r="r" b="b"/>
              <a:pathLst>
                <a:path w="2514600" h="3215640">
                  <a:moveTo>
                    <a:pt x="0" y="0"/>
                  </a:moveTo>
                  <a:lnTo>
                    <a:pt x="2514600" y="0"/>
                  </a:lnTo>
                  <a:lnTo>
                    <a:pt x="2514600" y="3215640"/>
                  </a:lnTo>
                  <a:lnTo>
                    <a:pt x="0" y="3215640"/>
                  </a:lnTo>
                  <a:close/>
                </a:path>
              </a:pathLst>
            </a:custGeom>
          </p:spPr>
        </p:pic>
      </p:grpSp>
      <p:sp>
        <p:nvSpPr>
          <p:cNvPr id="6" name="标题 5">
            <a:extLst>
              <a:ext uri="{FF2B5EF4-FFF2-40B4-BE49-F238E27FC236}">
                <a16:creationId xmlns:a16="http://schemas.microsoft.com/office/drawing/2014/main" id="{F26CD360-10D1-5D10-55BC-D3F60743213E}"/>
              </a:ext>
            </a:extLst>
          </p:cNvPr>
          <p:cNvSpPr>
            <a:spLocks noGrp="1"/>
          </p:cNvSpPr>
          <p:nvPr>
            <p:ph type="title"/>
          </p:nvPr>
        </p:nvSpPr>
        <p:spPr/>
        <p:txBody>
          <a:bodyPr/>
          <a:lstStyle/>
          <a:p>
            <a:r>
              <a:rPr lang="zh-CN" altLang="en-US" dirty="0"/>
              <a:t>选题背景</a:t>
            </a:r>
          </a:p>
        </p:txBody>
      </p:sp>
      <p:sp>
        <p:nvSpPr>
          <p:cNvPr id="7" name="Date Placeholder 3">
            <a:extLst>
              <a:ext uri="{FF2B5EF4-FFF2-40B4-BE49-F238E27FC236}">
                <a16:creationId xmlns:a16="http://schemas.microsoft.com/office/drawing/2014/main" id="{C28884BA-6EA3-5037-A2CE-E7AD6F1629D1}"/>
              </a:ext>
            </a:extLst>
          </p:cNvPr>
          <p:cNvSpPr>
            <a:spLocks noGrp="1"/>
          </p:cNvSpPr>
          <p:nvPr>
            <p:ph type="dt" sz="half" idx="10"/>
          </p:nvPr>
        </p:nvSpPr>
        <p:spPr>
          <a:xfrm>
            <a:off x="5504656" y="6438900"/>
            <a:ext cx="1802924" cy="215900"/>
          </a:xfrm>
        </p:spPr>
        <p:txBody>
          <a:bodyPr/>
          <a:lstStyle/>
          <a:p>
            <a:fld id="{B0A2C6C1-B5E5-437A-AAA5-E9C07ED8009C}" type="datetime1">
              <a:rPr lang="zh-CN" altLang="en-US" smtClean="0"/>
              <a:t>2023/7/4</a:t>
            </a:fld>
            <a:endParaRPr lang="zh-CN" altLang="en-US"/>
          </a:p>
        </p:txBody>
      </p:sp>
      <p:sp>
        <p:nvSpPr>
          <p:cNvPr id="8" name="Footer Placeholder 4">
            <a:extLst>
              <a:ext uri="{FF2B5EF4-FFF2-40B4-BE49-F238E27FC236}">
                <a16:creationId xmlns:a16="http://schemas.microsoft.com/office/drawing/2014/main" id="{0A78679D-074E-A06E-63AD-E2C61DAD125B}"/>
              </a:ext>
            </a:extLst>
          </p:cNvPr>
          <p:cNvSpPr>
            <a:spLocks noGrp="1"/>
          </p:cNvSpPr>
          <p:nvPr>
            <p:ph type="ftr" sz="quarter" idx="11"/>
          </p:nvPr>
        </p:nvSpPr>
        <p:spPr>
          <a:xfrm>
            <a:off x="660401" y="6438900"/>
            <a:ext cx="3992171" cy="215900"/>
          </a:xfrm>
        </p:spPr>
        <p:txBody>
          <a:bodyPr/>
          <a:lstStyle/>
          <a:p>
            <a:r>
              <a:rPr lang="en-US" altLang="zh-CN"/>
              <a:t>51PPT</a:t>
            </a:r>
            <a:endParaRPr lang="zh-CN" altLang="en-US" dirty="0"/>
          </a:p>
        </p:txBody>
      </p:sp>
      <p:sp>
        <p:nvSpPr>
          <p:cNvPr id="9" name="Slide Number Placeholder 5">
            <a:extLst>
              <a:ext uri="{FF2B5EF4-FFF2-40B4-BE49-F238E27FC236}">
                <a16:creationId xmlns:a16="http://schemas.microsoft.com/office/drawing/2014/main" id="{523667B2-DEC8-D6DD-6556-D9430722EE50}"/>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t>4</a:t>
            </a:fld>
            <a:endParaRPr lang="zh-CN" altLang="en-US"/>
          </a:p>
        </p:txBody>
      </p:sp>
      <p:sp>
        <p:nvSpPr>
          <p:cNvPr id="12" name="文本框 11">
            <a:extLst>
              <a:ext uri="{FF2B5EF4-FFF2-40B4-BE49-F238E27FC236}">
                <a16:creationId xmlns:a16="http://schemas.microsoft.com/office/drawing/2014/main" id="{048F7D10-04D2-FD20-35EC-02BDA35880AA}"/>
              </a:ext>
            </a:extLst>
          </p:cNvPr>
          <p:cNvSpPr txBox="1"/>
          <p:nvPr/>
        </p:nvSpPr>
        <p:spPr>
          <a:xfrm>
            <a:off x="660400" y="1378707"/>
            <a:ext cx="2749471" cy="400110"/>
          </a:xfrm>
          <a:prstGeom prst="rect">
            <a:avLst/>
          </a:prstGeom>
          <a:noFill/>
        </p:spPr>
        <p:txBody>
          <a:bodyPr wrap="none" rtlCol="0">
            <a:spAutoFit/>
          </a:bodyPr>
          <a:lstStyle/>
          <a:p>
            <a:r>
              <a:rPr lang="zh-CN" altLang="en-US" sz="2000" dirty="0">
                <a:solidFill>
                  <a:schemeClr val="accent1"/>
                </a:solidFill>
                <a:latin typeface="+mj-ea"/>
                <a:ea typeface="+mj-ea"/>
              </a:rPr>
              <a:t>单击此处添加标题内容</a:t>
            </a:r>
          </a:p>
        </p:txBody>
      </p:sp>
      <p:sp>
        <p:nvSpPr>
          <p:cNvPr id="13" name="文本框 12">
            <a:extLst>
              <a:ext uri="{FF2B5EF4-FFF2-40B4-BE49-F238E27FC236}">
                <a16:creationId xmlns:a16="http://schemas.microsoft.com/office/drawing/2014/main" id="{62D149D6-4777-86FE-C528-A7ADBA8BE6A2}"/>
              </a:ext>
            </a:extLst>
          </p:cNvPr>
          <p:cNvSpPr txBox="1"/>
          <p:nvPr/>
        </p:nvSpPr>
        <p:spPr>
          <a:xfrm>
            <a:off x="660400" y="1724146"/>
            <a:ext cx="5405119" cy="734753"/>
          </a:xfrm>
          <a:prstGeom prst="rect">
            <a:avLst/>
          </a:prstGeom>
          <a:noFill/>
        </p:spPr>
        <p:txBody>
          <a:bodyPr wrap="square" rtlCol="0">
            <a:spAutoFit/>
          </a:bodyPr>
          <a:lstStyle/>
          <a:p>
            <a:pPr>
              <a:lnSpc>
                <a:spcPct val="120000"/>
              </a:lnSpc>
            </a:pPr>
            <a:r>
              <a:rPr lang="zh-CN" altLang="en-US" dirty="0">
                <a:latin typeface="+mn-ea"/>
              </a:rPr>
              <a:t>单击此处添加内容单击此处添加内容单击此处添加内容单击此处添加内容</a:t>
            </a:r>
          </a:p>
        </p:txBody>
      </p:sp>
      <p:grpSp>
        <p:nvGrpSpPr>
          <p:cNvPr id="2" name="组合 1">
            <a:extLst>
              <a:ext uri="{FF2B5EF4-FFF2-40B4-BE49-F238E27FC236}">
                <a16:creationId xmlns:a16="http://schemas.microsoft.com/office/drawing/2014/main" id="{BC7F66F3-3855-C746-C40F-4D5FEBF408FE}"/>
              </a:ext>
            </a:extLst>
          </p:cNvPr>
          <p:cNvGrpSpPr/>
          <p:nvPr/>
        </p:nvGrpSpPr>
        <p:grpSpPr>
          <a:xfrm>
            <a:off x="9004300" y="1411919"/>
            <a:ext cx="2514600" cy="1303020"/>
            <a:chOff x="9004300" y="1411919"/>
            <a:chExt cx="2514600" cy="1303020"/>
          </a:xfrm>
        </p:grpSpPr>
        <p:sp>
          <p:nvSpPr>
            <p:cNvPr id="16" name="矩形 15">
              <a:extLst>
                <a:ext uri="{FF2B5EF4-FFF2-40B4-BE49-F238E27FC236}">
                  <a16:creationId xmlns:a16="http://schemas.microsoft.com/office/drawing/2014/main" id="{84211C4F-CEE3-DA68-26C5-E80E3229C895}"/>
                </a:ext>
              </a:extLst>
            </p:cNvPr>
            <p:cNvSpPr/>
            <p:nvPr/>
          </p:nvSpPr>
          <p:spPr>
            <a:xfrm>
              <a:off x="9004300" y="1411919"/>
              <a:ext cx="2514600" cy="1303020"/>
            </a:xfrm>
            <a:prstGeom prst="rect">
              <a:avLst/>
            </a:prstGeom>
            <a:gradFill flip="none" rotWithShape="1">
              <a:gsLst>
                <a:gs pos="0">
                  <a:schemeClr val="accent1"/>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02F585EC-2751-AD86-3B65-950195719967}"/>
                </a:ext>
              </a:extLst>
            </p:cNvPr>
            <p:cNvSpPr txBox="1"/>
            <p:nvPr/>
          </p:nvSpPr>
          <p:spPr>
            <a:xfrm>
              <a:off x="9187181" y="1740264"/>
              <a:ext cx="2148839" cy="646331"/>
            </a:xfrm>
            <a:prstGeom prst="rect">
              <a:avLst/>
            </a:prstGeom>
            <a:noFill/>
          </p:spPr>
          <p:txBody>
            <a:bodyPr wrap="square">
              <a:spAutoFit/>
            </a:bodyPr>
            <a:lstStyle/>
            <a:p>
              <a:r>
                <a:rPr lang="zh-CN" altLang="en-US" dirty="0">
                  <a:solidFill>
                    <a:srgbClr val="FFFFFF"/>
                  </a:solidFill>
                </a:rPr>
                <a:t>单击此处添加内容单击此处添加内容</a:t>
              </a:r>
            </a:p>
          </p:txBody>
        </p:sp>
      </p:grpSp>
      <p:sp>
        <p:nvSpPr>
          <p:cNvPr id="25" name="矩形: 圆角 24">
            <a:extLst>
              <a:ext uri="{FF2B5EF4-FFF2-40B4-BE49-F238E27FC236}">
                <a16:creationId xmlns:a16="http://schemas.microsoft.com/office/drawing/2014/main" id="{9E944AD2-BBCF-264E-E9F9-8B32863EBE7B}"/>
              </a:ext>
            </a:extLst>
          </p:cNvPr>
          <p:cNvSpPr/>
          <p:nvPr/>
        </p:nvSpPr>
        <p:spPr>
          <a:xfrm>
            <a:off x="741680" y="2727639"/>
            <a:ext cx="5415280" cy="3279140"/>
          </a:xfrm>
          <a:prstGeom prst="roundRect">
            <a:avLst>
              <a:gd name="adj" fmla="val 5573"/>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a:extLst>
              <a:ext uri="{FF2B5EF4-FFF2-40B4-BE49-F238E27FC236}">
                <a16:creationId xmlns:a16="http://schemas.microsoft.com/office/drawing/2014/main" id="{4601779A-A162-A23C-C9B1-8979DD7D23CA}"/>
              </a:ext>
            </a:extLst>
          </p:cNvPr>
          <p:cNvGrpSpPr/>
          <p:nvPr/>
        </p:nvGrpSpPr>
        <p:grpSpPr>
          <a:xfrm>
            <a:off x="1001940" y="5084827"/>
            <a:ext cx="4894761" cy="663387"/>
            <a:chOff x="979620" y="3185228"/>
            <a:chExt cx="4894761" cy="663387"/>
          </a:xfrm>
        </p:grpSpPr>
        <p:sp>
          <p:nvSpPr>
            <p:cNvPr id="44" name="文本框 43">
              <a:extLst>
                <a:ext uri="{FF2B5EF4-FFF2-40B4-BE49-F238E27FC236}">
                  <a16:creationId xmlns:a16="http://schemas.microsoft.com/office/drawing/2014/main" id="{BD31CAAF-D815-427E-56CA-3B1A9015A429}"/>
                </a:ext>
              </a:extLst>
            </p:cNvPr>
            <p:cNvSpPr txBox="1"/>
            <p:nvPr/>
          </p:nvSpPr>
          <p:spPr>
            <a:xfrm>
              <a:off x="1814068" y="3185228"/>
              <a:ext cx="4060313" cy="663387"/>
            </a:xfrm>
            <a:prstGeom prst="rect">
              <a:avLst/>
            </a:prstGeom>
            <a:noFill/>
          </p:spPr>
          <p:txBody>
            <a:bodyPr wrap="square" rtlCol="0">
              <a:spAutoFit/>
            </a:bodyPr>
            <a:lstStyle/>
            <a:p>
              <a:pPr>
                <a:lnSpc>
                  <a:spcPct val="120000"/>
                </a:lnSpc>
              </a:pPr>
              <a:r>
                <a:rPr lang="zh-CN" altLang="en-US" sz="1600" dirty="0">
                  <a:latin typeface="+mn-ea"/>
                </a:rPr>
                <a:t>单击此处添加内容单击此处添加内容单击此处添加内容单击此处添加内容</a:t>
              </a:r>
            </a:p>
          </p:txBody>
        </p:sp>
        <p:grpSp>
          <p:nvGrpSpPr>
            <p:cNvPr id="45" name="组合 44">
              <a:extLst>
                <a:ext uri="{FF2B5EF4-FFF2-40B4-BE49-F238E27FC236}">
                  <a16:creationId xmlns:a16="http://schemas.microsoft.com/office/drawing/2014/main" id="{270A3D88-F3EB-4B3F-9DB4-C827A78009A1}"/>
                </a:ext>
              </a:extLst>
            </p:cNvPr>
            <p:cNvGrpSpPr/>
            <p:nvPr/>
          </p:nvGrpSpPr>
          <p:grpSpPr>
            <a:xfrm>
              <a:off x="979620" y="3188851"/>
              <a:ext cx="656140" cy="656140"/>
              <a:chOff x="979620" y="3182046"/>
              <a:chExt cx="656140" cy="656140"/>
            </a:xfrm>
          </p:grpSpPr>
          <p:sp>
            <p:nvSpPr>
              <p:cNvPr id="46" name="矩形: 圆角 45">
                <a:extLst>
                  <a:ext uri="{FF2B5EF4-FFF2-40B4-BE49-F238E27FC236}">
                    <a16:creationId xmlns:a16="http://schemas.microsoft.com/office/drawing/2014/main" id="{D49710A1-1D26-70A2-64C7-5A20DF5B5389}"/>
                  </a:ext>
                </a:extLst>
              </p:cNvPr>
              <p:cNvSpPr/>
              <p:nvPr/>
            </p:nvSpPr>
            <p:spPr>
              <a:xfrm>
                <a:off x="979620" y="3182046"/>
                <a:ext cx="656140" cy="656140"/>
              </a:xfrm>
              <a:prstGeom prst="roundRect">
                <a:avLst/>
              </a:prstGeom>
              <a:gradFill>
                <a:gsLst>
                  <a:gs pos="0">
                    <a:schemeClr val="accent2">
                      <a:lumMod val="20000"/>
                      <a:lumOff val="80000"/>
                    </a:schemeClr>
                  </a:gs>
                  <a:gs pos="100000">
                    <a:schemeClr val="accent2">
                      <a:lumMod val="20000"/>
                      <a:lumOff val="80000"/>
                      <a:alpha val="44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7" name="图形 46" descr="目标">
                <a:extLst>
                  <a:ext uri="{FF2B5EF4-FFF2-40B4-BE49-F238E27FC236}">
                    <a16:creationId xmlns:a16="http://schemas.microsoft.com/office/drawing/2014/main" id="{891A1683-F4F8-5ABE-9FDF-C747473630C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56114" y="3258540"/>
                <a:ext cx="503152" cy="503152"/>
              </a:xfrm>
              <a:prstGeom prst="rect">
                <a:avLst/>
              </a:prstGeom>
            </p:spPr>
          </p:pic>
        </p:grpSp>
      </p:grpSp>
      <p:grpSp>
        <p:nvGrpSpPr>
          <p:cNvPr id="52" name="组合 51">
            <a:extLst>
              <a:ext uri="{FF2B5EF4-FFF2-40B4-BE49-F238E27FC236}">
                <a16:creationId xmlns:a16="http://schemas.microsoft.com/office/drawing/2014/main" id="{55DA6E3C-3455-417E-AB2A-E35C3C5DC99F}"/>
              </a:ext>
            </a:extLst>
          </p:cNvPr>
          <p:cNvGrpSpPr/>
          <p:nvPr/>
        </p:nvGrpSpPr>
        <p:grpSpPr>
          <a:xfrm>
            <a:off x="1001940" y="3027427"/>
            <a:ext cx="4894761" cy="846043"/>
            <a:chOff x="1001940" y="3154748"/>
            <a:chExt cx="4894761" cy="846043"/>
          </a:xfrm>
        </p:grpSpPr>
        <p:grpSp>
          <p:nvGrpSpPr>
            <p:cNvPr id="35" name="组合 34">
              <a:extLst>
                <a:ext uri="{FF2B5EF4-FFF2-40B4-BE49-F238E27FC236}">
                  <a16:creationId xmlns:a16="http://schemas.microsoft.com/office/drawing/2014/main" id="{D50262ED-569E-D434-892B-A0029A0B8096}"/>
                </a:ext>
              </a:extLst>
            </p:cNvPr>
            <p:cNvGrpSpPr/>
            <p:nvPr/>
          </p:nvGrpSpPr>
          <p:grpSpPr>
            <a:xfrm>
              <a:off x="1001940" y="3154748"/>
              <a:ext cx="4894761" cy="663387"/>
              <a:chOff x="979620" y="3185228"/>
              <a:chExt cx="4894761" cy="663387"/>
            </a:xfrm>
          </p:grpSpPr>
          <p:sp>
            <p:nvSpPr>
              <p:cNvPr id="27" name="文本框 26">
                <a:extLst>
                  <a:ext uri="{FF2B5EF4-FFF2-40B4-BE49-F238E27FC236}">
                    <a16:creationId xmlns:a16="http://schemas.microsoft.com/office/drawing/2014/main" id="{7890C17C-CE64-D282-6A9F-E2DB897EFCEA}"/>
                  </a:ext>
                </a:extLst>
              </p:cNvPr>
              <p:cNvSpPr txBox="1"/>
              <p:nvPr/>
            </p:nvSpPr>
            <p:spPr>
              <a:xfrm>
                <a:off x="1814068" y="3185228"/>
                <a:ext cx="4060313" cy="663387"/>
              </a:xfrm>
              <a:prstGeom prst="rect">
                <a:avLst/>
              </a:prstGeom>
              <a:noFill/>
            </p:spPr>
            <p:txBody>
              <a:bodyPr wrap="square" rtlCol="0">
                <a:spAutoFit/>
              </a:bodyPr>
              <a:lstStyle/>
              <a:p>
                <a:pPr>
                  <a:lnSpc>
                    <a:spcPct val="120000"/>
                  </a:lnSpc>
                </a:pPr>
                <a:r>
                  <a:rPr lang="zh-CN" altLang="en-US" sz="1600" dirty="0">
                    <a:latin typeface="+mn-ea"/>
                  </a:rPr>
                  <a:t>单击此处添加内容单击此处添加内容单击此处添加内容单击此处添加内容</a:t>
                </a:r>
              </a:p>
            </p:txBody>
          </p:sp>
          <p:grpSp>
            <p:nvGrpSpPr>
              <p:cNvPr id="34" name="组合 33">
                <a:extLst>
                  <a:ext uri="{FF2B5EF4-FFF2-40B4-BE49-F238E27FC236}">
                    <a16:creationId xmlns:a16="http://schemas.microsoft.com/office/drawing/2014/main" id="{5D42B244-3DCA-2BFB-A87E-25BB57E9A1C7}"/>
                  </a:ext>
                </a:extLst>
              </p:cNvPr>
              <p:cNvGrpSpPr/>
              <p:nvPr/>
            </p:nvGrpSpPr>
            <p:grpSpPr>
              <a:xfrm>
                <a:off x="979620" y="3188851"/>
                <a:ext cx="656140" cy="656140"/>
                <a:chOff x="979620" y="3182046"/>
                <a:chExt cx="656140" cy="656140"/>
              </a:xfrm>
            </p:grpSpPr>
            <p:sp>
              <p:nvSpPr>
                <p:cNvPr id="26" name="矩形: 圆角 25">
                  <a:extLst>
                    <a:ext uri="{FF2B5EF4-FFF2-40B4-BE49-F238E27FC236}">
                      <a16:creationId xmlns:a16="http://schemas.microsoft.com/office/drawing/2014/main" id="{AF1978DC-B9BA-3409-F906-5650D5F266D1}"/>
                    </a:ext>
                  </a:extLst>
                </p:cNvPr>
                <p:cNvSpPr/>
                <p:nvPr/>
              </p:nvSpPr>
              <p:spPr>
                <a:xfrm>
                  <a:off x="979620" y="3182046"/>
                  <a:ext cx="656140" cy="656140"/>
                </a:xfrm>
                <a:prstGeom prst="roundRect">
                  <a:avLst/>
                </a:prstGeom>
                <a:gradFill>
                  <a:gsLst>
                    <a:gs pos="0">
                      <a:schemeClr val="accent2">
                        <a:lumMod val="20000"/>
                        <a:lumOff val="80000"/>
                      </a:schemeClr>
                    </a:gs>
                    <a:gs pos="100000">
                      <a:schemeClr val="accent2">
                        <a:lumMod val="20000"/>
                        <a:lumOff val="80000"/>
                        <a:alpha val="44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3" name="图形 32" descr="目标">
                  <a:extLst>
                    <a:ext uri="{FF2B5EF4-FFF2-40B4-BE49-F238E27FC236}">
                      <a16:creationId xmlns:a16="http://schemas.microsoft.com/office/drawing/2014/main" id="{B4DF1832-44A4-BFC4-8481-887EAA75CAF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56114" y="3258540"/>
                  <a:ext cx="503152" cy="503152"/>
                </a:xfrm>
                <a:prstGeom prst="rect">
                  <a:avLst/>
                </a:prstGeom>
              </p:spPr>
            </p:pic>
          </p:grpSp>
        </p:grpSp>
        <p:cxnSp>
          <p:nvCxnSpPr>
            <p:cNvPr id="37" name="直接连接符 36">
              <a:extLst>
                <a:ext uri="{FF2B5EF4-FFF2-40B4-BE49-F238E27FC236}">
                  <a16:creationId xmlns:a16="http://schemas.microsoft.com/office/drawing/2014/main" id="{3251DCB6-77DD-BB20-BD68-57A01A68A3E6}"/>
                </a:ext>
              </a:extLst>
            </p:cNvPr>
            <p:cNvCxnSpPr>
              <a:cxnSpLocks/>
            </p:cNvCxnSpPr>
            <p:nvPr/>
          </p:nvCxnSpPr>
          <p:spPr>
            <a:xfrm>
              <a:off x="1031240" y="4000791"/>
              <a:ext cx="4851400"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id="{8580E2A7-0CB0-9FE8-8654-DD975D68FB00}"/>
              </a:ext>
            </a:extLst>
          </p:cNvPr>
          <p:cNvGrpSpPr/>
          <p:nvPr/>
        </p:nvGrpSpPr>
        <p:grpSpPr>
          <a:xfrm>
            <a:off x="1001940" y="4056126"/>
            <a:ext cx="4894761" cy="846043"/>
            <a:chOff x="1001940" y="4183447"/>
            <a:chExt cx="4894761" cy="846043"/>
          </a:xfrm>
        </p:grpSpPr>
        <p:grpSp>
          <p:nvGrpSpPr>
            <p:cNvPr id="38" name="组合 37">
              <a:extLst>
                <a:ext uri="{FF2B5EF4-FFF2-40B4-BE49-F238E27FC236}">
                  <a16:creationId xmlns:a16="http://schemas.microsoft.com/office/drawing/2014/main" id="{6D9BE960-9967-DE60-6716-348E64FA894A}"/>
                </a:ext>
              </a:extLst>
            </p:cNvPr>
            <p:cNvGrpSpPr/>
            <p:nvPr/>
          </p:nvGrpSpPr>
          <p:grpSpPr>
            <a:xfrm>
              <a:off x="1001940" y="4183447"/>
              <a:ext cx="4894761" cy="663387"/>
              <a:chOff x="979620" y="3185228"/>
              <a:chExt cx="4894761" cy="663387"/>
            </a:xfrm>
          </p:grpSpPr>
          <p:sp>
            <p:nvSpPr>
              <p:cNvPr id="39" name="文本框 38">
                <a:extLst>
                  <a:ext uri="{FF2B5EF4-FFF2-40B4-BE49-F238E27FC236}">
                    <a16:creationId xmlns:a16="http://schemas.microsoft.com/office/drawing/2014/main" id="{2D0EAEF7-85BE-474E-9AA7-B993BB7AD9A8}"/>
                  </a:ext>
                </a:extLst>
              </p:cNvPr>
              <p:cNvSpPr txBox="1"/>
              <p:nvPr/>
            </p:nvSpPr>
            <p:spPr>
              <a:xfrm>
                <a:off x="1814068" y="3185228"/>
                <a:ext cx="4060313" cy="663387"/>
              </a:xfrm>
              <a:prstGeom prst="rect">
                <a:avLst/>
              </a:prstGeom>
              <a:noFill/>
            </p:spPr>
            <p:txBody>
              <a:bodyPr wrap="square" rtlCol="0">
                <a:spAutoFit/>
              </a:bodyPr>
              <a:lstStyle/>
              <a:p>
                <a:pPr>
                  <a:lnSpc>
                    <a:spcPct val="120000"/>
                  </a:lnSpc>
                </a:pPr>
                <a:r>
                  <a:rPr lang="zh-CN" altLang="en-US" sz="1600" dirty="0">
                    <a:latin typeface="+mn-ea"/>
                  </a:rPr>
                  <a:t>单击此处添加内容单击此处添加内容单击此处添加内容单击此处添加内容</a:t>
                </a:r>
              </a:p>
            </p:txBody>
          </p:sp>
          <p:grpSp>
            <p:nvGrpSpPr>
              <p:cNvPr id="40" name="组合 39">
                <a:extLst>
                  <a:ext uri="{FF2B5EF4-FFF2-40B4-BE49-F238E27FC236}">
                    <a16:creationId xmlns:a16="http://schemas.microsoft.com/office/drawing/2014/main" id="{E54D4E39-E9FA-2325-0616-E5068D506642}"/>
                  </a:ext>
                </a:extLst>
              </p:cNvPr>
              <p:cNvGrpSpPr/>
              <p:nvPr/>
            </p:nvGrpSpPr>
            <p:grpSpPr>
              <a:xfrm>
                <a:off x="979620" y="3188851"/>
                <a:ext cx="656140" cy="656140"/>
                <a:chOff x="979620" y="3182046"/>
                <a:chExt cx="656140" cy="656140"/>
              </a:xfrm>
            </p:grpSpPr>
            <p:sp>
              <p:nvSpPr>
                <p:cNvPr id="41" name="矩形: 圆角 40">
                  <a:extLst>
                    <a:ext uri="{FF2B5EF4-FFF2-40B4-BE49-F238E27FC236}">
                      <a16:creationId xmlns:a16="http://schemas.microsoft.com/office/drawing/2014/main" id="{78CAB73E-F2A8-7BC1-9F45-F6EDA9A0694A}"/>
                    </a:ext>
                  </a:extLst>
                </p:cNvPr>
                <p:cNvSpPr/>
                <p:nvPr/>
              </p:nvSpPr>
              <p:spPr>
                <a:xfrm>
                  <a:off x="979620" y="3182046"/>
                  <a:ext cx="656140" cy="656140"/>
                </a:xfrm>
                <a:prstGeom prst="roundRect">
                  <a:avLst/>
                </a:prstGeom>
                <a:gradFill>
                  <a:gsLst>
                    <a:gs pos="0">
                      <a:schemeClr val="accent2">
                        <a:lumMod val="20000"/>
                        <a:lumOff val="80000"/>
                      </a:schemeClr>
                    </a:gs>
                    <a:gs pos="100000">
                      <a:schemeClr val="accent2">
                        <a:lumMod val="20000"/>
                        <a:lumOff val="80000"/>
                        <a:alpha val="44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2" name="图形 41" descr="目标">
                  <a:extLst>
                    <a:ext uri="{FF2B5EF4-FFF2-40B4-BE49-F238E27FC236}">
                      <a16:creationId xmlns:a16="http://schemas.microsoft.com/office/drawing/2014/main" id="{939831BE-29FD-FC4A-5AC4-AD6D61E250B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56114" y="3258540"/>
                  <a:ext cx="503152" cy="503152"/>
                </a:xfrm>
                <a:prstGeom prst="rect">
                  <a:avLst/>
                </a:prstGeom>
              </p:spPr>
            </p:pic>
          </p:grpSp>
        </p:grpSp>
        <p:cxnSp>
          <p:nvCxnSpPr>
            <p:cNvPr id="48" name="直接连接符 47">
              <a:extLst>
                <a:ext uri="{FF2B5EF4-FFF2-40B4-BE49-F238E27FC236}">
                  <a16:creationId xmlns:a16="http://schemas.microsoft.com/office/drawing/2014/main" id="{8FCCC169-17FB-6128-B283-188A32D27910}"/>
                </a:ext>
              </a:extLst>
            </p:cNvPr>
            <p:cNvCxnSpPr>
              <a:cxnSpLocks/>
            </p:cNvCxnSpPr>
            <p:nvPr/>
          </p:nvCxnSpPr>
          <p:spPr>
            <a:xfrm>
              <a:off x="1031240" y="5029490"/>
              <a:ext cx="4851400"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21332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2FA606-D83C-DFA2-1670-92BA7EB82ECF}"/>
              </a:ext>
            </a:extLst>
          </p:cNvPr>
          <p:cNvSpPr>
            <a:spLocks noGrp="1"/>
          </p:cNvSpPr>
          <p:nvPr>
            <p:ph type="title"/>
          </p:nvPr>
        </p:nvSpPr>
        <p:spPr/>
        <p:txBody>
          <a:bodyPr/>
          <a:lstStyle/>
          <a:p>
            <a:r>
              <a:rPr lang="zh-CN" altLang="en-US" dirty="0"/>
              <a:t>选题意义</a:t>
            </a:r>
          </a:p>
        </p:txBody>
      </p:sp>
      <p:sp>
        <p:nvSpPr>
          <p:cNvPr id="3" name="日期占位符 2">
            <a:extLst>
              <a:ext uri="{FF2B5EF4-FFF2-40B4-BE49-F238E27FC236}">
                <a16:creationId xmlns:a16="http://schemas.microsoft.com/office/drawing/2014/main" id="{03AD0FE9-80B0-8F97-FB13-9073D196BF49}"/>
              </a:ext>
            </a:extLst>
          </p:cNvPr>
          <p:cNvSpPr>
            <a:spLocks noGrp="1"/>
          </p:cNvSpPr>
          <p:nvPr>
            <p:ph type="dt" sz="half" idx="10"/>
          </p:nvPr>
        </p:nvSpPr>
        <p:spPr/>
        <p:txBody>
          <a:bodyPr/>
          <a:lstStyle/>
          <a:p>
            <a:fld id="{EED9FD20-B7FB-4642-B941-9DC12E7112E7}" type="datetime1">
              <a:rPr lang="zh-CN" altLang="en-US" smtClean="0"/>
              <a:t>2023/7/4</a:t>
            </a:fld>
            <a:endParaRPr lang="zh-CN" altLang="en-US"/>
          </a:p>
        </p:txBody>
      </p:sp>
      <p:sp>
        <p:nvSpPr>
          <p:cNvPr id="4" name="页脚占位符 3">
            <a:extLst>
              <a:ext uri="{FF2B5EF4-FFF2-40B4-BE49-F238E27FC236}">
                <a16:creationId xmlns:a16="http://schemas.microsoft.com/office/drawing/2014/main" id="{A62696B7-0B10-57A3-9090-2941F885F181}"/>
              </a:ext>
            </a:extLst>
          </p:cNvPr>
          <p:cNvSpPr>
            <a:spLocks noGrp="1"/>
          </p:cNvSpPr>
          <p:nvPr>
            <p:ph type="ftr" sz="quarter" idx="11"/>
          </p:nvPr>
        </p:nvSpPr>
        <p:spPr/>
        <p:txBody>
          <a:bodyPr/>
          <a:lstStyle/>
          <a:p>
            <a:r>
              <a:rPr lang="en-US" altLang="zh-CN"/>
              <a:t>51PPT</a:t>
            </a:r>
            <a:endParaRPr lang="zh-CN" altLang="en-US"/>
          </a:p>
        </p:txBody>
      </p:sp>
      <p:sp>
        <p:nvSpPr>
          <p:cNvPr id="5" name="灯片编号占位符 4">
            <a:extLst>
              <a:ext uri="{FF2B5EF4-FFF2-40B4-BE49-F238E27FC236}">
                <a16:creationId xmlns:a16="http://schemas.microsoft.com/office/drawing/2014/main" id="{9CE6E3B3-6EB5-E00E-B2DE-B5E8FDBBB145}"/>
              </a:ext>
            </a:extLst>
          </p:cNvPr>
          <p:cNvSpPr>
            <a:spLocks noGrp="1"/>
          </p:cNvSpPr>
          <p:nvPr>
            <p:ph type="sldNum" sz="quarter" idx="12"/>
          </p:nvPr>
        </p:nvSpPr>
        <p:spPr/>
        <p:txBody>
          <a:bodyPr/>
          <a:lstStyle/>
          <a:p>
            <a:fld id="{7F65B630-C7FF-41C0-9923-C5E5E29EED81}" type="slidenum">
              <a:rPr lang="zh-CN" altLang="en-US" smtClean="0"/>
              <a:t>5</a:t>
            </a:fld>
            <a:endParaRPr lang="zh-CN" altLang="en-US"/>
          </a:p>
        </p:txBody>
      </p:sp>
      <p:grpSp>
        <p:nvGrpSpPr>
          <p:cNvPr id="15" name="组合 14">
            <a:extLst>
              <a:ext uri="{FF2B5EF4-FFF2-40B4-BE49-F238E27FC236}">
                <a16:creationId xmlns:a16="http://schemas.microsoft.com/office/drawing/2014/main" id="{A66FC5F7-7B50-C933-255B-CA6D6D11E1C2}"/>
              </a:ext>
            </a:extLst>
          </p:cNvPr>
          <p:cNvGrpSpPr/>
          <p:nvPr/>
        </p:nvGrpSpPr>
        <p:grpSpPr>
          <a:xfrm>
            <a:off x="775928" y="1765220"/>
            <a:ext cx="3473492" cy="1541950"/>
            <a:chOff x="806383" y="1527810"/>
            <a:chExt cx="3473492" cy="1541950"/>
          </a:xfrm>
        </p:grpSpPr>
        <p:sp>
          <p:nvSpPr>
            <p:cNvPr id="6" name="矩形: 圆角 5">
              <a:extLst>
                <a:ext uri="{FF2B5EF4-FFF2-40B4-BE49-F238E27FC236}">
                  <a16:creationId xmlns:a16="http://schemas.microsoft.com/office/drawing/2014/main" id="{07762643-F32D-799A-8665-9BB66A742369}"/>
                </a:ext>
              </a:extLst>
            </p:cNvPr>
            <p:cNvSpPr/>
            <p:nvPr/>
          </p:nvSpPr>
          <p:spPr>
            <a:xfrm>
              <a:off x="806383" y="1759434"/>
              <a:ext cx="3436433" cy="1310326"/>
            </a:xfrm>
            <a:prstGeom prst="roundRect">
              <a:avLst>
                <a:gd name="adj" fmla="val 587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nvGrpSpPr>
            <p:cNvPr id="10" name="组合 9">
              <a:extLst>
                <a:ext uri="{FF2B5EF4-FFF2-40B4-BE49-F238E27FC236}">
                  <a16:creationId xmlns:a16="http://schemas.microsoft.com/office/drawing/2014/main" id="{1ED33FE0-80FB-24A6-88E0-32F0CF8F896D}"/>
                </a:ext>
              </a:extLst>
            </p:cNvPr>
            <p:cNvGrpSpPr/>
            <p:nvPr/>
          </p:nvGrpSpPr>
          <p:grpSpPr>
            <a:xfrm>
              <a:off x="3620397" y="1527810"/>
              <a:ext cx="659478" cy="547672"/>
              <a:chOff x="2773320" y="1617980"/>
              <a:chExt cx="458780" cy="381000"/>
            </a:xfrm>
          </p:grpSpPr>
          <p:sp>
            <p:nvSpPr>
              <p:cNvPr id="8" name="矩形: 对角圆角 7">
                <a:extLst>
                  <a:ext uri="{FF2B5EF4-FFF2-40B4-BE49-F238E27FC236}">
                    <a16:creationId xmlns:a16="http://schemas.microsoft.com/office/drawing/2014/main" id="{5395E6D4-E8B7-AC6F-AFBC-9E45B0814B26}"/>
                  </a:ext>
                </a:extLst>
              </p:cNvPr>
              <p:cNvSpPr/>
              <p:nvPr/>
            </p:nvSpPr>
            <p:spPr>
              <a:xfrm flipH="1">
                <a:off x="2790872" y="1617980"/>
                <a:ext cx="423672" cy="381000"/>
              </a:xfrm>
              <a:prstGeom prst="round2DiagRect">
                <a:avLst>
                  <a:gd name="adj1" fmla="val 39333"/>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FFC04FCE-F269-2A54-2A02-E00EA208259D}"/>
                  </a:ext>
                </a:extLst>
              </p:cNvPr>
              <p:cNvSpPr txBox="1"/>
              <p:nvPr/>
            </p:nvSpPr>
            <p:spPr>
              <a:xfrm>
                <a:off x="2773320" y="1680013"/>
                <a:ext cx="458780" cy="256934"/>
              </a:xfrm>
              <a:prstGeom prst="rect">
                <a:avLst/>
              </a:prstGeom>
              <a:noFill/>
            </p:spPr>
            <p:txBody>
              <a:bodyPr wrap="square" rtlCol="0">
                <a:spAutoFit/>
              </a:bodyPr>
              <a:lstStyle/>
              <a:p>
                <a:pPr algn="ctr"/>
                <a:r>
                  <a:rPr lang="en-US" altLang="zh-CN" dirty="0">
                    <a:solidFill>
                      <a:srgbClr val="FFFFFF"/>
                    </a:solidFill>
                    <a:latin typeface="+mj-lt"/>
                  </a:rPr>
                  <a:t>01</a:t>
                </a:r>
                <a:endParaRPr lang="zh-CN" altLang="en-US" dirty="0">
                  <a:solidFill>
                    <a:srgbClr val="FFFFFF"/>
                  </a:solidFill>
                  <a:latin typeface="+mj-lt"/>
                </a:endParaRPr>
              </a:p>
            </p:txBody>
          </p:sp>
        </p:grpSp>
        <p:sp>
          <p:nvSpPr>
            <p:cNvPr id="12" name="文本框 11">
              <a:extLst>
                <a:ext uri="{FF2B5EF4-FFF2-40B4-BE49-F238E27FC236}">
                  <a16:creationId xmlns:a16="http://schemas.microsoft.com/office/drawing/2014/main" id="{1E9CBAE2-87F8-503B-A1CE-3EAE19C2541B}"/>
                </a:ext>
              </a:extLst>
            </p:cNvPr>
            <p:cNvSpPr txBox="1"/>
            <p:nvPr/>
          </p:nvSpPr>
          <p:spPr>
            <a:xfrm>
              <a:off x="906780" y="1899920"/>
              <a:ext cx="1107996" cy="369332"/>
            </a:xfrm>
            <a:prstGeom prst="rect">
              <a:avLst/>
            </a:prstGeom>
            <a:noFill/>
          </p:spPr>
          <p:txBody>
            <a:bodyPr wrap="none" rtlCol="0">
              <a:spAutoFit/>
            </a:bodyPr>
            <a:lstStyle/>
            <a:p>
              <a:r>
                <a:rPr lang="zh-CN" altLang="en-US" dirty="0">
                  <a:solidFill>
                    <a:schemeClr val="accent1"/>
                  </a:solidFill>
                  <a:latin typeface="+mj-ea"/>
                  <a:ea typeface="+mj-ea"/>
                </a:rPr>
                <a:t>添加标题</a:t>
              </a:r>
            </a:p>
          </p:txBody>
        </p:sp>
        <p:sp>
          <p:nvSpPr>
            <p:cNvPr id="14" name="文本框 13">
              <a:extLst>
                <a:ext uri="{FF2B5EF4-FFF2-40B4-BE49-F238E27FC236}">
                  <a16:creationId xmlns:a16="http://schemas.microsoft.com/office/drawing/2014/main" id="{5A8E8949-5DE3-5DB8-5271-1A0BD8C07EB0}"/>
                </a:ext>
              </a:extLst>
            </p:cNvPr>
            <p:cNvSpPr txBox="1"/>
            <p:nvPr/>
          </p:nvSpPr>
          <p:spPr>
            <a:xfrm>
              <a:off x="906780" y="2219375"/>
              <a:ext cx="3238500" cy="738664"/>
            </a:xfrm>
            <a:prstGeom prst="rect">
              <a:avLst/>
            </a:prstGeom>
            <a:noFill/>
          </p:spPr>
          <p:txBody>
            <a:bodyPr wrap="square">
              <a:spAutoFit/>
            </a:bodyPr>
            <a:lstStyle/>
            <a:p>
              <a:r>
                <a:rPr lang="zh-CN" altLang="en-US" sz="1400" dirty="0"/>
                <a:t>单击此处添加内容单击此处添加内容单击此处添加内容单击此处添加内容单击此处添加内容</a:t>
              </a:r>
            </a:p>
          </p:txBody>
        </p:sp>
      </p:grpSp>
      <p:grpSp>
        <p:nvGrpSpPr>
          <p:cNvPr id="93" name="组合 92">
            <a:extLst>
              <a:ext uri="{FF2B5EF4-FFF2-40B4-BE49-F238E27FC236}">
                <a16:creationId xmlns:a16="http://schemas.microsoft.com/office/drawing/2014/main" id="{96D36859-A7E2-9B2D-1163-8A085D398A4B}"/>
              </a:ext>
            </a:extLst>
          </p:cNvPr>
          <p:cNvGrpSpPr/>
          <p:nvPr/>
        </p:nvGrpSpPr>
        <p:grpSpPr>
          <a:xfrm>
            <a:off x="4410668" y="1765220"/>
            <a:ext cx="3473492" cy="1541950"/>
            <a:chOff x="806383" y="1527810"/>
            <a:chExt cx="3473492" cy="1541950"/>
          </a:xfrm>
        </p:grpSpPr>
        <p:sp>
          <p:nvSpPr>
            <p:cNvPr id="94" name="矩形: 圆角 93">
              <a:extLst>
                <a:ext uri="{FF2B5EF4-FFF2-40B4-BE49-F238E27FC236}">
                  <a16:creationId xmlns:a16="http://schemas.microsoft.com/office/drawing/2014/main" id="{4CDFD047-BDFF-EB14-1BEA-1DCFC62FDDA3}"/>
                </a:ext>
              </a:extLst>
            </p:cNvPr>
            <p:cNvSpPr/>
            <p:nvPr/>
          </p:nvSpPr>
          <p:spPr>
            <a:xfrm>
              <a:off x="806383" y="1759434"/>
              <a:ext cx="3436433" cy="1310326"/>
            </a:xfrm>
            <a:prstGeom prst="roundRect">
              <a:avLst>
                <a:gd name="adj" fmla="val 587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nvGrpSpPr>
            <p:cNvPr id="95" name="组合 94">
              <a:extLst>
                <a:ext uri="{FF2B5EF4-FFF2-40B4-BE49-F238E27FC236}">
                  <a16:creationId xmlns:a16="http://schemas.microsoft.com/office/drawing/2014/main" id="{61EF18DE-EF57-AC6F-38FB-352F445B8B07}"/>
                </a:ext>
              </a:extLst>
            </p:cNvPr>
            <p:cNvGrpSpPr/>
            <p:nvPr/>
          </p:nvGrpSpPr>
          <p:grpSpPr>
            <a:xfrm>
              <a:off x="3620397" y="1527810"/>
              <a:ext cx="659478" cy="547672"/>
              <a:chOff x="2773320" y="1617980"/>
              <a:chExt cx="458780" cy="381000"/>
            </a:xfrm>
          </p:grpSpPr>
          <p:sp>
            <p:nvSpPr>
              <p:cNvPr id="98" name="矩形: 对角圆角 97">
                <a:extLst>
                  <a:ext uri="{FF2B5EF4-FFF2-40B4-BE49-F238E27FC236}">
                    <a16:creationId xmlns:a16="http://schemas.microsoft.com/office/drawing/2014/main" id="{DC88C353-14E4-B4D9-9AAC-1F3A7061AFD5}"/>
                  </a:ext>
                </a:extLst>
              </p:cNvPr>
              <p:cNvSpPr/>
              <p:nvPr/>
            </p:nvSpPr>
            <p:spPr>
              <a:xfrm flipH="1">
                <a:off x="2790872" y="1617980"/>
                <a:ext cx="423672" cy="381000"/>
              </a:xfrm>
              <a:prstGeom prst="round2DiagRect">
                <a:avLst>
                  <a:gd name="adj1" fmla="val 39333"/>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a:extLst>
                  <a:ext uri="{FF2B5EF4-FFF2-40B4-BE49-F238E27FC236}">
                    <a16:creationId xmlns:a16="http://schemas.microsoft.com/office/drawing/2014/main" id="{A1CBF243-8200-BC9F-477E-89BD93CF9CD2}"/>
                  </a:ext>
                </a:extLst>
              </p:cNvPr>
              <p:cNvSpPr txBox="1"/>
              <p:nvPr/>
            </p:nvSpPr>
            <p:spPr>
              <a:xfrm>
                <a:off x="2773320" y="1680013"/>
                <a:ext cx="458780" cy="256934"/>
              </a:xfrm>
              <a:prstGeom prst="rect">
                <a:avLst/>
              </a:prstGeom>
              <a:noFill/>
            </p:spPr>
            <p:txBody>
              <a:bodyPr wrap="square" rtlCol="0">
                <a:spAutoFit/>
              </a:bodyPr>
              <a:lstStyle/>
              <a:p>
                <a:pPr algn="ctr"/>
                <a:r>
                  <a:rPr lang="en-US" altLang="zh-CN" dirty="0">
                    <a:solidFill>
                      <a:srgbClr val="FFFFFF"/>
                    </a:solidFill>
                    <a:latin typeface="+mj-lt"/>
                  </a:rPr>
                  <a:t>02</a:t>
                </a:r>
                <a:endParaRPr lang="zh-CN" altLang="en-US" dirty="0">
                  <a:solidFill>
                    <a:srgbClr val="FFFFFF"/>
                  </a:solidFill>
                  <a:latin typeface="+mj-lt"/>
                </a:endParaRPr>
              </a:p>
            </p:txBody>
          </p:sp>
        </p:grpSp>
        <p:sp>
          <p:nvSpPr>
            <p:cNvPr id="96" name="文本框 95">
              <a:extLst>
                <a:ext uri="{FF2B5EF4-FFF2-40B4-BE49-F238E27FC236}">
                  <a16:creationId xmlns:a16="http://schemas.microsoft.com/office/drawing/2014/main" id="{EB95E8BD-9161-78D1-036A-9CBB393B8343}"/>
                </a:ext>
              </a:extLst>
            </p:cNvPr>
            <p:cNvSpPr txBox="1"/>
            <p:nvPr/>
          </p:nvSpPr>
          <p:spPr>
            <a:xfrm>
              <a:off x="906780" y="1899920"/>
              <a:ext cx="1107996" cy="369332"/>
            </a:xfrm>
            <a:prstGeom prst="rect">
              <a:avLst/>
            </a:prstGeom>
            <a:noFill/>
          </p:spPr>
          <p:txBody>
            <a:bodyPr wrap="none" rtlCol="0">
              <a:spAutoFit/>
            </a:bodyPr>
            <a:lstStyle/>
            <a:p>
              <a:r>
                <a:rPr lang="zh-CN" altLang="en-US" dirty="0">
                  <a:solidFill>
                    <a:schemeClr val="accent1"/>
                  </a:solidFill>
                  <a:latin typeface="+mj-ea"/>
                  <a:ea typeface="+mj-ea"/>
                </a:rPr>
                <a:t>添加标题</a:t>
              </a:r>
            </a:p>
          </p:txBody>
        </p:sp>
        <p:sp>
          <p:nvSpPr>
            <p:cNvPr id="97" name="文本框 96">
              <a:extLst>
                <a:ext uri="{FF2B5EF4-FFF2-40B4-BE49-F238E27FC236}">
                  <a16:creationId xmlns:a16="http://schemas.microsoft.com/office/drawing/2014/main" id="{30FA3D95-FA85-7D3E-2FD7-703DBC2D3A32}"/>
                </a:ext>
              </a:extLst>
            </p:cNvPr>
            <p:cNvSpPr txBox="1"/>
            <p:nvPr/>
          </p:nvSpPr>
          <p:spPr>
            <a:xfrm>
              <a:off x="906780" y="2219375"/>
              <a:ext cx="3238500" cy="738664"/>
            </a:xfrm>
            <a:prstGeom prst="rect">
              <a:avLst/>
            </a:prstGeom>
            <a:noFill/>
          </p:spPr>
          <p:txBody>
            <a:bodyPr wrap="square">
              <a:spAutoFit/>
            </a:bodyPr>
            <a:lstStyle/>
            <a:p>
              <a:r>
                <a:rPr lang="zh-CN" altLang="en-US" sz="1400" dirty="0"/>
                <a:t>单击此处添加内容单击此处添加内容单击此处添加内容单击此处添加内容单击此处添加内容</a:t>
              </a:r>
            </a:p>
          </p:txBody>
        </p:sp>
      </p:grpSp>
      <p:grpSp>
        <p:nvGrpSpPr>
          <p:cNvPr id="100" name="组合 99">
            <a:extLst>
              <a:ext uri="{FF2B5EF4-FFF2-40B4-BE49-F238E27FC236}">
                <a16:creationId xmlns:a16="http://schemas.microsoft.com/office/drawing/2014/main" id="{3A7DBF67-0BA1-DEA3-994B-3CEF271BB5D2}"/>
              </a:ext>
            </a:extLst>
          </p:cNvPr>
          <p:cNvGrpSpPr/>
          <p:nvPr/>
        </p:nvGrpSpPr>
        <p:grpSpPr>
          <a:xfrm>
            <a:off x="8045408" y="1765220"/>
            <a:ext cx="3473492" cy="1541950"/>
            <a:chOff x="806383" y="1527810"/>
            <a:chExt cx="3473492" cy="1541950"/>
          </a:xfrm>
        </p:grpSpPr>
        <p:sp>
          <p:nvSpPr>
            <p:cNvPr id="101" name="矩形: 圆角 100">
              <a:extLst>
                <a:ext uri="{FF2B5EF4-FFF2-40B4-BE49-F238E27FC236}">
                  <a16:creationId xmlns:a16="http://schemas.microsoft.com/office/drawing/2014/main" id="{19C2C1C7-B510-05CF-C0B4-6575DA783856}"/>
                </a:ext>
              </a:extLst>
            </p:cNvPr>
            <p:cNvSpPr/>
            <p:nvPr/>
          </p:nvSpPr>
          <p:spPr>
            <a:xfrm>
              <a:off x="806383" y="1759434"/>
              <a:ext cx="3436433" cy="1310326"/>
            </a:xfrm>
            <a:prstGeom prst="roundRect">
              <a:avLst>
                <a:gd name="adj" fmla="val 587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nvGrpSpPr>
            <p:cNvPr id="102" name="组合 101">
              <a:extLst>
                <a:ext uri="{FF2B5EF4-FFF2-40B4-BE49-F238E27FC236}">
                  <a16:creationId xmlns:a16="http://schemas.microsoft.com/office/drawing/2014/main" id="{16FB8088-C9DA-62A9-B851-410CFFB5640D}"/>
                </a:ext>
              </a:extLst>
            </p:cNvPr>
            <p:cNvGrpSpPr/>
            <p:nvPr/>
          </p:nvGrpSpPr>
          <p:grpSpPr>
            <a:xfrm>
              <a:off x="3620397" y="1527810"/>
              <a:ext cx="659478" cy="547672"/>
              <a:chOff x="2773320" y="1617980"/>
              <a:chExt cx="458780" cy="381000"/>
            </a:xfrm>
          </p:grpSpPr>
          <p:sp>
            <p:nvSpPr>
              <p:cNvPr id="105" name="矩形: 对角圆角 104">
                <a:extLst>
                  <a:ext uri="{FF2B5EF4-FFF2-40B4-BE49-F238E27FC236}">
                    <a16:creationId xmlns:a16="http://schemas.microsoft.com/office/drawing/2014/main" id="{B78A7FC2-0E6D-DBC9-E1F5-A574AB4403DF}"/>
                  </a:ext>
                </a:extLst>
              </p:cNvPr>
              <p:cNvSpPr/>
              <p:nvPr/>
            </p:nvSpPr>
            <p:spPr>
              <a:xfrm flipH="1">
                <a:off x="2790872" y="1617980"/>
                <a:ext cx="423672" cy="381000"/>
              </a:xfrm>
              <a:prstGeom prst="round2DiagRect">
                <a:avLst>
                  <a:gd name="adj1" fmla="val 39333"/>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a:extLst>
                  <a:ext uri="{FF2B5EF4-FFF2-40B4-BE49-F238E27FC236}">
                    <a16:creationId xmlns:a16="http://schemas.microsoft.com/office/drawing/2014/main" id="{24CD6093-055C-75AC-D3AC-C75439B4BA95}"/>
                  </a:ext>
                </a:extLst>
              </p:cNvPr>
              <p:cNvSpPr txBox="1"/>
              <p:nvPr/>
            </p:nvSpPr>
            <p:spPr>
              <a:xfrm>
                <a:off x="2773320" y="1680013"/>
                <a:ext cx="458780" cy="256934"/>
              </a:xfrm>
              <a:prstGeom prst="rect">
                <a:avLst/>
              </a:prstGeom>
              <a:noFill/>
            </p:spPr>
            <p:txBody>
              <a:bodyPr wrap="square" rtlCol="0">
                <a:spAutoFit/>
              </a:bodyPr>
              <a:lstStyle/>
              <a:p>
                <a:pPr algn="ctr"/>
                <a:r>
                  <a:rPr lang="en-US" altLang="zh-CN" dirty="0">
                    <a:solidFill>
                      <a:srgbClr val="FFFFFF"/>
                    </a:solidFill>
                    <a:latin typeface="+mj-lt"/>
                  </a:rPr>
                  <a:t>03</a:t>
                </a:r>
                <a:endParaRPr lang="zh-CN" altLang="en-US" dirty="0">
                  <a:solidFill>
                    <a:srgbClr val="FFFFFF"/>
                  </a:solidFill>
                  <a:latin typeface="+mj-lt"/>
                </a:endParaRPr>
              </a:p>
            </p:txBody>
          </p:sp>
        </p:grpSp>
        <p:sp>
          <p:nvSpPr>
            <p:cNvPr id="103" name="文本框 102">
              <a:extLst>
                <a:ext uri="{FF2B5EF4-FFF2-40B4-BE49-F238E27FC236}">
                  <a16:creationId xmlns:a16="http://schemas.microsoft.com/office/drawing/2014/main" id="{B5D54858-B58D-F12B-345F-7F678E2A66E6}"/>
                </a:ext>
              </a:extLst>
            </p:cNvPr>
            <p:cNvSpPr txBox="1"/>
            <p:nvPr/>
          </p:nvSpPr>
          <p:spPr>
            <a:xfrm>
              <a:off x="906780" y="1899920"/>
              <a:ext cx="1107996" cy="369332"/>
            </a:xfrm>
            <a:prstGeom prst="rect">
              <a:avLst/>
            </a:prstGeom>
            <a:noFill/>
          </p:spPr>
          <p:txBody>
            <a:bodyPr wrap="none" rtlCol="0">
              <a:spAutoFit/>
            </a:bodyPr>
            <a:lstStyle/>
            <a:p>
              <a:r>
                <a:rPr lang="zh-CN" altLang="en-US" dirty="0">
                  <a:solidFill>
                    <a:schemeClr val="accent1"/>
                  </a:solidFill>
                  <a:latin typeface="+mj-ea"/>
                  <a:ea typeface="+mj-ea"/>
                </a:rPr>
                <a:t>添加标题</a:t>
              </a:r>
            </a:p>
          </p:txBody>
        </p:sp>
        <p:sp>
          <p:nvSpPr>
            <p:cNvPr id="104" name="文本框 103">
              <a:extLst>
                <a:ext uri="{FF2B5EF4-FFF2-40B4-BE49-F238E27FC236}">
                  <a16:creationId xmlns:a16="http://schemas.microsoft.com/office/drawing/2014/main" id="{57271C9D-07EF-0C23-744F-4B8D260E6D9B}"/>
                </a:ext>
              </a:extLst>
            </p:cNvPr>
            <p:cNvSpPr txBox="1"/>
            <p:nvPr/>
          </p:nvSpPr>
          <p:spPr>
            <a:xfrm>
              <a:off x="906780" y="2219375"/>
              <a:ext cx="3238500" cy="738664"/>
            </a:xfrm>
            <a:prstGeom prst="rect">
              <a:avLst/>
            </a:prstGeom>
            <a:noFill/>
          </p:spPr>
          <p:txBody>
            <a:bodyPr wrap="square">
              <a:spAutoFit/>
            </a:bodyPr>
            <a:lstStyle/>
            <a:p>
              <a:r>
                <a:rPr lang="zh-CN" altLang="en-US" sz="1400" dirty="0"/>
                <a:t>单击此处添加内容单击此处添加内容单击此处添加内容单击此处添加内容单击此处添加内容</a:t>
              </a:r>
            </a:p>
          </p:txBody>
        </p:sp>
      </p:grpSp>
      <p:grpSp>
        <p:nvGrpSpPr>
          <p:cNvPr id="107" name="组合 106">
            <a:extLst>
              <a:ext uri="{FF2B5EF4-FFF2-40B4-BE49-F238E27FC236}">
                <a16:creationId xmlns:a16="http://schemas.microsoft.com/office/drawing/2014/main" id="{43BBF858-228C-593A-4BE9-770A5CF40FFE}"/>
              </a:ext>
            </a:extLst>
          </p:cNvPr>
          <p:cNvGrpSpPr/>
          <p:nvPr/>
        </p:nvGrpSpPr>
        <p:grpSpPr>
          <a:xfrm>
            <a:off x="775928" y="3677840"/>
            <a:ext cx="3473492" cy="1541950"/>
            <a:chOff x="806383" y="1527810"/>
            <a:chExt cx="3473492" cy="1541950"/>
          </a:xfrm>
        </p:grpSpPr>
        <p:sp>
          <p:nvSpPr>
            <p:cNvPr id="108" name="矩形: 圆角 107">
              <a:extLst>
                <a:ext uri="{FF2B5EF4-FFF2-40B4-BE49-F238E27FC236}">
                  <a16:creationId xmlns:a16="http://schemas.microsoft.com/office/drawing/2014/main" id="{02CFF208-85DB-A118-0CFE-7F2CBF5CDCEB}"/>
                </a:ext>
              </a:extLst>
            </p:cNvPr>
            <p:cNvSpPr/>
            <p:nvPr/>
          </p:nvSpPr>
          <p:spPr>
            <a:xfrm>
              <a:off x="806383" y="1759434"/>
              <a:ext cx="3436433" cy="1310326"/>
            </a:xfrm>
            <a:prstGeom prst="roundRect">
              <a:avLst>
                <a:gd name="adj" fmla="val 587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nvGrpSpPr>
            <p:cNvPr id="109" name="组合 108">
              <a:extLst>
                <a:ext uri="{FF2B5EF4-FFF2-40B4-BE49-F238E27FC236}">
                  <a16:creationId xmlns:a16="http://schemas.microsoft.com/office/drawing/2014/main" id="{E039C114-60A2-7155-60A7-96D3A5249D1C}"/>
                </a:ext>
              </a:extLst>
            </p:cNvPr>
            <p:cNvGrpSpPr/>
            <p:nvPr/>
          </p:nvGrpSpPr>
          <p:grpSpPr>
            <a:xfrm>
              <a:off x="3620397" y="1527810"/>
              <a:ext cx="659478" cy="547672"/>
              <a:chOff x="2773320" y="1617980"/>
              <a:chExt cx="458780" cy="381000"/>
            </a:xfrm>
          </p:grpSpPr>
          <p:sp>
            <p:nvSpPr>
              <p:cNvPr id="112" name="矩形: 对角圆角 111">
                <a:extLst>
                  <a:ext uri="{FF2B5EF4-FFF2-40B4-BE49-F238E27FC236}">
                    <a16:creationId xmlns:a16="http://schemas.microsoft.com/office/drawing/2014/main" id="{DC71CFDF-EEEE-6C44-17A8-6037E970BC94}"/>
                  </a:ext>
                </a:extLst>
              </p:cNvPr>
              <p:cNvSpPr/>
              <p:nvPr/>
            </p:nvSpPr>
            <p:spPr>
              <a:xfrm flipH="1">
                <a:off x="2790872" y="1617980"/>
                <a:ext cx="423672" cy="381000"/>
              </a:xfrm>
              <a:prstGeom prst="round2DiagRect">
                <a:avLst>
                  <a:gd name="adj1" fmla="val 39333"/>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文本框 112">
                <a:extLst>
                  <a:ext uri="{FF2B5EF4-FFF2-40B4-BE49-F238E27FC236}">
                    <a16:creationId xmlns:a16="http://schemas.microsoft.com/office/drawing/2014/main" id="{41BF7044-01FE-DAF8-5137-447D3E5888A5}"/>
                  </a:ext>
                </a:extLst>
              </p:cNvPr>
              <p:cNvSpPr txBox="1"/>
              <p:nvPr/>
            </p:nvSpPr>
            <p:spPr>
              <a:xfrm>
                <a:off x="2773320" y="1680013"/>
                <a:ext cx="458780" cy="256934"/>
              </a:xfrm>
              <a:prstGeom prst="rect">
                <a:avLst/>
              </a:prstGeom>
              <a:noFill/>
            </p:spPr>
            <p:txBody>
              <a:bodyPr wrap="square" rtlCol="0">
                <a:spAutoFit/>
              </a:bodyPr>
              <a:lstStyle/>
              <a:p>
                <a:pPr algn="ctr"/>
                <a:r>
                  <a:rPr lang="en-US" altLang="zh-CN" dirty="0">
                    <a:solidFill>
                      <a:srgbClr val="FFFFFF"/>
                    </a:solidFill>
                    <a:latin typeface="+mj-lt"/>
                  </a:rPr>
                  <a:t>04</a:t>
                </a:r>
                <a:endParaRPr lang="zh-CN" altLang="en-US" dirty="0">
                  <a:solidFill>
                    <a:srgbClr val="FFFFFF"/>
                  </a:solidFill>
                  <a:latin typeface="+mj-lt"/>
                </a:endParaRPr>
              </a:p>
            </p:txBody>
          </p:sp>
        </p:grpSp>
        <p:sp>
          <p:nvSpPr>
            <p:cNvPr id="110" name="文本框 109">
              <a:extLst>
                <a:ext uri="{FF2B5EF4-FFF2-40B4-BE49-F238E27FC236}">
                  <a16:creationId xmlns:a16="http://schemas.microsoft.com/office/drawing/2014/main" id="{9D170F9F-4F76-0DFB-31D3-8DEDC585740C}"/>
                </a:ext>
              </a:extLst>
            </p:cNvPr>
            <p:cNvSpPr txBox="1"/>
            <p:nvPr/>
          </p:nvSpPr>
          <p:spPr>
            <a:xfrm>
              <a:off x="906780" y="1899920"/>
              <a:ext cx="1107996" cy="369332"/>
            </a:xfrm>
            <a:prstGeom prst="rect">
              <a:avLst/>
            </a:prstGeom>
            <a:noFill/>
          </p:spPr>
          <p:txBody>
            <a:bodyPr wrap="none" rtlCol="0">
              <a:spAutoFit/>
            </a:bodyPr>
            <a:lstStyle/>
            <a:p>
              <a:r>
                <a:rPr lang="zh-CN" altLang="en-US" dirty="0">
                  <a:solidFill>
                    <a:schemeClr val="accent1"/>
                  </a:solidFill>
                  <a:latin typeface="+mj-ea"/>
                  <a:ea typeface="+mj-ea"/>
                </a:rPr>
                <a:t>添加标题</a:t>
              </a:r>
            </a:p>
          </p:txBody>
        </p:sp>
        <p:sp>
          <p:nvSpPr>
            <p:cNvPr id="111" name="文本框 110">
              <a:extLst>
                <a:ext uri="{FF2B5EF4-FFF2-40B4-BE49-F238E27FC236}">
                  <a16:creationId xmlns:a16="http://schemas.microsoft.com/office/drawing/2014/main" id="{531924CC-03BA-EC12-D9D2-3F073622553B}"/>
                </a:ext>
              </a:extLst>
            </p:cNvPr>
            <p:cNvSpPr txBox="1"/>
            <p:nvPr/>
          </p:nvSpPr>
          <p:spPr>
            <a:xfrm>
              <a:off x="906780" y="2219375"/>
              <a:ext cx="3238500" cy="738664"/>
            </a:xfrm>
            <a:prstGeom prst="rect">
              <a:avLst/>
            </a:prstGeom>
            <a:noFill/>
          </p:spPr>
          <p:txBody>
            <a:bodyPr wrap="square">
              <a:spAutoFit/>
            </a:bodyPr>
            <a:lstStyle/>
            <a:p>
              <a:r>
                <a:rPr lang="zh-CN" altLang="en-US" sz="1400" dirty="0"/>
                <a:t>单击此处添加内容单击此处添加内容单击此处添加内容单击此处添加内容单击此处添加内容</a:t>
              </a:r>
            </a:p>
          </p:txBody>
        </p:sp>
      </p:grpSp>
      <p:grpSp>
        <p:nvGrpSpPr>
          <p:cNvPr id="114" name="组合 113">
            <a:extLst>
              <a:ext uri="{FF2B5EF4-FFF2-40B4-BE49-F238E27FC236}">
                <a16:creationId xmlns:a16="http://schemas.microsoft.com/office/drawing/2014/main" id="{7EDCF77D-D994-2804-A7F7-9A12E203AC83}"/>
              </a:ext>
            </a:extLst>
          </p:cNvPr>
          <p:cNvGrpSpPr/>
          <p:nvPr/>
        </p:nvGrpSpPr>
        <p:grpSpPr>
          <a:xfrm>
            <a:off x="4410668" y="3677840"/>
            <a:ext cx="3473492" cy="1541950"/>
            <a:chOff x="806383" y="1527810"/>
            <a:chExt cx="3473492" cy="1541950"/>
          </a:xfrm>
        </p:grpSpPr>
        <p:sp>
          <p:nvSpPr>
            <p:cNvPr id="115" name="矩形: 圆角 114">
              <a:extLst>
                <a:ext uri="{FF2B5EF4-FFF2-40B4-BE49-F238E27FC236}">
                  <a16:creationId xmlns:a16="http://schemas.microsoft.com/office/drawing/2014/main" id="{0590FD21-CA7C-A344-2D13-C30D784D603B}"/>
                </a:ext>
              </a:extLst>
            </p:cNvPr>
            <p:cNvSpPr/>
            <p:nvPr/>
          </p:nvSpPr>
          <p:spPr>
            <a:xfrm>
              <a:off x="806383" y="1759434"/>
              <a:ext cx="3436433" cy="1310326"/>
            </a:xfrm>
            <a:prstGeom prst="roundRect">
              <a:avLst>
                <a:gd name="adj" fmla="val 587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nvGrpSpPr>
            <p:cNvPr id="116" name="组合 115">
              <a:extLst>
                <a:ext uri="{FF2B5EF4-FFF2-40B4-BE49-F238E27FC236}">
                  <a16:creationId xmlns:a16="http://schemas.microsoft.com/office/drawing/2014/main" id="{5750BC16-E237-9102-D8AE-FCD5F9AEF38A}"/>
                </a:ext>
              </a:extLst>
            </p:cNvPr>
            <p:cNvGrpSpPr/>
            <p:nvPr/>
          </p:nvGrpSpPr>
          <p:grpSpPr>
            <a:xfrm>
              <a:off x="3620397" y="1527810"/>
              <a:ext cx="659478" cy="547672"/>
              <a:chOff x="2773320" y="1617980"/>
              <a:chExt cx="458780" cy="381000"/>
            </a:xfrm>
          </p:grpSpPr>
          <p:sp>
            <p:nvSpPr>
              <p:cNvPr id="119" name="矩形: 对角圆角 118">
                <a:extLst>
                  <a:ext uri="{FF2B5EF4-FFF2-40B4-BE49-F238E27FC236}">
                    <a16:creationId xmlns:a16="http://schemas.microsoft.com/office/drawing/2014/main" id="{DCB90D66-516D-205A-DB12-A30AC0391E75}"/>
                  </a:ext>
                </a:extLst>
              </p:cNvPr>
              <p:cNvSpPr/>
              <p:nvPr/>
            </p:nvSpPr>
            <p:spPr>
              <a:xfrm flipH="1">
                <a:off x="2790872" y="1617980"/>
                <a:ext cx="423672" cy="381000"/>
              </a:xfrm>
              <a:prstGeom prst="round2DiagRect">
                <a:avLst>
                  <a:gd name="adj1" fmla="val 39333"/>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a:extLst>
                  <a:ext uri="{FF2B5EF4-FFF2-40B4-BE49-F238E27FC236}">
                    <a16:creationId xmlns:a16="http://schemas.microsoft.com/office/drawing/2014/main" id="{A9CB1CBE-8CE7-387E-681E-96C7A5DF5F86}"/>
                  </a:ext>
                </a:extLst>
              </p:cNvPr>
              <p:cNvSpPr txBox="1"/>
              <p:nvPr/>
            </p:nvSpPr>
            <p:spPr>
              <a:xfrm>
                <a:off x="2773320" y="1680013"/>
                <a:ext cx="458780" cy="256934"/>
              </a:xfrm>
              <a:prstGeom prst="rect">
                <a:avLst/>
              </a:prstGeom>
              <a:noFill/>
            </p:spPr>
            <p:txBody>
              <a:bodyPr wrap="square" rtlCol="0">
                <a:spAutoFit/>
              </a:bodyPr>
              <a:lstStyle/>
              <a:p>
                <a:pPr algn="ctr"/>
                <a:r>
                  <a:rPr lang="en-US" altLang="zh-CN" dirty="0">
                    <a:solidFill>
                      <a:srgbClr val="FFFFFF"/>
                    </a:solidFill>
                    <a:latin typeface="+mj-lt"/>
                  </a:rPr>
                  <a:t>05</a:t>
                </a:r>
                <a:endParaRPr lang="zh-CN" altLang="en-US" dirty="0">
                  <a:solidFill>
                    <a:srgbClr val="FFFFFF"/>
                  </a:solidFill>
                  <a:latin typeface="+mj-lt"/>
                </a:endParaRPr>
              </a:p>
            </p:txBody>
          </p:sp>
        </p:grpSp>
        <p:sp>
          <p:nvSpPr>
            <p:cNvPr id="117" name="文本框 116">
              <a:extLst>
                <a:ext uri="{FF2B5EF4-FFF2-40B4-BE49-F238E27FC236}">
                  <a16:creationId xmlns:a16="http://schemas.microsoft.com/office/drawing/2014/main" id="{ACAF5E14-E731-A319-5CD4-AFC063B72B62}"/>
                </a:ext>
              </a:extLst>
            </p:cNvPr>
            <p:cNvSpPr txBox="1"/>
            <p:nvPr/>
          </p:nvSpPr>
          <p:spPr>
            <a:xfrm>
              <a:off x="906780" y="1899920"/>
              <a:ext cx="1107996" cy="369332"/>
            </a:xfrm>
            <a:prstGeom prst="rect">
              <a:avLst/>
            </a:prstGeom>
            <a:noFill/>
          </p:spPr>
          <p:txBody>
            <a:bodyPr wrap="none" rtlCol="0">
              <a:spAutoFit/>
            </a:bodyPr>
            <a:lstStyle/>
            <a:p>
              <a:r>
                <a:rPr lang="zh-CN" altLang="en-US" dirty="0">
                  <a:solidFill>
                    <a:schemeClr val="accent1"/>
                  </a:solidFill>
                  <a:latin typeface="+mj-ea"/>
                  <a:ea typeface="+mj-ea"/>
                </a:rPr>
                <a:t>添加标题</a:t>
              </a:r>
            </a:p>
          </p:txBody>
        </p:sp>
        <p:sp>
          <p:nvSpPr>
            <p:cNvPr id="118" name="文本框 117">
              <a:extLst>
                <a:ext uri="{FF2B5EF4-FFF2-40B4-BE49-F238E27FC236}">
                  <a16:creationId xmlns:a16="http://schemas.microsoft.com/office/drawing/2014/main" id="{A726DA24-E03F-312A-555B-B677DD586C42}"/>
                </a:ext>
              </a:extLst>
            </p:cNvPr>
            <p:cNvSpPr txBox="1"/>
            <p:nvPr/>
          </p:nvSpPr>
          <p:spPr>
            <a:xfrm>
              <a:off x="906780" y="2219375"/>
              <a:ext cx="3238500" cy="738664"/>
            </a:xfrm>
            <a:prstGeom prst="rect">
              <a:avLst/>
            </a:prstGeom>
            <a:noFill/>
          </p:spPr>
          <p:txBody>
            <a:bodyPr wrap="square">
              <a:spAutoFit/>
            </a:bodyPr>
            <a:lstStyle/>
            <a:p>
              <a:r>
                <a:rPr lang="zh-CN" altLang="en-US" sz="1400" dirty="0"/>
                <a:t>单击此处添加内容单击此处添加内容单击此处添加内容单击此处添加内容单击此处添加内容</a:t>
              </a:r>
            </a:p>
          </p:txBody>
        </p:sp>
      </p:grpSp>
      <p:grpSp>
        <p:nvGrpSpPr>
          <p:cNvPr id="121" name="组合 120">
            <a:extLst>
              <a:ext uri="{FF2B5EF4-FFF2-40B4-BE49-F238E27FC236}">
                <a16:creationId xmlns:a16="http://schemas.microsoft.com/office/drawing/2014/main" id="{42661982-C1E1-A19D-255C-E9C8A675EBB2}"/>
              </a:ext>
            </a:extLst>
          </p:cNvPr>
          <p:cNvGrpSpPr/>
          <p:nvPr/>
        </p:nvGrpSpPr>
        <p:grpSpPr>
          <a:xfrm>
            <a:off x="8045408" y="3677840"/>
            <a:ext cx="3473492" cy="1541950"/>
            <a:chOff x="806383" y="1527810"/>
            <a:chExt cx="3473492" cy="1541950"/>
          </a:xfrm>
        </p:grpSpPr>
        <p:sp>
          <p:nvSpPr>
            <p:cNvPr id="122" name="矩形: 圆角 121">
              <a:extLst>
                <a:ext uri="{FF2B5EF4-FFF2-40B4-BE49-F238E27FC236}">
                  <a16:creationId xmlns:a16="http://schemas.microsoft.com/office/drawing/2014/main" id="{4D531726-45F2-817B-F8F2-E9EA3BEB0858}"/>
                </a:ext>
              </a:extLst>
            </p:cNvPr>
            <p:cNvSpPr/>
            <p:nvPr/>
          </p:nvSpPr>
          <p:spPr>
            <a:xfrm>
              <a:off x="806383" y="1759434"/>
              <a:ext cx="3436433" cy="1310326"/>
            </a:xfrm>
            <a:prstGeom prst="roundRect">
              <a:avLst>
                <a:gd name="adj" fmla="val 587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nvGrpSpPr>
            <p:cNvPr id="123" name="组合 122">
              <a:extLst>
                <a:ext uri="{FF2B5EF4-FFF2-40B4-BE49-F238E27FC236}">
                  <a16:creationId xmlns:a16="http://schemas.microsoft.com/office/drawing/2014/main" id="{A2929E42-F180-50F9-35D4-A66DE64E74DC}"/>
                </a:ext>
              </a:extLst>
            </p:cNvPr>
            <p:cNvGrpSpPr/>
            <p:nvPr/>
          </p:nvGrpSpPr>
          <p:grpSpPr>
            <a:xfrm>
              <a:off x="3620397" y="1527810"/>
              <a:ext cx="659478" cy="547672"/>
              <a:chOff x="2773320" y="1617980"/>
              <a:chExt cx="458780" cy="381000"/>
            </a:xfrm>
          </p:grpSpPr>
          <p:sp>
            <p:nvSpPr>
              <p:cNvPr id="126" name="矩形: 对角圆角 125">
                <a:extLst>
                  <a:ext uri="{FF2B5EF4-FFF2-40B4-BE49-F238E27FC236}">
                    <a16:creationId xmlns:a16="http://schemas.microsoft.com/office/drawing/2014/main" id="{C2A5BA76-F2BE-10D5-2F9A-9FE19DB27E06}"/>
                  </a:ext>
                </a:extLst>
              </p:cNvPr>
              <p:cNvSpPr/>
              <p:nvPr/>
            </p:nvSpPr>
            <p:spPr>
              <a:xfrm flipH="1">
                <a:off x="2790872" y="1617980"/>
                <a:ext cx="423672" cy="381000"/>
              </a:xfrm>
              <a:prstGeom prst="round2DiagRect">
                <a:avLst>
                  <a:gd name="adj1" fmla="val 39333"/>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文本框 126">
                <a:extLst>
                  <a:ext uri="{FF2B5EF4-FFF2-40B4-BE49-F238E27FC236}">
                    <a16:creationId xmlns:a16="http://schemas.microsoft.com/office/drawing/2014/main" id="{F8029151-1CD5-A037-02E2-8B4897A95D7A}"/>
                  </a:ext>
                </a:extLst>
              </p:cNvPr>
              <p:cNvSpPr txBox="1"/>
              <p:nvPr/>
            </p:nvSpPr>
            <p:spPr>
              <a:xfrm>
                <a:off x="2773320" y="1680013"/>
                <a:ext cx="458780" cy="256934"/>
              </a:xfrm>
              <a:prstGeom prst="rect">
                <a:avLst/>
              </a:prstGeom>
              <a:noFill/>
            </p:spPr>
            <p:txBody>
              <a:bodyPr wrap="square" rtlCol="0">
                <a:spAutoFit/>
              </a:bodyPr>
              <a:lstStyle/>
              <a:p>
                <a:pPr algn="ctr"/>
                <a:r>
                  <a:rPr lang="en-US" altLang="zh-CN" dirty="0">
                    <a:solidFill>
                      <a:srgbClr val="FFFFFF"/>
                    </a:solidFill>
                    <a:latin typeface="+mj-lt"/>
                  </a:rPr>
                  <a:t>06</a:t>
                </a:r>
                <a:endParaRPr lang="zh-CN" altLang="en-US" dirty="0">
                  <a:solidFill>
                    <a:srgbClr val="FFFFFF"/>
                  </a:solidFill>
                  <a:latin typeface="+mj-lt"/>
                </a:endParaRPr>
              </a:p>
            </p:txBody>
          </p:sp>
        </p:grpSp>
        <p:sp>
          <p:nvSpPr>
            <p:cNvPr id="124" name="文本框 123">
              <a:extLst>
                <a:ext uri="{FF2B5EF4-FFF2-40B4-BE49-F238E27FC236}">
                  <a16:creationId xmlns:a16="http://schemas.microsoft.com/office/drawing/2014/main" id="{B37A9DDA-A4EA-D8CD-7748-505F741BA585}"/>
                </a:ext>
              </a:extLst>
            </p:cNvPr>
            <p:cNvSpPr txBox="1"/>
            <p:nvPr/>
          </p:nvSpPr>
          <p:spPr>
            <a:xfrm>
              <a:off x="906780" y="1899920"/>
              <a:ext cx="1107996" cy="369332"/>
            </a:xfrm>
            <a:prstGeom prst="rect">
              <a:avLst/>
            </a:prstGeom>
            <a:noFill/>
          </p:spPr>
          <p:txBody>
            <a:bodyPr wrap="none" rtlCol="0">
              <a:spAutoFit/>
            </a:bodyPr>
            <a:lstStyle/>
            <a:p>
              <a:r>
                <a:rPr lang="zh-CN" altLang="en-US" dirty="0">
                  <a:solidFill>
                    <a:schemeClr val="accent1"/>
                  </a:solidFill>
                  <a:latin typeface="+mj-ea"/>
                  <a:ea typeface="+mj-ea"/>
                </a:rPr>
                <a:t>添加标题</a:t>
              </a:r>
            </a:p>
          </p:txBody>
        </p:sp>
        <p:sp>
          <p:nvSpPr>
            <p:cNvPr id="125" name="文本框 124">
              <a:extLst>
                <a:ext uri="{FF2B5EF4-FFF2-40B4-BE49-F238E27FC236}">
                  <a16:creationId xmlns:a16="http://schemas.microsoft.com/office/drawing/2014/main" id="{8F820971-582F-A28B-9630-EDA33AAAA15A}"/>
                </a:ext>
              </a:extLst>
            </p:cNvPr>
            <p:cNvSpPr txBox="1"/>
            <p:nvPr/>
          </p:nvSpPr>
          <p:spPr>
            <a:xfrm>
              <a:off x="906780" y="2219375"/>
              <a:ext cx="3238500" cy="738664"/>
            </a:xfrm>
            <a:prstGeom prst="rect">
              <a:avLst/>
            </a:prstGeom>
            <a:noFill/>
          </p:spPr>
          <p:txBody>
            <a:bodyPr wrap="square">
              <a:spAutoFit/>
            </a:bodyPr>
            <a:lstStyle/>
            <a:p>
              <a:r>
                <a:rPr lang="zh-CN" altLang="en-US" sz="1400" dirty="0"/>
                <a:t>单击此处添加内容单击此处添加内容单击此处添加内容单击此处添加内容单击此处添加内容</a:t>
              </a:r>
            </a:p>
          </p:txBody>
        </p:sp>
      </p:grpSp>
    </p:spTree>
    <p:extLst>
      <p:ext uri="{BB962C8B-B14F-4D97-AF65-F5344CB8AC3E}">
        <p14:creationId xmlns:p14="http://schemas.microsoft.com/office/powerpoint/2010/main" val="3477866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3780E9-6F1C-76AE-CF7E-B92D1E24C220}"/>
              </a:ext>
            </a:extLst>
          </p:cNvPr>
          <p:cNvSpPr>
            <a:spLocks noGrp="1"/>
          </p:cNvSpPr>
          <p:nvPr>
            <p:ph type="title"/>
          </p:nvPr>
        </p:nvSpPr>
        <p:spPr/>
        <p:txBody>
          <a:bodyPr/>
          <a:lstStyle/>
          <a:p>
            <a:r>
              <a:rPr lang="zh-CN" altLang="en-US" dirty="0"/>
              <a:t>选题意义</a:t>
            </a:r>
          </a:p>
        </p:txBody>
      </p:sp>
      <p:sp>
        <p:nvSpPr>
          <p:cNvPr id="3" name="日期占位符 2">
            <a:extLst>
              <a:ext uri="{FF2B5EF4-FFF2-40B4-BE49-F238E27FC236}">
                <a16:creationId xmlns:a16="http://schemas.microsoft.com/office/drawing/2014/main" id="{D8512767-4C77-64DD-7081-E6758C9BB9D6}"/>
              </a:ext>
            </a:extLst>
          </p:cNvPr>
          <p:cNvSpPr>
            <a:spLocks noGrp="1"/>
          </p:cNvSpPr>
          <p:nvPr>
            <p:ph type="dt" sz="half" idx="10"/>
          </p:nvPr>
        </p:nvSpPr>
        <p:spPr/>
        <p:txBody>
          <a:bodyPr/>
          <a:lstStyle/>
          <a:p>
            <a:fld id="{AA828E08-1D00-49B4-9CAE-C4A6244627DD}" type="datetime1">
              <a:rPr lang="zh-CN" altLang="en-US" smtClean="0"/>
              <a:t>2023/7/4</a:t>
            </a:fld>
            <a:endParaRPr lang="zh-CN" altLang="en-US"/>
          </a:p>
        </p:txBody>
      </p:sp>
      <p:sp>
        <p:nvSpPr>
          <p:cNvPr id="4" name="页脚占位符 3">
            <a:extLst>
              <a:ext uri="{FF2B5EF4-FFF2-40B4-BE49-F238E27FC236}">
                <a16:creationId xmlns:a16="http://schemas.microsoft.com/office/drawing/2014/main" id="{E98EA985-1C9D-E4EE-F471-4196933D6500}"/>
              </a:ext>
            </a:extLst>
          </p:cNvPr>
          <p:cNvSpPr>
            <a:spLocks noGrp="1"/>
          </p:cNvSpPr>
          <p:nvPr>
            <p:ph type="ftr" sz="quarter" idx="11"/>
          </p:nvPr>
        </p:nvSpPr>
        <p:spPr/>
        <p:txBody>
          <a:bodyPr/>
          <a:lstStyle/>
          <a:p>
            <a:r>
              <a:rPr lang="en-US" altLang="zh-CN"/>
              <a:t>51PPT</a:t>
            </a:r>
            <a:endParaRPr lang="zh-CN" altLang="en-US"/>
          </a:p>
        </p:txBody>
      </p:sp>
      <p:sp>
        <p:nvSpPr>
          <p:cNvPr id="5" name="灯片编号占位符 4">
            <a:extLst>
              <a:ext uri="{FF2B5EF4-FFF2-40B4-BE49-F238E27FC236}">
                <a16:creationId xmlns:a16="http://schemas.microsoft.com/office/drawing/2014/main" id="{04AED4B6-B4D7-36B3-17E6-38B84A63B5B2}"/>
              </a:ext>
            </a:extLst>
          </p:cNvPr>
          <p:cNvSpPr>
            <a:spLocks noGrp="1"/>
          </p:cNvSpPr>
          <p:nvPr>
            <p:ph type="sldNum" sz="quarter" idx="12"/>
          </p:nvPr>
        </p:nvSpPr>
        <p:spPr/>
        <p:txBody>
          <a:bodyPr/>
          <a:lstStyle/>
          <a:p>
            <a:fld id="{7F65B630-C7FF-41C0-9923-C5E5E29EED81}" type="slidenum">
              <a:rPr lang="zh-CN" altLang="en-US" smtClean="0"/>
              <a:t>6</a:t>
            </a:fld>
            <a:endParaRPr lang="zh-CN" altLang="en-US"/>
          </a:p>
        </p:txBody>
      </p:sp>
      <p:grpSp>
        <p:nvGrpSpPr>
          <p:cNvPr id="10" name="组合 9">
            <a:extLst>
              <a:ext uri="{FF2B5EF4-FFF2-40B4-BE49-F238E27FC236}">
                <a16:creationId xmlns:a16="http://schemas.microsoft.com/office/drawing/2014/main" id="{B7F66893-1C0E-EA5B-6DF8-F507C65C67AB}"/>
              </a:ext>
            </a:extLst>
          </p:cNvPr>
          <p:cNvGrpSpPr/>
          <p:nvPr/>
        </p:nvGrpSpPr>
        <p:grpSpPr>
          <a:xfrm>
            <a:off x="792731" y="2938712"/>
            <a:ext cx="2674369" cy="1628759"/>
            <a:chOff x="884171" y="3116716"/>
            <a:chExt cx="2674369" cy="1628759"/>
          </a:xfrm>
        </p:grpSpPr>
        <p:sp>
          <p:nvSpPr>
            <p:cNvPr id="6" name="矩形 5">
              <a:extLst>
                <a:ext uri="{FF2B5EF4-FFF2-40B4-BE49-F238E27FC236}">
                  <a16:creationId xmlns:a16="http://schemas.microsoft.com/office/drawing/2014/main" id="{3A6D6FD1-391F-B65A-1BB1-C7B3B45A9399}"/>
                </a:ext>
              </a:extLst>
            </p:cNvPr>
            <p:cNvSpPr/>
            <p:nvPr/>
          </p:nvSpPr>
          <p:spPr>
            <a:xfrm>
              <a:off x="941316" y="3116716"/>
              <a:ext cx="2533404" cy="379638"/>
            </a:xfrm>
            <a:prstGeom prst="rect">
              <a:avLst/>
            </a:prstGeom>
            <a:gradFill>
              <a:gsLst>
                <a:gs pos="0">
                  <a:schemeClr val="accent1"/>
                </a:gs>
                <a:gs pos="86000">
                  <a:schemeClr val="accent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a:extLst>
                <a:ext uri="{FF2B5EF4-FFF2-40B4-BE49-F238E27FC236}">
                  <a16:creationId xmlns:a16="http://schemas.microsoft.com/office/drawing/2014/main" id="{29905140-6D3D-1518-888B-C45E45FAEC7B}"/>
                </a:ext>
              </a:extLst>
            </p:cNvPr>
            <p:cNvSpPr txBox="1"/>
            <p:nvPr/>
          </p:nvSpPr>
          <p:spPr>
            <a:xfrm>
              <a:off x="1076939" y="3121869"/>
              <a:ext cx="2262158" cy="369332"/>
            </a:xfrm>
            <a:prstGeom prst="rect">
              <a:avLst/>
            </a:prstGeom>
            <a:noFill/>
          </p:spPr>
          <p:txBody>
            <a:bodyPr wrap="none" rtlCol="0">
              <a:spAutoFit/>
            </a:bodyPr>
            <a:lstStyle/>
            <a:p>
              <a:r>
                <a:rPr lang="zh-CN" altLang="en-US" dirty="0">
                  <a:solidFill>
                    <a:srgbClr val="FFFFFF"/>
                  </a:solidFill>
                  <a:latin typeface="+mj-ea"/>
                  <a:ea typeface="+mj-ea"/>
                </a:rPr>
                <a:t>单击此处添加小标题</a:t>
              </a:r>
            </a:p>
          </p:txBody>
        </p:sp>
        <p:sp>
          <p:nvSpPr>
            <p:cNvPr id="9" name="文本框 8">
              <a:extLst>
                <a:ext uri="{FF2B5EF4-FFF2-40B4-BE49-F238E27FC236}">
                  <a16:creationId xmlns:a16="http://schemas.microsoft.com/office/drawing/2014/main" id="{CCF2AD71-05DB-FA6A-C081-8F721C551185}"/>
                </a:ext>
              </a:extLst>
            </p:cNvPr>
            <p:cNvSpPr txBox="1"/>
            <p:nvPr/>
          </p:nvSpPr>
          <p:spPr>
            <a:xfrm>
              <a:off x="884171" y="3632734"/>
              <a:ext cx="2674369" cy="1112741"/>
            </a:xfrm>
            <a:prstGeom prst="rect">
              <a:avLst/>
            </a:prstGeom>
            <a:noFill/>
          </p:spPr>
          <p:txBody>
            <a:bodyPr wrap="square" rtlCol="0">
              <a:spAutoFit/>
            </a:bodyPr>
            <a:lstStyle/>
            <a:p>
              <a:pPr>
                <a:lnSpc>
                  <a:spcPct val="120000"/>
                </a:lnSpc>
              </a:pPr>
              <a:r>
                <a:rPr lang="zh-CN" altLang="en-US" sz="1400" dirty="0">
                  <a:solidFill>
                    <a:schemeClr val="bg1">
                      <a:lumMod val="65000"/>
                    </a:schemeClr>
                  </a:solidFill>
                </a:rPr>
                <a:t>单击此处输入您的正文，为了演示的效果，请您尽量精简单击此处输入您的正文，为了演示的效果，请您尽量精简</a:t>
              </a:r>
            </a:p>
          </p:txBody>
        </p:sp>
      </p:grpSp>
      <p:sp>
        <p:nvSpPr>
          <p:cNvPr id="11" name="弧形 10">
            <a:extLst>
              <a:ext uri="{FF2B5EF4-FFF2-40B4-BE49-F238E27FC236}">
                <a16:creationId xmlns:a16="http://schemas.microsoft.com/office/drawing/2014/main" id="{287B39E9-912E-93CE-2E15-8C6BAF790775}"/>
              </a:ext>
            </a:extLst>
          </p:cNvPr>
          <p:cNvSpPr/>
          <p:nvPr/>
        </p:nvSpPr>
        <p:spPr>
          <a:xfrm>
            <a:off x="813847" y="1584960"/>
            <a:ext cx="4084320" cy="4084320"/>
          </a:xfrm>
          <a:prstGeom prst="arc">
            <a:avLst>
              <a:gd name="adj1" fmla="val 18162963"/>
              <a:gd name="adj2" fmla="val 3454087"/>
            </a:avLst>
          </a:prstGeom>
          <a:ln>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37" name="组合 36">
            <a:extLst>
              <a:ext uri="{FF2B5EF4-FFF2-40B4-BE49-F238E27FC236}">
                <a16:creationId xmlns:a16="http://schemas.microsoft.com/office/drawing/2014/main" id="{3AC3EA48-71C5-86B9-2642-BC53F477B736}"/>
              </a:ext>
            </a:extLst>
          </p:cNvPr>
          <p:cNvGrpSpPr/>
          <p:nvPr/>
        </p:nvGrpSpPr>
        <p:grpSpPr>
          <a:xfrm>
            <a:off x="3889787" y="1282700"/>
            <a:ext cx="7090633" cy="1005840"/>
            <a:chOff x="3889787" y="1282700"/>
            <a:chExt cx="7090633" cy="1005840"/>
          </a:xfrm>
        </p:grpSpPr>
        <p:grpSp>
          <p:nvGrpSpPr>
            <p:cNvPr id="17" name="组合 16">
              <a:extLst>
                <a:ext uri="{FF2B5EF4-FFF2-40B4-BE49-F238E27FC236}">
                  <a16:creationId xmlns:a16="http://schemas.microsoft.com/office/drawing/2014/main" id="{BCE7356A-FC91-5D8C-F457-E1A66EC2DE63}"/>
                </a:ext>
              </a:extLst>
            </p:cNvPr>
            <p:cNvGrpSpPr/>
            <p:nvPr/>
          </p:nvGrpSpPr>
          <p:grpSpPr>
            <a:xfrm>
              <a:off x="3889787" y="1836420"/>
              <a:ext cx="452120" cy="452120"/>
              <a:chOff x="4295140" y="1836420"/>
              <a:chExt cx="452120" cy="452120"/>
            </a:xfrm>
          </p:grpSpPr>
          <p:sp>
            <p:nvSpPr>
              <p:cNvPr id="15" name="椭圆 14">
                <a:extLst>
                  <a:ext uri="{FF2B5EF4-FFF2-40B4-BE49-F238E27FC236}">
                    <a16:creationId xmlns:a16="http://schemas.microsoft.com/office/drawing/2014/main" id="{97919B8A-88CB-1042-D363-9295DD675C32}"/>
                  </a:ext>
                </a:extLst>
              </p:cNvPr>
              <p:cNvSpPr/>
              <p:nvPr/>
            </p:nvSpPr>
            <p:spPr>
              <a:xfrm>
                <a:off x="4295140" y="1836420"/>
                <a:ext cx="452120" cy="452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id="{64A2EC09-7AF4-94F3-9A92-1FF40AAD953E}"/>
                  </a:ext>
                </a:extLst>
              </p:cNvPr>
              <p:cNvSpPr/>
              <p:nvPr/>
            </p:nvSpPr>
            <p:spPr>
              <a:xfrm>
                <a:off x="4358640" y="1899920"/>
                <a:ext cx="325120" cy="325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a16="http://schemas.microsoft.com/office/drawing/2014/main" id="{CB13ECDE-8220-F48E-DDEA-67C5165BA081}"/>
                  </a:ext>
                </a:extLst>
              </p:cNvPr>
              <p:cNvSpPr txBox="1"/>
              <p:nvPr/>
            </p:nvSpPr>
            <p:spPr>
              <a:xfrm>
                <a:off x="4363720" y="1887220"/>
                <a:ext cx="301686" cy="369332"/>
              </a:xfrm>
              <a:prstGeom prst="rect">
                <a:avLst/>
              </a:prstGeom>
              <a:noFill/>
            </p:spPr>
            <p:txBody>
              <a:bodyPr wrap="none" rtlCol="0">
                <a:spAutoFit/>
              </a:bodyPr>
              <a:lstStyle/>
              <a:p>
                <a:r>
                  <a:rPr lang="en-US" altLang="zh-CN" dirty="0">
                    <a:solidFill>
                      <a:srgbClr val="FFFFFF"/>
                    </a:solidFill>
                    <a:latin typeface="+mj-lt"/>
                  </a:rPr>
                  <a:t>1</a:t>
                </a:r>
                <a:endParaRPr lang="zh-CN" altLang="en-US" dirty="0">
                  <a:solidFill>
                    <a:srgbClr val="FFFFFF"/>
                  </a:solidFill>
                  <a:latin typeface="+mj-lt"/>
                </a:endParaRPr>
              </a:p>
            </p:txBody>
          </p:sp>
        </p:grpSp>
        <p:grpSp>
          <p:nvGrpSpPr>
            <p:cNvPr id="22" name="组合 21">
              <a:extLst>
                <a:ext uri="{FF2B5EF4-FFF2-40B4-BE49-F238E27FC236}">
                  <a16:creationId xmlns:a16="http://schemas.microsoft.com/office/drawing/2014/main" id="{753571BE-A476-35D5-6667-F95F0F0BF929}"/>
                </a:ext>
              </a:extLst>
            </p:cNvPr>
            <p:cNvGrpSpPr/>
            <p:nvPr/>
          </p:nvGrpSpPr>
          <p:grpSpPr>
            <a:xfrm>
              <a:off x="5057596" y="1282700"/>
              <a:ext cx="5922824" cy="952107"/>
              <a:chOff x="5596076" y="1130300"/>
              <a:chExt cx="5922824" cy="952107"/>
            </a:xfrm>
          </p:grpSpPr>
          <p:sp>
            <p:nvSpPr>
              <p:cNvPr id="19" name="对话气泡: 矩形 18">
                <a:extLst>
                  <a:ext uri="{FF2B5EF4-FFF2-40B4-BE49-F238E27FC236}">
                    <a16:creationId xmlns:a16="http://schemas.microsoft.com/office/drawing/2014/main" id="{672C9066-69F1-6D15-31ED-F55B4F726486}"/>
                  </a:ext>
                </a:extLst>
              </p:cNvPr>
              <p:cNvSpPr/>
              <p:nvPr/>
            </p:nvSpPr>
            <p:spPr>
              <a:xfrm>
                <a:off x="5596076" y="1130300"/>
                <a:ext cx="5920033" cy="952107"/>
              </a:xfrm>
              <a:prstGeom prst="wedgeRectCallout">
                <a:avLst>
                  <a:gd name="adj1" fmla="val -57045"/>
                  <a:gd name="adj2" fmla="val 1981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64209F7D-1BCC-37AA-192B-C09A9CDA9636}"/>
                  </a:ext>
                </a:extLst>
              </p:cNvPr>
              <p:cNvSpPr txBox="1"/>
              <p:nvPr/>
            </p:nvSpPr>
            <p:spPr>
              <a:xfrm>
                <a:off x="5622327" y="1313966"/>
                <a:ext cx="5896573" cy="584775"/>
              </a:xfrm>
              <a:prstGeom prst="rect">
                <a:avLst/>
              </a:prstGeom>
              <a:noFill/>
            </p:spPr>
            <p:txBody>
              <a:bodyPr wrap="square">
                <a:spAutoFit/>
              </a:bodyPr>
              <a:lstStyle/>
              <a:p>
                <a:r>
                  <a:rPr lang="zh-CN" altLang="en-US" sz="1600" dirty="0"/>
                  <a:t>单击此处输入您的正文，为了演示的效果，请您尽量精简单击此处输入您的正文，为了演示的效果，请您尽量精简</a:t>
                </a:r>
              </a:p>
            </p:txBody>
          </p:sp>
        </p:grpSp>
      </p:grpSp>
      <p:grpSp>
        <p:nvGrpSpPr>
          <p:cNvPr id="38" name="组合 37">
            <a:extLst>
              <a:ext uri="{FF2B5EF4-FFF2-40B4-BE49-F238E27FC236}">
                <a16:creationId xmlns:a16="http://schemas.microsoft.com/office/drawing/2014/main" id="{64ED528E-7809-D9C6-04EF-0C6C4F5FF2DA}"/>
              </a:ext>
            </a:extLst>
          </p:cNvPr>
          <p:cNvGrpSpPr/>
          <p:nvPr/>
        </p:nvGrpSpPr>
        <p:grpSpPr>
          <a:xfrm>
            <a:off x="4643931" y="3020060"/>
            <a:ext cx="6874969" cy="975360"/>
            <a:chOff x="4643931" y="3020060"/>
            <a:chExt cx="6874969" cy="975360"/>
          </a:xfrm>
        </p:grpSpPr>
        <p:grpSp>
          <p:nvGrpSpPr>
            <p:cNvPr id="23" name="组合 22">
              <a:extLst>
                <a:ext uri="{FF2B5EF4-FFF2-40B4-BE49-F238E27FC236}">
                  <a16:creationId xmlns:a16="http://schemas.microsoft.com/office/drawing/2014/main" id="{C63B7A6D-A5C6-A717-3BE8-8FFF01BC2572}"/>
                </a:ext>
              </a:extLst>
            </p:cNvPr>
            <p:cNvGrpSpPr/>
            <p:nvPr/>
          </p:nvGrpSpPr>
          <p:grpSpPr>
            <a:xfrm>
              <a:off x="4643931" y="3543300"/>
              <a:ext cx="452120" cy="452120"/>
              <a:chOff x="4295140" y="1836420"/>
              <a:chExt cx="452120" cy="452120"/>
            </a:xfrm>
          </p:grpSpPr>
          <p:sp>
            <p:nvSpPr>
              <p:cNvPr id="24" name="椭圆 23">
                <a:extLst>
                  <a:ext uri="{FF2B5EF4-FFF2-40B4-BE49-F238E27FC236}">
                    <a16:creationId xmlns:a16="http://schemas.microsoft.com/office/drawing/2014/main" id="{0965AD68-62B3-4DBC-881A-C15B63AB59BD}"/>
                  </a:ext>
                </a:extLst>
              </p:cNvPr>
              <p:cNvSpPr/>
              <p:nvPr/>
            </p:nvSpPr>
            <p:spPr>
              <a:xfrm>
                <a:off x="4295140" y="1836420"/>
                <a:ext cx="452120" cy="452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a:extLst>
                  <a:ext uri="{FF2B5EF4-FFF2-40B4-BE49-F238E27FC236}">
                    <a16:creationId xmlns:a16="http://schemas.microsoft.com/office/drawing/2014/main" id="{ABAB0BE4-C582-F903-67C3-316372942E46}"/>
                  </a:ext>
                </a:extLst>
              </p:cNvPr>
              <p:cNvSpPr/>
              <p:nvPr/>
            </p:nvSpPr>
            <p:spPr>
              <a:xfrm>
                <a:off x="4358640" y="1899920"/>
                <a:ext cx="325120" cy="325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extLst>
                  <a:ext uri="{FF2B5EF4-FFF2-40B4-BE49-F238E27FC236}">
                    <a16:creationId xmlns:a16="http://schemas.microsoft.com/office/drawing/2014/main" id="{14456CA1-F795-85B6-6A2A-56E569426157}"/>
                  </a:ext>
                </a:extLst>
              </p:cNvPr>
              <p:cNvSpPr txBox="1"/>
              <p:nvPr/>
            </p:nvSpPr>
            <p:spPr>
              <a:xfrm>
                <a:off x="4363720" y="1887220"/>
                <a:ext cx="341760" cy="369332"/>
              </a:xfrm>
              <a:prstGeom prst="rect">
                <a:avLst/>
              </a:prstGeom>
              <a:noFill/>
            </p:spPr>
            <p:txBody>
              <a:bodyPr wrap="none" rtlCol="0">
                <a:spAutoFit/>
              </a:bodyPr>
              <a:lstStyle/>
              <a:p>
                <a:r>
                  <a:rPr lang="en-US" altLang="zh-CN" dirty="0">
                    <a:solidFill>
                      <a:srgbClr val="FFFFFF"/>
                    </a:solidFill>
                    <a:latin typeface="+mj-lt"/>
                  </a:rPr>
                  <a:t>2</a:t>
                </a:r>
                <a:endParaRPr lang="zh-CN" altLang="en-US" dirty="0">
                  <a:solidFill>
                    <a:srgbClr val="FFFFFF"/>
                  </a:solidFill>
                  <a:latin typeface="+mj-lt"/>
                </a:endParaRPr>
              </a:p>
            </p:txBody>
          </p:sp>
        </p:grpSp>
        <p:grpSp>
          <p:nvGrpSpPr>
            <p:cNvPr id="27" name="组合 26">
              <a:extLst>
                <a:ext uri="{FF2B5EF4-FFF2-40B4-BE49-F238E27FC236}">
                  <a16:creationId xmlns:a16="http://schemas.microsoft.com/office/drawing/2014/main" id="{D27871E4-837C-5D42-6B7F-AF8642293CE7}"/>
                </a:ext>
              </a:extLst>
            </p:cNvPr>
            <p:cNvGrpSpPr/>
            <p:nvPr/>
          </p:nvGrpSpPr>
          <p:grpSpPr>
            <a:xfrm>
              <a:off x="5596076" y="3020060"/>
              <a:ext cx="5922824" cy="952107"/>
              <a:chOff x="5596076" y="1130300"/>
              <a:chExt cx="5922824" cy="952107"/>
            </a:xfrm>
          </p:grpSpPr>
          <p:sp>
            <p:nvSpPr>
              <p:cNvPr id="28" name="对话气泡: 矩形 27">
                <a:extLst>
                  <a:ext uri="{FF2B5EF4-FFF2-40B4-BE49-F238E27FC236}">
                    <a16:creationId xmlns:a16="http://schemas.microsoft.com/office/drawing/2014/main" id="{1F413CF2-80A0-EA69-4831-3BD07435E24B}"/>
                  </a:ext>
                </a:extLst>
              </p:cNvPr>
              <p:cNvSpPr/>
              <p:nvPr/>
            </p:nvSpPr>
            <p:spPr>
              <a:xfrm>
                <a:off x="5596076" y="1130300"/>
                <a:ext cx="5920033" cy="952107"/>
              </a:xfrm>
              <a:prstGeom prst="wedgeRectCallout">
                <a:avLst>
                  <a:gd name="adj1" fmla="val -57045"/>
                  <a:gd name="adj2" fmla="val 1981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8101CFDF-7CC4-93C9-1A90-3F2129243C4F}"/>
                  </a:ext>
                </a:extLst>
              </p:cNvPr>
              <p:cNvSpPr txBox="1"/>
              <p:nvPr/>
            </p:nvSpPr>
            <p:spPr>
              <a:xfrm>
                <a:off x="5622327" y="1313966"/>
                <a:ext cx="5896573" cy="584775"/>
              </a:xfrm>
              <a:prstGeom prst="rect">
                <a:avLst/>
              </a:prstGeom>
              <a:noFill/>
            </p:spPr>
            <p:txBody>
              <a:bodyPr wrap="square">
                <a:spAutoFit/>
              </a:bodyPr>
              <a:lstStyle/>
              <a:p>
                <a:r>
                  <a:rPr lang="zh-CN" altLang="en-US" sz="1600" dirty="0"/>
                  <a:t>单击此处输入您的正文，为了演示的效果，请您尽量精简单击此处输入您的正文，为了演示的效果，请您尽量精简</a:t>
                </a:r>
              </a:p>
            </p:txBody>
          </p:sp>
        </p:grpSp>
      </p:grpSp>
      <p:grpSp>
        <p:nvGrpSpPr>
          <p:cNvPr id="40" name="组合 39">
            <a:extLst>
              <a:ext uri="{FF2B5EF4-FFF2-40B4-BE49-F238E27FC236}">
                <a16:creationId xmlns:a16="http://schemas.microsoft.com/office/drawing/2014/main" id="{CB2E3163-8B61-9BCE-F3B0-5D7EA1610071}"/>
              </a:ext>
            </a:extLst>
          </p:cNvPr>
          <p:cNvGrpSpPr/>
          <p:nvPr/>
        </p:nvGrpSpPr>
        <p:grpSpPr>
          <a:xfrm>
            <a:off x="3889787" y="4757420"/>
            <a:ext cx="7090633" cy="952107"/>
            <a:chOff x="3889787" y="4757420"/>
            <a:chExt cx="7090633" cy="952107"/>
          </a:xfrm>
        </p:grpSpPr>
        <p:grpSp>
          <p:nvGrpSpPr>
            <p:cNvPr id="30" name="组合 29">
              <a:extLst>
                <a:ext uri="{FF2B5EF4-FFF2-40B4-BE49-F238E27FC236}">
                  <a16:creationId xmlns:a16="http://schemas.microsoft.com/office/drawing/2014/main" id="{B4145A44-C118-AB61-3187-27EE587488F3}"/>
                </a:ext>
              </a:extLst>
            </p:cNvPr>
            <p:cNvGrpSpPr/>
            <p:nvPr/>
          </p:nvGrpSpPr>
          <p:grpSpPr>
            <a:xfrm>
              <a:off x="3889787" y="5148580"/>
              <a:ext cx="452120" cy="452120"/>
              <a:chOff x="4295140" y="1836420"/>
              <a:chExt cx="452120" cy="452120"/>
            </a:xfrm>
          </p:grpSpPr>
          <p:sp>
            <p:nvSpPr>
              <p:cNvPr id="31" name="椭圆 30">
                <a:extLst>
                  <a:ext uri="{FF2B5EF4-FFF2-40B4-BE49-F238E27FC236}">
                    <a16:creationId xmlns:a16="http://schemas.microsoft.com/office/drawing/2014/main" id="{69D8CA1B-DEA3-00BF-32FD-653627E22BBA}"/>
                  </a:ext>
                </a:extLst>
              </p:cNvPr>
              <p:cNvSpPr/>
              <p:nvPr/>
            </p:nvSpPr>
            <p:spPr>
              <a:xfrm>
                <a:off x="4295140" y="1836420"/>
                <a:ext cx="452120" cy="452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a:extLst>
                  <a:ext uri="{FF2B5EF4-FFF2-40B4-BE49-F238E27FC236}">
                    <a16:creationId xmlns:a16="http://schemas.microsoft.com/office/drawing/2014/main" id="{85DBC658-E864-3D10-F577-DE877A2E64F6}"/>
                  </a:ext>
                </a:extLst>
              </p:cNvPr>
              <p:cNvSpPr/>
              <p:nvPr/>
            </p:nvSpPr>
            <p:spPr>
              <a:xfrm>
                <a:off x="4358640" y="1899920"/>
                <a:ext cx="325120" cy="3251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a:extLst>
                  <a:ext uri="{FF2B5EF4-FFF2-40B4-BE49-F238E27FC236}">
                    <a16:creationId xmlns:a16="http://schemas.microsoft.com/office/drawing/2014/main" id="{F15EFC4D-8CBD-2153-C58D-093841AD758F}"/>
                  </a:ext>
                </a:extLst>
              </p:cNvPr>
              <p:cNvSpPr txBox="1"/>
              <p:nvPr/>
            </p:nvSpPr>
            <p:spPr>
              <a:xfrm>
                <a:off x="4363720" y="1887220"/>
                <a:ext cx="341760" cy="369332"/>
              </a:xfrm>
              <a:prstGeom prst="rect">
                <a:avLst/>
              </a:prstGeom>
              <a:noFill/>
            </p:spPr>
            <p:txBody>
              <a:bodyPr wrap="none" rtlCol="0">
                <a:spAutoFit/>
              </a:bodyPr>
              <a:lstStyle/>
              <a:p>
                <a:r>
                  <a:rPr lang="en-US" altLang="zh-CN" dirty="0">
                    <a:solidFill>
                      <a:srgbClr val="FFFFFF"/>
                    </a:solidFill>
                    <a:latin typeface="+mj-lt"/>
                  </a:rPr>
                  <a:t>3</a:t>
                </a:r>
                <a:endParaRPr lang="zh-CN" altLang="en-US" dirty="0">
                  <a:solidFill>
                    <a:srgbClr val="FFFFFF"/>
                  </a:solidFill>
                  <a:latin typeface="+mj-lt"/>
                </a:endParaRPr>
              </a:p>
            </p:txBody>
          </p:sp>
        </p:grpSp>
        <p:grpSp>
          <p:nvGrpSpPr>
            <p:cNvPr id="34" name="组合 33">
              <a:extLst>
                <a:ext uri="{FF2B5EF4-FFF2-40B4-BE49-F238E27FC236}">
                  <a16:creationId xmlns:a16="http://schemas.microsoft.com/office/drawing/2014/main" id="{BECF3B99-B062-6060-755F-EFEACF14227B}"/>
                </a:ext>
              </a:extLst>
            </p:cNvPr>
            <p:cNvGrpSpPr/>
            <p:nvPr/>
          </p:nvGrpSpPr>
          <p:grpSpPr>
            <a:xfrm>
              <a:off x="5057596" y="4757420"/>
              <a:ext cx="5922824" cy="952107"/>
              <a:chOff x="5596076" y="1130300"/>
              <a:chExt cx="5922824" cy="952107"/>
            </a:xfrm>
          </p:grpSpPr>
          <p:sp>
            <p:nvSpPr>
              <p:cNvPr id="35" name="对话气泡: 矩形 34">
                <a:extLst>
                  <a:ext uri="{FF2B5EF4-FFF2-40B4-BE49-F238E27FC236}">
                    <a16:creationId xmlns:a16="http://schemas.microsoft.com/office/drawing/2014/main" id="{72E31D65-8B55-DB48-883B-40645C3830F1}"/>
                  </a:ext>
                </a:extLst>
              </p:cNvPr>
              <p:cNvSpPr/>
              <p:nvPr/>
            </p:nvSpPr>
            <p:spPr>
              <a:xfrm>
                <a:off x="5596076" y="1130300"/>
                <a:ext cx="5920033" cy="952107"/>
              </a:xfrm>
              <a:prstGeom prst="wedgeRectCallout">
                <a:avLst>
                  <a:gd name="adj1" fmla="val -57045"/>
                  <a:gd name="adj2" fmla="val 1981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1D102741-B6EA-C3D1-7427-C3729FC65DAF}"/>
                  </a:ext>
                </a:extLst>
              </p:cNvPr>
              <p:cNvSpPr txBox="1"/>
              <p:nvPr/>
            </p:nvSpPr>
            <p:spPr>
              <a:xfrm>
                <a:off x="5622327" y="1313966"/>
                <a:ext cx="5896573" cy="584775"/>
              </a:xfrm>
              <a:prstGeom prst="rect">
                <a:avLst/>
              </a:prstGeom>
              <a:noFill/>
            </p:spPr>
            <p:txBody>
              <a:bodyPr wrap="square">
                <a:spAutoFit/>
              </a:bodyPr>
              <a:lstStyle/>
              <a:p>
                <a:r>
                  <a:rPr lang="zh-CN" altLang="en-US" sz="1600" dirty="0"/>
                  <a:t>单击此处输入您的正文，为了演示的效果，请您尽量精简单击此处输入您的正文，为了演示的效果，请您尽量精简</a:t>
                </a:r>
              </a:p>
            </p:txBody>
          </p:sp>
        </p:grpSp>
      </p:grpSp>
    </p:spTree>
    <p:extLst>
      <p:ext uri="{BB962C8B-B14F-4D97-AF65-F5344CB8AC3E}">
        <p14:creationId xmlns:p14="http://schemas.microsoft.com/office/powerpoint/2010/main" val="3909904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a:extLst>
              <a:ext uri="{FF2B5EF4-FFF2-40B4-BE49-F238E27FC236}">
                <a16:creationId xmlns:a16="http://schemas.microsoft.com/office/drawing/2014/main" id="{A50F7851-4F9A-8ED0-681C-BA3242628AD0}"/>
              </a:ext>
            </a:extLst>
          </p:cNvPr>
          <p:cNvSpPr>
            <a:spLocks noGrp="1"/>
          </p:cNvSpPr>
          <p:nvPr>
            <p:ph type="title"/>
          </p:nvPr>
        </p:nvSpPr>
        <p:spPr/>
        <p:txBody>
          <a:bodyPr>
            <a:normAutofit/>
          </a:bodyPr>
          <a:lstStyle/>
          <a:p>
            <a:r>
              <a:rPr lang="zh-CN" altLang="en-US" dirty="0">
                <a:gradFill>
                  <a:gsLst>
                    <a:gs pos="0">
                      <a:schemeClr val="accent1"/>
                    </a:gs>
                    <a:gs pos="100000">
                      <a:schemeClr val="accent1">
                        <a:lumMod val="50000"/>
                      </a:schemeClr>
                    </a:gs>
                  </a:gsLst>
                  <a:lin ang="2700000" scaled="1"/>
                </a:gradFill>
              </a:rPr>
              <a:t>研究内容与思路</a:t>
            </a:r>
          </a:p>
        </p:txBody>
      </p:sp>
      <p:sp>
        <p:nvSpPr>
          <p:cNvPr id="9" name="文本占位符 8">
            <a:extLst>
              <a:ext uri="{FF2B5EF4-FFF2-40B4-BE49-F238E27FC236}">
                <a16:creationId xmlns:a16="http://schemas.microsoft.com/office/drawing/2014/main" id="{B1548401-421F-30A9-D880-FA34CFEA92C3}"/>
              </a:ext>
            </a:extLst>
          </p:cNvPr>
          <p:cNvSpPr>
            <a:spLocks noGrp="1"/>
          </p:cNvSpPr>
          <p:nvPr>
            <p:ph type="body" idx="1"/>
          </p:nvPr>
        </p:nvSpPr>
        <p:spPr/>
        <p:txBody>
          <a:bodyPr>
            <a:normAutofit/>
          </a:bodyPr>
          <a:lstStyle/>
          <a:p>
            <a:r>
              <a:rPr lang="en-US" altLang="zh-CN" sz="1800" dirty="0"/>
              <a:t>RESEARCH CONTENT AND IDEAS</a:t>
            </a:r>
            <a:endParaRPr lang="zh-CN" altLang="en-US" sz="1800" spc="0" dirty="0"/>
          </a:p>
        </p:txBody>
      </p:sp>
      <p:sp>
        <p:nvSpPr>
          <p:cNvPr id="10" name="文本占位符 9">
            <a:extLst>
              <a:ext uri="{FF2B5EF4-FFF2-40B4-BE49-F238E27FC236}">
                <a16:creationId xmlns:a16="http://schemas.microsoft.com/office/drawing/2014/main" id="{88D566DA-A0ED-B818-9F24-EEACE0EBE35F}"/>
              </a:ext>
            </a:extLst>
          </p:cNvPr>
          <p:cNvSpPr>
            <a:spLocks noGrp="1"/>
          </p:cNvSpPr>
          <p:nvPr>
            <p:ph type="body" sz="quarter" idx="13"/>
          </p:nvPr>
        </p:nvSpPr>
        <p:spPr/>
        <p:txBody>
          <a:bodyPr/>
          <a:lstStyle/>
          <a:p>
            <a:r>
              <a:rPr lang="en-US" altLang="zh-CN" dirty="0"/>
              <a:t>PART 02</a:t>
            </a:r>
            <a:endParaRPr lang="zh-CN" altLang="en-US" dirty="0"/>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4294967295"/>
          </p:nvPr>
        </p:nvSpPr>
        <p:spPr>
          <a:xfrm>
            <a:off x="0" y="6438900"/>
            <a:ext cx="3992563" cy="215900"/>
          </a:xfrm>
        </p:spPr>
        <p:txBody>
          <a:bodyPr/>
          <a:lstStyle/>
          <a:p>
            <a:r>
              <a:rPr lang="en-US" altLang="zh-CN"/>
              <a:t>51PPT</a:t>
            </a:r>
            <a:endParaRPr lang="zh-CN" altLang="en-US"/>
          </a:p>
        </p:txBody>
      </p:sp>
    </p:spTree>
    <p:custDataLst>
      <p:tags r:id="rId1"/>
    </p:custDataLst>
    <p:extLst>
      <p:ext uri="{BB962C8B-B14F-4D97-AF65-F5344CB8AC3E}">
        <p14:creationId xmlns:p14="http://schemas.microsoft.com/office/powerpoint/2010/main" val="27874783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a:extLst>
              <a:ext uri="{FF2B5EF4-FFF2-40B4-BE49-F238E27FC236}">
                <a16:creationId xmlns:a16="http://schemas.microsoft.com/office/drawing/2014/main" id="{D1797EB4-C524-7E3D-A071-86327A0C16F7}"/>
              </a:ext>
            </a:extLst>
          </p:cNvPr>
          <p:cNvGrpSpPr/>
          <p:nvPr/>
        </p:nvGrpSpPr>
        <p:grpSpPr>
          <a:xfrm>
            <a:off x="766762" y="1553065"/>
            <a:ext cx="10752137" cy="1643606"/>
            <a:chOff x="766762" y="1553065"/>
            <a:chExt cx="10752137" cy="1643606"/>
          </a:xfrm>
        </p:grpSpPr>
        <p:sp>
          <p:nvSpPr>
            <p:cNvPr id="6" name="矩形 5">
              <a:extLst>
                <a:ext uri="{FF2B5EF4-FFF2-40B4-BE49-F238E27FC236}">
                  <a16:creationId xmlns:a16="http://schemas.microsoft.com/office/drawing/2014/main" id="{22D6BAD2-F840-B78F-E45B-DB17F8BF74B1}"/>
                </a:ext>
              </a:extLst>
            </p:cNvPr>
            <p:cNvSpPr/>
            <p:nvPr/>
          </p:nvSpPr>
          <p:spPr>
            <a:xfrm>
              <a:off x="766762" y="1553065"/>
              <a:ext cx="10752137" cy="16436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A31F8ECA-EB15-C41B-8C3E-E3CB3ADB1C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35068" y="1553066"/>
              <a:ext cx="4583831" cy="1643605"/>
            </a:xfrm>
            <a:prstGeom prst="rect">
              <a:avLst/>
            </a:prstGeom>
          </p:spPr>
        </p:pic>
      </p:grpSp>
      <p:sp>
        <p:nvSpPr>
          <p:cNvPr id="2" name="标题 1">
            <a:extLst>
              <a:ext uri="{FF2B5EF4-FFF2-40B4-BE49-F238E27FC236}">
                <a16:creationId xmlns:a16="http://schemas.microsoft.com/office/drawing/2014/main" id="{832F9B49-2D6C-321A-8EA5-06A0CFE7BDEC}"/>
              </a:ext>
            </a:extLst>
          </p:cNvPr>
          <p:cNvSpPr>
            <a:spLocks noGrp="1"/>
          </p:cNvSpPr>
          <p:nvPr>
            <p:ph type="title"/>
          </p:nvPr>
        </p:nvSpPr>
        <p:spPr/>
        <p:txBody>
          <a:bodyPr/>
          <a:lstStyle/>
          <a:p>
            <a:r>
              <a:rPr lang="zh-CN" altLang="en-US" dirty="0"/>
              <a:t>研究内容</a:t>
            </a:r>
          </a:p>
        </p:txBody>
      </p:sp>
      <p:sp>
        <p:nvSpPr>
          <p:cNvPr id="3" name="日期占位符 2">
            <a:extLst>
              <a:ext uri="{FF2B5EF4-FFF2-40B4-BE49-F238E27FC236}">
                <a16:creationId xmlns:a16="http://schemas.microsoft.com/office/drawing/2014/main" id="{F509A40C-C971-32E7-253E-2D787FA25CA4}"/>
              </a:ext>
            </a:extLst>
          </p:cNvPr>
          <p:cNvSpPr>
            <a:spLocks noGrp="1"/>
          </p:cNvSpPr>
          <p:nvPr>
            <p:ph type="dt" sz="half" idx="10"/>
          </p:nvPr>
        </p:nvSpPr>
        <p:spPr/>
        <p:txBody>
          <a:bodyPr/>
          <a:lstStyle/>
          <a:p>
            <a:fld id="{2A3A6EC0-0B34-4911-9815-0BF9BBEDFC45}" type="datetime1">
              <a:rPr lang="zh-CN" altLang="en-US" smtClean="0"/>
              <a:t>2023/7/4</a:t>
            </a:fld>
            <a:endParaRPr lang="zh-CN" altLang="en-US"/>
          </a:p>
        </p:txBody>
      </p:sp>
      <p:sp>
        <p:nvSpPr>
          <p:cNvPr id="4" name="页脚占位符 3">
            <a:extLst>
              <a:ext uri="{FF2B5EF4-FFF2-40B4-BE49-F238E27FC236}">
                <a16:creationId xmlns:a16="http://schemas.microsoft.com/office/drawing/2014/main" id="{5CC4C8FE-5EA4-C1DF-5C69-6163E7662B0B}"/>
              </a:ext>
            </a:extLst>
          </p:cNvPr>
          <p:cNvSpPr>
            <a:spLocks noGrp="1"/>
          </p:cNvSpPr>
          <p:nvPr>
            <p:ph type="ftr" sz="quarter" idx="11"/>
          </p:nvPr>
        </p:nvSpPr>
        <p:spPr/>
        <p:txBody>
          <a:bodyPr/>
          <a:lstStyle/>
          <a:p>
            <a:r>
              <a:rPr lang="en-US" altLang="zh-CN"/>
              <a:t>51PPT</a:t>
            </a:r>
            <a:endParaRPr lang="zh-CN" altLang="en-US"/>
          </a:p>
        </p:txBody>
      </p:sp>
      <p:sp>
        <p:nvSpPr>
          <p:cNvPr id="5" name="灯片编号占位符 4">
            <a:extLst>
              <a:ext uri="{FF2B5EF4-FFF2-40B4-BE49-F238E27FC236}">
                <a16:creationId xmlns:a16="http://schemas.microsoft.com/office/drawing/2014/main" id="{13F8503B-1A76-372A-9509-A057206C2C05}"/>
              </a:ext>
            </a:extLst>
          </p:cNvPr>
          <p:cNvSpPr>
            <a:spLocks noGrp="1"/>
          </p:cNvSpPr>
          <p:nvPr>
            <p:ph type="sldNum" sz="quarter" idx="12"/>
          </p:nvPr>
        </p:nvSpPr>
        <p:spPr/>
        <p:txBody>
          <a:bodyPr/>
          <a:lstStyle/>
          <a:p>
            <a:fld id="{7F65B630-C7FF-41C0-9923-C5E5E29EED81}" type="slidenum">
              <a:rPr lang="zh-CN" altLang="en-US" smtClean="0"/>
              <a:t>8</a:t>
            </a:fld>
            <a:endParaRPr lang="zh-CN" altLang="en-US"/>
          </a:p>
        </p:txBody>
      </p:sp>
      <p:sp>
        <p:nvSpPr>
          <p:cNvPr id="10" name="文本框 9">
            <a:extLst>
              <a:ext uri="{FF2B5EF4-FFF2-40B4-BE49-F238E27FC236}">
                <a16:creationId xmlns:a16="http://schemas.microsoft.com/office/drawing/2014/main" id="{D66E1493-B26E-93C3-A539-F5813E27C44E}"/>
              </a:ext>
            </a:extLst>
          </p:cNvPr>
          <p:cNvSpPr txBox="1"/>
          <p:nvPr/>
        </p:nvSpPr>
        <p:spPr>
          <a:xfrm>
            <a:off x="858203" y="1710682"/>
            <a:ext cx="1415772" cy="461665"/>
          </a:xfrm>
          <a:prstGeom prst="rect">
            <a:avLst/>
          </a:prstGeom>
          <a:noFill/>
        </p:spPr>
        <p:txBody>
          <a:bodyPr wrap="none">
            <a:spAutoFit/>
          </a:bodyPr>
          <a:lstStyle/>
          <a:p>
            <a:r>
              <a:rPr lang="zh-CN" altLang="en-US" sz="2400" dirty="0">
                <a:solidFill>
                  <a:schemeClr val="accent2"/>
                </a:solidFill>
                <a:latin typeface="+mj-ea"/>
                <a:ea typeface="+mj-ea"/>
              </a:rPr>
              <a:t>添加标题</a:t>
            </a:r>
          </a:p>
        </p:txBody>
      </p:sp>
      <p:sp>
        <p:nvSpPr>
          <p:cNvPr id="11" name="文本框 10">
            <a:extLst>
              <a:ext uri="{FF2B5EF4-FFF2-40B4-BE49-F238E27FC236}">
                <a16:creationId xmlns:a16="http://schemas.microsoft.com/office/drawing/2014/main" id="{C4507ED4-3D98-95DC-EA15-225523364DBC}"/>
              </a:ext>
            </a:extLst>
          </p:cNvPr>
          <p:cNvSpPr txBox="1"/>
          <p:nvPr/>
        </p:nvSpPr>
        <p:spPr>
          <a:xfrm>
            <a:off x="858203" y="2071870"/>
            <a:ext cx="2319866" cy="369332"/>
          </a:xfrm>
          <a:prstGeom prst="rect">
            <a:avLst/>
          </a:prstGeom>
          <a:noFill/>
        </p:spPr>
        <p:txBody>
          <a:bodyPr wrap="none">
            <a:spAutoFit/>
          </a:bodyPr>
          <a:lstStyle/>
          <a:p>
            <a:r>
              <a:rPr lang="zh-CN" altLang="en-US" dirty="0">
                <a:solidFill>
                  <a:srgbClr val="FFFFFF"/>
                </a:solidFill>
                <a:latin typeface="+mj-ea"/>
                <a:ea typeface="+mj-ea"/>
              </a:rPr>
              <a:t>单击此处添加副标题</a:t>
            </a:r>
          </a:p>
        </p:txBody>
      </p:sp>
      <p:sp>
        <p:nvSpPr>
          <p:cNvPr id="13" name="文本框 12">
            <a:extLst>
              <a:ext uri="{FF2B5EF4-FFF2-40B4-BE49-F238E27FC236}">
                <a16:creationId xmlns:a16="http://schemas.microsoft.com/office/drawing/2014/main" id="{E0C73A4A-DC8B-3C58-BE9E-522EA5BE19B8}"/>
              </a:ext>
            </a:extLst>
          </p:cNvPr>
          <p:cNvSpPr txBox="1"/>
          <p:nvPr/>
        </p:nvSpPr>
        <p:spPr>
          <a:xfrm>
            <a:off x="858203" y="2414955"/>
            <a:ext cx="6335077" cy="646331"/>
          </a:xfrm>
          <a:prstGeom prst="rect">
            <a:avLst/>
          </a:prstGeom>
          <a:noFill/>
        </p:spPr>
        <p:txBody>
          <a:bodyPr wrap="square">
            <a:spAutoFit/>
          </a:bodyPr>
          <a:lstStyle/>
          <a:p>
            <a:r>
              <a:rPr lang="zh-CN" altLang="en-US" dirty="0">
                <a:solidFill>
                  <a:srgbClr val="FFFFFF"/>
                </a:solidFill>
              </a:rPr>
              <a:t>单击此处输入您的正文，为了演示的效果，请您尽量精简单击此处输入您的正文，为了演示的效果，请您尽量精简</a:t>
            </a:r>
          </a:p>
        </p:txBody>
      </p:sp>
      <p:grpSp>
        <p:nvGrpSpPr>
          <p:cNvPr id="20" name="组合 19">
            <a:extLst>
              <a:ext uri="{FF2B5EF4-FFF2-40B4-BE49-F238E27FC236}">
                <a16:creationId xmlns:a16="http://schemas.microsoft.com/office/drawing/2014/main" id="{152DE5C1-D2A8-F772-FA49-4773F2C4B695}"/>
              </a:ext>
            </a:extLst>
          </p:cNvPr>
          <p:cNvGrpSpPr/>
          <p:nvPr/>
        </p:nvGrpSpPr>
        <p:grpSpPr>
          <a:xfrm>
            <a:off x="706120" y="3637801"/>
            <a:ext cx="2985770" cy="2145837"/>
            <a:chOff x="3021971" y="950257"/>
            <a:chExt cx="2985770" cy="2145837"/>
          </a:xfrm>
        </p:grpSpPr>
        <p:grpSp>
          <p:nvGrpSpPr>
            <p:cNvPr id="21" name="组合 20">
              <a:extLst>
                <a:ext uri="{FF2B5EF4-FFF2-40B4-BE49-F238E27FC236}">
                  <a16:creationId xmlns:a16="http://schemas.microsoft.com/office/drawing/2014/main" id="{BC7205EC-9CA3-F58F-0AC6-86B2E819168A}"/>
                </a:ext>
              </a:extLst>
            </p:cNvPr>
            <p:cNvGrpSpPr/>
            <p:nvPr/>
          </p:nvGrpSpPr>
          <p:grpSpPr>
            <a:xfrm>
              <a:off x="3087352" y="950257"/>
              <a:ext cx="1148697" cy="369332"/>
              <a:chOff x="659112" y="2461557"/>
              <a:chExt cx="1148697" cy="369332"/>
            </a:xfrm>
          </p:grpSpPr>
          <p:sp>
            <p:nvSpPr>
              <p:cNvPr id="25" name="文本框 24">
                <a:extLst>
                  <a:ext uri="{FF2B5EF4-FFF2-40B4-BE49-F238E27FC236}">
                    <a16:creationId xmlns:a16="http://schemas.microsoft.com/office/drawing/2014/main" id="{B805EF09-0297-DA10-A92D-54F37D925C6A}"/>
                  </a:ext>
                </a:extLst>
              </p:cNvPr>
              <p:cNvSpPr txBox="1"/>
              <p:nvPr/>
            </p:nvSpPr>
            <p:spPr>
              <a:xfrm>
                <a:off x="1018810" y="2461557"/>
                <a:ext cx="788999" cy="369332"/>
              </a:xfrm>
              <a:prstGeom prst="rect">
                <a:avLst/>
              </a:prstGeom>
              <a:noFill/>
            </p:spPr>
            <p:txBody>
              <a:bodyPr wrap="none" rtlCol="0">
                <a:spAutoFit/>
              </a:bodyPr>
              <a:lstStyle/>
              <a:p>
                <a:r>
                  <a:rPr lang="en-US" altLang="zh-CN" b="1" dirty="0"/>
                  <a:t>No.01</a:t>
                </a:r>
                <a:endParaRPr lang="zh-CN" altLang="en-US" b="1" dirty="0"/>
              </a:p>
            </p:txBody>
          </p:sp>
          <p:grpSp>
            <p:nvGrpSpPr>
              <p:cNvPr id="26" name="组合 25">
                <a:extLst>
                  <a:ext uri="{FF2B5EF4-FFF2-40B4-BE49-F238E27FC236}">
                    <a16:creationId xmlns:a16="http://schemas.microsoft.com/office/drawing/2014/main" id="{2179CFFB-43ED-82DE-B118-D6C84B527ADF}"/>
                  </a:ext>
                </a:extLst>
              </p:cNvPr>
              <p:cNvGrpSpPr/>
              <p:nvPr/>
            </p:nvGrpSpPr>
            <p:grpSpPr>
              <a:xfrm>
                <a:off x="659112" y="2546296"/>
                <a:ext cx="304074" cy="192234"/>
                <a:chOff x="1150620" y="2674442"/>
                <a:chExt cx="579120" cy="366116"/>
              </a:xfrm>
            </p:grpSpPr>
            <p:sp>
              <p:nvSpPr>
                <p:cNvPr id="27" name="箭头: V 形 26">
                  <a:extLst>
                    <a:ext uri="{FF2B5EF4-FFF2-40B4-BE49-F238E27FC236}">
                      <a16:creationId xmlns:a16="http://schemas.microsoft.com/office/drawing/2014/main" id="{BCAC61E2-02B4-6FE1-3552-E81F548D3350}"/>
                    </a:ext>
                  </a:extLst>
                </p:cNvPr>
                <p:cNvSpPr/>
                <p:nvPr/>
              </p:nvSpPr>
              <p:spPr>
                <a:xfrm>
                  <a:off x="1363980" y="2674442"/>
                  <a:ext cx="365760" cy="36576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endParaRPr>
                </a:p>
              </p:txBody>
            </p:sp>
            <p:sp>
              <p:nvSpPr>
                <p:cNvPr id="28" name="箭头: 五边形 27">
                  <a:extLst>
                    <a:ext uri="{FF2B5EF4-FFF2-40B4-BE49-F238E27FC236}">
                      <a16:creationId xmlns:a16="http://schemas.microsoft.com/office/drawing/2014/main" id="{8D1B406F-1B87-3DA4-5115-9176F2E9A3A2}"/>
                    </a:ext>
                  </a:extLst>
                </p:cNvPr>
                <p:cNvSpPr/>
                <p:nvPr/>
              </p:nvSpPr>
              <p:spPr>
                <a:xfrm>
                  <a:off x="1150620" y="2674442"/>
                  <a:ext cx="312419" cy="36611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lumMod val="40000"/>
                        <a:lumOff val="60000"/>
                      </a:schemeClr>
                    </a:solidFill>
                  </a:endParaRPr>
                </a:p>
              </p:txBody>
            </p:sp>
          </p:grpSp>
        </p:grpSp>
        <p:sp>
          <p:nvSpPr>
            <p:cNvPr id="22" name="矩形 21">
              <a:extLst>
                <a:ext uri="{FF2B5EF4-FFF2-40B4-BE49-F238E27FC236}">
                  <a16:creationId xmlns:a16="http://schemas.microsoft.com/office/drawing/2014/main" id="{C734355E-86DE-EAA3-B73D-33671B58A538}"/>
                </a:ext>
              </a:extLst>
            </p:cNvPr>
            <p:cNvSpPr/>
            <p:nvPr/>
          </p:nvSpPr>
          <p:spPr>
            <a:xfrm>
              <a:off x="3088640" y="1337720"/>
              <a:ext cx="2759081" cy="440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0ADB107F-2EFC-E294-F735-F25FED3CE2B9}"/>
                </a:ext>
              </a:extLst>
            </p:cNvPr>
            <p:cNvSpPr txBox="1"/>
            <p:nvPr/>
          </p:nvSpPr>
          <p:spPr>
            <a:xfrm>
              <a:off x="3073018" y="1357883"/>
              <a:ext cx="2371725" cy="400110"/>
            </a:xfrm>
            <a:prstGeom prst="rect">
              <a:avLst/>
            </a:prstGeom>
            <a:noFill/>
          </p:spPr>
          <p:txBody>
            <a:bodyPr wrap="square" rtlCol="0">
              <a:spAutoFit/>
            </a:bodyPr>
            <a:lstStyle/>
            <a:p>
              <a:pPr marL="342900" indent="-342900">
                <a:buFont typeface="Arial" panose="020B0604020202020204" pitchFamily="34" charset="0"/>
                <a:buChar char="•"/>
              </a:pPr>
              <a:r>
                <a:rPr lang="zh-CN" altLang="en-US" sz="2000" dirty="0">
                  <a:solidFill>
                    <a:srgbClr val="FFFFFF"/>
                  </a:solidFill>
                  <a:latin typeface="+mj-ea"/>
                  <a:ea typeface="+mj-ea"/>
                </a:rPr>
                <a:t>添加您的小标题</a:t>
              </a:r>
            </a:p>
          </p:txBody>
        </p:sp>
        <p:sp>
          <p:nvSpPr>
            <p:cNvPr id="24" name="文本框 23">
              <a:extLst>
                <a:ext uri="{FF2B5EF4-FFF2-40B4-BE49-F238E27FC236}">
                  <a16:creationId xmlns:a16="http://schemas.microsoft.com/office/drawing/2014/main" id="{CA5D95A5-2A57-5620-32BC-7AE8807EEF9A}"/>
                </a:ext>
              </a:extLst>
            </p:cNvPr>
            <p:cNvSpPr txBox="1"/>
            <p:nvPr/>
          </p:nvSpPr>
          <p:spPr>
            <a:xfrm>
              <a:off x="3021971" y="1895765"/>
              <a:ext cx="2985770" cy="1200329"/>
            </a:xfrm>
            <a:prstGeom prst="rect">
              <a:avLst/>
            </a:prstGeom>
            <a:noFill/>
          </p:spPr>
          <p:txBody>
            <a:bodyPr wrap="square" rtlCol="0">
              <a:spAutoFit/>
            </a:bodyPr>
            <a:lstStyle/>
            <a:p>
              <a:r>
                <a:rPr lang="zh-CN" altLang="en-US" dirty="0"/>
                <a:t>单击此处添加内容单击此处添加内容单击此处添加内容单击此处添加内容</a:t>
              </a:r>
            </a:p>
            <a:p>
              <a:endParaRPr lang="zh-CN" altLang="en-US" dirty="0"/>
            </a:p>
          </p:txBody>
        </p:sp>
      </p:grpSp>
      <p:grpSp>
        <p:nvGrpSpPr>
          <p:cNvPr id="29" name="组合 28">
            <a:extLst>
              <a:ext uri="{FF2B5EF4-FFF2-40B4-BE49-F238E27FC236}">
                <a16:creationId xmlns:a16="http://schemas.microsoft.com/office/drawing/2014/main" id="{876BDEC3-511C-0823-1C08-8C64337847F8}"/>
              </a:ext>
            </a:extLst>
          </p:cNvPr>
          <p:cNvGrpSpPr/>
          <p:nvPr/>
        </p:nvGrpSpPr>
        <p:grpSpPr>
          <a:xfrm>
            <a:off x="4691477" y="3637801"/>
            <a:ext cx="2985770" cy="2145837"/>
            <a:chOff x="3021971" y="950257"/>
            <a:chExt cx="2985770" cy="2145837"/>
          </a:xfrm>
        </p:grpSpPr>
        <p:grpSp>
          <p:nvGrpSpPr>
            <p:cNvPr id="30" name="组合 29">
              <a:extLst>
                <a:ext uri="{FF2B5EF4-FFF2-40B4-BE49-F238E27FC236}">
                  <a16:creationId xmlns:a16="http://schemas.microsoft.com/office/drawing/2014/main" id="{B97C6948-0DD0-7766-369A-4DEC854C2852}"/>
                </a:ext>
              </a:extLst>
            </p:cNvPr>
            <p:cNvGrpSpPr/>
            <p:nvPr/>
          </p:nvGrpSpPr>
          <p:grpSpPr>
            <a:xfrm>
              <a:off x="3087352" y="950257"/>
              <a:ext cx="1195183" cy="369332"/>
              <a:chOff x="659112" y="2461557"/>
              <a:chExt cx="1195183" cy="369332"/>
            </a:xfrm>
          </p:grpSpPr>
          <p:sp>
            <p:nvSpPr>
              <p:cNvPr id="34" name="文本框 33">
                <a:extLst>
                  <a:ext uri="{FF2B5EF4-FFF2-40B4-BE49-F238E27FC236}">
                    <a16:creationId xmlns:a16="http://schemas.microsoft.com/office/drawing/2014/main" id="{C4939119-417A-DCDB-4130-ABEF42C202FB}"/>
                  </a:ext>
                </a:extLst>
              </p:cNvPr>
              <p:cNvSpPr txBox="1"/>
              <p:nvPr/>
            </p:nvSpPr>
            <p:spPr>
              <a:xfrm>
                <a:off x="1018810" y="2461557"/>
                <a:ext cx="835485" cy="369332"/>
              </a:xfrm>
              <a:prstGeom prst="rect">
                <a:avLst/>
              </a:prstGeom>
              <a:noFill/>
            </p:spPr>
            <p:txBody>
              <a:bodyPr wrap="none" rtlCol="0">
                <a:spAutoFit/>
              </a:bodyPr>
              <a:lstStyle/>
              <a:p>
                <a:r>
                  <a:rPr lang="en-US" altLang="zh-CN" b="1" dirty="0"/>
                  <a:t>No.02</a:t>
                </a:r>
                <a:endParaRPr lang="zh-CN" altLang="en-US" b="1" dirty="0"/>
              </a:p>
            </p:txBody>
          </p:sp>
          <p:grpSp>
            <p:nvGrpSpPr>
              <p:cNvPr id="35" name="组合 34">
                <a:extLst>
                  <a:ext uri="{FF2B5EF4-FFF2-40B4-BE49-F238E27FC236}">
                    <a16:creationId xmlns:a16="http://schemas.microsoft.com/office/drawing/2014/main" id="{FF5B4AF7-A98E-FE1E-941E-2CC6B8750E1E}"/>
                  </a:ext>
                </a:extLst>
              </p:cNvPr>
              <p:cNvGrpSpPr/>
              <p:nvPr/>
            </p:nvGrpSpPr>
            <p:grpSpPr>
              <a:xfrm>
                <a:off x="659112" y="2546296"/>
                <a:ext cx="304074" cy="192234"/>
                <a:chOff x="1150620" y="2674442"/>
                <a:chExt cx="579120" cy="366116"/>
              </a:xfrm>
            </p:grpSpPr>
            <p:sp>
              <p:nvSpPr>
                <p:cNvPr id="36" name="箭头: V 形 35">
                  <a:extLst>
                    <a:ext uri="{FF2B5EF4-FFF2-40B4-BE49-F238E27FC236}">
                      <a16:creationId xmlns:a16="http://schemas.microsoft.com/office/drawing/2014/main" id="{17A20FC4-44C4-D3CB-A837-0EE851CE397D}"/>
                    </a:ext>
                  </a:extLst>
                </p:cNvPr>
                <p:cNvSpPr/>
                <p:nvPr/>
              </p:nvSpPr>
              <p:spPr>
                <a:xfrm>
                  <a:off x="1363980" y="2674442"/>
                  <a:ext cx="365760" cy="36576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lumMod val="40000"/>
                        <a:lumOff val="60000"/>
                      </a:schemeClr>
                    </a:solidFill>
                  </a:endParaRPr>
                </a:p>
              </p:txBody>
            </p:sp>
            <p:sp>
              <p:nvSpPr>
                <p:cNvPr id="37" name="箭头: 五边形 36">
                  <a:extLst>
                    <a:ext uri="{FF2B5EF4-FFF2-40B4-BE49-F238E27FC236}">
                      <a16:creationId xmlns:a16="http://schemas.microsoft.com/office/drawing/2014/main" id="{5E9ADC62-B15B-03C7-6093-51F43CFBBCDE}"/>
                    </a:ext>
                  </a:extLst>
                </p:cNvPr>
                <p:cNvSpPr/>
                <p:nvPr/>
              </p:nvSpPr>
              <p:spPr>
                <a:xfrm>
                  <a:off x="1150620" y="2674442"/>
                  <a:ext cx="312419" cy="36611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40000"/>
                        <a:lumOff val="60000"/>
                      </a:schemeClr>
                    </a:solidFill>
                  </a:endParaRPr>
                </a:p>
              </p:txBody>
            </p:sp>
          </p:grpSp>
        </p:grpSp>
        <p:sp>
          <p:nvSpPr>
            <p:cNvPr id="31" name="矩形 30">
              <a:extLst>
                <a:ext uri="{FF2B5EF4-FFF2-40B4-BE49-F238E27FC236}">
                  <a16:creationId xmlns:a16="http://schemas.microsoft.com/office/drawing/2014/main" id="{86128E92-F097-A206-656F-6C2787643959}"/>
                </a:ext>
              </a:extLst>
            </p:cNvPr>
            <p:cNvSpPr/>
            <p:nvPr/>
          </p:nvSpPr>
          <p:spPr>
            <a:xfrm>
              <a:off x="3088640" y="1337720"/>
              <a:ext cx="2759081" cy="440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652D93D9-15A5-5A17-E2DE-3AAFE895645B}"/>
                </a:ext>
              </a:extLst>
            </p:cNvPr>
            <p:cNvSpPr txBox="1"/>
            <p:nvPr/>
          </p:nvSpPr>
          <p:spPr>
            <a:xfrm>
              <a:off x="3073018" y="1357883"/>
              <a:ext cx="2371725" cy="400110"/>
            </a:xfrm>
            <a:prstGeom prst="rect">
              <a:avLst/>
            </a:prstGeom>
            <a:noFill/>
          </p:spPr>
          <p:txBody>
            <a:bodyPr wrap="square" rtlCol="0">
              <a:spAutoFit/>
            </a:bodyPr>
            <a:lstStyle/>
            <a:p>
              <a:pPr marL="342900" indent="-342900">
                <a:buFont typeface="Arial" panose="020B0604020202020204" pitchFamily="34" charset="0"/>
                <a:buChar char="•"/>
              </a:pPr>
              <a:r>
                <a:rPr lang="zh-CN" altLang="en-US" sz="2000" dirty="0">
                  <a:solidFill>
                    <a:srgbClr val="FFFFFF"/>
                  </a:solidFill>
                  <a:latin typeface="+mj-ea"/>
                  <a:ea typeface="+mj-ea"/>
                </a:rPr>
                <a:t>添加您的小标题</a:t>
              </a:r>
            </a:p>
          </p:txBody>
        </p:sp>
        <p:sp>
          <p:nvSpPr>
            <p:cNvPr id="33" name="文本框 32">
              <a:extLst>
                <a:ext uri="{FF2B5EF4-FFF2-40B4-BE49-F238E27FC236}">
                  <a16:creationId xmlns:a16="http://schemas.microsoft.com/office/drawing/2014/main" id="{0CDFFE7C-C60F-0DAE-140F-5E85FF7F38FB}"/>
                </a:ext>
              </a:extLst>
            </p:cNvPr>
            <p:cNvSpPr txBox="1"/>
            <p:nvPr/>
          </p:nvSpPr>
          <p:spPr>
            <a:xfrm>
              <a:off x="3021971" y="1895765"/>
              <a:ext cx="2985770" cy="1200329"/>
            </a:xfrm>
            <a:prstGeom prst="rect">
              <a:avLst/>
            </a:prstGeom>
            <a:noFill/>
          </p:spPr>
          <p:txBody>
            <a:bodyPr wrap="square" rtlCol="0">
              <a:spAutoFit/>
            </a:bodyPr>
            <a:lstStyle/>
            <a:p>
              <a:r>
                <a:rPr lang="zh-CN" altLang="en-US" dirty="0"/>
                <a:t>单击此处添加内容单击此处添加内容单击此处添加内容单击此处添加内容</a:t>
              </a:r>
            </a:p>
            <a:p>
              <a:endParaRPr lang="zh-CN" altLang="en-US" dirty="0"/>
            </a:p>
          </p:txBody>
        </p:sp>
      </p:grpSp>
      <p:grpSp>
        <p:nvGrpSpPr>
          <p:cNvPr id="38" name="组合 37">
            <a:extLst>
              <a:ext uri="{FF2B5EF4-FFF2-40B4-BE49-F238E27FC236}">
                <a16:creationId xmlns:a16="http://schemas.microsoft.com/office/drawing/2014/main" id="{3979705B-E350-1129-1210-3AFB898B0D20}"/>
              </a:ext>
            </a:extLst>
          </p:cNvPr>
          <p:cNvGrpSpPr/>
          <p:nvPr/>
        </p:nvGrpSpPr>
        <p:grpSpPr>
          <a:xfrm>
            <a:off x="8676833" y="3637801"/>
            <a:ext cx="2985770" cy="2145837"/>
            <a:chOff x="3021971" y="950257"/>
            <a:chExt cx="2985770" cy="2145837"/>
          </a:xfrm>
        </p:grpSpPr>
        <p:grpSp>
          <p:nvGrpSpPr>
            <p:cNvPr id="39" name="组合 38">
              <a:extLst>
                <a:ext uri="{FF2B5EF4-FFF2-40B4-BE49-F238E27FC236}">
                  <a16:creationId xmlns:a16="http://schemas.microsoft.com/office/drawing/2014/main" id="{14C26F6D-D2CD-C870-6197-310F5E331794}"/>
                </a:ext>
              </a:extLst>
            </p:cNvPr>
            <p:cNvGrpSpPr/>
            <p:nvPr/>
          </p:nvGrpSpPr>
          <p:grpSpPr>
            <a:xfrm>
              <a:off x="3087352" y="950257"/>
              <a:ext cx="1195183" cy="369332"/>
              <a:chOff x="659112" y="2461557"/>
              <a:chExt cx="1195183" cy="369332"/>
            </a:xfrm>
          </p:grpSpPr>
          <p:sp>
            <p:nvSpPr>
              <p:cNvPr id="43" name="文本框 42">
                <a:extLst>
                  <a:ext uri="{FF2B5EF4-FFF2-40B4-BE49-F238E27FC236}">
                    <a16:creationId xmlns:a16="http://schemas.microsoft.com/office/drawing/2014/main" id="{81CDC3EA-BE49-4D3A-33B6-833595005CE9}"/>
                  </a:ext>
                </a:extLst>
              </p:cNvPr>
              <p:cNvSpPr txBox="1"/>
              <p:nvPr/>
            </p:nvSpPr>
            <p:spPr>
              <a:xfrm>
                <a:off x="1018810" y="2461557"/>
                <a:ext cx="835485" cy="369332"/>
              </a:xfrm>
              <a:prstGeom prst="rect">
                <a:avLst/>
              </a:prstGeom>
              <a:noFill/>
            </p:spPr>
            <p:txBody>
              <a:bodyPr wrap="none" rtlCol="0">
                <a:spAutoFit/>
              </a:bodyPr>
              <a:lstStyle/>
              <a:p>
                <a:r>
                  <a:rPr lang="en-US" altLang="zh-CN" b="1" dirty="0"/>
                  <a:t>No.03</a:t>
                </a:r>
                <a:endParaRPr lang="zh-CN" altLang="en-US" b="1" dirty="0"/>
              </a:p>
            </p:txBody>
          </p:sp>
          <p:grpSp>
            <p:nvGrpSpPr>
              <p:cNvPr id="44" name="组合 43">
                <a:extLst>
                  <a:ext uri="{FF2B5EF4-FFF2-40B4-BE49-F238E27FC236}">
                    <a16:creationId xmlns:a16="http://schemas.microsoft.com/office/drawing/2014/main" id="{80E7254F-648E-B702-C9D9-E0C207067618}"/>
                  </a:ext>
                </a:extLst>
              </p:cNvPr>
              <p:cNvGrpSpPr/>
              <p:nvPr/>
            </p:nvGrpSpPr>
            <p:grpSpPr>
              <a:xfrm>
                <a:off x="659112" y="2546296"/>
                <a:ext cx="304074" cy="192234"/>
                <a:chOff x="1150620" y="2674442"/>
                <a:chExt cx="579120" cy="366116"/>
              </a:xfrm>
            </p:grpSpPr>
            <p:sp>
              <p:nvSpPr>
                <p:cNvPr id="45" name="箭头: V 形 44">
                  <a:extLst>
                    <a:ext uri="{FF2B5EF4-FFF2-40B4-BE49-F238E27FC236}">
                      <a16:creationId xmlns:a16="http://schemas.microsoft.com/office/drawing/2014/main" id="{BB8CD1A9-55FA-DD11-F052-297BC1ED7A78}"/>
                    </a:ext>
                  </a:extLst>
                </p:cNvPr>
                <p:cNvSpPr/>
                <p:nvPr/>
              </p:nvSpPr>
              <p:spPr>
                <a:xfrm>
                  <a:off x="1363980" y="2674442"/>
                  <a:ext cx="365760" cy="36576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lumMod val="40000"/>
                        <a:lumOff val="60000"/>
                      </a:schemeClr>
                    </a:solidFill>
                  </a:endParaRPr>
                </a:p>
              </p:txBody>
            </p:sp>
            <p:sp>
              <p:nvSpPr>
                <p:cNvPr id="46" name="箭头: 五边形 45">
                  <a:extLst>
                    <a:ext uri="{FF2B5EF4-FFF2-40B4-BE49-F238E27FC236}">
                      <a16:creationId xmlns:a16="http://schemas.microsoft.com/office/drawing/2014/main" id="{A8457EF0-C43A-400B-CB64-05A715610B2C}"/>
                    </a:ext>
                  </a:extLst>
                </p:cNvPr>
                <p:cNvSpPr/>
                <p:nvPr/>
              </p:nvSpPr>
              <p:spPr>
                <a:xfrm>
                  <a:off x="1150620" y="2674442"/>
                  <a:ext cx="312419" cy="36611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lumMod val="40000"/>
                        <a:lumOff val="60000"/>
                      </a:schemeClr>
                    </a:solidFill>
                  </a:endParaRPr>
                </a:p>
              </p:txBody>
            </p:sp>
          </p:grpSp>
        </p:grpSp>
        <p:sp>
          <p:nvSpPr>
            <p:cNvPr id="40" name="矩形 39">
              <a:extLst>
                <a:ext uri="{FF2B5EF4-FFF2-40B4-BE49-F238E27FC236}">
                  <a16:creationId xmlns:a16="http://schemas.microsoft.com/office/drawing/2014/main" id="{804E6383-7F69-A1B9-47E0-08DEFED5579F}"/>
                </a:ext>
              </a:extLst>
            </p:cNvPr>
            <p:cNvSpPr/>
            <p:nvPr/>
          </p:nvSpPr>
          <p:spPr>
            <a:xfrm>
              <a:off x="3088640" y="1337720"/>
              <a:ext cx="2759081" cy="440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07D5C39E-FE0A-D320-A3B1-1369F3FA661F}"/>
                </a:ext>
              </a:extLst>
            </p:cNvPr>
            <p:cNvSpPr txBox="1"/>
            <p:nvPr/>
          </p:nvSpPr>
          <p:spPr>
            <a:xfrm>
              <a:off x="3073018" y="1357883"/>
              <a:ext cx="2371725" cy="400110"/>
            </a:xfrm>
            <a:prstGeom prst="rect">
              <a:avLst/>
            </a:prstGeom>
            <a:noFill/>
          </p:spPr>
          <p:txBody>
            <a:bodyPr wrap="square" rtlCol="0">
              <a:spAutoFit/>
            </a:bodyPr>
            <a:lstStyle/>
            <a:p>
              <a:pPr marL="342900" indent="-342900">
                <a:buFont typeface="Arial" panose="020B0604020202020204" pitchFamily="34" charset="0"/>
                <a:buChar char="•"/>
              </a:pPr>
              <a:r>
                <a:rPr lang="zh-CN" altLang="en-US" sz="2000" dirty="0">
                  <a:solidFill>
                    <a:srgbClr val="FFFFFF"/>
                  </a:solidFill>
                  <a:latin typeface="+mj-ea"/>
                  <a:ea typeface="+mj-ea"/>
                </a:rPr>
                <a:t>添加您的小标题</a:t>
              </a:r>
            </a:p>
          </p:txBody>
        </p:sp>
        <p:sp>
          <p:nvSpPr>
            <p:cNvPr id="42" name="文本框 41">
              <a:extLst>
                <a:ext uri="{FF2B5EF4-FFF2-40B4-BE49-F238E27FC236}">
                  <a16:creationId xmlns:a16="http://schemas.microsoft.com/office/drawing/2014/main" id="{8FA4585F-9804-4899-1C58-F49C0CF4C311}"/>
                </a:ext>
              </a:extLst>
            </p:cNvPr>
            <p:cNvSpPr txBox="1"/>
            <p:nvPr/>
          </p:nvSpPr>
          <p:spPr>
            <a:xfrm>
              <a:off x="3021971" y="1895765"/>
              <a:ext cx="2985770" cy="1200329"/>
            </a:xfrm>
            <a:prstGeom prst="rect">
              <a:avLst/>
            </a:prstGeom>
            <a:noFill/>
          </p:spPr>
          <p:txBody>
            <a:bodyPr wrap="square" rtlCol="0">
              <a:spAutoFit/>
            </a:bodyPr>
            <a:lstStyle/>
            <a:p>
              <a:r>
                <a:rPr lang="zh-CN" altLang="en-US" dirty="0"/>
                <a:t>单击此处添加内容单击此处添加内容单击此处添加内容单击此处添加内容</a:t>
              </a:r>
            </a:p>
            <a:p>
              <a:endParaRPr lang="zh-CN" altLang="en-US" dirty="0"/>
            </a:p>
          </p:txBody>
        </p:sp>
      </p:grpSp>
    </p:spTree>
    <p:extLst>
      <p:ext uri="{BB962C8B-B14F-4D97-AF65-F5344CB8AC3E}">
        <p14:creationId xmlns:p14="http://schemas.microsoft.com/office/powerpoint/2010/main" val="3798485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026E03-7801-AF31-F63F-CE11D5DF28EF}"/>
              </a:ext>
            </a:extLst>
          </p:cNvPr>
          <p:cNvSpPr>
            <a:spLocks noGrp="1"/>
          </p:cNvSpPr>
          <p:nvPr>
            <p:ph type="title"/>
          </p:nvPr>
        </p:nvSpPr>
        <p:spPr/>
        <p:txBody>
          <a:bodyPr/>
          <a:lstStyle/>
          <a:p>
            <a:r>
              <a:rPr lang="zh-CN" altLang="en-US" dirty="0"/>
              <a:t>研究思路</a:t>
            </a:r>
          </a:p>
        </p:txBody>
      </p:sp>
      <p:sp>
        <p:nvSpPr>
          <p:cNvPr id="3" name="日期占位符 2">
            <a:extLst>
              <a:ext uri="{FF2B5EF4-FFF2-40B4-BE49-F238E27FC236}">
                <a16:creationId xmlns:a16="http://schemas.microsoft.com/office/drawing/2014/main" id="{AFEB6259-84A9-FF26-3315-EC357900E0EA}"/>
              </a:ext>
            </a:extLst>
          </p:cNvPr>
          <p:cNvSpPr>
            <a:spLocks noGrp="1"/>
          </p:cNvSpPr>
          <p:nvPr>
            <p:ph type="dt" sz="half" idx="10"/>
          </p:nvPr>
        </p:nvSpPr>
        <p:spPr/>
        <p:txBody>
          <a:bodyPr/>
          <a:lstStyle/>
          <a:p>
            <a:fld id="{6257D3C5-0545-4D07-B565-60BA1F1D3B56}" type="datetime1">
              <a:rPr lang="zh-CN" altLang="en-US" smtClean="0"/>
              <a:t>2023/7/4</a:t>
            </a:fld>
            <a:endParaRPr lang="zh-CN" altLang="en-US"/>
          </a:p>
        </p:txBody>
      </p:sp>
      <p:sp>
        <p:nvSpPr>
          <p:cNvPr id="4" name="页脚占位符 3">
            <a:extLst>
              <a:ext uri="{FF2B5EF4-FFF2-40B4-BE49-F238E27FC236}">
                <a16:creationId xmlns:a16="http://schemas.microsoft.com/office/drawing/2014/main" id="{815E481C-1E64-BEDB-44EB-BF20023D5C0B}"/>
              </a:ext>
            </a:extLst>
          </p:cNvPr>
          <p:cNvSpPr>
            <a:spLocks noGrp="1"/>
          </p:cNvSpPr>
          <p:nvPr>
            <p:ph type="ftr" sz="quarter" idx="11"/>
          </p:nvPr>
        </p:nvSpPr>
        <p:spPr/>
        <p:txBody>
          <a:bodyPr/>
          <a:lstStyle/>
          <a:p>
            <a:r>
              <a:rPr lang="en-US" altLang="zh-CN"/>
              <a:t>51PPT</a:t>
            </a:r>
            <a:endParaRPr lang="zh-CN" altLang="en-US"/>
          </a:p>
        </p:txBody>
      </p:sp>
      <p:sp>
        <p:nvSpPr>
          <p:cNvPr id="5" name="灯片编号占位符 4">
            <a:extLst>
              <a:ext uri="{FF2B5EF4-FFF2-40B4-BE49-F238E27FC236}">
                <a16:creationId xmlns:a16="http://schemas.microsoft.com/office/drawing/2014/main" id="{54A21E89-57C2-A0D3-A34B-EA4892128E89}"/>
              </a:ext>
            </a:extLst>
          </p:cNvPr>
          <p:cNvSpPr>
            <a:spLocks noGrp="1"/>
          </p:cNvSpPr>
          <p:nvPr>
            <p:ph type="sldNum" sz="quarter" idx="12"/>
          </p:nvPr>
        </p:nvSpPr>
        <p:spPr/>
        <p:txBody>
          <a:bodyPr/>
          <a:lstStyle/>
          <a:p>
            <a:fld id="{7F65B630-C7FF-41C0-9923-C5E5E29EED81}" type="slidenum">
              <a:rPr lang="zh-CN" altLang="en-US" smtClean="0"/>
              <a:t>9</a:t>
            </a:fld>
            <a:endParaRPr lang="zh-CN" altLang="en-US"/>
          </a:p>
        </p:txBody>
      </p:sp>
      <p:grpSp>
        <p:nvGrpSpPr>
          <p:cNvPr id="26" name="组合 25">
            <a:extLst>
              <a:ext uri="{FF2B5EF4-FFF2-40B4-BE49-F238E27FC236}">
                <a16:creationId xmlns:a16="http://schemas.microsoft.com/office/drawing/2014/main" id="{C74DCE6D-77BA-DA60-1E8D-E09DD3A61041}"/>
              </a:ext>
            </a:extLst>
          </p:cNvPr>
          <p:cNvGrpSpPr/>
          <p:nvPr/>
        </p:nvGrpSpPr>
        <p:grpSpPr>
          <a:xfrm>
            <a:off x="766763" y="1780521"/>
            <a:ext cx="10752138" cy="797299"/>
            <a:chOff x="766763" y="1884216"/>
            <a:chExt cx="10752138" cy="797299"/>
          </a:xfrm>
        </p:grpSpPr>
        <p:grpSp>
          <p:nvGrpSpPr>
            <p:cNvPr id="25" name="组合 24">
              <a:extLst>
                <a:ext uri="{FF2B5EF4-FFF2-40B4-BE49-F238E27FC236}">
                  <a16:creationId xmlns:a16="http://schemas.microsoft.com/office/drawing/2014/main" id="{98BB41B6-4725-341E-7ED6-284B255A1A38}"/>
                </a:ext>
              </a:extLst>
            </p:cNvPr>
            <p:cNvGrpSpPr/>
            <p:nvPr/>
          </p:nvGrpSpPr>
          <p:grpSpPr>
            <a:xfrm>
              <a:off x="766763" y="1884216"/>
              <a:ext cx="10752138" cy="787139"/>
              <a:chOff x="766763" y="1884216"/>
              <a:chExt cx="10752138" cy="787139"/>
            </a:xfrm>
          </p:grpSpPr>
          <p:sp>
            <p:nvSpPr>
              <p:cNvPr id="17" name="任意多边形: 形状 16">
                <a:extLst>
                  <a:ext uri="{FF2B5EF4-FFF2-40B4-BE49-F238E27FC236}">
                    <a16:creationId xmlns:a16="http://schemas.microsoft.com/office/drawing/2014/main" id="{DBEFE76C-0B18-E1F3-318C-DC82987990D6}"/>
                  </a:ext>
                </a:extLst>
              </p:cNvPr>
              <p:cNvSpPr/>
              <p:nvPr/>
            </p:nvSpPr>
            <p:spPr>
              <a:xfrm>
                <a:off x="766763" y="1884216"/>
                <a:ext cx="10752138" cy="721152"/>
              </a:xfrm>
              <a:custGeom>
                <a:avLst/>
                <a:gdLst>
                  <a:gd name="connsiteX0" fmla="*/ 10752137 w 10752138"/>
                  <a:gd name="connsiteY0" fmla="*/ 721151 h 721152"/>
                  <a:gd name="connsiteX1" fmla="*/ 10752138 w 10752138"/>
                  <a:gd name="connsiteY1" fmla="*/ 721151 h 721152"/>
                  <a:gd name="connsiteX2" fmla="*/ 10752137 w 10752138"/>
                  <a:gd name="connsiteY2" fmla="*/ 721152 h 721152"/>
                  <a:gd name="connsiteX3" fmla="*/ 9616210 w 10752138"/>
                  <a:gd name="connsiteY3" fmla="*/ 0 h 721152"/>
                  <a:gd name="connsiteX4" fmla="*/ 10729865 w 10752138"/>
                  <a:gd name="connsiteY4" fmla="*/ 707011 h 721152"/>
                  <a:gd name="connsiteX5" fmla="*/ 0 w 10752138"/>
                  <a:gd name="connsiteY5" fmla="*/ 707011 h 721152"/>
                  <a:gd name="connsiteX6" fmla="*/ 0 w 10752138"/>
                  <a:gd name="connsiteY6" fmla="*/ 360576 h 721152"/>
                  <a:gd name="connsiteX7" fmla="*/ 9616210 w 10752138"/>
                  <a:gd name="connsiteY7" fmla="*/ 360576 h 72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2138" h="721152">
                    <a:moveTo>
                      <a:pt x="10752137" y="721151"/>
                    </a:moveTo>
                    <a:lnTo>
                      <a:pt x="10752138" y="721151"/>
                    </a:lnTo>
                    <a:lnTo>
                      <a:pt x="10752137" y="721152"/>
                    </a:lnTo>
                    <a:close/>
                    <a:moveTo>
                      <a:pt x="9616210" y="0"/>
                    </a:moveTo>
                    <a:lnTo>
                      <a:pt x="10729865" y="707011"/>
                    </a:lnTo>
                    <a:lnTo>
                      <a:pt x="0" y="707011"/>
                    </a:lnTo>
                    <a:lnTo>
                      <a:pt x="0" y="360576"/>
                    </a:lnTo>
                    <a:lnTo>
                      <a:pt x="9616210" y="36057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B57E9D42-366D-D2DC-9662-3C122B600572}"/>
                  </a:ext>
                </a:extLst>
              </p:cNvPr>
              <p:cNvSpPr/>
              <p:nvPr/>
            </p:nvSpPr>
            <p:spPr>
              <a:xfrm>
                <a:off x="766763" y="1893643"/>
                <a:ext cx="10752138" cy="721152"/>
              </a:xfrm>
              <a:custGeom>
                <a:avLst/>
                <a:gdLst>
                  <a:gd name="connsiteX0" fmla="*/ 10752137 w 10752138"/>
                  <a:gd name="connsiteY0" fmla="*/ 721151 h 721152"/>
                  <a:gd name="connsiteX1" fmla="*/ 10752138 w 10752138"/>
                  <a:gd name="connsiteY1" fmla="*/ 721151 h 721152"/>
                  <a:gd name="connsiteX2" fmla="*/ 10752137 w 10752138"/>
                  <a:gd name="connsiteY2" fmla="*/ 721152 h 721152"/>
                  <a:gd name="connsiteX3" fmla="*/ 9616210 w 10752138"/>
                  <a:gd name="connsiteY3" fmla="*/ 0 h 721152"/>
                  <a:gd name="connsiteX4" fmla="*/ 10729865 w 10752138"/>
                  <a:gd name="connsiteY4" fmla="*/ 707011 h 721152"/>
                  <a:gd name="connsiteX5" fmla="*/ 0 w 10752138"/>
                  <a:gd name="connsiteY5" fmla="*/ 707011 h 721152"/>
                  <a:gd name="connsiteX6" fmla="*/ 0 w 10752138"/>
                  <a:gd name="connsiteY6" fmla="*/ 360576 h 721152"/>
                  <a:gd name="connsiteX7" fmla="*/ 9616210 w 10752138"/>
                  <a:gd name="connsiteY7" fmla="*/ 360576 h 72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2138" h="721152">
                    <a:moveTo>
                      <a:pt x="10752137" y="721151"/>
                    </a:moveTo>
                    <a:lnTo>
                      <a:pt x="10752138" y="721151"/>
                    </a:lnTo>
                    <a:lnTo>
                      <a:pt x="10752137" y="721152"/>
                    </a:lnTo>
                    <a:close/>
                    <a:moveTo>
                      <a:pt x="9616210" y="0"/>
                    </a:moveTo>
                    <a:lnTo>
                      <a:pt x="10729865" y="707011"/>
                    </a:lnTo>
                    <a:lnTo>
                      <a:pt x="0" y="707011"/>
                    </a:lnTo>
                    <a:lnTo>
                      <a:pt x="0" y="360576"/>
                    </a:lnTo>
                    <a:lnTo>
                      <a:pt x="9616210" y="36057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9" name="任意多边形: 形状 18">
                <a:extLst>
                  <a:ext uri="{FF2B5EF4-FFF2-40B4-BE49-F238E27FC236}">
                    <a16:creationId xmlns:a16="http://schemas.microsoft.com/office/drawing/2014/main" id="{2523DC70-B7F7-2A2B-33A2-44222A097FA9}"/>
                  </a:ext>
                </a:extLst>
              </p:cNvPr>
              <p:cNvSpPr/>
              <p:nvPr/>
            </p:nvSpPr>
            <p:spPr>
              <a:xfrm>
                <a:off x="766763" y="1903069"/>
                <a:ext cx="10752138" cy="721152"/>
              </a:xfrm>
              <a:custGeom>
                <a:avLst/>
                <a:gdLst>
                  <a:gd name="connsiteX0" fmla="*/ 10752137 w 10752138"/>
                  <a:gd name="connsiteY0" fmla="*/ 721151 h 721152"/>
                  <a:gd name="connsiteX1" fmla="*/ 10752138 w 10752138"/>
                  <a:gd name="connsiteY1" fmla="*/ 721151 h 721152"/>
                  <a:gd name="connsiteX2" fmla="*/ 10752137 w 10752138"/>
                  <a:gd name="connsiteY2" fmla="*/ 721152 h 721152"/>
                  <a:gd name="connsiteX3" fmla="*/ 9616210 w 10752138"/>
                  <a:gd name="connsiteY3" fmla="*/ 0 h 721152"/>
                  <a:gd name="connsiteX4" fmla="*/ 10729865 w 10752138"/>
                  <a:gd name="connsiteY4" fmla="*/ 707011 h 721152"/>
                  <a:gd name="connsiteX5" fmla="*/ 0 w 10752138"/>
                  <a:gd name="connsiteY5" fmla="*/ 707011 h 721152"/>
                  <a:gd name="connsiteX6" fmla="*/ 0 w 10752138"/>
                  <a:gd name="connsiteY6" fmla="*/ 360576 h 721152"/>
                  <a:gd name="connsiteX7" fmla="*/ 9616210 w 10752138"/>
                  <a:gd name="connsiteY7" fmla="*/ 360576 h 72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2138" h="721152">
                    <a:moveTo>
                      <a:pt x="10752137" y="721151"/>
                    </a:moveTo>
                    <a:lnTo>
                      <a:pt x="10752138" y="721151"/>
                    </a:lnTo>
                    <a:lnTo>
                      <a:pt x="10752137" y="721152"/>
                    </a:lnTo>
                    <a:close/>
                    <a:moveTo>
                      <a:pt x="9616210" y="0"/>
                    </a:moveTo>
                    <a:lnTo>
                      <a:pt x="10729865" y="707011"/>
                    </a:lnTo>
                    <a:lnTo>
                      <a:pt x="0" y="707011"/>
                    </a:lnTo>
                    <a:lnTo>
                      <a:pt x="0" y="360576"/>
                    </a:lnTo>
                    <a:lnTo>
                      <a:pt x="9616210" y="36057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20" name="任意多边形: 形状 19">
                <a:extLst>
                  <a:ext uri="{FF2B5EF4-FFF2-40B4-BE49-F238E27FC236}">
                    <a16:creationId xmlns:a16="http://schemas.microsoft.com/office/drawing/2014/main" id="{935D7141-6FD3-D359-0876-8C1C9170A217}"/>
                  </a:ext>
                </a:extLst>
              </p:cNvPr>
              <p:cNvSpPr/>
              <p:nvPr/>
            </p:nvSpPr>
            <p:spPr>
              <a:xfrm>
                <a:off x="766763" y="1912496"/>
                <a:ext cx="10752138" cy="721152"/>
              </a:xfrm>
              <a:custGeom>
                <a:avLst/>
                <a:gdLst>
                  <a:gd name="connsiteX0" fmla="*/ 10752137 w 10752138"/>
                  <a:gd name="connsiteY0" fmla="*/ 721151 h 721152"/>
                  <a:gd name="connsiteX1" fmla="*/ 10752138 w 10752138"/>
                  <a:gd name="connsiteY1" fmla="*/ 721151 h 721152"/>
                  <a:gd name="connsiteX2" fmla="*/ 10752137 w 10752138"/>
                  <a:gd name="connsiteY2" fmla="*/ 721152 h 721152"/>
                  <a:gd name="connsiteX3" fmla="*/ 9616210 w 10752138"/>
                  <a:gd name="connsiteY3" fmla="*/ 0 h 721152"/>
                  <a:gd name="connsiteX4" fmla="*/ 10729865 w 10752138"/>
                  <a:gd name="connsiteY4" fmla="*/ 707011 h 721152"/>
                  <a:gd name="connsiteX5" fmla="*/ 0 w 10752138"/>
                  <a:gd name="connsiteY5" fmla="*/ 707011 h 721152"/>
                  <a:gd name="connsiteX6" fmla="*/ 0 w 10752138"/>
                  <a:gd name="connsiteY6" fmla="*/ 360576 h 721152"/>
                  <a:gd name="connsiteX7" fmla="*/ 9616210 w 10752138"/>
                  <a:gd name="connsiteY7" fmla="*/ 360576 h 72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2138" h="721152">
                    <a:moveTo>
                      <a:pt x="10752137" y="721151"/>
                    </a:moveTo>
                    <a:lnTo>
                      <a:pt x="10752138" y="721151"/>
                    </a:lnTo>
                    <a:lnTo>
                      <a:pt x="10752137" y="721152"/>
                    </a:lnTo>
                    <a:close/>
                    <a:moveTo>
                      <a:pt x="9616210" y="0"/>
                    </a:moveTo>
                    <a:lnTo>
                      <a:pt x="10729865" y="707011"/>
                    </a:lnTo>
                    <a:lnTo>
                      <a:pt x="0" y="707011"/>
                    </a:lnTo>
                    <a:lnTo>
                      <a:pt x="0" y="360576"/>
                    </a:lnTo>
                    <a:lnTo>
                      <a:pt x="9616210" y="36057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21" name="任意多边形: 形状 20">
                <a:extLst>
                  <a:ext uri="{FF2B5EF4-FFF2-40B4-BE49-F238E27FC236}">
                    <a16:creationId xmlns:a16="http://schemas.microsoft.com/office/drawing/2014/main" id="{F9125D85-269F-79B6-9983-1AF7DD3A0600}"/>
                  </a:ext>
                </a:extLst>
              </p:cNvPr>
              <p:cNvSpPr/>
              <p:nvPr/>
            </p:nvSpPr>
            <p:spPr>
              <a:xfrm>
                <a:off x="766763" y="1921923"/>
                <a:ext cx="10752138" cy="721152"/>
              </a:xfrm>
              <a:custGeom>
                <a:avLst/>
                <a:gdLst>
                  <a:gd name="connsiteX0" fmla="*/ 10752137 w 10752138"/>
                  <a:gd name="connsiteY0" fmla="*/ 721151 h 721152"/>
                  <a:gd name="connsiteX1" fmla="*/ 10752138 w 10752138"/>
                  <a:gd name="connsiteY1" fmla="*/ 721151 h 721152"/>
                  <a:gd name="connsiteX2" fmla="*/ 10752137 w 10752138"/>
                  <a:gd name="connsiteY2" fmla="*/ 721152 h 721152"/>
                  <a:gd name="connsiteX3" fmla="*/ 9616210 w 10752138"/>
                  <a:gd name="connsiteY3" fmla="*/ 0 h 721152"/>
                  <a:gd name="connsiteX4" fmla="*/ 10729865 w 10752138"/>
                  <a:gd name="connsiteY4" fmla="*/ 707011 h 721152"/>
                  <a:gd name="connsiteX5" fmla="*/ 0 w 10752138"/>
                  <a:gd name="connsiteY5" fmla="*/ 707011 h 721152"/>
                  <a:gd name="connsiteX6" fmla="*/ 0 w 10752138"/>
                  <a:gd name="connsiteY6" fmla="*/ 360576 h 721152"/>
                  <a:gd name="connsiteX7" fmla="*/ 9616210 w 10752138"/>
                  <a:gd name="connsiteY7" fmla="*/ 360576 h 72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2138" h="721152">
                    <a:moveTo>
                      <a:pt x="10752137" y="721151"/>
                    </a:moveTo>
                    <a:lnTo>
                      <a:pt x="10752138" y="721151"/>
                    </a:lnTo>
                    <a:lnTo>
                      <a:pt x="10752137" y="721152"/>
                    </a:lnTo>
                    <a:close/>
                    <a:moveTo>
                      <a:pt x="9616210" y="0"/>
                    </a:moveTo>
                    <a:lnTo>
                      <a:pt x="10729865" y="707011"/>
                    </a:lnTo>
                    <a:lnTo>
                      <a:pt x="0" y="707011"/>
                    </a:lnTo>
                    <a:lnTo>
                      <a:pt x="0" y="360576"/>
                    </a:lnTo>
                    <a:lnTo>
                      <a:pt x="9616210" y="36057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22" name="任意多边形: 形状 21">
                <a:extLst>
                  <a:ext uri="{FF2B5EF4-FFF2-40B4-BE49-F238E27FC236}">
                    <a16:creationId xmlns:a16="http://schemas.microsoft.com/office/drawing/2014/main" id="{FA22A69A-77AB-750A-43D2-27977AD4E110}"/>
                  </a:ext>
                </a:extLst>
              </p:cNvPr>
              <p:cNvSpPr/>
              <p:nvPr/>
            </p:nvSpPr>
            <p:spPr>
              <a:xfrm>
                <a:off x="766763" y="1931350"/>
                <a:ext cx="10752138" cy="721152"/>
              </a:xfrm>
              <a:custGeom>
                <a:avLst/>
                <a:gdLst>
                  <a:gd name="connsiteX0" fmla="*/ 10752137 w 10752138"/>
                  <a:gd name="connsiteY0" fmla="*/ 721151 h 721152"/>
                  <a:gd name="connsiteX1" fmla="*/ 10752138 w 10752138"/>
                  <a:gd name="connsiteY1" fmla="*/ 721151 h 721152"/>
                  <a:gd name="connsiteX2" fmla="*/ 10752137 w 10752138"/>
                  <a:gd name="connsiteY2" fmla="*/ 721152 h 721152"/>
                  <a:gd name="connsiteX3" fmla="*/ 9616210 w 10752138"/>
                  <a:gd name="connsiteY3" fmla="*/ 0 h 721152"/>
                  <a:gd name="connsiteX4" fmla="*/ 10729865 w 10752138"/>
                  <a:gd name="connsiteY4" fmla="*/ 707011 h 721152"/>
                  <a:gd name="connsiteX5" fmla="*/ 0 w 10752138"/>
                  <a:gd name="connsiteY5" fmla="*/ 707011 h 721152"/>
                  <a:gd name="connsiteX6" fmla="*/ 0 w 10752138"/>
                  <a:gd name="connsiteY6" fmla="*/ 360576 h 721152"/>
                  <a:gd name="connsiteX7" fmla="*/ 9616210 w 10752138"/>
                  <a:gd name="connsiteY7" fmla="*/ 360576 h 72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2138" h="721152">
                    <a:moveTo>
                      <a:pt x="10752137" y="721151"/>
                    </a:moveTo>
                    <a:lnTo>
                      <a:pt x="10752138" y="721151"/>
                    </a:lnTo>
                    <a:lnTo>
                      <a:pt x="10752137" y="721152"/>
                    </a:lnTo>
                    <a:close/>
                    <a:moveTo>
                      <a:pt x="9616210" y="0"/>
                    </a:moveTo>
                    <a:lnTo>
                      <a:pt x="10729865" y="707011"/>
                    </a:lnTo>
                    <a:lnTo>
                      <a:pt x="0" y="707011"/>
                    </a:lnTo>
                    <a:lnTo>
                      <a:pt x="0" y="360576"/>
                    </a:lnTo>
                    <a:lnTo>
                      <a:pt x="9616210" y="36057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23" name="任意多边形: 形状 22">
                <a:extLst>
                  <a:ext uri="{FF2B5EF4-FFF2-40B4-BE49-F238E27FC236}">
                    <a16:creationId xmlns:a16="http://schemas.microsoft.com/office/drawing/2014/main" id="{CEA49E48-4912-19D6-C1C1-6A4FAEED1097}"/>
                  </a:ext>
                </a:extLst>
              </p:cNvPr>
              <p:cNvSpPr/>
              <p:nvPr/>
            </p:nvSpPr>
            <p:spPr>
              <a:xfrm>
                <a:off x="766763" y="1940776"/>
                <a:ext cx="10752138" cy="721152"/>
              </a:xfrm>
              <a:custGeom>
                <a:avLst/>
                <a:gdLst>
                  <a:gd name="connsiteX0" fmla="*/ 10752137 w 10752138"/>
                  <a:gd name="connsiteY0" fmla="*/ 721151 h 721152"/>
                  <a:gd name="connsiteX1" fmla="*/ 10752138 w 10752138"/>
                  <a:gd name="connsiteY1" fmla="*/ 721151 h 721152"/>
                  <a:gd name="connsiteX2" fmla="*/ 10752137 w 10752138"/>
                  <a:gd name="connsiteY2" fmla="*/ 721152 h 721152"/>
                  <a:gd name="connsiteX3" fmla="*/ 9616210 w 10752138"/>
                  <a:gd name="connsiteY3" fmla="*/ 0 h 721152"/>
                  <a:gd name="connsiteX4" fmla="*/ 10729865 w 10752138"/>
                  <a:gd name="connsiteY4" fmla="*/ 707011 h 721152"/>
                  <a:gd name="connsiteX5" fmla="*/ 0 w 10752138"/>
                  <a:gd name="connsiteY5" fmla="*/ 707011 h 721152"/>
                  <a:gd name="connsiteX6" fmla="*/ 0 w 10752138"/>
                  <a:gd name="connsiteY6" fmla="*/ 360576 h 721152"/>
                  <a:gd name="connsiteX7" fmla="*/ 9616210 w 10752138"/>
                  <a:gd name="connsiteY7" fmla="*/ 360576 h 72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2138" h="721152">
                    <a:moveTo>
                      <a:pt x="10752137" y="721151"/>
                    </a:moveTo>
                    <a:lnTo>
                      <a:pt x="10752138" y="721151"/>
                    </a:lnTo>
                    <a:lnTo>
                      <a:pt x="10752137" y="721152"/>
                    </a:lnTo>
                    <a:close/>
                    <a:moveTo>
                      <a:pt x="9616210" y="0"/>
                    </a:moveTo>
                    <a:lnTo>
                      <a:pt x="10729865" y="707011"/>
                    </a:lnTo>
                    <a:lnTo>
                      <a:pt x="0" y="707011"/>
                    </a:lnTo>
                    <a:lnTo>
                      <a:pt x="0" y="360576"/>
                    </a:lnTo>
                    <a:lnTo>
                      <a:pt x="9616210" y="36057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24" name="任意多边形: 形状 23">
                <a:extLst>
                  <a:ext uri="{FF2B5EF4-FFF2-40B4-BE49-F238E27FC236}">
                    <a16:creationId xmlns:a16="http://schemas.microsoft.com/office/drawing/2014/main" id="{6F5DA5E8-0B38-54B8-C692-CED7D2AB3E91}"/>
                  </a:ext>
                </a:extLst>
              </p:cNvPr>
              <p:cNvSpPr/>
              <p:nvPr/>
            </p:nvSpPr>
            <p:spPr>
              <a:xfrm>
                <a:off x="766763" y="1950203"/>
                <a:ext cx="10752138" cy="721152"/>
              </a:xfrm>
              <a:custGeom>
                <a:avLst/>
                <a:gdLst>
                  <a:gd name="connsiteX0" fmla="*/ 10752137 w 10752138"/>
                  <a:gd name="connsiteY0" fmla="*/ 721151 h 721152"/>
                  <a:gd name="connsiteX1" fmla="*/ 10752138 w 10752138"/>
                  <a:gd name="connsiteY1" fmla="*/ 721151 h 721152"/>
                  <a:gd name="connsiteX2" fmla="*/ 10752137 w 10752138"/>
                  <a:gd name="connsiteY2" fmla="*/ 721152 h 721152"/>
                  <a:gd name="connsiteX3" fmla="*/ 9616210 w 10752138"/>
                  <a:gd name="connsiteY3" fmla="*/ 0 h 721152"/>
                  <a:gd name="connsiteX4" fmla="*/ 10729865 w 10752138"/>
                  <a:gd name="connsiteY4" fmla="*/ 707011 h 721152"/>
                  <a:gd name="connsiteX5" fmla="*/ 0 w 10752138"/>
                  <a:gd name="connsiteY5" fmla="*/ 707011 h 721152"/>
                  <a:gd name="connsiteX6" fmla="*/ 0 w 10752138"/>
                  <a:gd name="connsiteY6" fmla="*/ 360576 h 721152"/>
                  <a:gd name="connsiteX7" fmla="*/ 9616210 w 10752138"/>
                  <a:gd name="connsiteY7" fmla="*/ 360576 h 72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2138" h="721152">
                    <a:moveTo>
                      <a:pt x="10752137" y="721151"/>
                    </a:moveTo>
                    <a:lnTo>
                      <a:pt x="10752138" y="721151"/>
                    </a:lnTo>
                    <a:lnTo>
                      <a:pt x="10752137" y="721152"/>
                    </a:lnTo>
                    <a:close/>
                    <a:moveTo>
                      <a:pt x="9616210" y="0"/>
                    </a:moveTo>
                    <a:lnTo>
                      <a:pt x="10729865" y="707011"/>
                    </a:lnTo>
                    <a:lnTo>
                      <a:pt x="0" y="707011"/>
                    </a:lnTo>
                    <a:lnTo>
                      <a:pt x="0" y="360576"/>
                    </a:lnTo>
                    <a:lnTo>
                      <a:pt x="9616210" y="36057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grpSp>
        <p:sp>
          <p:nvSpPr>
            <p:cNvPr id="13" name="任意多边形: 形状 12">
              <a:extLst>
                <a:ext uri="{FF2B5EF4-FFF2-40B4-BE49-F238E27FC236}">
                  <a16:creationId xmlns:a16="http://schemas.microsoft.com/office/drawing/2014/main" id="{08D358C4-9191-6007-7ADB-10C51D5DA77B}"/>
                </a:ext>
              </a:extLst>
            </p:cNvPr>
            <p:cNvSpPr/>
            <p:nvPr/>
          </p:nvSpPr>
          <p:spPr>
            <a:xfrm>
              <a:off x="766763" y="1960363"/>
              <a:ext cx="10752138" cy="721152"/>
            </a:xfrm>
            <a:custGeom>
              <a:avLst/>
              <a:gdLst>
                <a:gd name="connsiteX0" fmla="*/ 10752137 w 10752138"/>
                <a:gd name="connsiteY0" fmla="*/ 721151 h 721152"/>
                <a:gd name="connsiteX1" fmla="*/ 10752138 w 10752138"/>
                <a:gd name="connsiteY1" fmla="*/ 721151 h 721152"/>
                <a:gd name="connsiteX2" fmla="*/ 10752137 w 10752138"/>
                <a:gd name="connsiteY2" fmla="*/ 721152 h 721152"/>
                <a:gd name="connsiteX3" fmla="*/ 9616210 w 10752138"/>
                <a:gd name="connsiteY3" fmla="*/ 0 h 721152"/>
                <a:gd name="connsiteX4" fmla="*/ 10729865 w 10752138"/>
                <a:gd name="connsiteY4" fmla="*/ 707011 h 721152"/>
                <a:gd name="connsiteX5" fmla="*/ 0 w 10752138"/>
                <a:gd name="connsiteY5" fmla="*/ 707011 h 721152"/>
                <a:gd name="connsiteX6" fmla="*/ 0 w 10752138"/>
                <a:gd name="connsiteY6" fmla="*/ 360576 h 721152"/>
                <a:gd name="connsiteX7" fmla="*/ 9616210 w 10752138"/>
                <a:gd name="connsiteY7" fmla="*/ 360576 h 72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2138" h="721152">
                  <a:moveTo>
                    <a:pt x="10752137" y="721151"/>
                  </a:moveTo>
                  <a:lnTo>
                    <a:pt x="10752138" y="721151"/>
                  </a:lnTo>
                  <a:lnTo>
                    <a:pt x="10752137" y="721152"/>
                  </a:lnTo>
                  <a:close/>
                  <a:moveTo>
                    <a:pt x="9616210" y="0"/>
                  </a:moveTo>
                  <a:lnTo>
                    <a:pt x="10729865" y="707011"/>
                  </a:lnTo>
                  <a:lnTo>
                    <a:pt x="0" y="707011"/>
                  </a:lnTo>
                  <a:lnTo>
                    <a:pt x="0" y="360576"/>
                  </a:lnTo>
                  <a:lnTo>
                    <a:pt x="9616210" y="36057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9" name="文本框 28">
            <a:extLst>
              <a:ext uri="{FF2B5EF4-FFF2-40B4-BE49-F238E27FC236}">
                <a16:creationId xmlns:a16="http://schemas.microsoft.com/office/drawing/2014/main" id="{DDF0D02C-14AC-E818-96EE-D0FA41E529F8}"/>
              </a:ext>
            </a:extLst>
          </p:cNvPr>
          <p:cNvSpPr txBox="1"/>
          <p:nvPr/>
        </p:nvSpPr>
        <p:spPr>
          <a:xfrm>
            <a:off x="660399" y="1412875"/>
            <a:ext cx="7060153" cy="646331"/>
          </a:xfrm>
          <a:prstGeom prst="rect">
            <a:avLst/>
          </a:prstGeom>
          <a:noFill/>
        </p:spPr>
        <p:txBody>
          <a:bodyPr wrap="square">
            <a:spAutoFit/>
          </a:bodyPr>
          <a:lstStyle/>
          <a:p>
            <a:r>
              <a:rPr lang="zh-CN" altLang="en-US" dirty="0"/>
              <a:t>单击此处输入您的正文，为了演示的效果，请您尽量精简单击此处输入您的正文，为了演示的效果，请您尽量精简</a:t>
            </a:r>
          </a:p>
        </p:txBody>
      </p:sp>
      <p:cxnSp>
        <p:nvCxnSpPr>
          <p:cNvPr id="31" name="直接连接符 30">
            <a:extLst>
              <a:ext uri="{FF2B5EF4-FFF2-40B4-BE49-F238E27FC236}">
                <a16:creationId xmlns:a16="http://schemas.microsoft.com/office/drawing/2014/main" id="{F9BD34F7-AB22-D12D-1055-56D9D9A764CE}"/>
              </a:ext>
            </a:extLst>
          </p:cNvPr>
          <p:cNvCxnSpPr>
            <a:cxnSpLocks/>
          </p:cNvCxnSpPr>
          <p:nvPr/>
        </p:nvCxnSpPr>
        <p:spPr>
          <a:xfrm>
            <a:off x="3308965" y="3077191"/>
            <a:ext cx="0" cy="2600960"/>
          </a:xfrm>
          <a:prstGeom prst="line">
            <a:avLst/>
          </a:prstGeom>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id="{C5299209-B89A-5610-1458-AFBA0CB67E9F}"/>
              </a:ext>
            </a:extLst>
          </p:cNvPr>
          <p:cNvGrpSpPr/>
          <p:nvPr/>
        </p:nvGrpSpPr>
        <p:grpSpPr>
          <a:xfrm>
            <a:off x="855011" y="3104290"/>
            <a:ext cx="2048445" cy="2546763"/>
            <a:chOff x="855011" y="3035263"/>
            <a:chExt cx="2048445" cy="2546763"/>
          </a:xfrm>
        </p:grpSpPr>
        <p:grpSp>
          <p:nvGrpSpPr>
            <p:cNvPr id="36" name="组合 35">
              <a:extLst>
                <a:ext uri="{FF2B5EF4-FFF2-40B4-BE49-F238E27FC236}">
                  <a16:creationId xmlns:a16="http://schemas.microsoft.com/office/drawing/2014/main" id="{5749FBF3-182B-FDF8-8B53-8E4E2058ABA7}"/>
                </a:ext>
              </a:extLst>
            </p:cNvPr>
            <p:cNvGrpSpPr/>
            <p:nvPr/>
          </p:nvGrpSpPr>
          <p:grpSpPr>
            <a:xfrm>
              <a:off x="855011" y="3035263"/>
              <a:ext cx="1803347" cy="613449"/>
              <a:chOff x="855011" y="3577807"/>
              <a:chExt cx="1803347" cy="613449"/>
            </a:xfrm>
          </p:grpSpPr>
          <p:sp>
            <p:nvSpPr>
              <p:cNvPr id="32" name="文本框 31">
                <a:extLst>
                  <a:ext uri="{FF2B5EF4-FFF2-40B4-BE49-F238E27FC236}">
                    <a16:creationId xmlns:a16="http://schemas.microsoft.com/office/drawing/2014/main" id="{C8713D8E-72D5-A571-6B82-C5309BEA2508}"/>
                  </a:ext>
                </a:extLst>
              </p:cNvPr>
              <p:cNvSpPr txBox="1"/>
              <p:nvPr/>
            </p:nvSpPr>
            <p:spPr>
              <a:xfrm>
                <a:off x="879885" y="3577807"/>
                <a:ext cx="611065" cy="523220"/>
              </a:xfrm>
              <a:prstGeom prst="rect">
                <a:avLst/>
              </a:prstGeom>
              <a:noFill/>
            </p:spPr>
            <p:txBody>
              <a:bodyPr wrap="none" rtlCol="0">
                <a:spAutoFit/>
              </a:bodyPr>
              <a:lstStyle/>
              <a:p>
                <a:r>
                  <a:rPr lang="en-US" altLang="zh-CN" sz="2800" dirty="0">
                    <a:solidFill>
                      <a:schemeClr val="accent2"/>
                    </a:solidFill>
                    <a:latin typeface="+mj-lt"/>
                  </a:rPr>
                  <a:t>01</a:t>
                </a:r>
                <a:endParaRPr lang="zh-CN" altLang="en-US" sz="2800" dirty="0">
                  <a:solidFill>
                    <a:schemeClr val="accent2"/>
                  </a:solidFill>
                  <a:latin typeface="+mj-lt"/>
                </a:endParaRPr>
              </a:p>
            </p:txBody>
          </p:sp>
          <p:sp>
            <p:nvSpPr>
              <p:cNvPr id="33" name="文本框 32">
                <a:extLst>
                  <a:ext uri="{FF2B5EF4-FFF2-40B4-BE49-F238E27FC236}">
                    <a16:creationId xmlns:a16="http://schemas.microsoft.com/office/drawing/2014/main" id="{732F522F-C7B7-A57E-1CD1-5DE0D3C5B836}"/>
                  </a:ext>
                </a:extLst>
              </p:cNvPr>
              <p:cNvSpPr txBox="1"/>
              <p:nvPr/>
            </p:nvSpPr>
            <p:spPr>
              <a:xfrm>
                <a:off x="855011" y="3791146"/>
                <a:ext cx="1803347" cy="400110"/>
              </a:xfrm>
              <a:prstGeom prst="rect">
                <a:avLst/>
              </a:prstGeom>
              <a:noFill/>
            </p:spPr>
            <p:txBody>
              <a:bodyPr wrap="square" rtlCol="0">
                <a:spAutoFit/>
              </a:bodyPr>
              <a:lstStyle/>
              <a:p>
                <a:r>
                  <a:rPr lang="zh-CN" altLang="en-US" sz="2000" dirty="0">
                    <a:latin typeface="+mj-ea"/>
                    <a:ea typeface="+mj-ea"/>
                  </a:rPr>
                  <a:t>请添加小标题</a:t>
                </a:r>
              </a:p>
            </p:txBody>
          </p:sp>
        </p:grpSp>
        <p:sp>
          <p:nvSpPr>
            <p:cNvPr id="38" name="文本框 37">
              <a:extLst>
                <a:ext uri="{FF2B5EF4-FFF2-40B4-BE49-F238E27FC236}">
                  <a16:creationId xmlns:a16="http://schemas.microsoft.com/office/drawing/2014/main" id="{9B05211F-3228-A61B-21A6-2810EF9C5837}"/>
                </a:ext>
              </a:extLst>
            </p:cNvPr>
            <p:cNvSpPr txBox="1"/>
            <p:nvPr/>
          </p:nvSpPr>
          <p:spPr>
            <a:xfrm>
              <a:off x="855011" y="3732545"/>
              <a:ext cx="2048445" cy="1849481"/>
            </a:xfrm>
            <a:prstGeom prst="rect">
              <a:avLst/>
            </a:prstGeom>
            <a:noFill/>
          </p:spPr>
          <p:txBody>
            <a:bodyPr wrap="square">
              <a:spAutoFit/>
            </a:bodyPr>
            <a:lstStyle/>
            <a:p>
              <a:pPr algn="just">
                <a:lnSpc>
                  <a:spcPct val="120000"/>
                </a:lnSpc>
              </a:pPr>
              <a:r>
                <a:rPr lang="zh-CN" altLang="en-US" sz="1600" dirty="0"/>
                <a:t>单击此处输入您的正文，为了演示的效果，请您尽量精简单击此处输入您的正文，为了演示的效果，请您尽量精简</a:t>
              </a:r>
            </a:p>
          </p:txBody>
        </p:sp>
      </p:grpSp>
      <p:cxnSp>
        <p:nvCxnSpPr>
          <p:cNvPr id="43" name="直接连接符 42">
            <a:extLst>
              <a:ext uri="{FF2B5EF4-FFF2-40B4-BE49-F238E27FC236}">
                <a16:creationId xmlns:a16="http://schemas.microsoft.com/office/drawing/2014/main" id="{4BA99E62-8A96-D26C-060D-F26F2320B8C9}"/>
              </a:ext>
            </a:extLst>
          </p:cNvPr>
          <p:cNvCxnSpPr>
            <a:cxnSpLocks/>
          </p:cNvCxnSpPr>
          <p:nvPr/>
        </p:nvCxnSpPr>
        <p:spPr>
          <a:xfrm>
            <a:off x="6168428" y="3077191"/>
            <a:ext cx="0" cy="2600960"/>
          </a:xfrm>
          <a:prstGeom prst="line">
            <a:avLst/>
          </a:prstGeom>
        </p:spPr>
        <p:style>
          <a:lnRef idx="1">
            <a:schemeClr val="accent1"/>
          </a:lnRef>
          <a:fillRef idx="0">
            <a:schemeClr val="accent1"/>
          </a:fillRef>
          <a:effectRef idx="0">
            <a:schemeClr val="accent1"/>
          </a:effectRef>
          <a:fontRef idx="minor">
            <a:schemeClr val="tx1"/>
          </a:fontRef>
        </p:style>
      </p:cxnSp>
      <p:grpSp>
        <p:nvGrpSpPr>
          <p:cNvPr id="44" name="组合 43">
            <a:extLst>
              <a:ext uri="{FF2B5EF4-FFF2-40B4-BE49-F238E27FC236}">
                <a16:creationId xmlns:a16="http://schemas.microsoft.com/office/drawing/2014/main" id="{7ED64680-5371-3D24-00E3-D0FB4982D3DA}"/>
              </a:ext>
            </a:extLst>
          </p:cNvPr>
          <p:cNvGrpSpPr/>
          <p:nvPr/>
        </p:nvGrpSpPr>
        <p:grpSpPr>
          <a:xfrm>
            <a:off x="3714474" y="3104290"/>
            <a:ext cx="2048445" cy="2546763"/>
            <a:chOff x="855011" y="3035263"/>
            <a:chExt cx="2048445" cy="2546763"/>
          </a:xfrm>
        </p:grpSpPr>
        <p:grpSp>
          <p:nvGrpSpPr>
            <p:cNvPr id="45" name="组合 44">
              <a:extLst>
                <a:ext uri="{FF2B5EF4-FFF2-40B4-BE49-F238E27FC236}">
                  <a16:creationId xmlns:a16="http://schemas.microsoft.com/office/drawing/2014/main" id="{3303E4B8-737B-8E3F-8108-F7549AB9EF21}"/>
                </a:ext>
              </a:extLst>
            </p:cNvPr>
            <p:cNvGrpSpPr/>
            <p:nvPr/>
          </p:nvGrpSpPr>
          <p:grpSpPr>
            <a:xfrm>
              <a:off x="855011" y="3035263"/>
              <a:ext cx="1803347" cy="613449"/>
              <a:chOff x="855011" y="3577807"/>
              <a:chExt cx="1803347" cy="613449"/>
            </a:xfrm>
          </p:grpSpPr>
          <p:sp>
            <p:nvSpPr>
              <p:cNvPr id="47" name="文本框 46">
                <a:extLst>
                  <a:ext uri="{FF2B5EF4-FFF2-40B4-BE49-F238E27FC236}">
                    <a16:creationId xmlns:a16="http://schemas.microsoft.com/office/drawing/2014/main" id="{52EDD824-4902-1F93-6971-93EA45DB3B83}"/>
                  </a:ext>
                </a:extLst>
              </p:cNvPr>
              <p:cNvSpPr txBox="1"/>
              <p:nvPr/>
            </p:nvSpPr>
            <p:spPr>
              <a:xfrm>
                <a:off x="879885" y="3577807"/>
                <a:ext cx="671979" cy="523220"/>
              </a:xfrm>
              <a:prstGeom prst="rect">
                <a:avLst/>
              </a:prstGeom>
              <a:noFill/>
            </p:spPr>
            <p:txBody>
              <a:bodyPr wrap="none" rtlCol="0">
                <a:spAutoFit/>
              </a:bodyPr>
              <a:lstStyle/>
              <a:p>
                <a:r>
                  <a:rPr lang="en-US" altLang="zh-CN" sz="2800" dirty="0">
                    <a:solidFill>
                      <a:schemeClr val="accent2"/>
                    </a:solidFill>
                    <a:latin typeface="+mj-lt"/>
                  </a:rPr>
                  <a:t>02</a:t>
                </a:r>
                <a:endParaRPr lang="zh-CN" altLang="en-US" sz="2800" dirty="0">
                  <a:solidFill>
                    <a:schemeClr val="accent2"/>
                  </a:solidFill>
                  <a:latin typeface="+mj-lt"/>
                </a:endParaRPr>
              </a:p>
            </p:txBody>
          </p:sp>
          <p:sp>
            <p:nvSpPr>
              <p:cNvPr id="48" name="文本框 47">
                <a:extLst>
                  <a:ext uri="{FF2B5EF4-FFF2-40B4-BE49-F238E27FC236}">
                    <a16:creationId xmlns:a16="http://schemas.microsoft.com/office/drawing/2014/main" id="{ADC6A182-DCF4-08E4-6EE8-D17129DA0AFD}"/>
                  </a:ext>
                </a:extLst>
              </p:cNvPr>
              <p:cNvSpPr txBox="1"/>
              <p:nvPr/>
            </p:nvSpPr>
            <p:spPr>
              <a:xfrm>
                <a:off x="855011" y="3791146"/>
                <a:ext cx="1803347" cy="400110"/>
              </a:xfrm>
              <a:prstGeom prst="rect">
                <a:avLst/>
              </a:prstGeom>
              <a:noFill/>
            </p:spPr>
            <p:txBody>
              <a:bodyPr wrap="square" rtlCol="0">
                <a:spAutoFit/>
              </a:bodyPr>
              <a:lstStyle/>
              <a:p>
                <a:r>
                  <a:rPr lang="zh-CN" altLang="en-US" sz="2000" dirty="0">
                    <a:latin typeface="+mj-ea"/>
                    <a:ea typeface="+mj-ea"/>
                  </a:rPr>
                  <a:t>请添加小标题</a:t>
                </a:r>
              </a:p>
            </p:txBody>
          </p:sp>
        </p:grpSp>
        <p:sp>
          <p:nvSpPr>
            <p:cNvPr id="46" name="文本框 45">
              <a:extLst>
                <a:ext uri="{FF2B5EF4-FFF2-40B4-BE49-F238E27FC236}">
                  <a16:creationId xmlns:a16="http://schemas.microsoft.com/office/drawing/2014/main" id="{BC9D0B52-6AA9-0BCE-9D14-CD6837F0EF36}"/>
                </a:ext>
              </a:extLst>
            </p:cNvPr>
            <p:cNvSpPr txBox="1"/>
            <p:nvPr/>
          </p:nvSpPr>
          <p:spPr>
            <a:xfrm>
              <a:off x="855011" y="3732545"/>
              <a:ext cx="2048445" cy="1849481"/>
            </a:xfrm>
            <a:prstGeom prst="rect">
              <a:avLst/>
            </a:prstGeom>
            <a:noFill/>
          </p:spPr>
          <p:txBody>
            <a:bodyPr wrap="square">
              <a:spAutoFit/>
            </a:bodyPr>
            <a:lstStyle/>
            <a:p>
              <a:pPr algn="just">
                <a:lnSpc>
                  <a:spcPct val="120000"/>
                </a:lnSpc>
              </a:pPr>
              <a:r>
                <a:rPr lang="zh-CN" altLang="en-US" sz="1600" dirty="0"/>
                <a:t>单击此处输入您的正文，为了演示的效果，请您尽量精简单击此处输入您的正文，为了演示的效果，请您尽量精简</a:t>
              </a:r>
            </a:p>
          </p:txBody>
        </p:sp>
      </p:grpSp>
      <p:cxnSp>
        <p:nvCxnSpPr>
          <p:cNvPr id="50" name="直接连接符 49">
            <a:extLst>
              <a:ext uri="{FF2B5EF4-FFF2-40B4-BE49-F238E27FC236}">
                <a16:creationId xmlns:a16="http://schemas.microsoft.com/office/drawing/2014/main" id="{9B010CC7-3C10-C7D1-83CB-C95D85D3385F}"/>
              </a:ext>
            </a:extLst>
          </p:cNvPr>
          <p:cNvCxnSpPr>
            <a:cxnSpLocks/>
          </p:cNvCxnSpPr>
          <p:nvPr/>
        </p:nvCxnSpPr>
        <p:spPr>
          <a:xfrm>
            <a:off x="9027891" y="3077191"/>
            <a:ext cx="0" cy="2600960"/>
          </a:xfrm>
          <a:prstGeom prst="line">
            <a:avLst/>
          </a:prstGeom>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FB568DF5-5BBA-0759-E128-A2602F682FF6}"/>
              </a:ext>
            </a:extLst>
          </p:cNvPr>
          <p:cNvGrpSpPr/>
          <p:nvPr/>
        </p:nvGrpSpPr>
        <p:grpSpPr>
          <a:xfrm>
            <a:off x="6573937" y="3104290"/>
            <a:ext cx="2048445" cy="2546763"/>
            <a:chOff x="855011" y="3035263"/>
            <a:chExt cx="2048445" cy="2546763"/>
          </a:xfrm>
        </p:grpSpPr>
        <p:grpSp>
          <p:nvGrpSpPr>
            <p:cNvPr id="52" name="组合 51">
              <a:extLst>
                <a:ext uri="{FF2B5EF4-FFF2-40B4-BE49-F238E27FC236}">
                  <a16:creationId xmlns:a16="http://schemas.microsoft.com/office/drawing/2014/main" id="{74604D2C-7348-0AFE-655E-0D2D144B0807}"/>
                </a:ext>
              </a:extLst>
            </p:cNvPr>
            <p:cNvGrpSpPr/>
            <p:nvPr/>
          </p:nvGrpSpPr>
          <p:grpSpPr>
            <a:xfrm>
              <a:off x="855011" y="3035263"/>
              <a:ext cx="1803347" cy="613449"/>
              <a:chOff x="855011" y="3577807"/>
              <a:chExt cx="1803347" cy="613449"/>
            </a:xfrm>
          </p:grpSpPr>
          <p:sp>
            <p:nvSpPr>
              <p:cNvPr id="54" name="文本框 53">
                <a:extLst>
                  <a:ext uri="{FF2B5EF4-FFF2-40B4-BE49-F238E27FC236}">
                    <a16:creationId xmlns:a16="http://schemas.microsoft.com/office/drawing/2014/main" id="{8BA23F00-1B29-BBCB-6CE2-2F037A05D79F}"/>
                  </a:ext>
                </a:extLst>
              </p:cNvPr>
              <p:cNvSpPr txBox="1"/>
              <p:nvPr/>
            </p:nvSpPr>
            <p:spPr>
              <a:xfrm>
                <a:off x="879885" y="3577807"/>
                <a:ext cx="671979" cy="523220"/>
              </a:xfrm>
              <a:prstGeom prst="rect">
                <a:avLst/>
              </a:prstGeom>
              <a:noFill/>
            </p:spPr>
            <p:txBody>
              <a:bodyPr wrap="none" rtlCol="0">
                <a:spAutoFit/>
              </a:bodyPr>
              <a:lstStyle/>
              <a:p>
                <a:r>
                  <a:rPr lang="en-US" altLang="zh-CN" sz="2800" dirty="0">
                    <a:solidFill>
                      <a:schemeClr val="accent2"/>
                    </a:solidFill>
                    <a:latin typeface="+mj-lt"/>
                  </a:rPr>
                  <a:t>03</a:t>
                </a:r>
                <a:endParaRPr lang="zh-CN" altLang="en-US" sz="2800" dirty="0">
                  <a:solidFill>
                    <a:schemeClr val="accent2"/>
                  </a:solidFill>
                  <a:latin typeface="+mj-lt"/>
                </a:endParaRPr>
              </a:p>
            </p:txBody>
          </p:sp>
          <p:sp>
            <p:nvSpPr>
              <p:cNvPr id="55" name="文本框 54">
                <a:extLst>
                  <a:ext uri="{FF2B5EF4-FFF2-40B4-BE49-F238E27FC236}">
                    <a16:creationId xmlns:a16="http://schemas.microsoft.com/office/drawing/2014/main" id="{9BA061FC-F59C-A20B-DA66-91BF200F4AAC}"/>
                  </a:ext>
                </a:extLst>
              </p:cNvPr>
              <p:cNvSpPr txBox="1"/>
              <p:nvPr/>
            </p:nvSpPr>
            <p:spPr>
              <a:xfrm>
                <a:off x="855011" y="3791146"/>
                <a:ext cx="1803347" cy="400110"/>
              </a:xfrm>
              <a:prstGeom prst="rect">
                <a:avLst/>
              </a:prstGeom>
              <a:noFill/>
            </p:spPr>
            <p:txBody>
              <a:bodyPr wrap="square" rtlCol="0">
                <a:spAutoFit/>
              </a:bodyPr>
              <a:lstStyle/>
              <a:p>
                <a:r>
                  <a:rPr lang="zh-CN" altLang="en-US" sz="2000" dirty="0">
                    <a:latin typeface="+mj-ea"/>
                    <a:ea typeface="+mj-ea"/>
                  </a:rPr>
                  <a:t>请添加小标题</a:t>
                </a:r>
              </a:p>
            </p:txBody>
          </p:sp>
        </p:grpSp>
        <p:sp>
          <p:nvSpPr>
            <p:cNvPr id="53" name="文本框 52">
              <a:extLst>
                <a:ext uri="{FF2B5EF4-FFF2-40B4-BE49-F238E27FC236}">
                  <a16:creationId xmlns:a16="http://schemas.microsoft.com/office/drawing/2014/main" id="{209A4E85-1422-48E3-6362-B1CDB39916EB}"/>
                </a:ext>
              </a:extLst>
            </p:cNvPr>
            <p:cNvSpPr txBox="1"/>
            <p:nvPr/>
          </p:nvSpPr>
          <p:spPr>
            <a:xfrm>
              <a:off x="855011" y="3732545"/>
              <a:ext cx="2048445" cy="1849481"/>
            </a:xfrm>
            <a:prstGeom prst="rect">
              <a:avLst/>
            </a:prstGeom>
            <a:noFill/>
          </p:spPr>
          <p:txBody>
            <a:bodyPr wrap="square">
              <a:spAutoFit/>
            </a:bodyPr>
            <a:lstStyle/>
            <a:p>
              <a:pPr algn="just">
                <a:lnSpc>
                  <a:spcPct val="120000"/>
                </a:lnSpc>
              </a:pPr>
              <a:r>
                <a:rPr lang="zh-CN" altLang="en-US" sz="1600" dirty="0"/>
                <a:t>单击此处输入您的正文，为了演示的效果，请您尽量精简单击此处输入您的正文，为了演示的效果，请您尽量精简</a:t>
              </a:r>
            </a:p>
          </p:txBody>
        </p:sp>
      </p:grpSp>
      <p:grpSp>
        <p:nvGrpSpPr>
          <p:cNvPr id="58" name="组合 57">
            <a:extLst>
              <a:ext uri="{FF2B5EF4-FFF2-40B4-BE49-F238E27FC236}">
                <a16:creationId xmlns:a16="http://schemas.microsoft.com/office/drawing/2014/main" id="{143CBD98-43BE-D3FE-75CF-F9AF1C72A907}"/>
              </a:ext>
            </a:extLst>
          </p:cNvPr>
          <p:cNvGrpSpPr/>
          <p:nvPr/>
        </p:nvGrpSpPr>
        <p:grpSpPr>
          <a:xfrm>
            <a:off x="9433401" y="3104290"/>
            <a:ext cx="2048445" cy="2546763"/>
            <a:chOff x="855011" y="3035263"/>
            <a:chExt cx="2048445" cy="2546763"/>
          </a:xfrm>
        </p:grpSpPr>
        <p:grpSp>
          <p:nvGrpSpPr>
            <p:cNvPr id="59" name="组合 58">
              <a:extLst>
                <a:ext uri="{FF2B5EF4-FFF2-40B4-BE49-F238E27FC236}">
                  <a16:creationId xmlns:a16="http://schemas.microsoft.com/office/drawing/2014/main" id="{03DDE5F9-2537-E89D-9043-B242273A3342}"/>
                </a:ext>
              </a:extLst>
            </p:cNvPr>
            <p:cNvGrpSpPr/>
            <p:nvPr/>
          </p:nvGrpSpPr>
          <p:grpSpPr>
            <a:xfrm>
              <a:off x="855011" y="3035263"/>
              <a:ext cx="1803347" cy="613449"/>
              <a:chOff x="855011" y="3577807"/>
              <a:chExt cx="1803347" cy="613449"/>
            </a:xfrm>
          </p:grpSpPr>
          <p:sp>
            <p:nvSpPr>
              <p:cNvPr id="61" name="文本框 60">
                <a:extLst>
                  <a:ext uri="{FF2B5EF4-FFF2-40B4-BE49-F238E27FC236}">
                    <a16:creationId xmlns:a16="http://schemas.microsoft.com/office/drawing/2014/main" id="{BAB16CE0-AA2C-9EBF-D8A2-E1A7C851E486}"/>
                  </a:ext>
                </a:extLst>
              </p:cNvPr>
              <p:cNvSpPr txBox="1"/>
              <p:nvPr/>
            </p:nvSpPr>
            <p:spPr>
              <a:xfrm>
                <a:off x="879885" y="3577807"/>
                <a:ext cx="671979" cy="523220"/>
              </a:xfrm>
              <a:prstGeom prst="rect">
                <a:avLst/>
              </a:prstGeom>
              <a:noFill/>
            </p:spPr>
            <p:txBody>
              <a:bodyPr wrap="none" rtlCol="0">
                <a:spAutoFit/>
              </a:bodyPr>
              <a:lstStyle/>
              <a:p>
                <a:r>
                  <a:rPr lang="en-US" altLang="zh-CN" sz="2800" dirty="0">
                    <a:solidFill>
                      <a:schemeClr val="accent2"/>
                    </a:solidFill>
                    <a:latin typeface="+mj-lt"/>
                  </a:rPr>
                  <a:t>04</a:t>
                </a:r>
                <a:endParaRPr lang="zh-CN" altLang="en-US" sz="2800" dirty="0">
                  <a:solidFill>
                    <a:schemeClr val="accent2"/>
                  </a:solidFill>
                  <a:latin typeface="+mj-lt"/>
                </a:endParaRPr>
              </a:p>
            </p:txBody>
          </p:sp>
          <p:sp>
            <p:nvSpPr>
              <p:cNvPr id="62" name="文本框 61">
                <a:extLst>
                  <a:ext uri="{FF2B5EF4-FFF2-40B4-BE49-F238E27FC236}">
                    <a16:creationId xmlns:a16="http://schemas.microsoft.com/office/drawing/2014/main" id="{74E03945-FE98-DA51-3B6C-55395BA23134}"/>
                  </a:ext>
                </a:extLst>
              </p:cNvPr>
              <p:cNvSpPr txBox="1"/>
              <p:nvPr/>
            </p:nvSpPr>
            <p:spPr>
              <a:xfrm>
                <a:off x="855011" y="3791146"/>
                <a:ext cx="1803347" cy="400110"/>
              </a:xfrm>
              <a:prstGeom prst="rect">
                <a:avLst/>
              </a:prstGeom>
              <a:noFill/>
            </p:spPr>
            <p:txBody>
              <a:bodyPr wrap="square" rtlCol="0">
                <a:spAutoFit/>
              </a:bodyPr>
              <a:lstStyle/>
              <a:p>
                <a:r>
                  <a:rPr lang="zh-CN" altLang="en-US" sz="2000" dirty="0">
                    <a:latin typeface="+mj-ea"/>
                    <a:ea typeface="+mj-ea"/>
                  </a:rPr>
                  <a:t>请添加小标题</a:t>
                </a:r>
              </a:p>
            </p:txBody>
          </p:sp>
        </p:grpSp>
        <p:sp>
          <p:nvSpPr>
            <p:cNvPr id="60" name="文本框 59">
              <a:extLst>
                <a:ext uri="{FF2B5EF4-FFF2-40B4-BE49-F238E27FC236}">
                  <a16:creationId xmlns:a16="http://schemas.microsoft.com/office/drawing/2014/main" id="{F51FA551-685A-36A0-2295-C7BAD5B0C43A}"/>
                </a:ext>
              </a:extLst>
            </p:cNvPr>
            <p:cNvSpPr txBox="1"/>
            <p:nvPr/>
          </p:nvSpPr>
          <p:spPr>
            <a:xfrm>
              <a:off x="855011" y="3732545"/>
              <a:ext cx="2048445" cy="1849481"/>
            </a:xfrm>
            <a:prstGeom prst="rect">
              <a:avLst/>
            </a:prstGeom>
            <a:noFill/>
          </p:spPr>
          <p:txBody>
            <a:bodyPr wrap="square">
              <a:spAutoFit/>
            </a:bodyPr>
            <a:lstStyle/>
            <a:p>
              <a:pPr algn="just">
                <a:lnSpc>
                  <a:spcPct val="120000"/>
                </a:lnSpc>
              </a:pPr>
              <a:r>
                <a:rPr lang="zh-CN" altLang="en-US" sz="1600" dirty="0"/>
                <a:t>单击此处输入您的正文，为了演示的效果，请您尽量精简单击此处输入您的正文，为了演示的效果，请您尽量精简</a:t>
              </a:r>
            </a:p>
          </p:txBody>
        </p:sp>
      </p:grpSp>
    </p:spTree>
    <p:extLst>
      <p:ext uri="{BB962C8B-B14F-4D97-AF65-F5344CB8AC3E}">
        <p14:creationId xmlns:p14="http://schemas.microsoft.com/office/powerpoint/2010/main" val="17526731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xml><?xml version="1.0" encoding="utf-8"?>
<p:tagLst xmlns:a="http://schemas.openxmlformats.org/drawingml/2006/main" xmlns:r="http://schemas.openxmlformats.org/officeDocument/2006/relationships" xmlns:p="http://schemas.openxmlformats.org/presentationml/2006/main">
  <p:tag name="ISLIDE.ICON" val="#59970;"/>
</p:tagLst>
</file>

<file path=ppt/theme/theme1.xml><?xml version="1.0" encoding="utf-8"?>
<a:theme xmlns:a="http://schemas.openxmlformats.org/drawingml/2006/main" name="51PPT模板网">
  <a:themeElements>
    <a:clrScheme name="毕业答辩模板">
      <a:dk1>
        <a:srgbClr val="2F2F2F"/>
      </a:dk1>
      <a:lt1>
        <a:srgbClr val="FFFFFF"/>
      </a:lt1>
      <a:dk2>
        <a:srgbClr val="778495"/>
      </a:dk2>
      <a:lt2>
        <a:srgbClr val="F0F0F0"/>
      </a:lt2>
      <a:accent1>
        <a:srgbClr val="134AFF"/>
      </a:accent1>
      <a:accent2>
        <a:srgbClr val="FFDA0C"/>
      </a:accent2>
      <a:accent3>
        <a:srgbClr val="05D3FC"/>
      </a:accent3>
      <a:accent4>
        <a:srgbClr val="FC4E1E"/>
      </a:accent4>
      <a:accent5>
        <a:srgbClr val="8E7EF0"/>
      </a:accent5>
      <a:accent6>
        <a:srgbClr val="F4B919"/>
      </a:accent6>
      <a:hlink>
        <a:srgbClr val="F84D4D"/>
      </a:hlink>
      <a:folHlink>
        <a:srgbClr val="979797"/>
      </a:folHlink>
    </a:clrScheme>
    <a:fontScheme name="毕业答辩">
      <a:majorFont>
        <a:latin typeface="OPPOSans R"/>
        <a:ea typeface="思源宋体 CN Heavy"/>
        <a:cs typeface=""/>
      </a:majorFont>
      <a:minorFont>
        <a:latin typeface="OPPOSans R"/>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PresentationDefault</Template>
  <TotalTime>583</TotalTime>
  <Words>1312</Words>
  <Application>Microsoft Office PowerPoint</Application>
  <PresentationFormat>宽屏</PresentationFormat>
  <Paragraphs>188</Paragraphs>
  <Slides>17</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OPPOSans H</vt:lpstr>
      <vt:lpstr>OPPOSans M</vt:lpstr>
      <vt:lpstr>OPPOSans R</vt:lpstr>
      <vt:lpstr>阿里巴巴普惠体 2.0 55 Regular</vt:lpstr>
      <vt:lpstr>阿里巴巴普惠体 2.0 65 Medium</vt:lpstr>
      <vt:lpstr>思源黑体 CN Light</vt:lpstr>
      <vt:lpstr>思源宋体 CN Heavy</vt:lpstr>
      <vt:lpstr>云峰飞云体</vt:lpstr>
      <vt:lpstr>Arial</vt:lpstr>
      <vt:lpstr>51PPT模板网</vt:lpstr>
      <vt:lpstr>简约风开题报告答辩</vt:lpstr>
      <vt:lpstr>PowerPoint 演示文稿</vt:lpstr>
      <vt:lpstr>选题背景和意义</vt:lpstr>
      <vt:lpstr>选题背景</vt:lpstr>
      <vt:lpstr>选题意义</vt:lpstr>
      <vt:lpstr>选题意义</vt:lpstr>
      <vt:lpstr>研究内容与思路</vt:lpstr>
      <vt:lpstr>研究内容</vt:lpstr>
      <vt:lpstr>研究思路</vt:lpstr>
      <vt:lpstr>研究思路</vt:lpstr>
      <vt:lpstr>研究方法与过程</vt:lpstr>
      <vt:lpstr>研究方法</vt:lpstr>
      <vt:lpstr>研究方法</vt:lpstr>
      <vt:lpstr>研究过程</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简约风开题报告答辩ppt模板</dc:title>
  <dc:creator>新想事成</dc:creator>
  <cp:keywords>P界达人</cp:keywords>
  <dc:description>51PPT模板网，幻灯片演示模板及素材免费下载！_x000d_
51PPT模板网 唯一访问网址：www.51pptmoban.com</dc:description>
  <cp:lastModifiedBy>user Power</cp:lastModifiedBy>
  <cp:revision>27</cp:revision>
  <dcterms:created xsi:type="dcterms:W3CDTF">2021-10-26T10:37:55Z</dcterms:created>
  <dcterms:modified xsi:type="dcterms:W3CDTF">2023-07-04T08:18:22Z</dcterms:modified>
</cp:coreProperties>
</file>