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8" r:id="rId2"/>
    <p:sldId id="260" r:id="rId3"/>
    <p:sldId id="261" r:id="rId4"/>
    <p:sldId id="257" r:id="rId5"/>
    <p:sldId id="266" r:id="rId6"/>
    <p:sldId id="262" r:id="rId7"/>
    <p:sldId id="267" r:id="rId8"/>
    <p:sldId id="273" r:id="rId9"/>
    <p:sldId id="268" r:id="rId10"/>
    <p:sldId id="263" r:id="rId11"/>
    <p:sldId id="269" r:id="rId12"/>
    <p:sldId id="272" r:id="rId13"/>
    <p:sldId id="264" r:id="rId14"/>
    <p:sldId id="271" r:id="rId15"/>
    <p:sldId id="270" r:id="rId16"/>
    <p:sldId id="265" r:id="rId17"/>
    <p:sldId id="1126" r:id="rId18"/>
    <p:sldId id="2007578495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04040"/>
    <a:srgbClr val="969696"/>
    <a:srgbClr val="3067DC"/>
    <a:srgbClr val="EFF4FA"/>
    <a:srgbClr val="FDA536"/>
    <a:srgbClr val="0194E4"/>
    <a:srgbClr val="505DC3"/>
    <a:srgbClr val="FDA537"/>
    <a:srgbClr val="FBC2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37" autoAdjust="0"/>
    <p:restoredTop sz="93319" autoAdjust="0"/>
  </p:normalViewPr>
  <p:slideViewPr>
    <p:cSldViewPr snapToGrid="0" showGuides="1">
      <p:cViewPr>
        <p:scale>
          <a:sx n="66" d="100"/>
          <a:sy n="66" d="100"/>
        </p:scale>
        <p:origin x="1092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88C-4F27-A600-E7D40C77F40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88C-4F27-A600-E7D40C77F40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DF-4D25-920C-1EEF8A54F5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A47-4115-AE0D-F515F05BDC3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A47-4115-AE0D-F515F05BDC3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DF-4D25-920C-1EEF8A54F5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A47-4115-AE0D-F515F05BDC3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A47-4115-AE0D-F515F05BDC3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DF-4D25-920C-1EEF8A54F5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59-403C-BF69-A0DA7DCE8C4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59-403C-BF69-A0DA7DCE8C4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259-403C-BF69-A0DA7DCE8C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28896960"/>
        <c:axId val="1328893600"/>
      </c:barChart>
      <c:catAx>
        <c:axId val="1328896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28893600"/>
        <c:crosses val="autoZero"/>
        <c:auto val="1"/>
        <c:lblAlgn val="ctr"/>
        <c:lblOffset val="100"/>
        <c:noMultiLvlLbl val="0"/>
      </c:catAx>
      <c:valAx>
        <c:axId val="1328893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28896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BB903E-6E6E-49EF-A4C2-7F520A04F801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E36BF-9727-4857-9EEB-1416AC598D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932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75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22B1FE-8ABC-0D54-7C9B-DC9EDCB74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8472-8F57-4405-9F26-357809E153D6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08C9CA4-BCA3-9815-C4FD-9A5E45A9C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4A804C-5511-AA54-0CD6-D37B86E58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D7CAF-B8EA-4B03-A80D-421CC65C4E9F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4D1605D-89E3-5C28-A141-5CBD41B481C4}"/>
              </a:ext>
            </a:extLst>
          </p:cNvPr>
          <p:cNvGrpSpPr/>
          <p:nvPr userDrawn="1"/>
        </p:nvGrpSpPr>
        <p:grpSpPr>
          <a:xfrm>
            <a:off x="5715000" y="4453758"/>
            <a:ext cx="6477002" cy="2404242"/>
            <a:chOff x="5715000" y="4453758"/>
            <a:chExt cx="6477002" cy="2404242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4D67984-260E-C121-15F6-A45356741C57}"/>
                </a:ext>
              </a:extLst>
            </p:cNvPr>
            <p:cNvSpPr/>
            <p:nvPr/>
          </p:nvSpPr>
          <p:spPr>
            <a:xfrm>
              <a:off x="5715000" y="4453758"/>
              <a:ext cx="6477002" cy="2404242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47E0C27-6503-8874-557C-DEC1F734E217}"/>
                </a:ext>
              </a:extLst>
            </p:cNvPr>
            <p:cNvSpPr/>
            <p:nvPr/>
          </p:nvSpPr>
          <p:spPr>
            <a:xfrm>
              <a:off x="6237804" y="5030838"/>
              <a:ext cx="5954198" cy="1827161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26902C2-4A79-EEE7-746A-BA83E04DD2CF}"/>
              </a:ext>
            </a:extLst>
          </p:cNvPr>
          <p:cNvGrpSpPr/>
          <p:nvPr userDrawn="1"/>
        </p:nvGrpSpPr>
        <p:grpSpPr>
          <a:xfrm>
            <a:off x="-49951" y="-12246"/>
            <a:ext cx="1735537" cy="1053193"/>
            <a:chOff x="-49951" y="-12246"/>
            <a:chExt cx="1735537" cy="1053193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DAAF6E7-925B-30E8-2184-5F90BD7FD2EF}"/>
                </a:ext>
              </a:extLst>
            </p:cNvPr>
            <p:cNvSpPr/>
            <p:nvPr/>
          </p:nvSpPr>
          <p:spPr>
            <a:xfrm rot="10800000">
              <a:off x="1" y="1"/>
              <a:ext cx="1685585" cy="1040946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30AD34E-5BFD-9EA6-10E2-473F835E9865}"/>
                </a:ext>
              </a:extLst>
            </p:cNvPr>
            <p:cNvSpPr/>
            <p:nvPr/>
          </p:nvSpPr>
          <p:spPr>
            <a:xfrm rot="10800000">
              <a:off x="-49951" y="-12246"/>
              <a:ext cx="1685585" cy="833569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26EFD540-3CF4-4880-B83F-E274DBEDCD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580" y="670455"/>
            <a:ext cx="5818500" cy="5366222"/>
          </a:xfrm>
          <a:prstGeom prst="rect">
            <a:avLst/>
          </a:prstGeom>
        </p:spPr>
      </p:pic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4077F5FF-CFF7-CEC0-66B4-967A319306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3304" y="1474273"/>
            <a:ext cx="5524500" cy="66095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125000"/>
              </a:lnSpc>
              <a:buFontTx/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文本占位符 18">
            <a:extLst>
              <a:ext uri="{FF2B5EF4-FFF2-40B4-BE49-F238E27FC236}">
                <a16:creationId xmlns:a16="http://schemas.microsoft.com/office/drawing/2014/main" id="{613D3E92-1F72-9EB3-7B09-D13B91D6B1C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3304" y="2066635"/>
            <a:ext cx="7287696" cy="1371722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125000"/>
              </a:lnSpc>
              <a:buFontTx/>
              <a:buNone/>
              <a:defRPr sz="72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</p:spTree>
    <p:extLst>
      <p:ext uri="{BB962C8B-B14F-4D97-AF65-F5344CB8AC3E}">
        <p14:creationId xmlns:p14="http://schemas.microsoft.com/office/powerpoint/2010/main" val="3179259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9C0525-7565-D4E7-F20F-57776CD8AE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3523" y="736034"/>
            <a:ext cx="2484954" cy="73081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标题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918B969-4165-C9B4-B213-B346670C7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8472-8F57-4405-9F26-357809E153D6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F86C8E3-C200-54FF-E3AD-4811A7045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5FC2374-3EB3-3BE1-E63E-AD0CCBB80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D7CAF-B8EA-4B03-A80D-421CC65C4E9F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31D630A-56BC-06D2-D121-2C4796457B15}"/>
              </a:ext>
            </a:extLst>
          </p:cNvPr>
          <p:cNvGrpSpPr/>
          <p:nvPr userDrawn="1"/>
        </p:nvGrpSpPr>
        <p:grpSpPr>
          <a:xfrm>
            <a:off x="5715000" y="4453758"/>
            <a:ext cx="6477002" cy="2404242"/>
            <a:chOff x="5715000" y="4453758"/>
            <a:chExt cx="6477002" cy="240424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EABBA23-C5D6-4165-418E-E9783B5AE524}"/>
                </a:ext>
              </a:extLst>
            </p:cNvPr>
            <p:cNvSpPr/>
            <p:nvPr/>
          </p:nvSpPr>
          <p:spPr>
            <a:xfrm>
              <a:off x="5715000" y="4453758"/>
              <a:ext cx="6477002" cy="2404242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5A3CD79-26B4-7DD6-B36C-ACE88B209577}"/>
                </a:ext>
              </a:extLst>
            </p:cNvPr>
            <p:cNvSpPr/>
            <p:nvPr/>
          </p:nvSpPr>
          <p:spPr>
            <a:xfrm>
              <a:off x="6237804" y="5030838"/>
              <a:ext cx="5954198" cy="1827161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FC236AE-637E-2789-BC19-7DE08850F706}"/>
              </a:ext>
            </a:extLst>
          </p:cNvPr>
          <p:cNvGrpSpPr/>
          <p:nvPr userDrawn="1"/>
        </p:nvGrpSpPr>
        <p:grpSpPr>
          <a:xfrm>
            <a:off x="-49951" y="-12246"/>
            <a:ext cx="1735537" cy="1053193"/>
            <a:chOff x="-49951" y="-12246"/>
            <a:chExt cx="1735537" cy="1053193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22118C4-3DCD-1177-E9FF-80A5B7B9AC1E}"/>
                </a:ext>
              </a:extLst>
            </p:cNvPr>
            <p:cNvSpPr/>
            <p:nvPr/>
          </p:nvSpPr>
          <p:spPr>
            <a:xfrm rot="10800000">
              <a:off x="1" y="1"/>
              <a:ext cx="1685585" cy="1040946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027E041-8372-F510-0588-A07626ED6D2B}"/>
                </a:ext>
              </a:extLst>
            </p:cNvPr>
            <p:cNvSpPr/>
            <p:nvPr/>
          </p:nvSpPr>
          <p:spPr>
            <a:xfrm rot="10800000">
              <a:off x="-49951" y="-12246"/>
              <a:ext cx="1685585" cy="833569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22852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918B969-4165-C9B4-B213-B346670C7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8472-8F57-4405-9F26-357809E153D6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F86C8E3-C200-54FF-E3AD-4811A7045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5FC2374-3EB3-3BE1-E63E-AD0CCBB80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D7CAF-B8EA-4B03-A80D-421CC65C4E9F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7FD140A-70FB-5D64-437D-77C09CC7BDF8}"/>
              </a:ext>
            </a:extLst>
          </p:cNvPr>
          <p:cNvGrpSpPr/>
          <p:nvPr userDrawn="1"/>
        </p:nvGrpSpPr>
        <p:grpSpPr>
          <a:xfrm>
            <a:off x="0" y="6346428"/>
            <a:ext cx="12192000" cy="511572"/>
            <a:chOff x="0" y="5889228"/>
            <a:chExt cx="12192000" cy="968772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8F370A2-B774-DC49-7D31-947774436334}"/>
                </a:ext>
              </a:extLst>
            </p:cNvPr>
            <p:cNvSpPr/>
            <p:nvPr/>
          </p:nvSpPr>
          <p:spPr>
            <a:xfrm>
              <a:off x="0" y="5889228"/>
              <a:ext cx="12192000" cy="837618"/>
            </a:xfrm>
            <a:custGeom>
              <a:avLst/>
              <a:gdLst>
                <a:gd name="connsiteX0" fmla="*/ 12192000 w 12192000"/>
                <a:gd name="connsiteY0" fmla="*/ 0 h 837618"/>
                <a:gd name="connsiteX1" fmla="*/ 12192000 w 12192000"/>
                <a:gd name="connsiteY1" fmla="*/ 837618 h 837618"/>
                <a:gd name="connsiteX2" fmla="*/ 0 w 12192000"/>
                <a:gd name="connsiteY2" fmla="*/ 837618 h 837618"/>
                <a:gd name="connsiteX3" fmla="*/ 0 w 12192000"/>
                <a:gd name="connsiteY3" fmla="*/ 400102 h 837618"/>
                <a:gd name="connsiteX4" fmla="*/ 191032 w 12192000"/>
                <a:gd name="connsiteY4" fmla="*/ 370205 h 837618"/>
                <a:gd name="connsiteX5" fmla="*/ 3514637 w 12192000"/>
                <a:gd name="connsiteY5" fmla="*/ 24090 h 837618"/>
                <a:gd name="connsiteX6" fmla="*/ 8765062 w 12192000"/>
                <a:gd name="connsiteY6" fmla="*/ 469309 h 837618"/>
                <a:gd name="connsiteX7" fmla="*/ 12051572 w 12192000"/>
                <a:gd name="connsiteY7" fmla="*/ 20963 h 837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37618">
                  <a:moveTo>
                    <a:pt x="12192000" y="0"/>
                  </a:moveTo>
                  <a:lnTo>
                    <a:pt x="12192000" y="837618"/>
                  </a:lnTo>
                  <a:lnTo>
                    <a:pt x="0" y="837618"/>
                  </a:lnTo>
                  <a:lnTo>
                    <a:pt x="0" y="400102"/>
                  </a:lnTo>
                  <a:lnTo>
                    <a:pt x="191032" y="370205"/>
                  </a:lnTo>
                  <a:cubicBezTo>
                    <a:pt x="1266429" y="205452"/>
                    <a:pt x="2527416" y="45867"/>
                    <a:pt x="3514637" y="24090"/>
                  </a:cubicBezTo>
                  <a:cubicBezTo>
                    <a:pt x="5269694" y="-14625"/>
                    <a:pt x="7172236" y="482215"/>
                    <a:pt x="8765062" y="469309"/>
                  </a:cubicBezTo>
                  <a:cubicBezTo>
                    <a:pt x="9860130" y="460437"/>
                    <a:pt x="11120176" y="169459"/>
                    <a:pt x="12051572" y="20963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E1FAC9C-3F75-E9E2-6F4E-9377EF5C85BE}"/>
                </a:ext>
              </a:extLst>
            </p:cNvPr>
            <p:cNvSpPr/>
            <p:nvPr/>
          </p:nvSpPr>
          <p:spPr>
            <a:xfrm>
              <a:off x="0" y="6020382"/>
              <a:ext cx="12192000" cy="837618"/>
            </a:xfrm>
            <a:custGeom>
              <a:avLst/>
              <a:gdLst>
                <a:gd name="connsiteX0" fmla="*/ 12192000 w 12192000"/>
                <a:gd name="connsiteY0" fmla="*/ 0 h 837618"/>
                <a:gd name="connsiteX1" fmla="*/ 12192000 w 12192000"/>
                <a:gd name="connsiteY1" fmla="*/ 837618 h 837618"/>
                <a:gd name="connsiteX2" fmla="*/ 0 w 12192000"/>
                <a:gd name="connsiteY2" fmla="*/ 837618 h 837618"/>
                <a:gd name="connsiteX3" fmla="*/ 0 w 12192000"/>
                <a:gd name="connsiteY3" fmla="*/ 400102 h 837618"/>
                <a:gd name="connsiteX4" fmla="*/ 191032 w 12192000"/>
                <a:gd name="connsiteY4" fmla="*/ 370205 h 837618"/>
                <a:gd name="connsiteX5" fmla="*/ 3514637 w 12192000"/>
                <a:gd name="connsiteY5" fmla="*/ 24090 h 837618"/>
                <a:gd name="connsiteX6" fmla="*/ 8765062 w 12192000"/>
                <a:gd name="connsiteY6" fmla="*/ 469309 h 837618"/>
                <a:gd name="connsiteX7" fmla="*/ 12051572 w 12192000"/>
                <a:gd name="connsiteY7" fmla="*/ 20963 h 837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37618">
                  <a:moveTo>
                    <a:pt x="12192000" y="0"/>
                  </a:moveTo>
                  <a:lnTo>
                    <a:pt x="12192000" y="837618"/>
                  </a:lnTo>
                  <a:lnTo>
                    <a:pt x="0" y="837618"/>
                  </a:lnTo>
                  <a:lnTo>
                    <a:pt x="0" y="400102"/>
                  </a:lnTo>
                  <a:lnTo>
                    <a:pt x="191032" y="370205"/>
                  </a:lnTo>
                  <a:cubicBezTo>
                    <a:pt x="1266429" y="205452"/>
                    <a:pt x="2527416" y="45867"/>
                    <a:pt x="3514637" y="24090"/>
                  </a:cubicBezTo>
                  <a:cubicBezTo>
                    <a:pt x="5269694" y="-14625"/>
                    <a:pt x="7172236" y="482215"/>
                    <a:pt x="8765062" y="469309"/>
                  </a:cubicBezTo>
                  <a:cubicBezTo>
                    <a:pt x="9860130" y="460437"/>
                    <a:pt x="11120176" y="169459"/>
                    <a:pt x="12051572" y="20963"/>
                  </a:cubicBezTo>
                  <a:close/>
                </a:path>
              </a:pathLst>
            </a:custGeom>
            <a:solidFill>
              <a:srgbClr val="3067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D9F7B9B-CF85-765F-CD92-CEF373C988E3}"/>
              </a:ext>
            </a:extLst>
          </p:cNvPr>
          <p:cNvGrpSpPr/>
          <p:nvPr userDrawn="1"/>
        </p:nvGrpSpPr>
        <p:grpSpPr>
          <a:xfrm>
            <a:off x="-49951" y="-12246"/>
            <a:ext cx="1735537" cy="1053193"/>
            <a:chOff x="-49951" y="-12246"/>
            <a:chExt cx="1735537" cy="1053193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83DE344-7CBF-6E03-B671-7B61695A0848}"/>
                </a:ext>
              </a:extLst>
            </p:cNvPr>
            <p:cNvSpPr/>
            <p:nvPr/>
          </p:nvSpPr>
          <p:spPr>
            <a:xfrm rot="10800000">
              <a:off x="1" y="1"/>
              <a:ext cx="1685585" cy="1040946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40C3CD9-EB24-918B-761D-27C35870A796}"/>
                </a:ext>
              </a:extLst>
            </p:cNvPr>
            <p:cNvSpPr/>
            <p:nvPr/>
          </p:nvSpPr>
          <p:spPr>
            <a:xfrm rot="10800000">
              <a:off x="-49951" y="-12246"/>
              <a:ext cx="1685585" cy="833569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21108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5864D3-C326-C09A-32B6-14EE8724C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133" y="362010"/>
            <a:ext cx="5233598" cy="607616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027ED58-06CB-CFFC-37D4-BD4583504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8472-8F57-4405-9F26-357809E153D6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828824A-AF75-F9A0-8942-EB03629C9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3B27B6-B982-2CF2-81ED-442C63B95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D7CAF-B8EA-4B03-A80D-421CC65C4E9F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1ED45D6-1E12-7E9D-65FC-B4B0350B246E}"/>
              </a:ext>
            </a:extLst>
          </p:cNvPr>
          <p:cNvGrpSpPr/>
          <p:nvPr userDrawn="1"/>
        </p:nvGrpSpPr>
        <p:grpSpPr>
          <a:xfrm>
            <a:off x="4157932" y="5538158"/>
            <a:ext cx="8034070" cy="1319842"/>
            <a:chOff x="5715000" y="4453758"/>
            <a:chExt cx="6477002" cy="2404242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B93301C-832A-451E-A4C7-E25A8436DBAF}"/>
                </a:ext>
              </a:extLst>
            </p:cNvPr>
            <p:cNvSpPr/>
            <p:nvPr/>
          </p:nvSpPr>
          <p:spPr>
            <a:xfrm>
              <a:off x="5715000" y="4453758"/>
              <a:ext cx="6477002" cy="2404242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A892E48-B349-A021-21D8-D6DD06C123AB}"/>
                </a:ext>
              </a:extLst>
            </p:cNvPr>
            <p:cNvSpPr/>
            <p:nvPr/>
          </p:nvSpPr>
          <p:spPr>
            <a:xfrm>
              <a:off x="6237804" y="5030838"/>
              <a:ext cx="5954198" cy="1827161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16" name="图形 15">
            <a:extLst>
              <a:ext uri="{FF2B5EF4-FFF2-40B4-BE49-F238E27FC236}">
                <a16:creationId xmlns:a16="http://schemas.microsoft.com/office/drawing/2014/main" id="{01044892-355C-752F-2A27-0E99F55A54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0993" y="285749"/>
            <a:ext cx="760139" cy="760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640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74767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7646DA0-2B7D-01DA-7387-E234994F9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8472-8F57-4405-9F26-357809E153D6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31B4D77-C285-EF3A-8105-19CE92E1A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F8103D7-63F9-1563-B681-06E6D11F9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D7CAF-B8EA-4B03-A80D-421CC65C4E9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F7B1DE7-CACE-E03C-23A2-2BF14C602300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9F6349E-F456-503A-CD60-8A69F321FE14}"/>
              </a:ext>
            </a:extLst>
          </p:cNvPr>
          <p:cNvGrpSpPr/>
          <p:nvPr userDrawn="1"/>
        </p:nvGrpSpPr>
        <p:grpSpPr>
          <a:xfrm>
            <a:off x="0" y="4942323"/>
            <a:ext cx="12192000" cy="1572350"/>
            <a:chOff x="0" y="4942323"/>
            <a:chExt cx="12192000" cy="1572350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135C255A-8655-AB08-620F-B65030C9D15B}"/>
                </a:ext>
              </a:extLst>
            </p:cNvPr>
            <p:cNvGrpSpPr/>
            <p:nvPr userDrawn="1"/>
          </p:nvGrpSpPr>
          <p:grpSpPr>
            <a:xfrm>
              <a:off x="1288486" y="5188068"/>
              <a:ext cx="3869265" cy="1326605"/>
              <a:chOff x="870547" y="7238685"/>
              <a:chExt cx="3333750" cy="1143000"/>
            </a:xfrm>
          </p:grpSpPr>
          <p:grpSp>
            <p:nvGrpSpPr>
              <p:cNvPr id="43" name="组合 42" descr="51PPT模板网，幻灯片演示模板及素材免费下载！&#10;51PPT模板网 唯一访问网址：www.51pptmoban.com">
                <a:extLst>
                  <a:ext uri="{FF2B5EF4-FFF2-40B4-BE49-F238E27FC236}">
                    <a16:creationId xmlns:a16="http://schemas.microsoft.com/office/drawing/2014/main" id="{E658EBAE-CD63-2BC5-7C15-DA90E5865C56}"/>
                  </a:ext>
                </a:extLst>
              </p:cNvPr>
              <p:cNvGrpSpPr/>
              <p:nvPr userDrawn="1"/>
            </p:nvGrpSpPr>
            <p:grpSpPr>
              <a:xfrm>
                <a:off x="1089945" y="7419206"/>
                <a:ext cx="2824283" cy="781959"/>
                <a:chOff x="1086173" y="3300162"/>
                <a:chExt cx="2824283" cy="781959"/>
              </a:xfrm>
            </p:grpSpPr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227448CA-640F-14DD-53CE-5371298F6911}"/>
                    </a:ext>
                  </a:extLst>
                </p:cNvPr>
                <p:cNvSpPr/>
                <p:nvPr userDrawn="1"/>
              </p:nvSpPr>
              <p:spPr>
                <a:xfrm>
                  <a:off x="2111882" y="3451828"/>
                  <a:ext cx="250109" cy="332432"/>
                </a:xfrm>
                <a:custGeom>
                  <a:avLst/>
                  <a:gdLst>
                    <a:gd name="connsiteX0" fmla="*/ 79937 w 250109"/>
                    <a:gd name="connsiteY0" fmla="*/ 159025 h 332432"/>
                    <a:gd name="connsiteX1" fmla="*/ 79937 w 250109"/>
                    <a:gd name="connsiteY1" fmla="*/ 62949 h 332432"/>
                    <a:gd name="connsiteX2" fmla="*/ 112574 w 250109"/>
                    <a:gd name="connsiteY2" fmla="*/ 62949 h 332432"/>
                    <a:gd name="connsiteX3" fmla="*/ 156891 w 250109"/>
                    <a:gd name="connsiteY3" fmla="*/ 72996 h 332432"/>
                    <a:gd name="connsiteX4" fmla="*/ 172401 w 250109"/>
                    <a:gd name="connsiteY4" fmla="*/ 108130 h 332432"/>
                    <a:gd name="connsiteX5" fmla="*/ 158257 w 250109"/>
                    <a:gd name="connsiteY5" fmla="*/ 145870 h 332432"/>
                    <a:gd name="connsiteX6" fmla="*/ 114820 w 250109"/>
                    <a:gd name="connsiteY6" fmla="*/ 159025 h 332432"/>
                    <a:gd name="connsiteX7" fmla="*/ 79937 w 250109"/>
                    <a:gd name="connsiteY7" fmla="*/ 159025 h 332432"/>
                    <a:gd name="connsiteX8" fmla="*/ 0 w 250109"/>
                    <a:gd name="connsiteY8" fmla="*/ 332433 h 332432"/>
                    <a:gd name="connsiteX9" fmla="*/ 79937 w 250109"/>
                    <a:gd name="connsiteY9" fmla="*/ 332433 h 332432"/>
                    <a:gd name="connsiteX10" fmla="*/ 79937 w 250109"/>
                    <a:gd name="connsiteY10" fmla="*/ 222087 h 332432"/>
                    <a:gd name="connsiteX11" fmla="*/ 118792 w 250109"/>
                    <a:gd name="connsiteY11" fmla="*/ 222087 h 332432"/>
                    <a:gd name="connsiteX12" fmla="*/ 184082 w 250109"/>
                    <a:gd name="connsiteY12" fmla="*/ 210047 h 332432"/>
                    <a:gd name="connsiteX13" fmla="*/ 231743 w 250109"/>
                    <a:gd name="connsiteY13" fmla="*/ 172810 h 332432"/>
                    <a:gd name="connsiteX14" fmla="*/ 250110 w 250109"/>
                    <a:gd name="connsiteY14" fmla="*/ 108148 h 332432"/>
                    <a:gd name="connsiteX15" fmla="*/ 231869 w 250109"/>
                    <a:gd name="connsiteY15" fmla="*/ 43594 h 332432"/>
                    <a:gd name="connsiteX16" fmla="*/ 183831 w 250109"/>
                    <a:gd name="connsiteY16" fmla="*/ 9700 h 332432"/>
                    <a:gd name="connsiteX17" fmla="*/ 116563 w 250109"/>
                    <a:gd name="connsiteY17" fmla="*/ 13 h 332432"/>
                    <a:gd name="connsiteX18" fmla="*/ 0 w 250109"/>
                    <a:gd name="connsiteY18" fmla="*/ 13 h 332432"/>
                    <a:gd name="connsiteX19" fmla="*/ 0 w 250109"/>
                    <a:gd name="connsiteY19" fmla="*/ 332433 h 332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50109" h="332432">
                      <a:moveTo>
                        <a:pt x="79937" y="159025"/>
                      </a:moveTo>
                      <a:lnTo>
                        <a:pt x="79937" y="62949"/>
                      </a:lnTo>
                      <a:lnTo>
                        <a:pt x="112574" y="62949"/>
                      </a:lnTo>
                      <a:cubicBezTo>
                        <a:pt x="131821" y="62698"/>
                        <a:pt x="146702" y="66059"/>
                        <a:pt x="156891" y="72996"/>
                      </a:cubicBezTo>
                      <a:cubicBezTo>
                        <a:pt x="167189" y="79825"/>
                        <a:pt x="172401" y="91488"/>
                        <a:pt x="172401" y="108130"/>
                      </a:cubicBezTo>
                      <a:cubicBezTo>
                        <a:pt x="172527" y="124520"/>
                        <a:pt x="167692" y="137046"/>
                        <a:pt x="158257" y="145870"/>
                      </a:cubicBezTo>
                      <a:cubicBezTo>
                        <a:pt x="148696" y="154550"/>
                        <a:pt x="134175" y="159025"/>
                        <a:pt x="114820" y="159025"/>
                      </a:cubicBezTo>
                      <a:lnTo>
                        <a:pt x="79937" y="159025"/>
                      </a:lnTo>
                      <a:close/>
                      <a:moveTo>
                        <a:pt x="0" y="332433"/>
                      </a:moveTo>
                      <a:lnTo>
                        <a:pt x="79937" y="332433"/>
                      </a:lnTo>
                      <a:lnTo>
                        <a:pt x="79937" y="222087"/>
                      </a:lnTo>
                      <a:lnTo>
                        <a:pt x="118792" y="222087"/>
                      </a:lnTo>
                      <a:cubicBezTo>
                        <a:pt x="142496" y="222087"/>
                        <a:pt x="164224" y="218116"/>
                        <a:pt x="184082" y="210047"/>
                      </a:cubicBezTo>
                      <a:cubicBezTo>
                        <a:pt x="203815" y="202103"/>
                        <a:pt x="219702" y="189559"/>
                        <a:pt x="231743" y="172810"/>
                      </a:cubicBezTo>
                      <a:cubicBezTo>
                        <a:pt x="243658" y="155934"/>
                        <a:pt x="249858" y="134458"/>
                        <a:pt x="250110" y="108148"/>
                      </a:cubicBezTo>
                      <a:cubicBezTo>
                        <a:pt x="249858" y="80957"/>
                        <a:pt x="243784" y="59373"/>
                        <a:pt x="231869" y="43594"/>
                      </a:cubicBezTo>
                      <a:cubicBezTo>
                        <a:pt x="219828" y="27707"/>
                        <a:pt x="203815" y="16403"/>
                        <a:pt x="183831" y="9700"/>
                      </a:cubicBezTo>
                      <a:cubicBezTo>
                        <a:pt x="163721" y="3122"/>
                        <a:pt x="141256" y="-238"/>
                        <a:pt x="116563" y="13"/>
                      </a:cubicBezTo>
                      <a:lnTo>
                        <a:pt x="0" y="13"/>
                      </a:lnTo>
                      <a:lnTo>
                        <a:pt x="0" y="3324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7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3285F7A9-5519-D8AB-15D2-4341007A6C39}"/>
                    </a:ext>
                  </a:extLst>
                </p:cNvPr>
                <p:cNvSpPr/>
                <p:nvPr userDrawn="1"/>
              </p:nvSpPr>
              <p:spPr>
                <a:xfrm>
                  <a:off x="2426959" y="3451828"/>
                  <a:ext cx="250109" cy="332432"/>
                </a:xfrm>
                <a:custGeom>
                  <a:avLst/>
                  <a:gdLst>
                    <a:gd name="connsiteX0" fmla="*/ 79937 w 250109"/>
                    <a:gd name="connsiteY0" fmla="*/ 159025 h 332432"/>
                    <a:gd name="connsiteX1" fmla="*/ 79937 w 250109"/>
                    <a:gd name="connsiteY1" fmla="*/ 62949 h 332432"/>
                    <a:gd name="connsiteX2" fmla="*/ 112574 w 250109"/>
                    <a:gd name="connsiteY2" fmla="*/ 62949 h 332432"/>
                    <a:gd name="connsiteX3" fmla="*/ 156891 w 250109"/>
                    <a:gd name="connsiteY3" fmla="*/ 72996 h 332432"/>
                    <a:gd name="connsiteX4" fmla="*/ 172401 w 250109"/>
                    <a:gd name="connsiteY4" fmla="*/ 108130 h 332432"/>
                    <a:gd name="connsiteX5" fmla="*/ 158257 w 250109"/>
                    <a:gd name="connsiteY5" fmla="*/ 145870 h 332432"/>
                    <a:gd name="connsiteX6" fmla="*/ 114820 w 250109"/>
                    <a:gd name="connsiteY6" fmla="*/ 159025 h 332432"/>
                    <a:gd name="connsiteX7" fmla="*/ 79937 w 250109"/>
                    <a:gd name="connsiteY7" fmla="*/ 159025 h 332432"/>
                    <a:gd name="connsiteX8" fmla="*/ 0 w 250109"/>
                    <a:gd name="connsiteY8" fmla="*/ 332433 h 332432"/>
                    <a:gd name="connsiteX9" fmla="*/ 79937 w 250109"/>
                    <a:gd name="connsiteY9" fmla="*/ 332433 h 332432"/>
                    <a:gd name="connsiteX10" fmla="*/ 79937 w 250109"/>
                    <a:gd name="connsiteY10" fmla="*/ 222087 h 332432"/>
                    <a:gd name="connsiteX11" fmla="*/ 118792 w 250109"/>
                    <a:gd name="connsiteY11" fmla="*/ 222087 h 332432"/>
                    <a:gd name="connsiteX12" fmla="*/ 184082 w 250109"/>
                    <a:gd name="connsiteY12" fmla="*/ 210047 h 332432"/>
                    <a:gd name="connsiteX13" fmla="*/ 231743 w 250109"/>
                    <a:gd name="connsiteY13" fmla="*/ 172810 h 332432"/>
                    <a:gd name="connsiteX14" fmla="*/ 250110 w 250109"/>
                    <a:gd name="connsiteY14" fmla="*/ 108148 h 332432"/>
                    <a:gd name="connsiteX15" fmla="*/ 231869 w 250109"/>
                    <a:gd name="connsiteY15" fmla="*/ 43594 h 332432"/>
                    <a:gd name="connsiteX16" fmla="*/ 183831 w 250109"/>
                    <a:gd name="connsiteY16" fmla="*/ 9700 h 332432"/>
                    <a:gd name="connsiteX17" fmla="*/ 116563 w 250109"/>
                    <a:gd name="connsiteY17" fmla="*/ 13 h 332432"/>
                    <a:gd name="connsiteX18" fmla="*/ 0 w 250109"/>
                    <a:gd name="connsiteY18" fmla="*/ 13 h 332432"/>
                    <a:gd name="connsiteX19" fmla="*/ 0 w 250109"/>
                    <a:gd name="connsiteY19" fmla="*/ 332433 h 332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50109" h="332432">
                      <a:moveTo>
                        <a:pt x="79937" y="159025"/>
                      </a:moveTo>
                      <a:lnTo>
                        <a:pt x="79937" y="62949"/>
                      </a:lnTo>
                      <a:lnTo>
                        <a:pt x="112574" y="62949"/>
                      </a:lnTo>
                      <a:cubicBezTo>
                        <a:pt x="131821" y="62698"/>
                        <a:pt x="146702" y="66059"/>
                        <a:pt x="156891" y="72996"/>
                      </a:cubicBezTo>
                      <a:cubicBezTo>
                        <a:pt x="167189" y="79825"/>
                        <a:pt x="172401" y="91488"/>
                        <a:pt x="172401" y="108130"/>
                      </a:cubicBezTo>
                      <a:cubicBezTo>
                        <a:pt x="172527" y="124520"/>
                        <a:pt x="167692" y="137046"/>
                        <a:pt x="158257" y="145870"/>
                      </a:cubicBezTo>
                      <a:cubicBezTo>
                        <a:pt x="148696" y="154550"/>
                        <a:pt x="134175" y="159025"/>
                        <a:pt x="114820" y="159025"/>
                      </a:cubicBezTo>
                      <a:lnTo>
                        <a:pt x="79937" y="159025"/>
                      </a:lnTo>
                      <a:close/>
                      <a:moveTo>
                        <a:pt x="0" y="332433"/>
                      </a:moveTo>
                      <a:lnTo>
                        <a:pt x="79937" y="332433"/>
                      </a:lnTo>
                      <a:lnTo>
                        <a:pt x="79937" y="222087"/>
                      </a:lnTo>
                      <a:lnTo>
                        <a:pt x="118792" y="222087"/>
                      </a:lnTo>
                      <a:cubicBezTo>
                        <a:pt x="142496" y="222087"/>
                        <a:pt x="164224" y="218116"/>
                        <a:pt x="184082" y="210047"/>
                      </a:cubicBezTo>
                      <a:cubicBezTo>
                        <a:pt x="203815" y="202103"/>
                        <a:pt x="219702" y="189559"/>
                        <a:pt x="231743" y="172810"/>
                      </a:cubicBezTo>
                      <a:cubicBezTo>
                        <a:pt x="243658" y="155934"/>
                        <a:pt x="249858" y="134458"/>
                        <a:pt x="250110" y="108148"/>
                      </a:cubicBezTo>
                      <a:cubicBezTo>
                        <a:pt x="249858" y="80957"/>
                        <a:pt x="243784" y="59373"/>
                        <a:pt x="231869" y="43594"/>
                      </a:cubicBezTo>
                      <a:cubicBezTo>
                        <a:pt x="219828" y="27707"/>
                        <a:pt x="203815" y="16403"/>
                        <a:pt x="183831" y="9700"/>
                      </a:cubicBezTo>
                      <a:cubicBezTo>
                        <a:pt x="163721" y="3122"/>
                        <a:pt x="141256" y="-238"/>
                        <a:pt x="116563" y="13"/>
                      </a:cubicBezTo>
                      <a:lnTo>
                        <a:pt x="0" y="13"/>
                      </a:lnTo>
                      <a:lnTo>
                        <a:pt x="0" y="3324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7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6C5DA794-1AF4-F186-2750-71C540B3BC5A}"/>
                    </a:ext>
                  </a:extLst>
                </p:cNvPr>
                <p:cNvSpPr/>
                <p:nvPr userDrawn="1"/>
              </p:nvSpPr>
              <p:spPr>
                <a:xfrm>
                  <a:off x="2713715" y="3451841"/>
                  <a:ext cx="259922" cy="332419"/>
                </a:xfrm>
                <a:custGeom>
                  <a:avLst/>
                  <a:gdLst>
                    <a:gd name="connsiteX0" fmla="*/ 89732 w 259922"/>
                    <a:gd name="connsiteY0" fmla="*/ 332420 h 332419"/>
                    <a:gd name="connsiteX1" fmla="*/ 169669 w 259922"/>
                    <a:gd name="connsiteY1" fmla="*/ 332420 h 332419"/>
                    <a:gd name="connsiteX2" fmla="*/ 169669 w 259922"/>
                    <a:gd name="connsiteY2" fmla="*/ 66045 h 332419"/>
                    <a:gd name="connsiteX3" fmla="*/ 259922 w 259922"/>
                    <a:gd name="connsiteY3" fmla="*/ 66045 h 332419"/>
                    <a:gd name="connsiteX4" fmla="*/ 259922 w 259922"/>
                    <a:gd name="connsiteY4" fmla="*/ 0 h 332419"/>
                    <a:gd name="connsiteX5" fmla="*/ 0 w 259922"/>
                    <a:gd name="connsiteY5" fmla="*/ 0 h 332419"/>
                    <a:gd name="connsiteX6" fmla="*/ 0 w 259922"/>
                    <a:gd name="connsiteY6" fmla="*/ 66045 h 332419"/>
                    <a:gd name="connsiteX7" fmla="*/ 89732 w 259922"/>
                    <a:gd name="connsiteY7" fmla="*/ 66045 h 332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9922" h="332419">
                      <a:moveTo>
                        <a:pt x="89732" y="332420"/>
                      </a:moveTo>
                      <a:lnTo>
                        <a:pt x="169669" y="332420"/>
                      </a:lnTo>
                      <a:lnTo>
                        <a:pt x="169669" y="66045"/>
                      </a:lnTo>
                      <a:lnTo>
                        <a:pt x="259922" y="66045"/>
                      </a:lnTo>
                      <a:lnTo>
                        <a:pt x="259922" y="0"/>
                      </a:lnTo>
                      <a:lnTo>
                        <a:pt x="0" y="0"/>
                      </a:lnTo>
                      <a:lnTo>
                        <a:pt x="0" y="66045"/>
                      </a:lnTo>
                      <a:lnTo>
                        <a:pt x="89732" y="6604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7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80204D36-A2C7-1698-49CD-3B1A171515B9}"/>
                    </a:ext>
                  </a:extLst>
                </p:cNvPr>
                <p:cNvSpPr/>
                <p:nvPr userDrawn="1"/>
              </p:nvSpPr>
              <p:spPr>
                <a:xfrm>
                  <a:off x="3026743" y="3420175"/>
                  <a:ext cx="399147" cy="388526"/>
                </a:xfrm>
                <a:custGeom>
                  <a:avLst/>
                  <a:gdLst>
                    <a:gd name="connsiteX0" fmla="*/ 387323 w 399147"/>
                    <a:gd name="connsiteY0" fmla="*/ 305498 h 388526"/>
                    <a:gd name="connsiteX1" fmla="*/ 387323 w 399147"/>
                    <a:gd name="connsiteY1" fmla="*/ 257334 h 388526"/>
                    <a:gd name="connsiteX2" fmla="*/ 291211 w 399147"/>
                    <a:gd name="connsiteY2" fmla="*/ 257334 h 388526"/>
                    <a:gd name="connsiteX3" fmla="*/ 292235 w 399147"/>
                    <a:gd name="connsiteY3" fmla="*/ 248475 h 388526"/>
                    <a:gd name="connsiteX4" fmla="*/ 293260 w 399147"/>
                    <a:gd name="connsiteY4" fmla="*/ 239273 h 388526"/>
                    <a:gd name="connsiteX5" fmla="*/ 367212 w 399147"/>
                    <a:gd name="connsiteY5" fmla="*/ 239273 h 388526"/>
                    <a:gd name="connsiteX6" fmla="*/ 367212 w 399147"/>
                    <a:gd name="connsiteY6" fmla="*/ 98628 h 388526"/>
                    <a:gd name="connsiteX7" fmla="*/ 159084 w 399147"/>
                    <a:gd name="connsiteY7" fmla="*/ 98628 h 388526"/>
                    <a:gd name="connsiteX8" fmla="*/ 159084 w 399147"/>
                    <a:gd name="connsiteY8" fmla="*/ 239273 h 388526"/>
                    <a:gd name="connsiteX9" fmla="*/ 235193 w 399147"/>
                    <a:gd name="connsiteY9" fmla="*/ 239273 h 388526"/>
                    <a:gd name="connsiteX10" fmla="*/ 234061 w 399147"/>
                    <a:gd name="connsiteY10" fmla="*/ 248475 h 388526"/>
                    <a:gd name="connsiteX11" fmla="*/ 232696 w 399147"/>
                    <a:gd name="connsiteY11" fmla="*/ 257334 h 388526"/>
                    <a:gd name="connsiteX12" fmla="*/ 143970 w 399147"/>
                    <a:gd name="connsiteY12" fmla="*/ 257334 h 388526"/>
                    <a:gd name="connsiteX13" fmla="*/ 143970 w 399147"/>
                    <a:gd name="connsiteY13" fmla="*/ 305498 h 388526"/>
                    <a:gd name="connsiteX14" fmla="*/ 211453 w 399147"/>
                    <a:gd name="connsiteY14" fmla="*/ 305498 h 388526"/>
                    <a:gd name="connsiteX15" fmla="*/ 179751 w 399147"/>
                    <a:gd name="connsiteY15" fmla="*/ 326058 h 388526"/>
                    <a:gd name="connsiteX16" fmla="*/ 126358 w 399147"/>
                    <a:gd name="connsiteY16" fmla="*/ 341046 h 388526"/>
                    <a:gd name="connsiteX17" fmla="*/ 143629 w 399147"/>
                    <a:gd name="connsiteY17" fmla="*/ 363762 h 388526"/>
                    <a:gd name="connsiteX18" fmla="*/ 156245 w 399147"/>
                    <a:gd name="connsiteY18" fmla="*/ 388527 h 388526"/>
                    <a:gd name="connsiteX19" fmla="*/ 232480 w 399147"/>
                    <a:gd name="connsiteY19" fmla="*/ 359215 h 388526"/>
                    <a:gd name="connsiteX20" fmla="*/ 273149 w 399147"/>
                    <a:gd name="connsiteY20" fmla="*/ 317755 h 388526"/>
                    <a:gd name="connsiteX21" fmla="*/ 309398 w 399147"/>
                    <a:gd name="connsiteY21" fmla="*/ 360815 h 388526"/>
                    <a:gd name="connsiteX22" fmla="*/ 363133 w 399147"/>
                    <a:gd name="connsiteY22" fmla="*/ 387736 h 388526"/>
                    <a:gd name="connsiteX23" fmla="*/ 379379 w 399147"/>
                    <a:gd name="connsiteY23" fmla="*/ 361713 h 388526"/>
                    <a:gd name="connsiteX24" fmla="*/ 399148 w 399147"/>
                    <a:gd name="connsiteY24" fmla="*/ 338656 h 388526"/>
                    <a:gd name="connsiteX25" fmla="*/ 359161 w 399147"/>
                    <a:gd name="connsiteY25" fmla="*/ 325932 h 388526"/>
                    <a:gd name="connsiteX26" fmla="*/ 329275 w 399147"/>
                    <a:gd name="connsiteY26" fmla="*/ 305480 h 388526"/>
                    <a:gd name="connsiteX27" fmla="*/ 387323 w 399147"/>
                    <a:gd name="connsiteY27" fmla="*/ 305480 h 388526"/>
                    <a:gd name="connsiteX28" fmla="*/ 213843 w 399147"/>
                    <a:gd name="connsiteY28" fmla="*/ 139064 h 388526"/>
                    <a:gd name="connsiteX29" fmla="*/ 309955 w 399147"/>
                    <a:gd name="connsiteY29" fmla="*/ 139064 h 388526"/>
                    <a:gd name="connsiteX30" fmla="*/ 309955 w 399147"/>
                    <a:gd name="connsiteY30" fmla="*/ 150080 h 388526"/>
                    <a:gd name="connsiteX31" fmla="*/ 213843 w 399147"/>
                    <a:gd name="connsiteY31" fmla="*/ 150080 h 388526"/>
                    <a:gd name="connsiteX32" fmla="*/ 213843 w 399147"/>
                    <a:gd name="connsiteY32" fmla="*/ 139064 h 388526"/>
                    <a:gd name="connsiteX33" fmla="*/ 213843 w 399147"/>
                    <a:gd name="connsiteY33" fmla="*/ 187677 h 388526"/>
                    <a:gd name="connsiteX34" fmla="*/ 309955 w 399147"/>
                    <a:gd name="connsiteY34" fmla="*/ 187677 h 388526"/>
                    <a:gd name="connsiteX35" fmla="*/ 309955 w 399147"/>
                    <a:gd name="connsiteY35" fmla="*/ 198819 h 388526"/>
                    <a:gd name="connsiteX36" fmla="*/ 213843 w 399147"/>
                    <a:gd name="connsiteY36" fmla="*/ 198819 h 388526"/>
                    <a:gd name="connsiteX37" fmla="*/ 213843 w 399147"/>
                    <a:gd name="connsiteY37" fmla="*/ 187677 h 388526"/>
                    <a:gd name="connsiteX38" fmla="*/ 158293 w 399147"/>
                    <a:gd name="connsiteY38" fmla="*/ 214724 h 388526"/>
                    <a:gd name="connsiteX39" fmla="*/ 144653 w 399147"/>
                    <a:gd name="connsiteY39" fmla="*/ 194272 h 388526"/>
                    <a:gd name="connsiteX40" fmla="*/ 124651 w 399147"/>
                    <a:gd name="connsiteY40" fmla="*/ 165536 h 388526"/>
                    <a:gd name="connsiteX41" fmla="*/ 107488 w 399147"/>
                    <a:gd name="connsiteY41" fmla="*/ 142353 h 388526"/>
                    <a:gd name="connsiteX42" fmla="*/ 107488 w 399147"/>
                    <a:gd name="connsiteY42" fmla="*/ 129629 h 388526"/>
                    <a:gd name="connsiteX43" fmla="*/ 141903 w 399147"/>
                    <a:gd name="connsiteY43" fmla="*/ 129629 h 388526"/>
                    <a:gd name="connsiteX44" fmla="*/ 141903 w 399147"/>
                    <a:gd name="connsiteY44" fmla="*/ 74869 h 388526"/>
                    <a:gd name="connsiteX45" fmla="*/ 107488 w 399147"/>
                    <a:gd name="connsiteY45" fmla="*/ 74869 h 388526"/>
                    <a:gd name="connsiteX46" fmla="*/ 107488 w 399147"/>
                    <a:gd name="connsiteY46" fmla="*/ 0 h 388526"/>
                    <a:gd name="connsiteX47" fmla="*/ 51470 w 399147"/>
                    <a:gd name="connsiteY47" fmla="*/ 0 h 388526"/>
                    <a:gd name="connsiteX48" fmla="*/ 51470 w 399147"/>
                    <a:gd name="connsiteY48" fmla="*/ 74869 h 388526"/>
                    <a:gd name="connsiteX49" fmla="*/ 11035 w 399147"/>
                    <a:gd name="connsiteY49" fmla="*/ 74869 h 388526"/>
                    <a:gd name="connsiteX50" fmla="*/ 11035 w 399147"/>
                    <a:gd name="connsiteY50" fmla="*/ 129629 h 388526"/>
                    <a:gd name="connsiteX51" fmla="*/ 51470 w 399147"/>
                    <a:gd name="connsiteY51" fmla="*/ 129629 h 388526"/>
                    <a:gd name="connsiteX52" fmla="*/ 51470 w 399147"/>
                    <a:gd name="connsiteY52" fmla="*/ 144401 h 388526"/>
                    <a:gd name="connsiteX53" fmla="*/ 29545 w 399147"/>
                    <a:gd name="connsiteY53" fmla="*/ 207446 h 388526"/>
                    <a:gd name="connsiteX54" fmla="*/ 0 w 399147"/>
                    <a:gd name="connsiteY54" fmla="*/ 259365 h 388526"/>
                    <a:gd name="connsiteX55" fmla="*/ 15222 w 399147"/>
                    <a:gd name="connsiteY55" fmla="*/ 289468 h 388526"/>
                    <a:gd name="connsiteX56" fmla="*/ 27371 w 399147"/>
                    <a:gd name="connsiteY56" fmla="*/ 320253 h 388526"/>
                    <a:gd name="connsiteX57" fmla="*/ 39861 w 399147"/>
                    <a:gd name="connsiteY57" fmla="*/ 298094 h 388526"/>
                    <a:gd name="connsiteX58" fmla="*/ 51453 w 399147"/>
                    <a:gd name="connsiteY58" fmla="*/ 271963 h 388526"/>
                    <a:gd name="connsiteX59" fmla="*/ 51453 w 399147"/>
                    <a:gd name="connsiteY59" fmla="*/ 388527 h 388526"/>
                    <a:gd name="connsiteX60" fmla="*/ 107470 w 399147"/>
                    <a:gd name="connsiteY60" fmla="*/ 388527 h 388526"/>
                    <a:gd name="connsiteX61" fmla="*/ 107470 w 399147"/>
                    <a:gd name="connsiteY61" fmla="*/ 217995 h 388526"/>
                    <a:gd name="connsiteX62" fmla="*/ 116564 w 399147"/>
                    <a:gd name="connsiteY62" fmla="*/ 237997 h 388526"/>
                    <a:gd name="connsiteX63" fmla="*/ 123501 w 399147"/>
                    <a:gd name="connsiteY63" fmla="*/ 255609 h 388526"/>
                    <a:gd name="connsiteX64" fmla="*/ 158293 w 399147"/>
                    <a:gd name="connsiteY64" fmla="*/ 214724 h 388526"/>
                    <a:gd name="connsiteX65" fmla="*/ 192260 w 399147"/>
                    <a:gd name="connsiteY65" fmla="*/ 92032 h 388526"/>
                    <a:gd name="connsiteX66" fmla="*/ 248277 w 399147"/>
                    <a:gd name="connsiteY66" fmla="*/ 92032 h 388526"/>
                    <a:gd name="connsiteX67" fmla="*/ 248277 w 399147"/>
                    <a:gd name="connsiteY67" fmla="*/ 72821 h 388526"/>
                    <a:gd name="connsiteX68" fmla="*/ 287131 w 399147"/>
                    <a:gd name="connsiteY68" fmla="*/ 72821 h 388526"/>
                    <a:gd name="connsiteX69" fmla="*/ 287131 w 399147"/>
                    <a:gd name="connsiteY69" fmla="*/ 92014 h 388526"/>
                    <a:gd name="connsiteX70" fmla="*/ 344730 w 399147"/>
                    <a:gd name="connsiteY70" fmla="*/ 92014 h 388526"/>
                    <a:gd name="connsiteX71" fmla="*/ 344730 w 399147"/>
                    <a:gd name="connsiteY71" fmla="*/ 72821 h 388526"/>
                    <a:gd name="connsiteX72" fmla="*/ 384842 w 399147"/>
                    <a:gd name="connsiteY72" fmla="*/ 72821 h 388526"/>
                    <a:gd name="connsiteX73" fmla="*/ 384842 w 399147"/>
                    <a:gd name="connsiteY73" fmla="*/ 24549 h 388526"/>
                    <a:gd name="connsiteX74" fmla="*/ 344730 w 399147"/>
                    <a:gd name="connsiteY74" fmla="*/ 24549 h 388526"/>
                    <a:gd name="connsiteX75" fmla="*/ 344730 w 399147"/>
                    <a:gd name="connsiteY75" fmla="*/ 0 h 388526"/>
                    <a:gd name="connsiteX76" fmla="*/ 287131 w 399147"/>
                    <a:gd name="connsiteY76" fmla="*/ 0 h 388526"/>
                    <a:gd name="connsiteX77" fmla="*/ 287131 w 399147"/>
                    <a:gd name="connsiteY77" fmla="*/ 24531 h 388526"/>
                    <a:gd name="connsiteX78" fmla="*/ 248277 w 399147"/>
                    <a:gd name="connsiteY78" fmla="*/ 24531 h 388526"/>
                    <a:gd name="connsiteX79" fmla="*/ 248277 w 399147"/>
                    <a:gd name="connsiteY79" fmla="*/ 0 h 388526"/>
                    <a:gd name="connsiteX80" fmla="*/ 192260 w 399147"/>
                    <a:gd name="connsiteY80" fmla="*/ 0 h 388526"/>
                    <a:gd name="connsiteX81" fmla="*/ 192260 w 399147"/>
                    <a:gd name="connsiteY81" fmla="*/ 24531 h 388526"/>
                    <a:gd name="connsiteX82" fmla="*/ 150907 w 399147"/>
                    <a:gd name="connsiteY82" fmla="*/ 24531 h 388526"/>
                    <a:gd name="connsiteX83" fmla="*/ 150907 w 399147"/>
                    <a:gd name="connsiteY83" fmla="*/ 72821 h 388526"/>
                    <a:gd name="connsiteX84" fmla="*/ 192260 w 399147"/>
                    <a:gd name="connsiteY84" fmla="*/ 72821 h 388526"/>
                    <a:gd name="connsiteX85" fmla="*/ 192260 w 399147"/>
                    <a:gd name="connsiteY85" fmla="*/ 92032 h 388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99147" h="388526">
                      <a:moveTo>
                        <a:pt x="387323" y="305498"/>
                      </a:moveTo>
                      <a:lnTo>
                        <a:pt x="387323" y="257334"/>
                      </a:lnTo>
                      <a:lnTo>
                        <a:pt x="291211" y="257334"/>
                      </a:lnTo>
                      <a:cubicBezTo>
                        <a:pt x="291552" y="254387"/>
                        <a:pt x="291894" y="251422"/>
                        <a:pt x="292235" y="248475"/>
                      </a:cubicBezTo>
                      <a:lnTo>
                        <a:pt x="293260" y="239273"/>
                      </a:lnTo>
                      <a:lnTo>
                        <a:pt x="367212" y="239273"/>
                      </a:lnTo>
                      <a:lnTo>
                        <a:pt x="367212" y="98628"/>
                      </a:lnTo>
                      <a:lnTo>
                        <a:pt x="159084" y="98628"/>
                      </a:lnTo>
                      <a:lnTo>
                        <a:pt x="159084" y="239273"/>
                      </a:lnTo>
                      <a:lnTo>
                        <a:pt x="235193" y="239273"/>
                      </a:lnTo>
                      <a:lnTo>
                        <a:pt x="234061" y="248475"/>
                      </a:lnTo>
                      <a:cubicBezTo>
                        <a:pt x="233720" y="251422"/>
                        <a:pt x="233271" y="254387"/>
                        <a:pt x="232696" y="257334"/>
                      </a:cubicBezTo>
                      <a:lnTo>
                        <a:pt x="143970" y="257334"/>
                      </a:lnTo>
                      <a:lnTo>
                        <a:pt x="143970" y="305498"/>
                      </a:lnTo>
                      <a:lnTo>
                        <a:pt x="211453" y="305498"/>
                      </a:lnTo>
                      <a:cubicBezTo>
                        <a:pt x="204067" y="313226"/>
                        <a:pt x="193500" y="320145"/>
                        <a:pt x="179751" y="326058"/>
                      </a:cubicBezTo>
                      <a:cubicBezTo>
                        <a:pt x="166111" y="331970"/>
                        <a:pt x="148283" y="336966"/>
                        <a:pt x="126358" y="341046"/>
                      </a:cubicBezTo>
                      <a:cubicBezTo>
                        <a:pt x="132145" y="347174"/>
                        <a:pt x="137824" y="354686"/>
                        <a:pt x="143629" y="363762"/>
                      </a:cubicBezTo>
                      <a:cubicBezTo>
                        <a:pt x="149308" y="372730"/>
                        <a:pt x="153513" y="381033"/>
                        <a:pt x="156245" y="388527"/>
                      </a:cubicBezTo>
                      <a:cubicBezTo>
                        <a:pt x="188629" y="380799"/>
                        <a:pt x="214077" y="371022"/>
                        <a:pt x="232480" y="359215"/>
                      </a:cubicBezTo>
                      <a:cubicBezTo>
                        <a:pt x="250990" y="347516"/>
                        <a:pt x="264523" y="333660"/>
                        <a:pt x="273149" y="317755"/>
                      </a:cubicBezTo>
                      <a:cubicBezTo>
                        <a:pt x="282692" y="334792"/>
                        <a:pt x="294733" y="349115"/>
                        <a:pt x="309398" y="360815"/>
                      </a:cubicBezTo>
                      <a:cubicBezTo>
                        <a:pt x="324171" y="372622"/>
                        <a:pt x="341998" y="381500"/>
                        <a:pt x="363133" y="387736"/>
                      </a:cubicBezTo>
                      <a:cubicBezTo>
                        <a:pt x="367105" y="379775"/>
                        <a:pt x="372568" y="371148"/>
                        <a:pt x="379379" y="361713"/>
                      </a:cubicBezTo>
                      <a:cubicBezTo>
                        <a:pt x="386190" y="352404"/>
                        <a:pt x="392786" y="344676"/>
                        <a:pt x="399148" y="338656"/>
                      </a:cubicBezTo>
                      <a:cubicBezTo>
                        <a:pt x="384034" y="335708"/>
                        <a:pt x="370753" y="331503"/>
                        <a:pt x="359161" y="325932"/>
                      </a:cubicBezTo>
                      <a:cubicBezTo>
                        <a:pt x="347569" y="320253"/>
                        <a:pt x="337577" y="313442"/>
                        <a:pt x="329275" y="305480"/>
                      </a:cubicBezTo>
                      <a:lnTo>
                        <a:pt x="387323" y="305480"/>
                      </a:lnTo>
                      <a:close/>
                      <a:moveTo>
                        <a:pt x="213843" y="139064"/>
                      </a:moveTo>
                      <a:lnTo>
                        <a:pt x="309955" y="139064"/>
                      </a:lnTo>
                      <a:lnTo>
                        <a:pt x="309955" y="150080"/>
                      </a:lnTo>
                      <a:lnTo>
                        <a:pt x="213843" y="150080"/>
                      </a:lnTo>
                      <a:lnTo>
                        <a:pt x="213843" y="139064"/>
                      </a:lnTo>
                      <a:close/>
                      <a:moveTo>
                        <a:pt x="213843" y="187677"/>
                      </a:moveTo>
                      <a:lnTo>
                        <a:pt x="309955" y="187677"/>
                      </a:lnTo>
                      <a:lnTo>
                        <a:pt x="309955" y="198819"/>
                      </a:lnTo>
                      <a:lnTo>
                        <a:pt x="213843" y="198819"/>
                      </a:lnTo>
                      <a:lnTo>
                        <a:pt x="213843" y="187677"/>
                      </a:lnTo>
                      <a:close/>
                      <a:moveTo>
                        <a:pt x="158293" y="214724"/>
                      </a:moveTo>
                      <a:cubicBezTo>
                        <a:pt x="155562" y="210411"/>
                        <a:pt x="151015" y="203582"/>
                        <a:pt x="144653" y="194272"/>
                      </a:cubicBezTo>
                      <a:cubicBezTo>
                        <a:pt x="138291" y="184963"/>
                        <a:pt x="131695" y="175294"/>
                        <a:pt x="124651" y="165536"/>
                      </a:cubicBezTo>
                      <a:cubicBezTo>
                        <a:pt x="117714" y="155759"/>
                        <a:pt x="112035" y="148032"/>
                        <a:pt x="107488" y="142353"/>
                      </a:cubicBezTo>
                      <a:lnTo>
                        <a:pt x="107488" y="129629"/>
                      </a:lnTo>
                      <a:lnTo>
                        <a:pt x="141903" y="129629"/>
                      </a:lnTo>
                      <a:lnTo>
                        <a:pt x="141903" y="74869"/>
                      </a:lnTo>
                      <a:lnTo>
                        <a:pt x="107488" y="74869"/>
                      </a:lnTo>
                      <a:lnTo>
                        <a:pt x="107488" y="0"/>
                      </a:lnTo>
                      <a:lnTo>
                        <a:pt x="51470" y="0"/>
                      </a:lnTo>
                      <a:lnTo>
                        <a:pt x="51470" y="74869"/>
                      </a:lnTo>
                      <a:lnTo>
                        <a:pt x="11035" y="74869"/>
                      </a:lnTo>
                      <a:lnTo>
                        <a:pt x="11035" y="129629"/>
                      </a:lnTo>
                      <a:lnTo>
                        <a:pt x="51470" y="129629"/>
                      </a:lnTo>
                      <a:lnTo>
                        <a:pt x="51470" y="144401"/>
                      </a:lnTo>
                      <a:cubicBezTo>
                        <a:pt x="45684" y="165877"/>
                        <a:pt x="38405" y="186886"/>
                        <a:pt x="29545" y="207446"/>
                      </a:cubicBezTo>
                      <a:cubicBezTo>
                        <a:pt x="20793" y="228005"/>
                        <a:pt x="10909" y="245383"/>
                        <a:pt x="0" y="259365"/>
                      </a:cubicBezTo>
                      <a:cubicBezTo>
                        <a:pt x="4888" y="267884"/>
                        <a:pt x="9992" y="278002"/>
                        <a:pt x="15222" y="289468"/>
                      </a:cubicBezTo>
                      <a:cubicBezTo>
                        <a:pt x="20452" y="300933"/>
                        <a:pt x="24423" y="311159"/>
                        <a:pt x="27371" y="320253"/>
                      </a:cubicBezTo>
                      <a:cubicBezTo>
                        <a:pt x="31684" y="313657"/>
                        <a:pt x="35781" y="306271"/>
                        <a:pt x="39861" y="298094"/>
                      </a:cubicBezTo>
                      <a:cubicBezTo>
                        <a:pt x="43959" y="289917"/>
                        <a:pt x="47822" y="281165"/>
                        <a:pt x="51453" y="271963"/>
                      </a:cubicBezTo>
                      <a:lnTo>
                        <a:pt x="51453" y="388527"/>
                      </a:lnTo>
                      <a:lnTo>
                        <a:pt x="107470" y="388527"/>
                      </a:lnTo>
                      <a:lnTo>
                        <a:pt x="107470" y="217995"/>
                      </a:lnTo>
                      <a:cubicBezTo>
                        <a:pt x="110759" y="224932"/>
                        <a:pt x="113832" y="231635"/>
                        <a:pt x="116564" y="237997"/>
                      </a:cubicBezTo>
                      <a:cubicBezTo>
                        <a:pt x="119295" y="244359"/>
                        <a:pt x="121559" y="250272"/>
                        <a:pt x="123501" y="255609"/>
                      </a:cubicBezTo>
                      <a:lnTo>
                        <a:pt x="158293" y="214724"/>
                      </a:lnTo>
                      <a:close/>
                      <a:moveTo>
                        <a:pt x="192260" y="92032"/>
                      </a:moveTo>
                      <a:lnTo>
                        <a:pt x="248277" y="92032"/>
                      </a:lnTo>
                      <a:lnTo>
                        <a:pt x="248277" y="72821"/>
                      </a:lnTo>
                      <a:lnTo>
                        <a:pt x="287131" y="72821"/>
                      </a:lnTo>
                      <a:lnTo>
                        <a:pt x="287131" y="92014"/>
                      </a:lnTo>
                      <a:lnTo>
                        <a:pt x="344730" y="92014"/>
                      </a:lnTo>
                      <a:lnTo>
                        <a:pt x="344730" y="72821"/>
                      </a:lnTo>
                      <a:lnTo>
                        <a:pt x="384842" y="72821"/>
                      </a:lnTo>
                      <a:lnTo>
                        <a:pt x="384842" y="24549"/>
                      </a:lnTo>
                      <a:lnTo>
                        <a:pt x="344730" y="24549"/>
                      </a:lnTo>
                      <a:lnTo>
                        <a:pt x="344730" y="0"/>
                      </a:lnTo>
                      <a:lnTo>
                        <a:pt x="287131" y="0"/>
                      </a:lnTo>
                      <a:lnTo>
                        <a:pt x="287131" y="24531"/>
                      </a:lnTo>
                      <a:lnTo>
                        <a:pt x="248277" y="24531"/>
                      </a:lnTo>
                      <a:lnTo>
                        <a:pt x="248277" y="0"/>
                      </a:lnTo>
                      <a:lnTo>
                        <a:pt x="192260" y="0"/>
                      </a:lnTo>
                      <a:lnTo>
                        <a:pt x="192260" y="24531"/>
                      </a:lnTo>
                      <a:lnTo>
                        <a:pt x="150907" y="24531"/>
                      </a:lnTo>
                      <a:lnTo>
                        <a:pt x="150907" y="72821"/>
                      </a:lnTo>
                      <a:lnTo>
                        <a:pt x="192260" y="72821"/>
                      </a:lnTo>
                      <a:lnTo>
                        <a:pt x="192260" y="9203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7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103D7BF9-786C-1FDB-BA44-AAE40E0AB349}"/>
                    </a:ext>
                  </a:extLst>
                </p:cNvPr>
                <p:cNvSpPr/>
                <p:nvPr userDrawn="1"/>
              </p:nvSpPr>
              <p:spPr>
                <a:xfrm>
                  <a:off x="3480148" y="3420876"/>
                  <a:ext cx="396829" cy="390287"/>
                </a:xfrm>
                <a:custGeom>
                  <a:avLst/>
                  <a:gdLst>
                    <a:gd name="connsiteX0" fmla="*/ 340992 w 396829"/>
                    <a:gd name="connsiteY0" fmla="*/ 106823 h 390287"/>
                    <a:gd name="connsiteX1" fmla="*/ 330802 w 396829"/>
                    <a:gd name="connsiteY1" fmla="*/ 108530 h 390287"/>
                    <a:gd name="connsiteX2" fmla="*/ 221930 w 396829"/>
                    <a:gd name="connsiteY2" fmla="*/ 108530 h 390287"/>
                    <a:gd name="connsiteX3" fmla="*/ 221930 w 396829"/>
                    <a:gd name="connsiteY3" fmla="*/ 76253 h 390287"/>
                    <a:gd name="connsiteX4" fmla="*/ 308931 w 396829"/>
                    <a:gd name="connsiteY4" fmla="*/ 66962 h 390287"/>
                    <a:gd name="connsiteX5" fmla="*/ 388347 w 396829"/>
                    <a:gd name="connsiteY5" fmla="*/ 47355 h 390287"/>
                    <a:gd name="connsiteX6" fmla="*/ 347911 w 396829"/>
                    <a:gd name="connsiteY6" fmla="*/ 0 h 390287"/>
                    <a:gd name="connsiteX7" fmla="*/ 264307 w 396829"/>
                    <a:gd name="connsiteY7" fmla="*/ 19265 h 390287"/>
                    <a:gd name="connsiteX8" fmla="*/ 164386 w 396829"/>
                    <a:gd name="connsiteY8" fmla="*/ 27766 h 390287"/>
                    <a:gd name="connsiteX9" fmla="*/ 164386 w 396829"/>
                    <a:gd name="connsiteY9" fmla="*/ 123608 h 390287"/>
                    <a:gd name="connsiteX10" fmla="*/ 161780 w 396829"/>
                    <a:gd name="connsiteY10" fmla="*/ 198945 h 390287"/>
                    <a:gd name="connsiteX11" fmla="*/ 147960 w 396829"/>
                    <a:gd name="connsiteY11" fmla="*/ 281416 h 390287"/>
                    <a:gd name="connsiteX12" fmla="*/ 114209 w 396829"/>
                    <a:gd name="connsiteY12" fmla="*/ 356412 h 390287"/>
                    <a:gd name="connsiteX13" fmla="*/ 139926 w 396829"/>
                    <a:gd name="connsiteY13" fmla="*/ 371705 h 390287"/>
                    <a:gd name="connsiteX14" fmla="*/ 163146 w 396829"/>
                    <a:gd name="connsiteY14" fmla="*/ 390288 h 390287"/>
                    <a:gd name="connsiteX15" fmla="*/ 176283 w 396829"/>
                    <a:gd name="connsiteY15" fmla="*/ 368758 h 390287"/>
                    <a:gd name="connsiteX16" fmla="*/ 187264 w 396829"/>
                    <a:gd name="connsiteY16" fmla="*/ 345090 h 390287"/>
                    <a:gd name="connsiteX17" fmla="*/ 203456 w 396829"/>
                    <a:gd name="connsiteY17" fmla="*/ 366494 h 390287"/>
                    <a:gd name="connsiteX18" fmla="*/ 216593 w 396829"/>
                    <a:gd name="connsiteY18" fmla="*/ 387898 h 390287"/>
                    <a:gd name="connsiteX19" fmla="*/ 255340 w 396829"/>
                    <a:gd name="connsiteY19" fmla="*/ 364553 h 390287"/>
                    <a:gd name="connsiteX20" fmla="*/ 288767 w 396829"/>
                    <a:gd name="connsiteY20" fmla="*/ 336014 h 390287"/>
                    <a:gd name="connsiteX21" fmla="*/ 357759 w 396829"/>
                    <a:gd name="connsiteY21" fmla="*/ 389479 h 390287"/>
                    <a:gd name="connsiteX22" fmla="*/ 375425 w 396829"/>
                    <a:gd name="connsiteY22" fmla="*/ 362288 h 390287"/>
                    <a:gd name="connsiteX23" fmla="*/ 396830 w 396829"/>
                    <a:gd name="connsiteY23" fmla="*/ 338494 h 390287"/>
                    <a:gd name="connsiteX24" fmla="*/ 357526 w 396829"/>
                    <a:gd name="connsiteY24" fmla="*/ 316856 h 390287"/>
                    <a:gd name="connsiteX25" fmla="*/ 325914 w 396829"/>
                    <a:gd name="connsiteY25" fmla="*/ 287509 h 390287"/>
                    <a:gd name="connsiteX26" fmla="*/ 358766 w 396829"/>
                    <a:gd name="connsiteY26" fmla="*/ 212172 h 390287"/>
                    <a:gd name="connsiteX27" fmla="*/ 378139 w 396829"/>
                    <a:gd name="connsiteY27" fmla="*/ 117013 h 390287"/>
                    <a:gd name="connsiteX28" fmla="*/ 340992 w 396829"/>
                    <a:gd name="connsiteY28" fmla="*/ 106823 h 390287"/>
                    <a:gd name="connsiteX29" fmla="*/ 313693 w 396829"/>
                    <a:gd name="connsiteY29" fmla="*/ 161079 h 390287"/>
                    <a:gd name="connsiteX30" fmla="*/ 290474 w 396829"/>
                    <a:gd name="connsiteY30" fmla="*/ 230862 h 390287"/>
                    <a:gd name="connsiteX31" fmla="*/ 277445 w 396829"/>
                    <a:gd name="connsiteY31" fmla="*/ 197220 h 390287"/>
                    <a:gd name="connsiteX32" fmla="*/ 267596 w 396829"/>
                    <a:gd name="connsiteY32" fmla="*/ 161079 h 390287"/>
                    <a:gd name="connsiteX33" fmla="*/ 313693 w 396829"/>
                    <a:gd name="connsiteY33" fmla="*/ 161079 h 390287"/>
                    <a:gd name="connsiteX34" fmla="*/ 191343 w 396829"/>
                    <a:gd name="connsiteY34" fmla="*/ 334414 h 390287"/>
                    <a:gd name="connsiteX35" fmla="*/ 210950 w 396829"/>
                    <a:gd name="connsiteY35" fmla="*/ 259994 h 390287"/>
                    <a:gd name="connsiteX36" fmla="*/ 219900 w 396829"/>
                    <a:gd name="connsiteY36" fmla="*/ 184765 h 390287"/>
                    <a:gd name="connsiteX37" fmla="*/ 235301 w 396829"/>
                    <a:gd name="connsiteY37" fmla="*/ 238123 h 390287"/>
                    <a:gd name="connsiteX38" fmla="*/ 255358 w 396829"/>
                    <a:gd name="connsiteY38" fmla="*/ 285478 h 390287"/>
                    <a:gd name="connsiteX39" fmla="*/ 225794 w 396829"/>
                    <a:gd name="connsiteY39" fmla="*/ 313352 h 390287"/>
                    <a:gd name="connsiteX40" fmla="*/ 191343 w 396829"/>
                    <a:gd name="connsiteY40" fmla="*/ 334414 h 390287"/>
                    <a:gd name="connsiteX41" fmla="*/ 159965 w 396829"/>
                    <a:gd name="connsiteY41" fmla="*/ 207535 h 390287"/>
                    <a:gd name="connsiteX42" fmla="*/ 146486 w 396829"/>
                    <a:gd name="connsiteY42" fmla="*/ 185898 h 390287"/>
                    <a:gd name="connsiteX43" fmla="*/ 127005 w 396829"/>
                    <a:gd name="connsiteY43" fmla="*/ 155885 h 390287"/>
                    <a:gd name="connsiteX44" fmla="*/ 111370 w 396829"/>
                    <a:gd name="connsiteY44" fmla="*/ 133349 h 390287"/>
                    <a:gd name="connsiteX45" fmla="*/ 111370 w 396829"/>
                    <a:gd name="connsiteY45" fmla="*/ 129269 h 390287"/>
                    <a:gd name="connsiteX46" fmla="*/ 152147 w 396829"/>
                    <a:gd name="connsiteY46" fmla="*/ 129269 h 390287"/>
                    <a:gd name="connsiteX47" fmla="*/ 152147 w 396829"/>
                    <a:gd name="connsiteY47" fmla="*/ 74672 h 390287"/>
                    <a:gd name="connsiteX48" fmla="*/ 111370 w 396829"/>
                    <a:gd name="connsiteY48" fmla="*/ 74672 h 390287"/>
                    <a:gd name="connsiteX49" fmla="*/ 111370 w 396829"/>
                    <a:gd name="connsiteY49" fmla="*/ 0 h 390287"/>
                    <a:gd name="connsiteX50" fmla="*/ 56305 w 396829"/>
                    <a:gd name="connsiteY50" fmla="*/ 0 h 390287"/>
                    <a:gd name="connsiteX51" fmla="*/ 56305 w 396829"/>
                    <a:gd name="connsiteY51" fmla="*/ 74654 h 390287"/>
                    <a:gd name="connsiteX52" fmla="*/ 10657 w 396829"/>
                    <a:gd name="connsiteY52" fmla="*/ 74654 h 390287"/>
                    <a:gd name="connsiteX53" fmla="*/ 10657 w 396829"/>
                    <a:gd name="connsiteY53" fmla="*/ 129251 h 390287"/>
                    <a:gd name="connsiteX54" fmla="*/ 54723 w 396829"/>
                    <a:gd name="connsiteY54" fmla="*/ 129251 h 390287"/>
                    <a:gd name="connsiteX55" fmla="*/ 41011 w 396829"/>
                    <a:gd name="connsiteY55" fmla="*/ 177163 h 390287"/>
                    <a:gd name="connsiteX56" fmla="*/ 22428 w 396829"/>
                    <a:gd name="connsiteY56" fmla="*/ 222811 h 390287"/>
                    <a:gd name="connsiteX57" fmla="*/ 0 w 396829"/>
                    <a:gd name="connsiteY57" fmla="*/ 258503 h 390287"/>
                    <a:gd name="connsiteX58" fmla="*/ 14054 w 396829"/>
                    <a:gd name="connsiteY58" fmla="*/ 288515 h 390287"/>
                    <a:gd name="connsiteX59" fmla="*/ 25376 w 396829"/>
                    <a:gd name="connsiteY59" fmla="*/ 318869 h 390287"/>
                    <a:gd name="connsiteX60" fmla="*/ 41694 w 396829"/>
                    <a:gd name="connsiteY60" fmla="*/ 286125 h 390287"/>
                    <a:gd name="connsiteX61" fmla="*/ 56305 w 396829"/>
                    <a:gd name="connsiteY61" fmla="*/ 245455 h 390287"/>
                    <a:gd name="connsiteX62" fmla="*/ 56305 w 396829"/>
                    <a:gd name="connsiteY62" fmla="*/ 387395 h 390287"/>
                    <a:gd name="connsiteX63" fmla="*/ 111370 w 396829"/>
                    <a:gd name="connsiteY63" fmla="*/ 387395 h 390287"/>
                    <a:gd name="connsiteX64" fmla="*/ 111370 w 396829"/>
                    <a:gd name="connsiteY64" fmla="*/ 208739 h 390287"/>
                    <a:gd name="connsiteX65" fmla="*/ 119744 w 396829"/>
                    <a:gd name="connsiteY65" fmla="*/ 231402 h 390287"/>
                    <a:gd name="connsiteX66" fmla="*/ 126088 w 396829"/>
                    <a:gd name="connsiteY66" fmla="*/ 251224 h 390287"/>
                    <a:gd name="connsiteX67" fmla="*/ 159965 w 396829"/>
                    <a:gd name="connsiteY67" fmla="*/ 207535 h 390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96829" h="390287">
                      <a:moveTo>
                        <a:pt x="340992" y="106823"/>
                      </a:moveTo>
                      <a:lnTo>
                        <a:pt x="330802" y="108530"/>
                      </a:lnTo>
                      <a:lnTo>
                        <a:pt x="221930" y="108530"/>
                      </a:lnTo>
                      <a:lnTo>
                        <a:pt x="221930" y="76253"/>
                      </a:lnTo>
                      <a:cubicBezTo>
                        <a:pt x="251152" y="74672"/>
                        <a:pt x="280158" y="71617"/>
                        <a:pt x="308931" y="66962"/>
                      </a:cubicBezTo>
                      <a:cubicBezTo>
                        <a:pt x="337703" y="62433"/>
                        <a:pt x="364103" y="55856"/>
                        <a:pt x="388347" y="47355"/>
                      </a:cubicBezTo>
                      <a:lnTo>
                        <a:pt x="347911" y="0"/>
                      </a:lnTo>
                      <a:cubicBezTo>
                        <a:pt x="324692" y="8267"/>
                        <a:pt x="296818" y="14719"/>
                        <a:pt x="264307" y="19265"/>
                      </a:cubicBezTo>
                      <a:cubicBezTo>
                        <a:pt x="231797" y="23686"/>
                        <a:pt x="198496" y="26508"/>
                        <a:pt x="164386" y="27766"/>
                      </a:cubicBezTo>
                      <a:lnTo>
                        <a:pt x="164386" y="123608"/>
                      </a:lnTo>
                      <a:cubicBezTo>
                        <a:pt x="164619" y="146270"/>
                        <a:pt x="163703" y="171413"/>
                        <a:pt x="161780" y="198945"/>
                      </a:cubicBezTo>
                      <a:cubicBezTo>
                        <a:pt x="159749" y="226477"/>
                        <a:pt x="155094" y="253884"/>
                        <a:pt x="147960" y="281416"/>
                      </a:cubicBezTo>
                      <a:cubicBezTo>
                        <a:pt x="140717" y="308823"/>
                        <a:pt x="129503" y="333875"/>
                        <a:pt x="114209" y="356412"/>
                      </a:cubicBezTo>
                      <a:cubicBezTo>
                        <a:pt x="121577" y="359700"/>
                        <a:pt x="130060" y="364786"/>
                        <a:pt x="139926" y="371705"/>
                      </a:cubicBezTo>
                      <a:cubicBezTo>
                        <a:pt x="149793" y="378624"/>
                        <a:pt x="157485" y="384843"/>
                        <a:pt x="163146" y="390288"/>
                      </a:cubicBezTo>
                      <a:cubicBezTo>
                        <a:pt x="167908" y="383603"/>
                        <a:pt x="172203" y="376360"/>
                        <a:pt x="176283" y="368758"/>
                      </a:cubicBezTo>
                      <a:cubicBezTo>
                        <a:pt x="180362" y="361156"/>
                        <a:pt x="183993" y="353231"/>
                        <a:pt x="187264" y="345090"/>
                      </a:cubicBezTo>
                      <a:cubicBezTo>
                        <a:pt x="192709" y="351433"/>
                        <a:pt x="198136" y="358568"/>
                        <a:pt x="203456" y="366494"/>
                      </a:cubicBezTo>
                      <a:cubicBezTo>
                        <a:pt x="208775" y="374311"/>
                        <a:pt x="213196" y="381446"/>
                        <a:pt x="216593" y="387898"/>
                      </a:cubicBezTo>
                      <a:cubicBezTo>
                        <a:pt x="230413" y="380871"/>
                        <a:pt x="243335" y="373179"/>
                        <a:pt x="255340" y="364553"/>
                      </a:cubicBezTo>
                      <a:cubicBezTo>
                        <a:pt x="267237" y="355944"/>
                        <a:pt x="278451" y="346419"/>
                        <a:pt x="288767" y="336014"/>
                      </a:cubicBezTo>
                      <a:cubicBezTo>
                        <a:pt x="307116" y="357759"/>
                        <a:pt x="329993" y="375551"/>
                        <a:pt x="357759" y="389479"/>
                      </a:cubicBezTo>
                      <a:cubicBezTo>
                        <a:pt x="362073" y="381105"/>
                        <a:pt x="367949" y="372029"/>
                        <a:pt x="375425" y="362288"/>
                      </a:cubicBezTo>
                      <a:cubicBezTo>
                        <a:pt x="382902" y="352548"/>
                        <a:pt x="390036" y="344622"/>
                        <a:pt x="396830" y="338494"/>
                      </a:cubicBezTo>
                      <a:cubicBezTo>
                        <a:pt x="382434" y="332599"/>
                        <a:pt x="369297" y="325357"/>
                        <a:pt x="357526" y="316856"/>
                      </a:cubicBezTo>
                      <a:cubicBezTo>
                        <a:pt x="345862" y="308356"/>
                        <a:pt x="335205" y="298507"/>
                        <a:pt x="325914" y="287509"/>
                      </a:cubicBezTo>
                      <a:cubicBezTo>
                        <a:pt x="339177" y="265530"/>
                        <a:pt x="350050" y="240495"/>
                        <a:pt x="358766" y="212172"/>
                      </a:cubicBezTo>
                      <a:cubicBezTo>
                        <a:pt x="367374" y="183957"/>
                        <a:pt x="373826" y="152237"/>
                        <a:pt x="378139" y="117013"/>
                      </a:cubicBezTo>
                      <a:lnTo>
                        <a:pt x="340992" y="106823"/>
                      </a:lnTo>
                      <a:close/>
                      <a:moveTo>
                        <a:pt x="313693" y="161079"/>
                      </a:moveTo>
                      <a:cubicBezTo>
                        <a:pt x="307924" y="186347"/>
                        <a:pt x="300215" y="209566"/>
                        <a:pt x="290474" y="230862"/>
                      </a:cubicBezTo>
                      <a:cubicBezTo>
                        <a:pt x="285604" y="219990"/>
                        <a:pt x="281183" y="208775"/>
                        <a:pt x="277445" y="197220"/>
                      </a:cubicBezTo>
                      <a:cubicBezTo>
                        <a:pt x="273707" y="185556"/>
                        <a:pt x="270418" y="173551"/>
                        <a:pt x="267596" y="161079"/>
                      </a:cubicBezTo>
                      <a:lnTo>
                        <a:pt x="313693" y="161079"/>
                      </a:lnTo>
                      <a:close/>
                      <a:moveTo>
                        <a:pt x="191343" y="334414"/>
                      </a:moveTo>
                      <a:cubicBezTo>
                        <a:pt x="199951" y="310620"/>
                        <a:pt x="206529" y="285927"/>
                        <a:pt x="210950" y="259994"/>
                      </a:cubicBezTo>
                      <a:cubicBezTo>
                        <a:pt x="215371" y="234169"/>
                        <a:pt x="218318" y="209135"/>
                        <a:pt x="219900" y="184765"/>
                      </a:cubicBezTo>
                      <a:cubicBezTo>
                        <a:pt x="224321" y="203564"/>
                        <a:pt x="229533" y="221355"/>
                        <a:pt x="235301" y="238123"/>
                      </a:cubicBezTo>
                      <a:cubicBezTo>
                        <a:pt x="241196" y="254998"/>
                        <a:pt x="247881" y="270741"/>
                        <a:pt x="255358" y="285478"/>
                      </a:cubicBezTo>
                      <a:cubicBezTo>
                        <a:pt x="246408" y="295901"/>
                        <a:pt x="236559" y="305193"/>
                        <a:pt x="225794" y="313352"/>
                      </a:cubicBezTo>
                      <a:cubicBezTo>
                        <a:pt x="215029" y="321493"/>
                        <a:pt x="203582" y="328520"/>
                        <a:pt x="191343" y="334414"/>
                      </a:cubicBezTo>
                      <a:close/>
                      <a:moveTo>
                        <a:pt x="159965" y="207535"/>
                      </a:moveTo>
                      <a:cubicBezTo>
                        <a:pt x="157359" y="203114"/>
                        <a:pt x="152830" y="195872"/>
                        <a:pt x="146486" y="185898"/>
                      </a:cubicBezTo>
                      <a:cubicBezTo>
                        <a:pt x="140142" y="175923"/>
                        <a:pt x="133690" y="165967"/>
                        <a:pt x="127005" y="155885"/>
                      </a:cubicBezTo>
                      <a:cubicBezTo>
                        <a:pt x="120320" y="145803"/>
                        <a:pt x="115108" y="138327"/>
                        <a:pt x="111370" y="133349"/>
                      </a:cubicBezTo>
                      <a:lnTo>
                        <a:pt x="111370" y="129269"/>
                      </a:lnTo>
                      <a:lnTo>
                        <a:pt x="152147" y="129269"/>
                      </a:lnTo>
                      <a:lnTo>
                        <a:pt x="152147" y="74672"/>
                      </a:lnTo>
                      <a:lnTo>
                        <a:pt x="111370" y="74672"/>
                      </a:lnTo>
                      <a:lnTo>
                        <a:pt x="111370" y="0"/>
                      </a:lnTo>
                      <a:lnTo>
                        <a:pt x="56305" y="0"/>
                      </a:lnTo>
                      <a:lnTo>
                        <a:pt x="56305" y="74654"/>
                      </a:lnTo>
                      <a:lnTo>
                        <a:pt x="10657" y="74654"/>
                      </a:lnTo>
                      <a:lnTo>
                        <a:pt x="10657" y="129251"/>
                      </a:lnTo>
                      <a:lnTo>
                        <a:pt x="54723" y="129251"/>
                      </a:lnTo>
                      <a:cubicBezTo>
                        <a:pt x="50985" y="144994"/>
                        <a:pt x="46456" y="160971"/>
                        <a:pt x="41011" y="177163"/>
                      </a:cubicBezTo>
                      <a:cubicBezTo>
                        <a:pt x="35566" y="193482"/>
                        <a:pt x="29348" y="208650"/>
                        <a:pt x="22428" y="222811"/>
                      </a:cubicBezTo>
                      <a:cubicBezTo>
                        <a:pt x="15509" y="237081"/>
                        <a:pt x="8033" y="248978"/>
                        <a:pt x="0" y="258503"/>
                      </a:cubicBezTo>
                      <a:cubicBezTo>
                        <a:pt x="4529" y="267003"/>
                        <a:pt x="9183" y="276959"/>
                        <a:pt x="14054" y="288515"/>
                      </a:cubicBezTo>
                      <a:cubicBezTo>
                        <a:pt x="18924" y="300179"/>
                        <a:pt x="22662" y="310261"/>
                        <a:pt x="25376" y="318869"/>
                      </a:cubicBezTo>
                      <a:cubicBezTo>
                        <a:pt x="31037" y="309578"/>
                        <a:pt x="36482" y="298705"/>
                        <a:pt x="41694" y="286125"/>
                      </a:cubicBezTo>
                      <a:cubicBezTo>
                        <a:pt x="47014" y="273671"/>
                        <a:pt x="51776" y="260066"/>
                        <a:pt x="56305" y="245455"/>
                      </a:cubicBezTo>
                      <a:lnTo>
                        <a:pt x="56305" y="387395"/>
                      </a:lnTo>
                      <a:lnTo>
                        <a:pt x="111370" y="387395"/>
                      </a:lnTo>
                      <a:lnTo>
                        <a:pt x="111370" y="208739"/>
                      </a:lnTo>
                      <a:cubicBezTo>
                        <a:pt x="114425" y="216557"/>
                        <a:pt x="117264" y="224141"/>
                        <a:pt x="119744" y="231402"/>
                      </a:cubicBezTo>
                      <a:cubicBezTo>
                        <a:pt x="122350" y="238644"/>
                        <a:pt x="124381" y="245222"/>
                        <a:pt x="126088" y="251224"/>
                      </a:cubicBezTo>
                      <a:lnTo>
                        <a:pt x="159965" y="20753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7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0" name="组合 49">
                  <a:extLst>
                    <a:ext uri="{FF2B5EF4-FFF2-40B4-BE49-F238E27FC236}">
                      <a16:creationId xmlns:a16="http://schemas.microsoft.com/office/drawing/2014/main" id="{8B3EA76D-F002-A50C-DDDC-02BF98D12F4E}"/>
                    </a:ext>
                  </a:extLst>
                </p:cNvPr>
                <p:cNvGrpSpPr/>
                <p:nvPr userDrawn="1"/>
              </p:nvGrpSpPr>
              <p:grpSpPr>
                <a:xfrm>
                  <a:off x="2038610" y="3870398"/>
                  <a:ext cx="413489" cy="89750"/>
                  <a:chOff x="8686551" y="964247"/>
                  <a:chExt cx="413489" cy="89750"/>
                </a:xfrm>
              </p:grpSpPr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C3F12ABE-46D9-4EEF-CF7D-BAF7EB51D92D}"/>
                      </a:ext>
                    </a:extLst>
                  </p:cNvPr>
                  <p:cNvSpPr/>
                  <p:nvPr/>
                </p:nvSpPr>
                <p:spPr>
                  <a:xfrm>
                    <a:off x="8686551" y="964247"/>
                    <a:ext cx="120678" cy="87629"/>
                  </a:xfrm>
                  <a:custGeom>
                    <a:avLst/>
                    <a:gdLst>
                      <a:gd name="connsiteX0" fmla="*/ 24351 w 120678"/>
                      <a:gd name="connsiteY0" fmla="*/ 87629 h 87629"/>
                      <a:gd name="connsiteX1" fmla="*/ 41730 w 120678"/>
                      <a:gd name="connsiteY1" fmla="*/ 87629 h 87629"/>
                      <a:gd name="connsiteX2" fmla="*/ 53897 w 120678"/>
                      <a:gd name="connsiteY2" fmla="*/ 40706 h 87629"/>
                      <a:gd name="connsiteX3" fmla="*/ 57006 w 120678"/>
                      <a:gd name="connsiteY3" fmla="*/ 28054 h 87629"/>
                      <a:gd name="connsiteX4" fmla="*/ 59863 w 120678"/>
                      <a:gd name="connsiteY4" fmla="*/ 15150 h 87629"/>
                      <a:gd name="connsiteX5" fmla="*/ 60726 w 120678"/>
                      <a:gd name="connsiteY5" fmla="*/ 15150 h 87629"/>
                      <a:gd name="connsiteX6" fmla="*/ 63583 w 120678"/>
                      <a:gd name="connsiteY6" fmla="*/ 28054 h 87629"/>
                      <a:gd name="connsiteX7" fmla="*/ 66692 w 120678"/>
                      <a:gd name="connsiteY7" fmla="*/ 40346 h 87629"/>
                      <a:gd name="connsiteX8" fmla="*/ 79470 w 120678"/>
                      <a:gd name="connsiteY8" fmla="*/ 87629 h 87629"/>
                      <a:gd name="connsiteX9" fmla="*/ 97226 w 120678"/>
                      <a:gd name="connsiteY9" fmla="*/ 87629 h 87629"/>
                      <a:gd name="connsiteX10" fmla="*/ 120679 w 120678"/>
                      <a:gd name="connsiteY10" fmla="*/ 0 h 87629"/>
                      <a:gd name="connsiteX11" fmla="*/ 106895 w 120678"/>
                      <a:gd name="connsiteY11" fmla="*/ 0 h 87629"/>
                      <a:gd name="connsiteX12" fmla="*/ 93991 w 120678"/>
                      <a:gd name="connsiteY12" fmla="*/ 50644 h 87629"/>
                      <a:gd name="connsiteX13" fmla="*/ 91259 w 120678"/>
                      <a:gd name="connsiteY13" fmla="*/ 63062 h 87629"/>
                      <a:gd name="connsiteX14" fmla="*/ 88402 w 120678"/>
                      <a:gd name="connsiteY14" fmla="*/ 75229 h 87629"/>
                      <a:gd name="connsiteX15" fmla="*/ 87773 w 120678"/>
                      <a:gd name="connsiteY15" fmla="*/ 75229 h 87629"/>
                      <a:gd name="connsiteX16" fmla="*/ 84790 w 120678"/>
                      <a:gd name="connsiteY16" fmla="*/ 63062 h 87629"/>
                      <a:gd name="connsiteX17" fmla="*/ 81681 w 120678"/>
                      <a:gd name="connsiteY17" fmla="*/ 50644 h 87629"/>
                      <a:gd name="connsiteX18" fmla="*/ 67896 w 120678"/>
                      <a:gd name="connsiteY18" fmla="*/ 0 h 87629"/>
                      <a:gd name="connsiteX19" fmla="*/ 53627 w 120678"/>
                      <a:gd name="connsiteY19" fmla="*/ 0 h 87629"/>
                      <a:gd name="connsiteX20" fmla="*/ 40094 w 120678"/>
                      <a:gd name="connsiteY20" fmla="*/ 50644 h 87629"/>
                      <a:gd name="connsiteX21" fmla="*/ 36985 w 120678"/>
                      <a:gd name="connsiteY21" fmla="*/ 62936 h 87629"/>
                      <a:gd name="connsiteX22" fmla="*/ 34002 w 120678"/>
                      <a:gd name="connsiteY22" fmla="*/ 75229 h 87629"/>
                      <a:gd name="connsiteX23" fmla="*/ 33265 w 120678"/>
                      <a:gd name="connsiteY23" fmla="*/ 75229 h 87629"/>
                      <a:gd name="connsiteX24" fmla="*/ 30785 w 120678"/>
                      <a:gd name="connsiteY24" fmla="*/ 63062 h 87629"/>
                      <a:gd name="connsiteX25" fmla="*/ 28054 w 120678"/>
                      <a:gd name="connsiteY25" fmla="*/ 50644 h 87629"/>
                      <a:gd name="connsiteX26" fmla="*/ 15024 w 120678"/>
                      <a:gd name="connsiteY26" fmla="*/ 0 h 87629"/>
                      <a:gd name="connsiteX27" fmla="*/ 0 w 120678"/>
                      <a:gd name="connsiteY27" fmla="*/ 0 h 87629"/>
                      <a:gd name="connsiteX28" fmla="*/ 24351 w 120678"/>
                      <a:gd name="connsiteY28" fmla="*/ 87629 h 87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120678" h="87629">
                        <a:moveTo>
                          <a:pt x="24351" y="87629"/>
                        </a:moveTo>
                        <a:lnTo>
                          <a:pt x="41730" y="87629"/>
                        </a:lnTo>
                        <a:lnTo>
                          <a:pt x="53897" y="40706"/>
                        </a:lnTo>
                        <a:cubicBezTo>
                          <a:pt x="55011" y="36482"/>
                          <a:pt x="56125" y="32259"/>
                          <a:pt x="57006" y="28054"/>
                        </a:cubicBezTo>
                        <a:lnTo>
                          <a:pt x="59863" y="15150"/>
                        </a:lnTo>
                        <a:lnTo>
                          <a:pt x="60726" y="15150"/>
                        </a:lnTo>
                        <a:lnTo>
                          <a:pt x="63583" y="28054"/>
                        </a:lnTo>
                        <a:cubicBezTo>
                          <a:pt x="64572" y="32151"/>
                          <a:pt x="65578" y="36249"/>
                          <a:pt x="66692" y="40346"/>
                        </a:cubicBezTo>
                        <a:lnTo>
                          <a:pt x="79470" y="87629"/>
                        </a:lnTo>
                        <a:lnTo>
                          <a:pt x="97226" y="87629"/>
                        </a:lnTo>
                        <a:lnTo>
                          <a:pt x="120679" y="0"/>
                        </a:lnTo>
                        <a:lnTo>
                          <a:pt x="106895" y="0"/>
                        </a:lnTo>
                        <a:lnTo>
                          <a:pt x="93991" y="50644"/>
                        </a:lnTo>
                        <a:lnTo>
                          <a:pt x="91259" y="63062"/>
                        </a:lnTo>
                        <a:lnTo>
                          <a:pt x="88402" y="75229"/>
                        </a:lnTo>
                        <a:lnTo>
                          <a:pt x="87773" y="75229"/>
                        </a:lnTo>
                        <a:lnTo>
                          <a:pt x="84790" y="63062"/>
                        </a:lnTo>
                        <a:lnTo>
                          <a:pt x="81681" y="50644"/>
                        </a:lnTo>
                        <a:lnTo>
                          <a:pt x="67896" y="0"/>
                        </a:lnTo>
                        <a:lnTo>
                          <a:pt x="53627" y="0"/>
                        </a:lnTo>
                        <a:lnTo>
                          <a:pt x="40094" y="50644"/>
                        </a:lnTo>
                        <a:cubicBezTo>
                          <a:pt x="38980" y="54741"/>
                          <a:pt x="37866" y="58839"/>
                          <a:pt x="36985" y="62936"/>
                        </a:cubicBezTo>
                        <a:lnTo>
                          <a:pt x="34002" y="75229"/>
                        </a:lnTo>
                        <a:lnTo>
                          <a:pt x="33265" y="75229"/>
                        </a:lnTo>
                        <a:lnTo>
                          <a:pt x="30785" y="63062"/>
                        </a:lnTo>
                        <a:lnTo>
                          <a:pt x="28054" y="50644"/>
                        </a:lnTo>
                        <a:lnTo>
                          <a:pt x="15024" y="0"/>
                        </a:lnTo>
                        <a:lnTo>
                          <a:pt x="0" y="0"/>
                        </a:lnTo>
                        <a:lnTo>
                          <a:pt x="24351" y="87629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8D8AE167-19D8-28BF-9345-95ADB99BA2EC}"/>
                      </a:ext>
                    </a:extLst>
                  </p:cNvPr>
                  <p:cNvSpPr/>
                  <p:nvPr/>
                </p:nvSpPr>
                <p:spPr>
                  <a:xfrm>
                    <a:off x="8810681" y="964247"/>
                    <a:ext cx="120678" cy="87629"/>
                  </a:xfrm>
                  <a:custGeom>
                    <a:avLst/>
                    <a:gdLst>
                      <a:gd name="connsiteX0" fmla="*/ 24351 w 120678"/>
                      <a:gd name="connsiteY0" fmla="*/ 87629 h 87629"/>
                      <a:gd name="connsiteX1" fmla="*/ 41730 w 120678"/>
                      <a:gd name="connsiteY1" fmla="*/ 87629 h 87629"/>
                      <a:gd name="connsiteX2" fmla="*/ 53897 w 120678"/>
                      <a:gd name="connsiteY2" fmla="*/ 40706 h 87629"/>
                      <a:gd name="connsiteX3" fmla="*/ 57006 w 120678"/>
                      <a:gd name="connsiteY3" fmla="*/ 28054 h 87629"/>
                      <a:gd name="connsiteX4" fmla="*/ 59863 w 120678"/>
                      <a:gd name="connsiteY4" fmla="*/ 15150 h 87629"/>
                      <a:gd name="connsiteX5" fmla="*/ 60726 w 120678"/>
                      <a:gd name="connsiteY5" fmla="*/ 15150 h 87629"/>
                      <a:gd name="connsiteX6" fmla="*/ 63583 w 120678"/>
                      <a:gd name="connsiteY6" fmla="*/ 28054 h 87629"/>
                      <a:gd name="connsiteX7" fmla="*/ 66692 w 120678"/>
                      <a:gd name="connsiteY7" fmla="*/ 40346 h 87629"/>
                      <a:gd name="connsiteX8" fmla="*/ 79470 w 120678"/>
                      <a:gd name="connsiteY8" fmla="*/ 87629 h 87629"/>
                      <a:gd name="connsiteX9" fmla="*/ 97226 w 120678"/>
                      <a:gd name="connsiteY9" fmla="*/ 87629 h 87629"/>
                      <a:gd name="connsiteX10" fmla="*/ 120679 w 120678"/>
                      <a:gd name="connsiteY10" fmla="*/ 0 h 87629"/>
                      <a:gd name="connsiteX11" fmla="*/ 106895 w 120678"/>
                      <a:gd name="connsiteY11" fmla="*/ 0 h 87629"/>
                      <a:gd name="connsiteX12" fmla="*/ 93991 w 120678"/>
                      <a:gd name="connsiteY12" fmla="*/ 50644 h 87629"/>
                      <a:gd name="connsiteX13" fmla="*/ 91259 w 120678"/>
                      <a:gd name="connsiteY13" fmla="*/ 63062 h 87629"/>
                      <a:gd name="connsiteX14" fmla="*/ 88402 w 120678"/>
                      <a:gd name="connsiteY14" fmla="*/ 75229 h 87629"/>
                      <a:gd name="connsiteX15" fmla="*/ 87773 w 120678"/>
                      <a:gd name="connsiteY15" fmla="*/ 75229 h 87629"/>
                      <a:gd name="connsiteX16" fmla="*/ 84790 w 120678"/>
                      <a:gd name="connsiteY16" fmla="*/ 63062 h 87629"/>
                      <a:gd name="connsiteX17" fmla="*/ 81681 w 120678"/>
                      <a:gd name="connsiteY17" fmla="*/ 50644 h 87629"/>
                      <a:gd name="connsiteX18" fmla="*/ 67896 w 120678"/>
                      <a:gd name="connsiteY18" fmla="*/ 0 h 87629"/>
                      <a:gd name="connsiteX19" fmla="*/ 53627 w 120678"/>
                      <a:gd name="connsiteY19" fmla="*/ 0 h 87629"/>
                      <a:gd name="connsiteX20" fmla="*/ 40094 w 120678"/>
                      <a:gd name="connsiteY20" fmla="*/ 50644 h 87629"/>
                      <a:gd name="connsiteX21" fmla="*/ 36985 w 120678"/>
                      <a:gd name="connsiteY21" fmla="*/ 62936 h 87629"/>
                      <a:gd name="connsiteX22" fmla="*/ 34002 w 120678"/>
                      <a:gd name="connsiteY22" fmla="*/ 75229 h 87629"/>
                      <a:gd name="connsiteX23" fmla="*/ 33265 w 120678"/>
                      <a:gd name="connsiteY23" fmla="*/ 75229 h 87629"/>
                      <a:gd name="connsiteX24" fmla="*/ 30785 w 120678"/>
                      <a:gd name="connsiteY24" fmla="*/ 63062 h 87629"/>
                      <a:gd name="connsiteX25" fmla="*/ 28054 w 120678"/>
                      <a:gd name="connsiteY25" fmla="*/ 50644 h 87629"/>
                      <a:gd name="connsiteX26" fmla="*/ 15024 w 120678"/>
                      <a:gd name="connsiteY26" fmla="*/ 0 h 87629"/>
                      <a:gd name="connsiteX27" fmla="*/ 0 w 120678"/>
                      <a:gd name="connsiteY27" fmla="*/ 0 h 87629"/>
                      <a:gd name="connsiteX28" fmla="*/ 24351 w 120678"/>
                      <a:gd name="connsiteY28" fmla="*/ 87629 h 87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120678" h="87629">
                        <a:moveTo>
                          <a:pt x="24351" y="87629"/>
                        </a:moveTo>
                        <a:lnTo>
                          <a:pt x="41730" y="87629"/>
                        </a:lnTo>
                        <a:lnTo>
                          <a:pt x="53897" y="40706"/>
                        </a:lnTo>
                        <a:cubicBezTo>
                          <a:pt x="55011" y="36482"/>
                          <a:pt x="56125" y="32259"/>
                          <a:pt x="57006" y="28054"/>
                        </a:cubicBezTo>
                        <a:lnTo>
                          <a:pt x="59863" y="15150"/>
                        </a:lnTo>
                        <a:lnTo>
                          <a:pt x="60726" y="15150"/>
                        </a:lnTo>
                        <a:lnTo>
                          <a:pt x="63583" y="28054"/>
                        </a:lnTo>
                        <a:cubicBezTo>
                          <a:pt x="64572" y="32151"/>
                          <a:pt x="65578" y="36249"/>
                          <a:pt x="66692" y="40346"/>
                        </a:cubicBezTo>
                        <a:lnTo>
                          <a:pt x="79470" y="87629"/>
                        </a:lnTo>
                        <a:lnTo>
                          <a:pt x="97226" y="87629"/>
                        </a:lnTo>
                        <a:lnTo>
                          <a:pt x="120679" y="0"/>
                        </a:lnTo>
                        <a:lnTo>
                          <a:pt x="106895" y="0"/>
                        </a:lnTo>
                        <a:lnTo>
                          <a:pt x="93991" y="50644"/>
                        </a:lnTo>
                        <a:lnTo>
                          <a:pt x="91259" y="63062"/>
                        </a:lnTo>
                        <a:lnTo>
                          <a:pt x="88402" y="75229"/>
                        </a:lnTo>
                        <a:lnTo>
                          <a:pt x="87773" y="75229"/>
                        </a:lnTo>
                        <a:lnTo>
                          <a:pt x="84790" y="63062"/>
                        </a:lnTo>
                        <a:lnTo>
                          <a:pt x="81681" y="50644"/>
                        </a:lnTo>
                        <a:lnTo>
                          <a:pt x="67896" y="0"/>
                        </a:lnTo>
                        <a:lnTo>
                          <a:pt x="53627" y="0"/>
                        </a:lnTo>
                        <a:lnTo>
                          <a:pt x="40094" y="50644"/>
                        </a:lnTo>
                        <a:cubicBezTo>
                          <a:pt x="38980" y="54741"/>
                          <a:pt x="37866" y="58839"/>
                          <a:pt x="36985" y="62936"/>
                        </a:cubicBezTo>
                        <a:lnTo>
                          <a:pt x="34002" y="75229"/>
                        </a:lnTo>
                        <a:lnTo>
                          <a:pt x="33265" y="75229"/>
                        </a:lnTo>
                        <a:lnTo>
                          <a:pt x="30785" y="63062"/>
                        </a:lnTo>
                        <a:lnTo>
                          <a:pt x="28054" y="50644"/>
                        </a:lnTo>
                        <a:lnTo>
                          <a:pt x="15024" y="0"/>
                        </a:lnTo>
                        <a:lnTo>
                          <a:pt x="0" y="0"/>
                        </a:lnTo>
                        <a:lnTo>
                          <a:pt x="24351" y="87629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任意多边形: 形状 70">
                    <a:extLst>
                      <a:ext uri="{FF2B5EF4-FFF2-40B4-BE49-F238E27FC236}">
                        <a16:creationId xmlns:a16="http://schemas.microsoft.com/office/drawing/2014/main" id="{225DE82F-C557-5DD7-FF63-997291EA034A}"/>
                      </a:ext>
                    </a:extLst>
                  </p:cNvPr>
                  <p:cNvSpPr/>
                  <p:nvPr/>
                </p:nvSpPr>
                <p:spPr>
                  <a:xfrm>
                    <a:off x="8947228" y="964247"/>
                    <a:ext cx="120678" cy="87629"/>
                  </a:xfrm>
                  <a:custGeom>
                    <a:avLst/>
                    <a:gdLst>
                      <a:gd name="connsiteX0" fmla="*/ 24351 w 120678"/>
                      <a:gd name="connsiteY0" fmla="*/ 87629 h 87629"/>
                      <a:gd name="connsiteX1" fmla="*/ 41730 w 120678"/>
                      <a:gd name="connsiteY1" fmla="*/ 87629 h 87629"/>
                      <a:gd name="connsiteX2" fmla="*/ 53897 w 120678"/>
                      <a:gd name="connsiteY2" fmla="*/ 40706 h 87629"/>
                      <a:gd name="connsiteX3" fmla="*/ 57006 w 120678"/>
                      <a:gd name="connsiteY3" fmla="*/ 28054 h 87629"/>
                      <a:gd name="connsiteX4" fmla="*/ 59863 w 120678"/>
                      <a:gd name="connsiteY4" fmla="*/ 15150 h 87629"/>
                      <a:gd name="connsiteX5" fmla="*/ 60726 w 120678"/>
                      <a:gd name="connsiteY5" fmla="*/ 15150 h 87629"/>
                      <a:gd name="connsiteX6" fmla="*/ 63583 w 120678"/>
                      <a:gd name="connsiteY6" fmla="*/ 28054 h 87629"/>
                      <a:gd name="connsiteX7" fmla="*/ 66692 w 120678"/>
                      <a:gd name="connsiteY7" fmla="*/ 40346 h 87629"/>
                      <a:gd name="connsiteX8" fmla="*/ 79470 w 120678"/>
                      <a:gd name="connsiteY8" fmla="*/ 87629 h 87629"/>
                      <a:gd name="connsiteX9" fmla="*/ 97226 w 120678"/>
                      <a:gd name="connsiteY9" fmla="*/ 87629 h 87629"/>
                      <a:gd name="connsiteX10" fmla="*/ 120679 w 120678"/>
                      <a:gd name="connsiteY10" fmla="*/ 0 h 87629"/>
                      <a:gd name="connsiteX11" fmla="*/ 106895 w 120678"/>
                      <a:gd name="connsiteY11" fmla="*/ 0 h 87629"/>
                      <a:gd name="connsiteX12" fmla="*/ 93991 w 120678"/>
                      <a:gd name="connsiteY12" fmla="*/ 50644 h 87629"/>
                      <a:gd name="connsiteX13" fmla="*/ 91259 w 120678"/>
                      <a:gd name="connsiteY13" fmla="*/ 63062 h 87629"/>
                      <a:gd name="connsiteX14" fmla="*/ 88402 w 120678"/>
                      <a:gd name="connsiteY14" fmla="*/ 75229 h 87629"/>
                      <a:gd name="connsiteX15" fmla="*/ 87773 w 120678"/>
                      <a:gd name="connsiteY15" fmla="*/ 75229 h 87629"/>
                      <a:gd name="connsiteX16" fmla="*/ 84790 w 120678"/>
                      <a:gd name="connsiteY16" fmla="*/ 63062 h 87629"/>
                      <a:gd name="connsiteX17" fmla="*/ 81681 w 120678"/>
                      <a:gd name="connsiteY17" fmla="*/ 50644 h 87629"/>
                      <a:gd name="connsiteX18" fmla="*/ 67897 w 120678"/>
                      <a:gd name="connsiteY18" fmla="*/ 0 h 87629"/>
                      <a:gd name="connsiteX19" fmla="*/ 53627 w 120678"/>
                      <a:gd name="connsiteY19" fmla="*/ 0 h 87629"/>
                      <a:gd name="connsiteX20" fmla="*/ 40094 w 120678"/>
                      <a:gd name="connsiteY20" fmla="*/ 50644 h 87629"/>
                      <a:gd name="connsiteX21" fmla="*/ 36985 w 120678"/>
                      <a:gd name="connsiteY21" fmla="*/ 62936 h 87629"/>
                      <a:gd name="connsiteX22" fmla="*/ 34002 w 120678"/>
                      <a:gd name="connsiteY22" fmla="*/ 75229 h 87629"/>
                      <a:gd name="connsiteX23" fmla="*/ 33265 w 120678"/>
                      <a:gd name="connsiteY23" fmla="*/ 75229 h 87629"/>
                      <a:gd name="connsiteX24" fmla="*/ 30785 w 120678"/>
                      <a:gd name="connsiteY24" fmla="*/ 63062 h 87629"/>
                      <a:gd name="connsiteX25" fmla="*/ 28054 w 120678"/>
                      <a:gd name="connsiteY25" fmla="*/ 50644 h 87629"/>
                      <a:gd name="connsiteX26" fmla="*/ 15024 w 120678"/>
                      <a:gd name="connsiteY26" fmla="*/ 0 h 87629"/>
                      <a:gd name="connsiteX27" fmla="*/ 0 w 120678"/>
                      <a:gd name="connsiteY27" fmla="*/ 0 h 87629"/>
                      <a:gd name="connsiteX28" fmla="*/ 24351 w 120678"/>
                      <a:gd name="connsiteY28" fmla="*/ 87629 h 87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120678" h="87629">
                        <a:moveTo>
                          <a:pt x="24351" y="87629"/>
                        </a:moveTo>
                        <a:lnTo>
                          <a:pt x="41730" y="87629"/>
                        </a:lnTo>
                        <a:lnTo>
                          <a:pt x="53897" y="40706"/>
                        </a:lnTo>
                        <a:cubicBezTo>
                          <a:pt x="55011" y="36482"/>
                          <a:pt x="56125" y="32259"/>
                          <a:pt x="57006" y="28054"/>
                        </a:cubicBezTo>
                        <a:lnTo>
                          <a:pt x="59863" y="15150"/>
                        </a:lnTo>
                        <a:lnTo>
                          <a:pt x="60726" y="15150"/>
                        </a:lnTo>
                        <a:lnTo>
                          <a:pt x="63583" y="28054"/>
                        </a:lnTo>
                        <a:cubicBezTo>
                          <a:pt x="64572" y="32151"/>
                          <a:pt x="65578" y="36249"/>
                          <a:pt x="66692" y="40346"/>
                        </a:cubicBezTo>
                        <a:lnTo>
                          <a:pt x="79470" y="87629"/>
                        </a:lnTo>
                        <a:lnTo>
                          <a:pt x="97226" y="87629"/>
                        </a:lnTo>
                        <a:lnTo>
                          <a:pt x="120679" y="0"/>
                        </a:lnTo>
                        <a:lnTo>
                          <a:pt x="106895" y="0"/>
                        </a:lnTo>
                        <a:lnTo>
                          <a:pt x="93991" y="50644"/>
                        </a:lnTo>
                        <a:lnTo>
                          <a:pt x="91259" y="63062"/>
                        </a:lnTo>
                        <a:lnTo>
                          <a:pt x="88402" y="75229"/>
                        </a:lnTo>
                        <a:lnTo>
                          <a:pt x="87773" y="75229"/>
                        </a:lnTo>
                        <a:lnTo>
                          <a:pt x="84790" y="63062"/>
                        </a:lnTo>
                        <a:lnTo>
                          <a:pt x="81681" y="50644"/>
                        </a:lnTo>
                        <a:lnTo>
                          <a:pt x="67897" y="0"/>
                        </a:lnTo>
                        <a:lnTo>
                          <a:pt x="53627" y="0"/>
                        </a:lnTo>
                        <a:lnTo>
                          <a:pt x="40094" y="50644"/>
                        </a:lnTo>
                        <a:cubicBezTo>
                          <a:pt x="38980" y="54741"/>
                          <a:pt x="37866" y="58839"/>
                          <a:pt x="36985" y="62936"/>
                        </a:cubicBezTo>
                        <a:lnTo>
                          <a:pt x="34002" y="75229"/>
                        </a:lnTo>
                        <a:lnTo>
                          <a:pt x="33265" y="75229"/>
                        </a:lnTo>
                        <a:lnTo>
                          <a:pt x="30785" y="63062"/>
                        </a:lnTo>
                        <a:lnTo>
                          <a:pt x="28054" y="50644"/>
                        </a:lnTo>
                        <a:lnTo>
                          <a:pt x="15024" y="0"/>
                        </a:lnTo>
                        <a:lnTo>
                          <a:pt x="0" y="0"/>
                        </a:lnTo>
                        <a:lnTo>
                          <a:pt x="24351" y="87629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任意多边形: 形状 71">
                    <a:extLst>
                      <a:ext uri="{FF2B5EF4-FFF2-40B4-BE49-F238E27FC236}">
                        <a16:creationId xmlns:a16="http://schemas.microsoft.com/office/drawing/2014/main" id="{7BB9BF49-460B-446A-F196-5636AAF00632}"/>
                      </a:ext>
                    </a:extLst>
                  </p:cNvPr>
                  <p:cNvSpPr/>
                  <p:nvPr/>
                </p:nvSpPr>
                <p:spPr>
                  <a:xfrm>
                    <a:off x="9078816" y="1031389"/>
                    <a:ext cx="21224" cy="22608"/>
                  </a:xfrm>
                  <a:custGeom>
                    <a:avLst/>
                    <a:gdLst>
                      <a:gd name="connsiteX0" fmla="*/ 10675 w 21224"/>
                      <a:gd name="connsiteY0" fmla="*/ 22608 h 22608"/>
                      <a:gd name="connsiteX1" fmla="*/ 18115 w 21224"/>
                      <a:gd name="connsiteY1" fmla="*/ 19499 h 22608"/>
                      <a:gd name="connsiteX2" fmla="*/ 21224 w 21224"/>
                      <a:gd name="connsiteY2" fmla="*/ 11430 h 22608"/>
                      <a:gd name="connsiteX3" fmla="*/ 18115 w 21224"/>
                      <a:gd name="connsiteY3" fmla="*/ 3235 h 22608"/>
                      <a:gd name="connsiteX4" fmla="*/ 10675 w 21224"/>
                      <a:gd name="connsiteY4" fmla="*/ 0 h 22608"/>
                      <a:gd name="connsiteX5" fmla="*/ 3109 w 21224"/>
                      <a:gd name="connsiteY5" fmla="*/ 3235 h 22608"/>
                      <a:gd name="connsiteX6" fmla="*/ 0 w 21224"/>
                      <a:gd name="connsiteY6" fmla="*/ 11430 h 22608"/>
                      <a:gd name="connsiteX7" fmla="*/ 3109 w 21224"/>
                      <a:gd name="connsiteY7" fmla="*/ 19499 h 22608"/>
                      <a:gd name="connsiteX8" fmla="*/ 10675 w 21224"/>
                      <a:gd name="connsiteY8" fmla="*/ 22608 h 226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224" h="22608">
                        <a:moveTo>
                          <a:pt x="10675" y="22608"/>
                        </a:moveTo>
                        <a:cubicBezTo>
                          <a:pt x="13658" y="22482"/>
                          <a:pt x="16138" y="21494"/>
                          <a:pt x="18115" y="19499"/>
                        </a:cubicBezTo>
                        <a:cubicBezTo>
                          <a:pt x="20110" y="17504"/>
                          <a:pt x="21224" y="14791"/>
                          <a:pt x="21224" y="11430"/>
                        </a:cubicBezTo>
                        <a:cubicBezTo>
                          <a:pt x="21224" y="8069"/>
                          <a:pt x="20110" y="5356"/>
                          <a:pt x="18115" y="3235"/>
                        </a:cubicBezTo>
                        <a:cubicBezTo>
                          <a:pt x="16120" y="1132"/>
                          <a:pt x="13640" y="0"/>
                          <a:pt x="10675" y="0"/>
                        </a:cubicBezTo>
                        <a:cubicBezTo>
                          <a:pt x="7692" y="0"/>
                          <a:pt x="5212" y="1114"/>
                          <a:pt x="3109" y="3235"/>
                        </a:cubicBezTo>
                        <a:cubicBezTo>
                          <a:pt x="1114" y="5338"/>
                          <a:pt x="126" y="8069"/>
                          <a:pt x="0" y="11430"/>
                        </a:cubicBezTo>
                        <a:cubicBezTo>
                          <a:pt x="126" y="14773"/>
                          <a:pt x="1114" y="17504"/>
                          <a:pt x="3109" y="19499"/>
                        </a:cubicBezTo>
                        <a:cubicBezTo>
                          <a:pt x="5212" y="21476"/>
                          <a:pt x="7692" y="22482"/>
                          <a:pt x="10675" y="22608"/>
                        </a:cubicBez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1" name="组合 50">
                  <a:extLst>
                    <a:ext uri="{FF2B5EF4-FFF2-40B4-BE49-F238E27FC236}">
                      <a16:creationId xmlns:a16="http://schemas.microsoft.com/office/drawing/2014/main" id="{7E127A49-5BA6-9C6A-8010-1EA73407CAFD}"/>
                    </a:ext>
                  </a:extLst>
                </p:cNvPr>
                <p:cNvGrpSpPr/>
                <p:nvPr userDrawn="1"/>
              </p:nvGrpSpPr>
              <p:grpSpPr>
                <a:xfrm>
                  <a:off x="2487485" y="3830214"/>
                  <a:ext cx="173892" cy="129934"/>
                  <a:chOff x="9130663" y="924063"/>
                  <a:chExt cx="173892" cy="129934"/>
                </a:xfrm>
              </p:grpSpPr>
              <p:sp>
                <p:nvSpPr>
                  <p:cNvPr id="67" name="任意多边形: 形状 66">
                    <a:extLst>
                      <a:ext uri="{FF2B5EF4-FFF2-40B4-BE49-F238E27FC236}">
                        <a16:creationId xmlns:a16="http://schemas.microsoft.com/office/drawing/2014/main" id="{9D0F3C0D-8EE6-03F5-C41F-452054240B39}"/>
                      </a:ext>
                    </a:extLst>
                  </p:cNvPr>
                  <p:cNvSpPr/>
                  <p:nvPr/>
                </p:nvSpPr>
                <p:spPr>
                  <a:xfrm>
                    <a:off x="9130663" y="933588"/>
                    <a:ext cx="76343" cy="120409"/>
                  </a:xfrm>
                  <a:custGeom>
                    <a:avLst/>
                    <a:gdLst>
                      <a:gd name="connsiteX0" fmla="*/ 37614 w 76343"/>
                      <a:gd name="connsiteY0" fmla="*/ 120409 h 120409"/>
                      <a:gd name="connsiteX1" fmla="*/ 56610 w 76343"/>
                      <a:gd name="connsiteY1" fmla="*/ 115575 h 120409"/>
                      <a:gd name="connsiteX2" fmla="*/ 70754 w 76343"/>
                      <a:gd name="connsiteY2" fmla="*/ 101791 h 120409"/>
                      <a:gd name="connsiteX3" fmla="*/ 76343 w 76343"/>
                      <a:gd name="connsiteY3" fmla="*/ 79704 h 120409"/>
                      <a:gd name="connsiteX4" fmla="*/ 65920 w 76343"/>
                      <a:gd name="connsiteY4" fmla="*/ 51147 h 120409"/>
                      <a:gd name="connsiteX5" fmla="*/ 40723 w 76343"/>
                      <a:gd name="connsiteY5" fmla="*/ 42089 h 120409"/>
                      <a:gd name="connsiteX6" fmla="*/ 31163 w 76343"/>
                      <a:gd name="connsiteY6" fmla="*/ 43455 h 120409"/>
                      <a:gd name="connsiteX7" fmla="*/ 23093 w 76343"/>
                      <a:gd name="connsiteY7" fmla="*/ 46798 h 120409"/>
                      <a:gd name="connsiteX8" fmla="*/ 26077 w 76343"/>
                      <a:gd name="connsiteY8" fmla="*/ 12544 h 120409"/>
                      <a:gd name="connsiteX9" fmla="*/ 70754 w 76343"/>
                      <a:gd name="connsiteY9" fmla="*/ 12544 h 120409"/>
                      <a:gd name="connsiteX10" fmla="*/ 70754 w 76343"/>
                      <a:gd name="connsiteY10" fmla="*/ 0 h 120409"/>
                      <a:gd name="connsiteX11" fmla="*/ 13155 w 76343"/>
                      <a:gd name="connsiteY11" fmla="*/ 0 h 120409"/>
                      <a:gd name="connsiteX12" fmla="*/ 9435 w 76343"/>
                      <a:gd name="connsiteY12" fmla="*/ 55352 h 120409"/>
                      <a:gd name="connsiteX13" fmla="*/ 17378 w 76343"/>
                      <a:gd name="connsiteY13" fmla="*/ 60187 h 120409"/>
                      <a:gd name="connsiteX14" fmla="*/ 26688 w 76343"/>
                      <a:gd name="connsiteY14" fmla="*/ 54975 h 120409"/>
                      <a:gd name="connsiteX15" fmla="*/ 36985 w 76343"/>
                      <a:gd name="connsiteY15" fmla="*/ 53232 h 120409"/>
                      <a:gd name="connsiteX16" fmla="*/ 54867 w 76343"/>
                      <a:gd name="connsiteY16" fmla="*/ 60312 h 120409"/>
                      <a:gd name="connsiteX17" fmla="*/ 61570 w 76343"/>
                      <a:gd name="connsiteY17" fmla="*/ 80171 h 120409"/>
                      <a:gd name="connsiteX18" fmla="*/ 54130 w 76343"/>
                      <a:gd name="connsiteY18" fmla="*/ 100659 h 120409"/>
                      <a:gd name="connsiteX19" fmla="*/ 36374 w 76343"/>
                      <a:gd name="connsiteY19" fmla="*/ 108099 h 120409"/>
                      <a:gd name="connsiteX20" fmla="*/ 19247 w 76343"/>
                      <a:gd name="connsiteY20" fmla="*/ 104127 h 120409"/>
                      <a:gd name="connsiteX21" fmla="*/ 7332 w 76343"/>
                      <a:gd name="connsiteY21" fmla="*/ 95069 h 120409"/>
                      <a:gd name="connsiteX22" fmla="*/ 0 w 76343"/>
                      <a:gd name="connsiteY22" fmla="*/ 104756 h 120409"/>
                      <a:gd name="connsiteX23" fmla="*/ 14898 w 76343"/>
                      <a:gd name="connsiteY23" fmla="*/ 115557 h 120409"/>
                      <a:gd name="connsiteX24" fmla="*/ 37614 w 76343"/>
                      <a:gd name="connsiteY24" fmla="*/ 120409 h 120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76343" h="120409">
                        <a:moveTo>
                          <a:pt x="37614" y="120409"/>
                        </a:moveTo>
                        <a:cubicBezTo>
                          <a:pt x="44444" y="120409"/>
                          <a:pt x="50770" y="118792"/>
                          <a:pt x="56610" y="115575"/>
                        </a:cubicBezTo>
                        <a:cubicBezTo>
                          <a:pt x="62451" y="112466"/>
                          <a:pt x="67160" y="107883"/>
                          <a:pt x="70754" y="101791"/>
                        </a:cubicBezTo>
                        <a:cubicBezTo>
                          <a:pt x="74348" y="95824"/>
                          <a:pt x="76217" y="88384"/>
                          <a:pt x="76343" y="79704"/>
                        </a:cubicBezTo>
                        <a:cubicBezTo>
                          <a:pt x="76091" y="66800"/>
                          <a:pt x="72623" y="57239"/>
                          <a:pt x="65920" y="51147"/>
                        </a:cubicBezTo>
                        <a:cubicBezTo>
                          <a:pt x="59216" y="45055"/>
                          <a:pt x="50770" y="42089"/>
                          <a:pt x="40723" y="42089"/>
                        </a:cubicBezTo>
                        <a:cubicBezTo>
                          <a:pt x="37255" y="42215"/>
                          <a:pt x="34020" y="42593"/>
                          <a:pt x="31163" y="43455"/>
                        </a:cubicBezTo>
                        <a:cubicBezTo>
                          <a:pt x="28431" y="44192"/>
                          <a:pt x="25699" y="45324"/>
                          <a:pt x="23093" y="46798"/>
                        </a:cubicBezTo>
                        <a:lnTo>
                          <a:pt x="26077" y="12544"/>
                        </a:lnTo>
                        <a:lnTo>
                          <a:pt x="70754" y="12544"/>
                        </a:lnTo>
                        <a:lnTo>
                          <a:pt x="70754" y="0"/>
                        </a:lnTo>
                        <a:lnTo>
                          <a:pt x="13155" y="0"/>
                        </a:lnTo>
                        <a:lnTo>
                          <a:pt x="9435" y="55352"/>
                        </a:lnTo>
                        <a:lnTo>
                          <a:pt x="17378" y="60187"/>
                        </a:lnTo>
                        <a:cubicBezTo>
                          <a:pt x="20613" y="57958"/>
                          <a:pt x="23704" y="56215"/>
                          <a:pt x="26688" y="54975"/>
                        </a:cubicBezTo>
                        <a:cubicBezTo>
                          <a:pt x="29797" y="53861"/>
                          <a:pt x="33140" y="53232"/>
                          <a:pt x="36985" y="53232"/>
                        </a:cubicBezTo>
                        <a:cubicBezTo>
                          <a:pt x="44551" y="53358"/>
                          <a:pt x="50518" y="55712"/>
                          <a:pt x="54867" y="60312"/>
                        </a:cubicBezTo>
                        <a:cubicBezTo>
                          <a:pt x="59216" y="65021"/>
                          <a:pt x="61445" y="71617"/>
                          <a:pt x="61570" y="80171"/>
                        </a:cubicBezTo>
                        <a:cubicBezTo>
                          <a:pt x="61319" y="88851"/>
                          <a:pt x="58839" y="95681"/>
                          <a:pt x="54130" y="100659"/>
                        </a:cubicBezTo>
                        <a:cubicBezTo>
                          <a:pt x="49422" y="105493"/>
                          <a:pt x="43455" y="108099"/>
                          <a:pt x="36374" y="108099"/>
                        </a:cubicBezTo>
                        <a:cubicBezTo>
                          <a:pt x="29545" y="107973"/>
                          <a:pt x="23830" y="106607"/>
                          <a:pt x="19247" y="104127"/>
                        </a:cubicBezTo>
                        <a:cubicBezTo>
                          <a:pt x="14647" y="101647"/>
                          <a:pt x="10675" y="98538"/>
                          <a:pt x="7332" y="95069"/>
                        </a:cubicBezTo>
                        <a:lnTo>
                          <a:pt x="0" y="104756"/>
                        </a:lnTo>
                        <a:cubicBezTo>
                          <a:pt x="3972" y="108854"/>
                          <a:pt x="8932" y="112448"/>
                          <a:pt x="14898" y="115557"/>
                        </a:cubicBezTo>
                        <a:cubicBezTo>
                          <a:pt x="20991" y="118666"/>
                          <a:pt x="28557" y="120284"/>
                          <a:pt x="37614" y="120409"/>
                        </a:cubicBezTo>
                        <a:close/>
                      </a:path>
                    </a:pathLst>
                  </a:custGeom>
                  <a:solidFill>
                    <a:srgbClr val="FF5200"/>
                  </a:solidFill>
                  <a:ln w="6350" cap="flat">
                    <a:solidFill>
                      <a:srgbClr val="FF52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任意多边形: 形状 67">
                    <a:extLst>
                      <a:ext uri="{FF2B5EF4-FFF2-40B4-BE49-F238E27FC236}">
                        <a16:creationId xmlns:a16="http://schemas.microsoft.com/office/drawing/2014/main" id="{3357F907-71AB-9ACF-EC08-C2EFCEE88D52}"/>
                      </a:ext>
                    </a:extLst>
                  </p:cNvPr>
                  <p:cNvSpPr/>
                  <p:nvPr/>
                </p:nvSpPr>
                <p:spPr>
                  <a:xfrm>
                    <a:off x="9239624" y="924063"/>
                    <a:ext cx="64931" cy="126897"/>
                  </a:xfrm>
                  <a:custGeom>
                    <a:avLst/>
                    <a:gdLst>
                      <a:gd name="connsiteX0" fmla="*/ 18 w 64931"/>
                      <a:gd name="connsiteY0" fmla="*/ 118289 h 118288"/>
                      <a:gd name="connsiteX1" fmla="*/ 64931 w 64931"/>
                      <a:gd name="connsiteY1" fmla="*/ 118289 h 118288"/>
                      <a:gd name="connsiteX2" fmla="*/ 64931 w 64931"/>
                      <a:gd name="connsiteY2" fmla="*/ 105996 h 118288"/>
                      <a:gd name="connsiteX3" fmla="*/ 41227 w 64931"/>
                      <a:gd name="connsiteY3" fmla="*/ 105996 h 118288"/>
                      <a:gd name="connsiteX4" fmla="*/ 41227 w 64931"/>
                      <a:gd name="connsiteY4" fmla="*/ 0 h 118288"/>
                      <a:gd name="connsiteX5" fmla="*/ 29923 w 64931"/>
                      <a:gd name="connsiteY5" fmla="*/ 0 h 118288"/>
                      <a:gd name="connsiteX6" fmla="*/ 19122 w 64931"/>
                      <a:gd name="connsiteY6" fmla="*/ 4834 h 118288"/>
                      <a:gd name="connsiteX7" fmla="*/ 5337 w 64931"/>
                      <a:gd name="connsiteY7" fmla="*/ 8429 h 118288"/>
                      <a:gd name="connsiteX8" fmla="*/ 5337 w 64931"/>
                      <a:gd name="connsiteY8" fmla="*/ 17738 h 118288"/>
                      <a:gd name="connsiteX9" fmla="*/ 26310 w 64931"/>
                      <a:gd name="connsiteY9" fmla="*/ 17738 h 118288"/>
                      <a:gd name="connsiteX10" fmla="*/ 26310 w 64931"/>
                      <a:gd name="connsiteY10" fmla="*/ 105996 h 118288"/>
                      <a:gd name="connsiteX11" fmla="*/ 0 w 64931"/>
                      <a:gd name="connsiteY11" fmla="*/ 105996 h 118288"/>
                      <a:gd name="connsiteX12" fmla="*/ 0 w 64931"/>
                      <a:gd name="connsiteY12" fmla="*/ 118289 h 1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64931" h="118288">
                        <a:moveTo>
                          <a:pt x="18" y="118289"/>
                        </a:moveTo>
                        <a:lnTo>
                          <a:pt x="64931" y="118289"/>
                        </a:lnTo>
                        <a:lnTo>
                          <a:pt x="64931" y="105996"/>
                        </a:lnTo>
                        <a:lnTo>
                          <a:pt x="41227" y="105996"/>
                        </a:lnTo>
                        <a:lnTo>
                          <a:pt x="41227" y="0"/>
                        </a:lnTo>
                        <a:lnTo>
                          <a:pt x="29923" y="0"/>
                        </a:lnTo>
                        <a:cubicBezTo>
                          <a:pt x="26688" y="1869"/>
                          <a:pt x="23093" y="3469"/>
                          <a:pt x="19122" y="4834"/>
                        </a:cubicBezTo>
                        <a:cubicBezTo>
                          <a:pt x="15150" y="6200"/>
                          <a:pt x="10549" y="7440"/>
                          <a:pt x="5337" y="8429"/>
                        </a:cubicBezTo>
                        <a:lnTo>
                          <a:pt x="5337" y="17738"/>
                        </a:lnTo>
                        <a:lnTo>
                          <a:pt x="26310" y="17738"/>
                        </a:lnTo>
                        <a:lnTo>
                          <a:pt x="26310" y="105996"/>
                        </a:lnTo>
                        <a:lnTo>
                          <a:pt x="0" y="105996"/>
                        </a:lnTo>
                        <a:lnTo>
                          <a:pt x="0" y="118289"/>
                        </a:lnTo>
                        <a:close/>
                      </a:path>
                    </a:pathLst>
                  </a:custGeom>
                  <a:solidFill>
                    <a:srgbClr val="FF5200"/>
                  </a:solidFill>
                  <a:ln w="6350" cap="flat">
                    <a:solidFill>
                      <a:srgbClr val="FF52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2" name="组合 51">
                  <a:extLst>
                    <a:ext uri="{FF2B5EF4-FFF2-40B4-BE49-F238E27FC236}">
                      <a16:creationId xmlns:a16="http://schemas.microsoft.com/office/drawing/2014/main" id="{7FF38E13-EEF7-BE8C-C8CB-1C0D7E7E19A8}"/>
                    </a:ext>
                  </a:extLst>
                </p:cNvPr>
                <p:cNvGrpSpPr/>
                <p:nvPr userDrawn="1"/>
              </p:nvGrpSpPr>
              <p:grpSpPr>
                <a:xfrm>
                  <a:off x="2698897" y="3829531"/>
                  <a:ext cx="804243" cy="165482"/>
                  <a:chOff x="9323023" y="923380"/>
                  <a:chExt cx="804243" cy="165482"/>
                </a:xfrm>
              </p:grpSpPr>
              <p:sp>
                <p:nvSpPr>
                  <p:cNvPr id="59" name="任意多边形: 形状 58">
                    <a:extLst>
                      <a:ext uri="{FF2B5EF4-FFF2-40B4-BE49-F238E27FC236}">
                        <a16:creationId xmlns:a16="http://schemas.microsoft.com/office/drawing/2014/main" id="{0348C7D6-7740-DFB5-7F5E-7EA8E9E6136F}"/>
                      </a:ext>
                    </a:extLst>
                  </p:cNvPr>
                  <p:cNvSpPr/>
                  <p:nvPr/>
                </p:nvSpPr>
                <p:spPr>
                  <a:xfrm>
                    <a:off x="9323023" y="961965"/>
                    <a:ext cx="76594" cy="126897"/>
                  </a:xfrm>
                  <a:custGeom>
                    <a:avLst/>
                    <a:gdLst>
                      <a:gd name="connsiteX0" fmla="*/ 36123 w 76594"/>
                      <a:gd name="connsiteY0" fmla="*/ 79740 h 126897"/>
                      <a:gd name="connsiteX1" fmla="*/ 26185 w 76594"/>
                      <a:gd name="connsiteY1" fmla="*/ 77745 h 126897"/>
                      <a:gd name="connsiteX2" fmla="*/ 14647 w 76594"/>
                      <a:gd name="connsiteY2" fmla="*/ 70538 h 126897"/>
                      <a:gd name="connsiteX3" fmla="*/ 14647 w 76594"/>
                      <a:gd name="connsiteY3" fmla="*/ 24495 h 126897"/>
                      <a:gd name="connsiteX4" fmla="*/ 26813 w 76594"/>
                      <a:gd name="connsiteY4" fmla="*/ 15563 h 126897"/>
                      <a:gd name="connsiteX5" fmla="*/ 38225 w 76594"/>
                      <a:gd name="connsiteY5" fmla="*/ 12454 h 126897"/>
                      <a:gd name="connsiteX6" fmla="*/ 55981 w 76594"/>
                      <a:gd name="connsiteY6" fmla="*/ 21386 h 126897"/>
                      <a:gd name="connsiteX7" fmla="*/ 61319 w 76594"/>
                      <a:gd name="connsiteY7" fmla="*/ 44839 h 126897"/>
                      <a:gd name="connsiteX8" fmla="*/ 54112 w 76594"/>
                      <a:gd name="connsiteY8" fmla="*/ 70538 h 126897"/>
                      <a:gd name="connsiteX9" fmla="*/ 36123 w 76594"/>
                      <a:gd name="connsiteY9" fmla="*/ 79740 h 126897"/>
                      <a:gd name="connsiteX10" fmla="*/ 0 w 76594"/>
                      <a:gd name="connsiteY10" fmla="*/ 126897 h 126897"/>
                      <a:gd name="connsiteX11" fmla="*/ 14647 w 76594"/>
                      <a:gd name="connsiteY11" fmla="*/ 126897 h 126897"/>
                      <a:gd name="connsiteX12" fmla="*/ 14647 w 76594"/>
                      <a:gd name="connsiteY12" fmla="*/ 97100 h 126897"/>
                      <a:gd name="connsiteX13" fmla="*/ 14269 w 76594"/>
                      <a:gd name="connsiteY13" fmla="*/ 81824 h 126897"/>
                      <a:gd name="connsiteX14" fmla="*/ 26436 w 76594"/>
                      <a:gd name="connsiteY14" fmla="*/ 89265 h 126897"/>
                      <a:gd name="connsiteX15" fmla="*/ 38477 w 76594"/>
                      <a:gd name="connsiteY15" fmla="*/ 91996 h 126897"/>
                      <a:gd name="connsiteX16" fmla="*/ 57347 w 76594"/>
                      <a:gd name="connsiteY16" fmla="*/ 86407 h 126897"/>
                      <a:gd name="connsiteX17" fmla="*/ 71257 w 76594"/>
                      <a:gd name="connsiteY17" fmla="*/ 70269 h 126897"/>
                      <a:gd name="connsiteX18" fmla="*/ 76595 w 76594"/>
                      <a:gd name="connsiteY18" fmla="*/ 44695 h 126897"/>
                      <a:gd name="connsiteX19" fmla="*/ 67663 w 76594"/>
                      <a:gd name="connsiteY19" fmla="*/ 12293 h 126897"/>
                      <a:gd name="connsiteX20" fmla="*/ 41712 w 76594"/>
                      <a:gd name="connsiteY20" fmla="*/ 0 h 126897"/>
                      <a:gd name="connsiteX21" fmla="*/ 26939 w 76594"/>
                      <a:gd name="connsiteY21" fmla="*/ 3720 h 126897"/>
                      <a:gd name="connsiteX22" fmla="*/ 13784 w 76594"/>
                      <a:gd name="connsiteY22" fmla="*/ 12293 h 126897"/>
                      <a:gd name="connsiteX23" fmla="*/ 13281 w 76594"/>
                      <a:gd name="connsiteY23" fmla="*/ 12293 h 126897"/>
                      <a:gd name="connsiteX24" fmla="*/ 12041 w 76594"/>
                      <a:gd name="connsiteY24" fmla="*/ 2246 h 126897"/>
                      <a:gd name="connsiteX25" fmla="*/ 0 w 76594"/>
                      <a:gd name="connsiteY25" fmla="*/ 2246 h 126897"/>
                      <a:gd name="connsiteX26" fmla="*/ 0 w 76594"/>
                      <a:gd name="connsiteY26" fmla="*/ 126897 h 126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76594" h="126897">
                        <a:moveTo>
                          <a:pt x="36123" y="79740"/>
                        </a:moveTo>
                        <a:cubicBezTo>
                          <a:pt x="33140" y="79866"/>
                          <a:pt x="29797" y="79111"/>
                          <a:pt x="26185" y="77745"/>
                        </a:cubicBezTo>
                        <a:cubicBezTo>
                          <a:pt x="22464" y="76253"/>
                          <a:pt x="18618" y="73899"/>
                          <a:pt x="14647" y="70538"/>
                        </a:cubicBezTo>
                        <a:lnTo>
                          <a:pt x="14647" y="24495"/>
                        </a:lnTo>
                        <a:cubicBezTo>
                          <a:pt x="18870" y="20649"/>
                          <a:pt x="22968" y="17540"/>
                          <a:pt x="26813" y="15563"/>
                        </a:cubicBezTo>
                        <a:cubicBezTo>
                          <a:pt x="30659" y="13461"/>
                          <a:pt x="34505" y="12454"/>
                          <a:pt x="38225" y="12454"/>
                        </a:cubicBezTo>
                        <a:cubicBezTo>
                          <a:pt x="46421" y="12580"/>
                          <a:pt x="52369" y="15563"/>
                          <a:pt x="55981" y="21386"/>
                        </a:cubicBezTo>
                        <a:cubicBezTo>
                          <a:pt x="59576" y="27227"/>
                          <a:pt x="61319" y="35045"/>
                          <a:pt x="61319" y="44839"/>
                        </a:cubicBezTo>
                        <a:cubicBezTo>
                          <a:pt x="61193" y="55892"/>
                          <a:pt x="58713" y="64446"/>
                          <a:pt x="54112" y="70538"/>
                        </a:cubicBezTo>
                        <a:cubicBezTo>
                          <a:pt x="49512" y="76631"/>
                          <a:pt x="43455" y="79614"/>
                          <a:pt x="36123" y="79740"/>
                        </a:cubicBezTo>
                        <a:close/>
                        <a:moveTo>
                          <a:pt x="0" y="126897"/>
                        </a:moveTo>
                        <a:lnTo>
                          <a:pt x="14647" y="126897"/>
                        </a:lnTo>
                        <a:lnTo>
                          <a:pt x="14647" y="97100"/>
                        </a:lnTo>
                        <a:lnTo>
                          <a:pt x="14269" y="81824"/>
                        </a:lnTo>
                        <a:cubicBezTo>
                          <a:pt x="18241" y="85059"/>
                          <a:pt x="22339" y="87539"/>
                          <a:pt x="26436" y="89265"/>
                        </a:cubicBezTo>
                        <a:cubicBezTo>
                          <a:pt x="30534" y="91134"/>
                          <a:pt x="34505" y="91996"/>
                          <a:pt x="38477" y="91996"/>
                        </a:cubicBezTo>
                        <a:cubicBezTo>
                          <a:pt x="45306" y="91996"/>
                          <a:pt x="51632" y="90127"/>
                          <a:pt x="57347" y="86407"/>
                        </a:cubicBezTo>
                        <a:cubicBezTo>
                          <a:pt x="63062" y="82687"/>
                          <a:pt x="67645" y="77350"/>
                          <a:pt x="71257" y="70269"/>
                        </a:cubicBezTo>
                        <a:cubicBezTo>
                          <a:pt x="74726" y="63314"/>
                          <a:pt x="76469" y="54759"/>
                          <a:pt x="76595" y="44695"/>
                        </a:cubicBezTo>
                        <a:cubicBezTo>
                          <a:pt x="76595" y="31037"/>
                          <a:pt x="73611" y="20236"/>
                          <a:pt x="67663" y="12293"/>
                        </a:cubicBezTo>
                        <a:cubicBezTo>
                          <a:pt x="61696" y="4223"/>
                          <a:pt x="53142" y="126"/>
                          <a:pt x="41712" y="0"/>
                        </a:cubicBezTo>
                        <a:cubicBezTo>
                          <a:pt x="36626" y="126"/>
                          <a:pt x="31666" y="1366"/>
                          <a:pt x="26939" y="3720"/>
                        </a:cubicBezTo>
                        <a:cubicBezTo>
                          <a:pt x="22231" y="6074"/>
                          <a:pt x="17756" y="8932"/>
                          <a:pt x="13784" y="12293"/>
                        </a:cubicBezTo>
                        <a:lnTo>
                          <a:pt x="13281" y="12293"/>
                        </a:lnTo>
                        <a:lnTo>
                          <a:pt x="12041" y="2246"/>
                        </a:lnTo>
                        <a:lnTo>
                          <a:pt x="0" y="2246"/>
                        </a:lnTo>
                        <a:lnTo>
                          <a:pt x="0" y="126897"/>
                        </a:ln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任意多边形: 形状 59">
                    <a:extLst>
                      <a:ext uri="{FF2B5EF4-FFF2-40B4-BE49-F238E27FC236}">
                        <a16:creationId xmlns:a16="http://schemas.microsoft.com/office/drawing/2014/main" id="{97F70444-EFEA-AE02-32D2-A14B19E0FAA5}"/>
                      </a:ext>
                    </a:extLst>
                  </p:cNvPr>
                  <p:cNvSpPr/>
                  <p:nvPr/>
                </p:nvSpPr>
                <p:spPr>
                  <a:xfrm>
                    <a:off x="9429477" y="961965"/>
                    <a:ext cx="76594" cy="126897"/>
                  </a:xfrm>
                  <a:custGeom>
                    <a:avLst/>
                    <a:gdLst>
                      <a:gd name="connsiteX0" fmla="*/ 36123 w 76594"/>
                      <a:gd name="connsiteY0" fmla="*/ 79740 h 126897"/>
                      <a:gd name="connsiteX1" fmla="*/ 26185 w 76594"/>
                      <a:gd name="connsiteY1" fmla="*/ 77745 h 126897"/>
                      <a:gd name="connsiteX2" fmla="*/ 14647 w 76594"/>
                      <a:gd name="connsiteY2" fmla="*/ 70538 h 126897"/>
                      <a:gd name="connsiteX3" fmla="*/ 14647 w 76594"/>
                      <a:gd name="connsiteY3" fmla="*/ 24495 h 126897"/>
                      <a:gd name="connsiteX4" fmla="*/ 26813 w 76594"/>
                      <a:gd name="connsiteY4" fmla="*/ 15563 h 126897"/>
                      <a:gd name="connsiteX5" fmla="*/ 38225 w 76594"/>
                      <a:gd name="connsiteY5" fmla="*/ 12454 h 126897"/>
                      <a:gd name="connsiteX6" fmla="*/ 55981 w 76594"/>
                      <a:gd name="connsiteY6" fmla="*/ 21386 h 126897"/>
                      <a:gd name="connsiteX7" fmla="*/ 61319 w 76594"/>
                      <a:gd name="connsiteY7" fmla="*/ 44839 h 126897"/>
                      <a:gd name="connsiteX8" fmla="*/ 54112 w 76594"/>
                      <a:gd name="connsiteY8" fmla="*/ 70538 h 126897"/>
                      <a:gd name="connsiteX9" fmla="*/ 36123 w 76594"/>
                      <a:gd name="connsiteY9" fmla="*/ 79740 h 126897"/>
                      <a:gd name="connsiteX10" fmla="*/ 0 w 76594"/>
                      <a:gd name="connsiteY10" fmla="*/ 126897 h 126897"/>
                      <a:gd name="connsiteX11" fmla="*/ 14647 w 76594"/>
                      <a:gd name="connsiteY11" fmla="*/ 126897 h 126897"/>
                      <a:gd name="connsiteX12" fmla="*/ 14647 w 76594"/>
                      <a:gd name="connsiteY12" fmla="*/ 97100 h 126897"/>
                      <a:gd name="connsiteX13" fmla="*/ 14269 w 76594"/>
                      <a:gd name="connsiteY13" fmla="*/ 81824 h 126897"/>
                      <a:gd name="connsiteX14" fmla="*/ 26436 w 76594"/>
                      <a:gd name="connsiteY14" fmla="*/ 89265 h 126897"/>
                      <a:gd name="connsiteX15" fmla="*/ 38477 w 76594"/>
                      <a:gd name="connsiteY15" fmla="*/ 91996 h 126897"/>
                      <a:gd name="connsiteX16" fmla="*/ 57347 w 76594"/>
                      <a:gd name="connsiteY16" fmla="*/ 86407 h 126897"/>
                      <a:gd name="connsiteX17" fmla="*/ 71257 w 76594"/>
                      <a:gd name="connsiteY17" fmla="*/ 70269 h 126897"/>
                      <a:gd name="connsiteX18" fmla="*/ 76595 w 76594"/>
                      <a:gd name="connsiteY18" fmla="*/ 44695 h 126897"/>
                      <a:gd name="connsiteX19" fmla="*/ 67663 w 76594"/>
                      <a:gd name="connsiteY19" fmla="*/ 12293 h 126897"/>
                      <a:gd name="connsiteX20" fmla="*/ 41712 w 76594"/>
                      <a:gd name="connsiteY20" fmla="*/ 0 h 126897"/>
                      <a:gd name="connsiteX21" fmla="*/ 26939 w 76594"/>
                      <a:gd name="connsiteY21" fmla="*/ 3720 h 126897"/>
                      <a:gd name="connsiteX22" fmla="*/ 13784 w 76594"/>
                      <a:gd name="connsiteY22" fmla="*/ 12293 h 126897"/>
                      <a:gd name="connsiteX23" fmla="*/ 13281 w 76594"/>
                      <a:gd name="connsiteY23" fmla="*/ 12293 h 126897"/>
                      <a:gd name="connsiteX24" fmla="*/ 12041 w 76594"/>
                      <a:gd name="connsiteY24" fmla="*/ 2246 h 126897"/>
                      <a:gd name="connsiteX25" fmla="*/ 0 w 76594"/>
                      <a:gd name="connsiteY25" fmla="*/ 2246 h 126897"/>
                      <a:gd name="connsiteX26" fmla="*/ 0 w 76594"/>
                      <a:gd name="connsiteY26" fmla="*/ 126897 h 126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76594" h="126897">
                        <a:moveTo>
                          <a:pt x="36123" y="79740"/>
                        </a:moveTo>
                        <a:cubicBezTo>
                          <a:pt x="33140" y="79866"/>
                          <a:pt x="29797" y="79111"/>
                          <a:pt x="26185" y="77745"/>
                        </a:cubicBezTo>
                        <a:cubicBezTo>
                          <a:pt x="22464" y="76253"/>
                          <a:pt x="18618" y="73899"/>
                          <a:pt x="14647" y="70538"/>
                        </a:cubicBezTo>
                        <a:lnTo>
                          <a:pt x="14647" y="24495"/>
                        </a:lnTo>
                        <a:cubicBezTo>
                          <a:pt x="18870" y="20649"/>
                          <a:pt x="22968" y="17540"/>
                          <a:pt x="26813" y="15563"/>
                        </a:cubicBezTo>
                        <a:cubicBezTo>
                          <a:pt x="30659" y="13461"/>
                          <a:pt x="34505" y="12454"/>
                          <a:pt x="38225" y="12454"/>
                        </a:cubicBezTo>
                        <a:cubicBezTo>
                          <a:pt x="46420" y="12580"/>
                          <a:pt x="52369" y="15563"/>
                          <a:pt x="55981" y="21386"/>
                        </a:cubicBezTo>
                        <a:cubicBezTo>
                          <a:pt x="59576" y="27227"/>
                          <a:pt x="61319" y="35045"/>
                          <a:pt x="61319" y="44839"/>
                        </a:cubicBezTo>
                        <a:cubicBezTo>
                          <a:pt x="61193" y="55892"/>
                          <a:pt x="58713" y="64446"/>
                          <a:pt x="54112" y="70538"/>
                        </a:cubicBezTo>
                        <a:cubicBezTo>
                          <a:pt x="49530" y="76631"/>
                          <a:pt x="43437" y="79614"/>
                          <a:pt x="36123" y="79740"/>
                        </a:cubicBezTo>
                        <a:close/>
                        <a:moveTo>
                          <a:pt x="0" y="126897"/>
                        </a:moveTo>
                        <a:lnTo>
                          <a:pt x="14647" y="126897"/>
                        </a:lnTo>
                        <a:lnTo>
                          <a:pt x="14647" y="97100"/>
                        </a:lnTo>
                        <a:lnTo>
                          <a:pt x="14269" y="81824"/>
                        </a:lnTo>
                        <a:cubicBezTo>
                          <a:pt x="18241" y="85059"/>
                          <a:pt x="22339" y="87539"/>
                          <a:pt x="26436" y="89265"/>
                        </a:cubicBezTo>
                        <a:cubicBezTo>
                          <a:pt x="30534" y="91134"/>
                          <a:pt x="34505" y="91996"/>
                          <a:pt x="38477" y="91996"/>
                        </a:cubicBezTo>
                        <a:cubicBezTo>
                          <a:pt x="45306" y="91996"/>
                          <a:pt x="51632" y="90127"/>
                          <a:pt x="57347" y="86407"/>
                        </a:cubicBezTo>
                        <a:cubicBezTo>
                          <a:pt x="63062" y="82687"/>
                          <a:pt x="67645" y="77350"/>
                          <a:pt x="71257" y="70269"/>
                        </a:cubicBezTo>
                        <a:cubicBezTo>
                          <a:pt x="74726" y="63314"/>
                          <a:pt x="76469" y="54759"/>
                          <a:pt x="76595" y="44695"/>
                        </a:cubicBezTo>
                        <a:cubicBezTo>
                          <a:pt x="76595" y="31037"/>
                          <a:pt x="73611" y="20236"/>
                          <a:pt x="67663" y="12293"/>
                        </a:cubicBezTo>
                        <a:cubicBezTo>
                          <a:pt x="61696" y="4223"/>
                          <a:pt x="53142" y="126"/>
                          <a:pt x="41712" y="0"/>
                        </a:cubicBezTo>
                        <a:cubicBezTo>
                          <a:pt x="36626" y="126"/>
                          <a:pt x="31666" y="1366"/>
                          <a:pt x="26939" y="3720"/>
                        </a:cubicBezTo>
                        <a:cubicBezTo>
                          <a:pt x="22231" y="6074"/>
                          <a:pt x="17756" y="8932"/>
                          <a:pt x="13784" y="12293"/>
                        </a:cubicBezTo>
                        <a:lnTo>
                          <a:pt x="13281" y="12293"/>
                        </a:lnTo>
                        <a:lnTo>
                          <a:pt x="12041" y="2246"/>
                        </a:lnTo>
                        <a:lnTo>
                          <a:pt x="0" y="2246"/>
                        </a:lnTo>
                        <a:lnTo>
                          <a:pt x="0" y="126897"/>
                        </a:ln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id="{73F6F89C-D889-FF42-96A5-C27FA03E7F3B}"/>
                      </a:ext>
                    </a:extLst>
                  </p:cNvPr>
                  <p:cNvSpPr/>
                  <p:nvPr/>
                </p:nvSpPr>
                <p:spPr>
                  <a:xfrm>
                    <a:off x="9527744" y="939788"/>
                    <a:ext cx="54256" cy="114209"/>
                  </a:xfrm>
                  <a:custGeom>
                    <a:avLst/>
                    <a:gdLst>
                      <a:gd name="connsiteX0" fmla="*/ 38118 w 54256"/>
                      <a:gd name="connsiteY0" fmla="*/ 114209 h 114209"/>
                      <a:gd name="connsiteX1" fmla="*/ 46313 w 54256"/>
                      <a:gd name="connsiteY1" fmla="*/ 113221 h 114209"/>
                      <a:gd name="connsiteX2" fmla="*/ 54256 w 54256"/>
                      <a:gd name="connsiteY2" fmla="*/ 110992 h 114209"/>
                      <a:gd name="connsiteX3" fmla="*/ 51273 w 54256"/>
                      <a:gd name="connsiteY3" fmla="*/ 100066 h 114209"/>
                      <a:gd name="connsiteX4" fmla="*/ 46438 w 54256"/>
                      <a:gd name="connsiteY4" fmla="*/ 101557 h 114209"/>
                      <a:gd name="connsiteX5" fmla="*/ 41352 w 54256"/>
                      <a:gd name="connsiteY5" fmla="*/ 102294 h 114209"/>
                      <a:gd name="connsiteX6" fmla="*/ 30803 w 54256"/>
                      <a:gd name="connsiteY6" fmla="*/ 97819 h 114209"/>
                      <a:gd name="connsiteX7" fmla="*/ 27820 w 54256"/>
                      <a:gd name="connsiteY7" fmla="*/ 85275 h 114209"/>
                      <a:gd name="connsiteX8" fmla="*/ 27820 w 54256"/>
                      <a:gd name="connsiteY8" fmla="*/ 36374 h 114209"/>
                      <a:gd name="connsiteX9" fmla="*/ 51524 w 54256"/>
                      <a:gd name="connsiteY9" fmla="*/ 36374 h 114209"/>
                      <a:gd name="connsiteX10" fmla="*/ 51524 w 54256"/>
                      <a:gd name="connsiteY10" fmla="*/ 24459 h 114209"/>
                      <a:gd name="connsiteX11" fmla="*/ 27820 w 54256"/>
                      <a:gd name="connsiteY11" fmla="*/ 24459 h 114209"/>
                      <a:gd name="connsiteX12" fmla="*/ 27820 w 54256"/>
                      <a:gd name="connsiteY12" fmla="*/ 0 h 114209"/>
                      <a:gd name="connsiteX13" fmla="*/ 15527 w 54256"/>
                      <a:gd name="connsiteY13" fmla="*/ 0 h 114209"/>
                      <a:gd name="connsiteX14" fmla="*/ 13784 w 54256"/>
                      <a:gd name="connsiteY14" fmla="*/ 24459 h 114209"/>
                      <a:gd name="connsiteX15" fmla="*/ 0 w 54256"/>
                      <a:gd name="connsiteY15" fmla="*/ 25322 h 114209"/>
                      <a:gd name="connsiteX16" fmla="*/ 0 w 54256"/>
                      <a:gd name="connsiteY16" fmla="*/ 36374 h 114209"/>
                      <a:gd name="connsiteX17" fmla="*/ 13029 w 54256"/>
                      <a:gd name="connsiteY17" fmla="*/ 36374 h 114209"/>
                      <a:gd name="connsiteX18" fmla="*/ 13029 w 54256"/>
                      <a:gd name="connsiteY18" fmla="*/ 85023 h 114209"/>
                      <a:gd name="connsiteX19" fmla="*/ 18618 w 54256"/>
                      <a:gd name="connsiteY19" fmla="*/ 106122 h 114209"/>
                      <a:gd name="connsiteX20" fmla="*/ 38118 w 54256"/>
                      <a:gd name="connsiteY20" fmla="*/ 114209 h 114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54256" h="114209">
                        <a:moveTo>
                          <a:pt x="38118" y="114209"/>
                        </a:moveTo>
                        <a:cubicBezTo>
                          <a:pt x="40723" y="114209"/>
                          <a:pt x="43455" y="113832"/>
                          <a:pt x="46313" y="113221"/>
                        </a:cubicBezTo>
                        <a:cubicBezTo>
                          <a:pt x="49044" y="112592"/>
                          <a:pt x="51650" y="111855"/>
                          <a:pt x="54256" y="110992"/>
                        </a:cubicBezTo>
                        <a:lnTo>
                          <a:pt x="51273" y="100066"/>
                        </a:lnTo>
                        <a:cubicBezTo>
                          <a:pt x="49781" y="100569"/>
                          <a:pt x="48164" y="101054"/>
                          <a:pt x="46438" y="101557"/>
                        </a:cubicBezTo>
                        <a:cubicBezTo>
                          <a:pt x="44569" y="102060"/>
                          <a:pt x="42970" y="102294"/>
                          <a:pt x="41352" y="102294"/>
                        </a:cubicBezTo>
                        <a:cubicBezTo>
                          <a:pt x="36267" y="102294"/>
                          <a:pt x="32780" y="100802"/>
                          <a:pt x="30803" y="97819"/>
                        </a:cubicBezTo>
                        <a:cubicBezTo>
                          <a:pt x="28700" y="94962"/>
                          <a:pt x="27694" y="90738"/>
                          <a:pt x="27820" y="85275"/>
                        </a:cubicBezTo>
                        <a:lnTo>
                          <a:pt x="27820" y="36374"/>
                        </a:lnTo>
                        <a:lnTo>
                          <a:pt x="51524" y="36374"/>
                        </a:lnTo>
                        <a:lnTo>
                          <a:pt x="51524" y="24459"/>
                        </a:lnTo>
                        <a:lnTo>
                          <a:pt x="27820" y="24459"/>
                        </a:lnTo>
                        <a:lnTo>
                          <a:pt x="27820" y="0"/>
                        </a:lnTo>
                        <a:lnTo>
                          <a:pt x="15527" y="0"/>
                        </a:lnTo>
                        <a:lnTo>
                          <a:pt x="13784" y="24459"/>
                        </a:lnTo>
                        <a:lnTo>
                          <a:pt x="0" y="25322"/>
                        </a:lnTo>
                        <a:lnTo>
                          <a:pt x="0" y="36374"/>
                        </a:lnTo>
                        <a:lnTo>
                          <a:pt x="13029" y="36374"/>
                        </a:lnTo>
                        <a:lnTo>
                          <a:pt x="13029" y="85023"/>
                        </a:lnTo>
                        <a:cubicBezTo>
                          <a:pt x="12904" y="93829"/>
                          <a:pt x="14773" y="100910"/>
                          <a:pt x="18618" y="106122"/>
                        </a:cubicBezTo>
                        <a:cubicBezTo>
                          <a:pt x="22339" y="111352"/>
                          <a:pt x="28808" y="114083"/>
                          <a:pt x="38118" y="114209"/>
                        </a:cubicBez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E49F55D2-C160-9364-845F-6249901BF42E}"/>
                      </a:ext>
                    </a:extLst>
                  </p:cNvPr>
                  <p:cNvSpPr/>
                  <p:nvPr/>
                </p:nvSpPr>
                <p:spPr>
                  <a:xfrm>
                    <a:off x="9607474" y="962019"/>
                    <a:ext cx="120804" cy="89875"/>
                  </a:xfrm>
                  <a:custGeom>
                    <a:avLst/>
                    <a:gdLst>
                      <a:gd name="connsiteX0" fmla="*/ 36 w 120804"/>
                      <a:gd name="connsiteY0" fmla="*/ 89858 h 89875"/>
                      <a:gd name="connsiteX1" fmla="*/ 14683 w 120804"/>
                      <a:gd name="connsiteY1" fmla="*/ 89858 h 89875"/>
                      <a:gd name="connsiteX2" fmla="*/ 14683 w 120804"/>
                      <a:gd name="connsiteY2" fmla="*/ 26310 h 89875"/>
                      <a:gd name="connsiteX3" fmla="*/ 26220 w 120804"/>
                      <a:gd name="connsiteY3" fmla="*/ 16138 h 89875"/>
                      <a:gd name="connsiteX4" fmla="*/ 36770 w 120804"/>
                      <a:gd name="connsiteY4" fmla="*/ 12904 h 89875"/>
                      <a:gd name="connsiteX5" fmla="*/ 49062 w 120804"/>
                      <a:gd name="connsiteY5" fmla="*/ 18367 h 89875"/>
                      <a:gd name="connsiteX6" fmla="*/ 53034 w 120804"/>
                      <a:gd name="connsiteY6" fmla="*/ 36249 h 89875"/>
                      <a:gd name="connsiteX7" fmla="*/ 53034 w 120804"/>
                      <a:gd name="connsiteY7" fmla="*/ 89876 h 89875"/>
                      <a:gd name="connsiteX8" fmla="*/ 67807 w 120804"/>
                      <a:gd name="connsiteY8" fmla="*/ 89876 h 89875"/>
                      <a:gd name="connsiteX9" fmla="*/ 67807 w 120804"/>
                      <a:gd name="connsiteY9" fmla="*/ 26310 h 89875"/>
                      <a:gd name="connsiteX10" fmla="*/ 79344 w 120804"/>
                      <a:gd name="connsiteY10" fmla="*/ 16138 h 89875"/>
                      <a:gd name="connsiteX11" fmla="*/ 89894 w 120804"/>
                      <a:gd name="connsiteY11" fmla="*/ 12904 h 89875"/>
                      <a:gd name="connsiteX12" fmla="*/ 102186 w 120804"/>
                      <a:gd name="connsiteY12" fmla="*/ 18367 h 89875"/>
                      <a:gd name="connsiteX13" fmla="*/ 106158 w 120804"/>
                      <a:gd name="connsiteY13" fmla="*/ 36249 h 89875"/>
                      <a:gd name="connsiteX14" fmla="*/ 106158 w 120804"/>
                      <a:gd name="connsiteY14" fmla="*/ 89876 h 89875"/>
                      <a:gd name="connsiteX15" fmla="*/ 120805 w 120804"/>
                      <a:gd name="connsiteY15" fmla="*/ 89876 h 89875"/>
                      <a:gd name="connsiteX16" fmla="*/ 120805 w 120804"/>
                      <a:gd name="connsiteY16" fmla="*/ 34398 h 89875"/>
                      <a:gd name="connsiteX17" fmla="*/ 114353 w 120804"/>
                      <a:gd name="connsiteY17" fmla="*/ 8824 h 89875"/>
                      <a:gd name="connsiteX18" fmla="*/ 94243 w 120804"/>
                      <a:gd name="connsiteY18" fmla="*/ 18 h 89875"/>
                      <a:gd name="connsiteX19" fmla="*/ 79219 w 120804"/>
                      <a:gd name="connsiteY19" fmla="*/ 4727 h 89875"/>
                      <a:gd name="connsiteX20" fmla="*/ 65308 w 120804"/>
                      <a:gd name="connsiteY20" fmla="*/ 16767 h 89875"/>
                      <a:gd name="connsiteX21" fmla="*/ 56862 w 120804"/>
                      <a:gd name="connsiteY21" fmla="*/ 4475 h 89875"/>
                      <a:gd name="connsiteX22" fmla="*/ 41101 w 120804"/>
                      <a:gd name="connsiteY22" fmla="*/ 0 h 89875"/>
                      <a:gd name="connsiteX23" fmla="*/ 26328 w 120804"/>
                      <a:gd name="connsiteY23" fmla="*/ 4349 h 89875"/>
                      <a:gd name="connsiteX24" fmla="*/ 13784 w 120804"/>
                      <a:gd name="connsiteY24" fmla="*/ 15024 h 89875"/>
                      <a:gd name="connsiteX25" fmla="*/ 13281 w 120804"/>
                      <a:gd name="connsiteY25" fmla="*/ 15024 h 89875"/>
                      <a:gd name="connsiteX26" fmla="*/ 12041 w 120804"/>
                      <a:gd name="connsiteY26" fmla="*/ 2246 h 89875"/>
                      <a:gd name="connsiteX27" fmla="*/ 0 w 120804"/>
                      <a:gd name="connsiteY27" fmla="*/ 2246 h 89875"/>
                      <a:gd name="connsiteX28" fmla="*/ 0 w 120804"/>
                      <a:gd name="connsiteY28" fmla="*/ 89858 h 89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120804" h="89875">
                        <a:moveTo>
                          <a:pt x="36" y="89858"/>
                        </a:moveTo>
                        <a:lnTo>
                          <a:pt x="14683" y="89858"/>
                        </a:lnTo>
                        <a:lnTo>
                          <a:pt x="14683" y="26310"/>
                        </a:lnTo>
                        <a:cubicBezTo>
                          <a:pt x="18654" y="21710"/>
                          <a:pt x="22626" y="18367"/>
                          <a:pt x="26220" y="16138"/>
                        </a:cubicBezTo>
                        <a:cubicBezTo>
                          <a:pt x="29941" y="14036"/>
                          <a:pt x="33427" y="12904"/>
                          <a:pt x="36770" y="12904"/>
                        </a:cubicBezTo>
                        <a:cubicBezTo>
                          <a:pt x="42359" y="12778"/>
                          <a:pt x="46456" y="14647"/>
                          <a:pt x="49062" y="18367"/>
                        </a:cubicBezTo>
                        <a:cubicBezTo>
                          <a:pt x="51794" y="22087"/>
                          <a:pt x="53160" y="28054"/>
                          <a:pt x="53034" y="36249"/>
                        </a:cubicBezTo>
                        <a:lnTo>
                          <a:pt x="53034" y="89876"/>
                        </a:lnTo>
                        <a:lnTo>
                          <a:pt x="67807" y="89876"/>
                        </a:lnTo>
                        <a:lnTo>
                          <a:pt x="67807" y="26310"/>
                        </a:lnTo>
                        <a:cubicBezTo>
                          <a:pt x="71904" y="21710"/>
                          <a:pt x="75750" y="18367"/>
                          <a:pt x="79344" y="16138"/>
                        </a:cubicBezTo>
                        <a:cubicBezTo>
                          <a:pt x="82939" y="14036"/>
                          <a:pt x="86551" y="12904"/>
                          <a:pt x="89894" y="12904"/>
                        </a:cubicBezTo>
                        <a:cubicBezTo>
                          <a:pt x="95357" y="12778"/>
                          <a:pt x="99580" y="14647"/>
                          <a:pt x="102186" y="18367"/>
                        </a:cubicBezTo>
                        <a:cubicBezTo>
                          <a:pt x="104918" y="22087"/>
                          <a:pt x="106158" y="28054"/>
                          <a:pt x="106158" y="36249"/>
                        </a:cubicBezTo>
                        <a:lnTo>
                          <a:pt x="106158" y="89876"/>
                        </a:lnTo>
                        <a:lnTo>
                          <a:pt x="120805" y="89876"/>
                        </a:lnTo>
                        <a:lnTo>
                          <a:pt x="120805" y="34398"/>
                        </a:lnTo>
                        <a:cubicBezTo>
                          <a:pt x="120805" y="23093"/>
                          <a:pt x="118702" y="14539"/>
                          <a:pt x="114353" y="8824"/>
                        </a:cubicBezTo>
                        <a:cubicBezTo>
                          <a:pt x="109878" y="2983"/>
                          <a:pt x="103175" y="18"/>
                          <a:pt x="94243" y="18"/>
                        </a:cubicBezTo>
                        <a:cubicBezTo>
                          <a:pt x="88905" y="144"/>
                          <a:pt x="83945" y="1635"/>
                          <a:pt x="79219" y="4727"/>
                        </a:cubicBezTo>
                        <a:cubicBezTo>
                          <a:pt x="74384" y="7710"/>
                          <a:pt x="69784" y="11807"/>
                          <a:pt x="65308" y="16767"/>
                        </a:cubicBezTo>
                        <a:cubicBezTo>
                          <a:pt x="63565" y="11556"/>
                          <a:pt x="60834" y="7458"/>
                          <a:pt x="56862" y="4475"/>
                        </a:cubicBezTo>
                        <a:cubicBezTo>
                          <a:pt x="53016" y="1617"/>
                          <a:pt x="47804" y="0"/>
                          <a:pt x="41101" y="0"/>
                        </a:cubicBezTo>
                        <a:cubicBezTo>
                          <a:pt x="35889" y="126"/>
                          <a:pt x="30929" y="1492"/>
                          <a:pt x="26328" y="4349"/>
                        </a:cubicBezTo>
                        <a:cubicBezTo>
                          <a:pt x="21853" y="7207"/>
                          <a:pt x="17648" y="10675"/>
                          <a:pt x="13784" y="15024"/>
                        </a:cubicBezTo>
                        <a:lnTo>
                          <a:pt x="13281" y="15024"/>
                        </a:lnTo>
                        <a:lnTo>
                          <a:pt x="12041" y="2246"/>
                        </a:lnTo>
                        <a:lnTo>
                          <a:pt x="0" y="2246"/>
                        </a:lnTo>
                        <a:lnTo>
                          <a:pt x="0" y="89858"/>
                        </a:ln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id="{7F9D2CA4-0841-8930-F482-8439232F87C9}"/>
                      </a:ext>
                    </a:extLst>
                  </p:cNvPr>
                  <p:cNvSpPr/>
                  <p:nvPr/>
                </p:nvSpPr>
                <p:spPr>
                  <a:xfrm>
                    <a:off x="9755012" y="962037"/>
                    <a:ext cx="81321" cy="91960"/>
                  </a:xfrm>
                  <a:custGeom>
                    <a:avLst/>
                    <a:gdLst>
                      <a:gd name="connsiteX0" fmla="*/ 40723 w 81321"/>
                      <a:gd name="connsiteY0" fmla="*/ 79668 h 91960"/>
                      <a:gd name="connsiteX1" fmla="*/ 22356 w 81321"/>
                      <a:gd name="connsiteY1" fmla="*/ 70484 h 91960"/>
                      <a:gd name="connsiteX2" fmla="*/ 15402 w 81321"/>
                      <a:gd name="connsiteY2" fmla="*/ 46151 h 91960"/>
                      <a:gd name="connsiteX3" fmla="*/ 22356 w 81321"/>
                      <a:gd name="connsiteY3" fmla="*/ 21566 h 91960"/>
                      <a:gd name="connsiteX4" fmla="*/ 40723 w 81321"/>
                      <a:gd name="connsiteY4" fmla="*/ 12257 h 91960"/>
                      <a:gd name="connsiteX5" fmla="*/ 59090 w 81321"/>
                      <a:gd name="connsiteY5" fmla="*/ 21566 h 91960"/>
                      <a:gd name="connsiteX6" fmla="*/ 66171 w 81321"/>
                      <a:gd name="connsiteY6" fmla="*/ 46151 h 91960"/>
                      <a:gd name="connsiteX7" fmla="*/ 59090 w 81321"/>
                      <a:gd name="connsiteY7" fmla="*/ 70484 h 91960"/>
                      <a:gd name="connsiteX8" fmla="*/ 40723 w 81321"/>
                      <a:gd name="connsiteY8" fmla="*/ 79668 h 91960"/>
                      <a:gd name="connsiteX9" fmla="*/ 40723 w 81321"/>
                      <a:gd name="connsiteY9" fmla="*/ 91960 h 91960"/>
                      <a:gd name="connsiteX10" fmla="*/ 60834 w 81321"/>
                      <a:gd name="connsiteY10" fmla="*/ 86497 h 91960"/>
                      <a:gd name="connsiteX11" fmla="*/ 75606 w 81321"/>
                      <a:gd name="connsiteY11" fmla="*/ 70862 h 91960"/>
                      <a:gd name="connsiteX12" fmla="*/ 81321 w 81321"/>
                      <a:gd name="connsiteY12" fmla="*/ 46169 h 91960"/>
                      <a:gd name="connsiteX13" fmla="*/ 75606 w 81321"/>
                      <a:gd name="connsiteY13" fmla="*/ 21224 h 91960"/>
                      <a:gd name="connsiteX14" fmla="*/ 60834 w 81321"/>
                      <a:gd name="connsiteY14" fmla="*/ 5463 h 91960"/>
                      <a:gd name="connsiteX15" fmla="*/ 40723 w 81321"/>
                      <a:gd name="connsiteY15" fmla="*/ 0 h 91960"/>
                      <a:gd name="connsiteX16" fmla="*/ 20613 w 81321"/>
                      <a:gd name="connsiteY16" fmla="*/ 5463 h 91960"/>
                      <a:gd name="connsiteX17" fmla="*/ 5841 w 81321"/>
                      <a:gd name="connsiteY17" fmla="*/ 21224 h 91960"/>
                      <a:gd name="connsiteX18" fmla="*/ 0 w 81321"/>
                      <a:gd name="connsiteY18" fmla="*/ 46169 h 91960"/>
                      <a:gd name="connsiteX19" fmla="*/ 5841 w 81321"/>
                      <a:gd name="connsiteY19" fmla="*/ 70862 h 91960"/>
                      <a:gd name="connsiteX20" fmla="*/ 20613 w 81321"/>
                      <a:gd name="connsiteY20" fmla="*/ 86497 h 91960"/>
                      <a:gd name="connsiteX21" fmla="*/ 40723 w 81321"/>
                      <a:gd name="connsiteY21" fmla="*/ 91960 h 91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81321" h="91960">
                        <a:moveTo>
                          <a:pt x="40723" y="79668"/>
                        </a:moveTo>
                        <a:cubicBezTo>
                          <a:pt x="33032" y="79542"/>
                          <a:pt x="26939" y="76433"/>
                          <a:pt x="22356" y="70484"/>
                        </a:cubicBezTo>
                        <a:cubicBezTo>
                          <a:pt x="17756" y="64410"/>
                          <a:pt x="15527" y="56341"/>
                          <a:pt x="15402" y="46151"/>
                        </a:cubicBezTo>
                        <a:cubicBezTo>
                          <a:pt x="15527" y="35853"/>
                          <a:pt x="17756" y="27658"/>
                          <a:pt x="22356" y="21566"/>
                        </a:cubicBezTo>
                        <a:cubicBezTo>
                          <a:pt x="26957" y="15473"/>
                          <a:pt x="33032" y="12382"/>
                          <a:pt x="40723" y="12257"/>
                        </a:cubicBezTo>
                        <a:cubicBezTo>
                          <a:pt x="48415" y="12382"/>
                          <a:pt x="54508" y="15491"/>
                          <a:pt x="59090" y="21566"/>
                        </a:cubicBezTo>
                        <a:cubicBezTo>
                          <a:pt x="63691" y="27640"/>
                          <a:pt x="66045" y="35835"/>
                          <a:pt x="66171" y="46151"/>
                        </a:cubicBezTo>
                        <a:cubicBezTo>
                          <a:pt x="66045" y="56323"/>
                          <a:pt x="63691" y="64392"/>
                          <a:pt x="59090" y="70484"/>
                        </a:cubicBezTo>
                        <a:cubicBezTo>
                          <a:pt x="54508" y="76433"/>
                          <a:pt x="48415" y="79542"/>
                          <a:pt x="40723" y="79668"/>
                        </a:cubicBezTo>
                        <a:close/>
                        <a:moveTo>
                          <a:pt x="40723" y="91960"/>
                        </a:moveTo>
                        <a:cubicBezTo>
                          <a:pt x="47930" y="91960"/>
                          <a:pt x="54633" y="90091"/>
                          <a:pt x="60834" y="86497"/>
                        </a:cubicBezTo>
                        <a:cubicBezTo>
                          <a:pt x="66908" y="82903"/>
                          <a:pt x="71886" y="77691"/>
                          <a:pt x="75606" y="70862"/>
                        </a:cubicBezTo>
                        <a:cubicBezTo>
                          <a:pt x="79326" y="64158"/>
                          <a:pt x="81321" y="55838"/>
                          <a:pt x="81321" y="46169"/>
                        </a:cubicBezTo>
                        <a:cubicBezTo>
                          <a:pt x="81321" y="36356"/>
                          <a:pt x="79326" y="28054"/>
                          <a:pt x="75606" y="21224"/>
                        </a:cubicBezTo>
                        <a:cubicBezTo>
                          <a:pt x="71886" y="14269"/>
                          <a:pt x="66926" y="9058"/>
                          <a:pt x="60834" y="5463"/>
                        </a:cubicBezTo>
                        <a:cubicBezTo>
                          <a:pt x="54633" y="1869"/>
                          <a:pt x="47930" y="0"/>
                          <a:pt x="40723" y="0"/>
                        </a:cubicBezTo>
                        <a:cubicBezTo>
                          <a:pt x="33409" y="0"/>
                          <a:pt x="26706" y="1869"/>
                          <a:pt x="20613" y="5463"/>
                        </a:cubicBezTo>
                        <a:cubicBezTo>
                          <a:pt x="14539" y="9058"/>
                          <a:pt x="9561" y="14269"/>
                          <a:pt x="5841" y="21224"/>
                        </a:cubicBezTo>
                        <a:cubicBezTo>
                          <a:pt x="2121" y="28054"/>
                          <a:pt x="126" y="36374"/>
                          <a:pt x="0" y="46169"/>
                        </a:cubicBezTo>
                        <a:cubicBezTo>
                          <a:pt x="126" y="55856"/>
                          <a:pt x="2103" y="64158"/>
                          <a:pt x="5841" y="70862"/>
                        </a:cubicBezTo>
                        <a:cubicBezTo>
                          <a:pt x="9561" y="77691"/>
                          <a:pt x="14521" y="82903"/>
                          <a:pt x="20613" y="86497"/>
                        </a:cubicBezTo>
                        <a:cubicBezTo>
                          <a:pt x="26706" y="90091"/>
                          <a:pt x="33409" y="91960"/>
                          <a:pt x="40723" y="91960"/>
                        </a:cubicBez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4" name="任意多边形: 形状 63">
                    <a:extLst>
                      <a:ext uri="{FF2B5EF4-FFF2-40B4-BE49-F238E27FC236}">
                        <a16:creationId xmlns:a16="http://schemas.microsoft.com/office/drawing/2014/main" id="{5089FB4D-4017-7D1F-5118-EE275DD0FF2F}"/>
                      </a:ext>
                    </a:extLst>
                  </p:cNvPr>
                  <p:cNvSpPr/>
                  <p:nvPr/>
                </p:nvSpPr>
                <p:spPr>
                  <a:xfrm>
                    <a:off x="9863443" y="923380"/>
                    <a:ext cx="76558" cy="130617"/>
                  </a:xfrm>
                  <a:custGeom>
                    <a:avLst/>
                    <a:gdLst>
                      <a:gd name="connsiteX0" fmla="*/ 36087 w 76558"/>
                      <a:gd name="connsiteY0" fmla="*/ 118325 h 130617"/>
                      <a:gd name="connsiteX1" fmla="*/ 26041 w 76558"/>
                      <a:gd name="connsiteY1" fmla="*/ 116330 h 130617"/>
                      <a:gd name="connsiteX2" fmla="*/ 14629 w 76558"/>
                      <a:gd name="connsiteY2" fmla="*/ 109123 h 130617"/>
                      <a:gd name="connsiteX3" fmla="*/ 14629 w 76558"/>
                      <a:gd name="connsiteY3" fmla="*/ 63080 h 130617"/>
                      <a:gd name="connsiteX4" fmla="*/ 26795 w 76558"/>
                      <a:gd name="connsiteY4" fmla="*/ 54148 h 130617"/>
                      <a:gd name="connsiteX5" fmla="*/ 38207 w 76558"/>
                      <a:gd name="connsiteY5" fmla="*/ 51039 h 130617"/>
                      <a:gd name="connsiteX6" fmla="*/ 55963 w 76558"/>
                      <a:gd name="connsiteY6" fmla="*/ 59971 h 130617"/>
                      <a:gd name="connsiteX7" fmla="*/ 61301 w 76558"/>
                      <a:gd name="connsiteY7" fmla="*/ 83424 h 130617"/>
                      <a:gd name="connsiteX8" fmla="*/ 54094 w 76558"/>
                      <a:gd name="connsiteY8" fmla="*/ 109123 h 130617"/>
                      <a:gd name="connsiteX9" fmla="*/ 36087 w 76558"/>
                      <a:gd name="connsiteY9" fmla="*/ 118325 h 130617"/>
                      <a:gd name="connsiteX10" fmla="*/ 38441 w 76558"/>
                      <a:gd name="connsiteY10" fmla="*/ 130617 h 130617"/>
                      <a:gd name="connsiteX11" fmla="*/ 57311 w 76558"/>
                      <a:gd name="connsiteY11" fmla="*/ 125028 h 130617"/>
                      <a:gd name="connsiteX12" fmla="*/ 71221 w 76558"/>
                      <a:gd name="connsiteY12" fmla="*/ 108890 h 130617"/>
                      <a:gd name="connsiteX13" fmla="*/ 76559 w 76558"/>
                      <a:gd name="connsiteY13" fmla="*/ 83190 h 130617"/>
                      <a:gd name="connsiteX14" fmla="*/ 67627 w 76558"/>
                      <a:gd name="connsiteY14" fmla="*/ 50788 h 130617"/>
                      <a:gd name="connsiteX15" fmla="*/ 41568 w 76558"/>
                      <a:gd name="connsiteY15" fmla="*/ 38621 h 130617"/>
                      <a:gd name="connsiteX16" fmla="*/ 27173 w 76558"/>
                      <a:gd name="connsiteY16" fmla="*/ 42215 h 130617"/>
                      <a:gd name="connsiteX17" fmla="*/ 14144 w 76558"/>
                      <a:gd name="connsiteY17" fmla="*/ 51021 h 130617"/>
                      <a:gd name="connsiteX18" fmla="*/ 14647 w 76558"/>
                      <a:gd name="connsiteY18" fmla="*/ 35260 h 130617"/>
                      <a:gd name="connsiteX19" fmla="*/ 14647 w 76558"/>
                      <a:gd name="connsiteY19" fmla="*/ 0 h 130617"/>
                      <a:gd name="connsiteX20" fmla="*/ 0 w 76558"/>
                      <a:gd name="connsiteY20" fmla="*/ 0 h 130617"/>
                      <a:gd name="connsiteX21" fmla="*/ 0 w 76558"/>
                      <a:gd name="connsiteY21" fmla="*/ 128479 h 130617"/>
                      <a:gd name="connsiteX22" fmla="*/ 11664 w 76558"/>
                      <a:gd name="connsiteY22" fmla="*/ 128479 h 130617"/>
                      <a:gd name="connsiteX23" fmla="*/ 13029 w 76558"/>
                      <a:gd name="connsiteY23" fmla="*/ 119421 h 130617"/>
                      <a:gd name="connsiteX24" fmla="*/ 13532 w 76558"/>
                      <a:gd name="connsiteY24" fmla="*/ 119421 h 130617"/>
                      <a:gd name="connsiteX25" fmla="*/ 25951 w 76558"/>
                      <a:gd name="connsiteY25" fmla="*/ 127616 h 130617"/>
                      <a:gd name="connsiteX26" fmla="*/ 38441 w 76558"/>
                      <a:gd name="connsiteY26" fmla="*/ 130617 h 130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76558" h="130617">
                        <a:moveTo>
                          <a:pt x="36087" y="118325"/>
                        </a:moveTo>
                        <a:cubicBezTo>
                          <a:pt x="33103" y="118450"/>
                          <a:pt x="29761" y="117696"/>
                          <a:pt x="26041" y="116330"/>
                        </a:cubicBezTo>
                        <a:cubicBezTo>
                          <a:pt x="22321" y="114838"/>
                          <a:pt x="18475" y="112484"/>
                          <a:pt x="14629" y="109123"/>
                        </a:cubicBezTo>
                        <a:lnTo>
                          <a:pt x="14629" y="63080"/>
                        </a:lnTo>
                        <a:cubicBezTo>
                          <a:pt x="18852" y="59234"/>
                          <a:pt x="22824" y="56125"/>
                          <a:pt x="26795" y="54148"/>
                        </a:cubicBezTo>
                        <a:cubicBezTo>
                          <a:pt x="30641" y="52046"/>
                          <a:pt x="34487" y="51039"/>
                          <a:pt x="38207" y="51039"/>
                        </a:cubicBezTo>
                        <a:cubicBezTo>
                          <a:pt x="46402" y="51165"/>
                          <a:pt x="52351" y="54148"/>
                          <a:pt x="55963" y="59971"/>
                        </a:cubicBezTo>
                        <a:cubicBezTo>
                          <a:pt x="59557" y="65812"/>
                          <a:pt x="61301" y="73629"/>
                          <a:pt x="61301" y="83424"/>
                        </a:cubicBezTo>
                        <a:cubicBezTo>
                          <a:pt x="61175" y="94476"/>
                          <a:pt x="58695" y="103031"/>
                          <a:pt x="54094" y="109123"/>
                        </a:cubicBezTo>
                        <a:cubicBezTo>
                          <a:pt x="49493" y="115216"/>
                          <a:pt x="43401" y="118199"/>
                          <a:pt x="36087" y="118325"/>
                        </a:cubicBezTo>
                        <a:close/>
                        <a:moveTo>
                          <a:pt x="38441" y="130617"/>
                        </a:moveTo>
                        <a:cubicBezTo>
                          <a:pt x="45270" y="130617"/>
                          <a:pt x="51596" y="128748"/>
                          <a:pt x="57311" y="125028"/>
                        </a:cubicBezTo>
                        <a:cubicBezTo>
                          <a:pt x="63026" y="121308"/>
                          <a:pt x="67609" y="115970"/>
                          <a:pt x="71221" y="108890"/>
                        </a:cubicBezTo>
                        <a:cubicBezTo>
                          <a:pt x="74690" y="101809"/>
                          <a:pt x="76433" y="93254"/>
                          <a:pt x="76559" y="83190"/>
                        </a:cubicBezTo>
                        <a:cubicBezTo>
                          <a:pt x="76559" y="69532"/>
                          <a:pt x="73575" y="58857"/>
                          <a:pt x="67627" y="50788"/>
                        </a:cubicBezTo>
                        <a:cubicBezTo>
                          <a:pt x="61660" y="42844"/>
                          <a:pt x="52980" y="38747"/>
                          <a:pt x="41568" y="38621"/>
                        </a:cubicBezTo>
                        <a:cubicBezTo>
                          <a:pt x="36734" y="38747"/>
                          <a:pt x="31881" y="39861"/>
                          <a:pt x="27173" y="42215"/>
                        </a:cubicBezTo>
                        <a:cubicBezTo>
                          <a:pt x="22464" y="44569"/>
                          <a:pt x="18115" y="47427"/>
                          <a:pt x="14144" y="51021"/>
                        </a:cubicBezTo>
                        <a:lnTo>
                          <a:pt x="14647" y="35260"/>
                        </a:lnTo>
                        <a:lnTo>
                          <a:pt x="14647" y="0"/>
                        </a:lnTo>
                        <a:lnTo>
                          <a:pt x="0" y="0"/>
                        </a:lnTo>
                        <a:lnTo>
                          <a:pt x="0" y="128479"/>
                        </a:lnTo>
                        <a:lnTo>
                          <a:pt x="11664" y="128479"/>
                        </a:lnTo>
                        <a:lnTo>
                          <a:pt x="13029" y="119421"/>
                        </a:lnTo>
                        <a:lnTo>
                          <a:pt x="13532" y="119421"/>
                        </a:lnTo>
                        <a:cubicBezTo>
                          <a:pt x="17378" y="123015"/>
                          <a:pt x="21602" y="125747"/>
                          <a:pt x="25951" y="127616"/>
                        </a:cubicBezTo>
                        <a:cubicBezTo>
                          <a:pt x="30120" y="129611"/>
                          <a:pt x="34344" y="130617"/>
                          <a:pt x="38441" y="130617"/>
                        </a:cubicBez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5" name="任意多边形: 形状 64">
                    <a:extLst>
                      <a:ext uri="{FF2B5EF4-FFF2-40B4-BE49-F238E27FC236}">
                        <a16:creationId xmlns:a16="http://schemas.microsoft.com/office/drawing/2014/main" id="{D6E391EC-8FE0-A999-F3CD-CF5121AF9C4C}"/>
                      </a:ext>
                    </a:extLst>
                  </p:cNvPr>
                  <p:cNvSpPr/>
                  <p:nvPr/>
                </p:nvSpPr>
                <p:spPr>
                  <a:xfrm>
                    <a:off x="9959492" y="962019"/>
                    <a:ext cx="68651" cy="91978"/>
                  </a:xfrm>
                  <a:custGeom>
                    <a:avLst/>
                    <a:gdLst>
                      <a:gd name="connsiteX0" fmla="*/ 29922 w 68651"/>
                      <a:gd name="connsiteY0" fmla="*/ 80171 h 91978"/>
                      <a:gd name="connsiteX1" fmla="*/ 18870 w 68651"/>
                      <a:gd name="connsiteY1" fmla="*/ 76936 h 91978"/>
                      <a:gd name="connsiteX2" fmla="*/ 14395 w 68651"/>
                      <a:gd name="connsiteY2" fmla="*/ 66135 h 91978"/>
                      <a:gd name="connsiteX3" fmla="*/ 23075 w 68651"/>
                      <a:gd name="connsiteY3" fmla="*/ 52117 h 91978"/>
                      <a:gd name="connsiteX4" fmla="*/ 53986 w 68651"/>
                      <a:gd name="connsiteY4" fmla="*/ 44048 h 91978"/>
                      <a:gd name="connsiteX5" fmla="*/ 53986 w 68651"/>
                      <a:gd name="connsiteY5" fmla="*/ 68508 h 91978"/>
                      <a:gd name="connsiteX6" fmla="*/ 41945 w 68651"/>
                      <a:gd name="connsiteY6" fmla="*/ 77188 h 91978"/>
                      <a:gd name="connsiteX7" fmla="*/ 29922 w 68651"/>
                      <a:gd name="connsiteY7" fmla="*/ 80171 h 91978"/>
                      <a:gd name="connsiteX8" fmla="*/ 25699 w 68651"/>
                      <a:gd name="connsiteY8" fmla="*/ 91978 h 91978"/>
                      <a:gd name="connsiteX9" fmla="*/ 41083 w 68651"/>
                      <a:gd name="connsiteY9" fmla="*/ 88258 h 91978"/>
                      <a:gd name="connsiteX10" fmla="*/ 54741 w 68651"/>
                      <a:gd name="connsiteY10" fmla="*/ 79452 h 91978"/>
                      <a:gd name="connsiteX11" fmla="*/ 55244 w 68651"/>
                      <a:gd name="connsiteY11" fmla="*/ 79452 h 91978"/>
                      <a:gd name="connsiteX12" fmla="*/ 56484 w 68651"/>
                      <a:gd name="connsiteY12" fmla="*/ 89876 h 91978"/>
                      <a:gd name="connsiteX13" fmla="*/ 68651 w 68651"/>
                      <a:gd name="connsiteY13" fmla="*/ 89876 h 91978"/>
                      <a:gd name="connsiteX14" fmla="*/ 68651 w 68651"/>
                      <a:gd name="connsiteY14" fmla="*/ 35997 h 91978"/>
                      <a:gd name="connsiteX15" fmla="*/ 61445 w 68651"/>
                      <a:gd name="connsiteY15" fmla="*/ 9938 h 91978"/>
                      <a:gd name="connsiteX16" fmla="*/ 38351 w 68651"/>
                      <a:gd name="connsiteY16" fmla="*/ 0 h 91978"/>
                      <a:gd name="connsiteX17" fmla="*/ 18744 w 68651"/>
                      <a:gd name="connsiteY17" fmla="*/ 3720 h 91978"/>
                      <a:gd name="connsiteX18" fmla="*/ 3720 w 68651"/>
                      <a:gd name="connsiteY18" fmla="*/ 11412 h 91978"/>
                      <a:gd name="connsiteX19" fmla="*/ 9561 w 68651"/>
                      <a:gd name="connsiteY19" fmla="*/ 21584 h 91978"/>
                      <a:gd name="connsiteX20" fmla="*/ 21476 w 68651"/>
                      <a:gd name="connsiteY20" fmla="*/ 15132 h 91978"/>
                      <a:gd name="connsiteX21" fmla="*/ 35871 w 68651"/>
                      <a:gd name="connsiteY21" fmla="*/ 12275 h 91978"/>
                      <a:gd name="connsiteX22" fmla="*/ 50266 w 68651"/>
                      <a:gd name="connsiteY22" fmla="*/ 19104 h 91978"/>
                      <a:gd name="connsiteX23" fmla="*/ 53986 w 68651"/>
                      <a:gd name="connsiteY23" fmla="*/ 34380 h 91978"/>
                      <a:gd name="connsiteX24" fmla="*/ 13029 w 68651"/>
                      <a:gd name="connsiteY24" fmla="*/ 45180 h 91978"/>
                      <a:gd name="connsiteX25" fmla="*/ 0 w 68651"/>
                      <a:gd name="connsiteY25" fmla="*/ 67160 h 91978"/>
                      <a:gd name="connsiteX26" fmla="*/ 7332 w 68651"/>
                      <a:gd name="connsiteY26" fmla="*/ 85527 h 91978"/>
                      <a:gd name="connsiteX27" fmla="*/ 25699 w 68651"/>
                      <a:gd name="connsiteY27" fmla="*/ 91978 h 91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68651" h="91978">
                        <a:moveTo>
                          <a:pt x="29922" y="80171"/>
                        </a:moveTo>
                        <a:cubicBezTo>
                          <a:pt x="25448" y="80171"/>
                          <a:pt x="21728" y="79183"/>
                          <a:pt x="18870" y="76936"/>
                        </a:cubicBezTo>
                        <a:cubicBezTo>
                          <a:pt x="16012" y="74708"/>
                          <a:pt x="14521" y="71095"/>
                          <a:pt x="14395" y="66135"/>
                        </a:cubicBezTo>
                        <a:cubicBezTo>
                          <a:pt x="14144" y="60420"/>
                          <a:pt x="17127" y="55838"/>
                          <a:pt x="23075" y="52117"/>
                        </a:cubicBezTo>
                        <a:cubicBezTo>
                          <a:pt x="29042" y="48523"/>
                          <a:pt x="39339" y="45792"/>
                          <a:pt x="53986" y="44048"/>
                        </a:cubicBezTo>
                        <a:lnTo>
                          <a:pt x="53986" y="68508"/>
                        </a:lnTo>
                        <a:cubicBezTo>
                          <a:pt x="49763" y="72353"/>
                          <a:pt x="45666" y="75211"/>
                          <a:pt x="41945" y="77188"/>
                        </a:cubicBezTo>
                        <a:cubicBezTo>
                          <a:pt x="38118" y="79183"/>
                          <a:pt x="34146" y="80171"/>
                          <a:pt x="29922" y="80171"/>
                        </a:cubicBezTo>
                        <a:close/>
                        <a:moveTo>
                          <a:pt x="25699" y="91978"/>
                        </a:moveTo>
                        <a:cubicBezTo>
                          <a:pt x="31163" y="91853"/>
                          <a:pt x="36248" y="90613"/>
                          <a:pt x="41083" y="88258"/>
                        </a:cubicBezTo>
                        <a:cubicBezTo>
                          <a:pt x="46043" y="85904"/>
                          <a:pt x="50518" y="82921"/>
                          <a:pt x="54741" y="79452"/>
                        </a:cubicBezTo>
                        <a:lnTo>
                          <a:pt x="55244" y="79452"/>
                        </a:lnTo>
                        <a:lnTo>
                          <a:pt x="56484" y="89876"/>
                        </a:lnTo>
                        <a:lnTo>
                          <a:pt x="68651" y="89876"/>
                        </a:lnTo>
                        <a:lnTo>
                          <a:pt x="68651" y="35997"/>
                        </a:lnTo>
                        <a:cubicBezTo>
                          <a:pt x="68651" y="24945"/>
                          <a:pt x="66297" y="16264"/>
                          <a:pt x="61445" y="9938"/>
                        </a:cubicBezTo>
                        <a:cubicBezTo>
                          <a:pt x="56610" y="3486"/>
                          <a:pt x="48900" y="126"/>
                          <a:pt x="38351" y="0"/>
                        </a:cubicBezTo>
                        <a:cubicBezTo>
                          <a:pt x="31145" y="126"/>
                          <a:pt x="24693" y="1366"/>
                          <a:pt x="18744" y="3720"/>
                        </a:cubicBezTo>
                        <a:cubicBezTo>
                          <a:pt x="12903" y="6200"/>
                          <a:pt x="7818" y="8680"/>
                          <a:pt x="3720" y="11412"/>
                        </a:cubicBezTo>
                        <a:lnTo>
                          <a:pt x="9561" y="21584"/>
                        </a:lnTo>
                        <a:cubicBezTo>
                          <a:pt x="13029" y="19104"/>
                          <a:pt x="17001" y="16983"/>
                          <a:pt x="21476" y="15132"/>
                        </a:cubicBezTo>
                        <a:cubicBezTo>
                          <a:pt x="25951" y="13263"/>
                          <a:pt x="30785" y="12275"/>
                          <a:pt x="35871" y="12275"/>
                        </a:cubicBezTo>
                        <a:cubicBezTo>
                          <a:pt x="42952" y="12400"/>
                          <a:pt x="47660" y="14755"/>
                          <a:pt x="50266" y="19104"/>
                        </a:cubicBezTo>
                        <a:cubicBezTo>
                          <a:pt x="52872" y="23327"/>
                          <a:pt x="54112" y="28413"/>
                          <a:pt x="53986" y="34380"/>
                        </a:cubicBezTo>
                        <a:cubicBezTo>
                          <a:pt x="35368" y="36374"/>
                          <a:pt x="21710" y="39969"/>
                          <a:pt x="13029" y="45180"/>
                        </a:cubicBezTo>
                        <a:cubicBezTo>
                          <a:pt x="4349" y="50392"/>
                          <a:pt x="0" y="57725"/>
                          <a:pt x="0" y="67160"/>
                        </a:cubicBezTo>
                        <a:cubicBezTo>
                          <a:pt x="251" y="75103"/>
                          <a:pt x="2606" y="81177"/>
                          <a:pt x="7332" y="85527"/>
                        </a:cubicBezTo>
                        <a:cubicBezTo>
                          <a:pt x="12059" y="89732"/>
                          <a:pt x="18259" y="91853"/>
                          <a:pt x="25699" y="91978"/>
                        </a:cubicBez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任意多边形: 形状 65">
                    <a:extLst>
                      <a:ext uri="{FF2B5EF4-FFF2-40B4-BE49-F238E27FC236}">
                        <a16:creationId xmlns:a16="http://schemas.microsoft.com/office/drawing/2014/main" id="{6878535E-D23D-E324-BDEA-B01658F81210}"/>
                      </a:ext>
                    </a:extLst>
                  </p:cNvPr>
                  <p:cNvSpPr/>
                  <p:nvPr/>
                </p:nvSpPr>
                <p:spPr>
                  <a:xfrm>
                    <a:off x="10057249" y="962055"/>
                    <a:ext cx="70017" cy="89857"/>
                  </a:xfrm>
                  <a:custGeom>
                    <a:avLst/>
                    <a:gdLst>
                      <a:gd name="connsiteX0" fmla="*/ 0 w 70017"/>
                      <a:gd name="connsiteY0" fmla="*/ 89822 h 89857"/>
                      <a:gd name="connsiteX1" fmla="*/ 14647 w 70017"/>
                      <a:gd name="connsiteY1" fmla="*/ 89822 h 89857"/>
                      <a:gd name="connsiteX2" fmla="*/ 14647 w 70017"/>
                      <a:gd name="connsiteY2" fmla="*/ 26274 h 89857"/>
                      <a:gd name="connsiteX3" fmla="*/ 26562 w 70017"/>
                      <a:gd name="connsiteY3" fmla="*/ 16228 h 89857"/>
                      <a:gd name="connsiteX4" fmla="*/ 38729 w 70017"/>
                      <a:gd name="connsiteY4" fmla="*/ 12886 h 89857"/>
                      <a:gd name="connsiteX5" fmla="*/ 51399 w 70017"/>
                      <a:gd name="connsiteY5" fmla="*/ 18349 h 89857"/>
                      <a:gd name="connsiteX6" fmla="*/ 55370 w 70017"/>
                      <a:gd name="connsiteY6" fmla="*/ 36231 h 89857"/>
                      <a:gd name="connsiteX7" fmla="*/ 55370 w 70017"/>
                      <a:gd name="connsiteY7" fmla="*/ 89858 h 89857"/>
                      <a:gd name="connsiteX8" fmla="*/ 70017 w 70017"/>
                      <a:gd name="connsiteY8" fmla="*/ 89858 h 89857"/>
                      <a:gd name="connsiteX9" fmla="*/ 70017 w 70017"/>
                      <a:gd name="connsiteY9" fmla="*/ 34380 h 89857"/>
                      <a:gd name="connsiteX10" fmla="*/ 63439 w 70017"/>
                      <a:gd name="connsiteY10" fmla="*/ 8806 h 89857"/>
                      <a:gd name="connsiteX11" fmla="*/ 43203 w 70017"/>
                      <a:gd name="connsiteY11" fmla="*/ 0 h 89857"/>
                      <a:gd name="connsiteX12" fmla="*/ 27191 w 70017"/>
                      <a:gd name="connsiteY12" fmla="*/ 4349 h 89857"/>
                      <a:gd name="connsiteX13" fmla="*/ 13784 w 70017"/>
                      <a:gd name="connsiteY13" fmla="*/ 14773 h 89857"/>
                      <a:gd name="connsiteX14" fmla="*/ 13281 w 70017"/>
                      <a:gd name="connsiteY14" fmla="*/ 14773 h 89857"/>
                      <a:gd name="connsiteX15" fmla="*/ 12041 w 70017"/>
                      <a:gd name="connsiteY15" fmla="*/ 2229 h 89857"/>
                      <a:gd name="connsiteX16" fmla="*/ 0 w 70017"/>
                      <a:gd name="connsiteY16" fmla="*/ 2229 h 89857"/>
                      <a:gd name="connsiteX17" fmla="*/ 0 w 70017"/>
                      <a:gd name="connsiteY17" fmla="*/ 89822 h 89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70017" h="89857">
                        <a:moveTo>
                          <a:pt x="0" y="89822"/>
                        </a:moveTo>
                        <a:lnTo>
                          <a:pt x="14647" y="89822"/>
                        </a:lnTo>
                        <a:lnTo>
                          <a:pt x="14647" y="26274"/>
                        </a:lnTo>
                        <a:cubicBezTo>
                          <a:pt x="18996" y="21799"/>
                          <a:pt x="22967" y="18457"/>
                          <a:pt x="26562" y="16228"/>
                        </a:cubicBezTo>
                        <a:cubicBezTo>
                          <a:pt x="30282" y="14000"/>
                          <a:pt x="34254" y="12886"/>
                          <a:pt x="38729" y="12886"/>
                        </a:cubicBezTo>
                        <a:cubicBezTo>
                          <a:pt x="44444" y="12760"/>
                          <a:pt x="48667" y="14629"/>
                          <a:pt x="51399" y="18349"/>
                        </a:cubicBezTo>
                        <a:cubicBezTo>
                          <a:pt x="54004" y="22069"/>
                          <a:pt x="55370" y="28036"/>
                          <a:pt x="55370" y="36231"/>
                        </a:cubicBezTo>
                        <a:lnTo>
                          <a:pt x="55370" y="89858"/>
                        </a:lnTo>
                        <a:lnTo>
                          <a:pt x="70017" y="89858"/>
                        </a:lnTo>
                        <a:lnTo>
                          <a:pt x="70017" y="34380"/>
                        </a:lnTo>
                        <a:cubicBezTo>
                          <a:pt x="70017" y="23076"/>
                          <a:pt x="67914" y="14521"/>
                          <a:pt x="63439" y="8806"/>
                        </a:cubicBezTo>
                        <a:cubicBezTo>
                          <a:pt x="59090" y="2965"/>
                          <a:pt x="52387" y="0"/>
                          <a:pt x="43203" y="0"/>
                        </a:cubicBezTo>
                        <a:cubicBezTo>
                          <a:pt x="37237" y="126"/>
                          <a:pt x="31899" y="1492"/>
                          <a:pt x="27191" y="4349"/>
                        </a:cubicBezTo>
                        <a:cubicBezTo>
                          <a:pt x="22482" y="7081"/>
                          <a:pt x="18007" y="10549"/>
                          <a:pt x="13784" y="14773"/>
                        </a:cubicBezTo>
                        <a:lnTo>
                          <a:pt x="13281" y="14773"/>
                        </a:lnTo>
                        <a:lnTo>
                          <a:pt x="12041" y="2229"/>
                        </a:lnTo>
                        <a:lnTo>
                          <a:pt x="0" y="2229"/>
                        </a:lnTo>
                        <a:lnTo>
                          <a:pt x="0" y="89822"/>
                        </a:ln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/>
                  </a:p>
                </p:txBody>
              </p:sp>
            </p:grpSp>
            <p:grpSp>
              <p:nvGrpSpPr>
                <p:cNvPr id="53" name="组合 52">
                  <a:extLst>
                    <a:ext uri="{FF2B5EF4-FFF2-40B4-BE49-F238E27FC236}">
                      <a16:creationId xmlns:a16="http://schemas.microsoft.com/office/drawing/2014/main" id="{CB442E45-3A8A-C2FE-D604-EFF7C0F6E0F2}"/>
                    </a:ext>
                  </a:extLst>
                </p:cNvPr>
                <p:cNvGrpSpPr/>
                <p:nvPr userDrawn="1"/>
              </p:nvGrpSpPr>
              <p:grpSpPr>
                <a:xfrm>
                  <a:off x="3550756" y="3868116"/>
                  <a:ext cx="359700" cy="92032"/>
                  <a:chOff x="10146307" y="961965"/>
                  <a:chExt cx="359700" cy="92032"/>
                </a:xfrm>
              </p:grpSpPr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459D53D3-0010-4EEB-F4F1-CFDB3BDC4844}"/>
                      </a:ext>
                    </a:extLst>
                  </p:cNvPr>
                  <p:cNvSpPr/>
                  <p:nvPr/>
                </p:nvSpPr>
                <p:spPr>
                  <a:xfrm>
                    <a:off x="10146307" y="1031389"/>
                    <a:ext cx="21224" cy="22608"/>
                  </a:xfrm>
                  <a:custGeom>
                    <a:avLst/>
                    <a:gdLst>
                      <a:gd name="connsiteX0" fmla="*/ 10675 w 21224"/>
                      <a:gd name="connsiteY0" fmla="*/ 22608 h 22608"/>
                      <a:gd name="connsiteX1" fmla="*/ 18115 w 21224"/>
                      <a:gd name="connsiteY1" fmla="*/ 19499 h 22608"/>
                      <a:gd name="connsiteX2" fmla="*/ 21224 w 21224"/>
                      <a:gd name="connsiteY2" fmla="*/ 11430 h 22608"/>
                      <a:gd name="connsiteX3" fmla="*/ 18115 w 21224"/>
                      <a:gd name="connsiteY3" fmla="*/ 3235 h 22608"/>
                      <a:gd name="connsiteX4" fmla="*/ 10675 w 21224"/>
                      <a:gd name="connsiteY4" fmla="*/ 0 h 22608"/>
                      <a:gd name="connsiteX5" fmla="*/ 3109 w 21224"/>
                      <a:gd name="connsiteY5" fmla="*/ 3235 h 22608"/>
                      <a:gd name="connsiteX6" fmla="*/ 0 w 21224"/>
                      <a:gd name="connsiteY6" fmla="*/ 11430 h 22608"/>
                      <a:gd name="connsiteX7" fmla="*/ 3109 w 21224"/>
                      <a:gd name="connsiteY7" fmla="*/ 19499 h 22608"/>
                      <a:gd name="connsiteX8" fmla="*/ 10675 w 21224"/>
                      <a:gd name="connsiteY8" fmla="*/ 22608 h 226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224" h="22608">
                        <a:moveTo>
                          <a:pt x="10675" y="22608"/>
                        </a:moveTo>
                        <a:cubicBezTo>
                          <a:pt x="13659" y="22482"/>
                          <a:pt x="16139" y="21494"/>
                          <a:pt x="18115" y="19499"/>
                        </a:cubicBezTo>
                        <a:cubicBezTo>
                          <a:pt x="20110" y="17504"/>
                          <a:pt x="21224" y="14791"/>
                          <a:pt x="21224" y="11430"/>
                        </a:cubicBezTo>
                        <a:cubicBezTo>
                          <a:pt x="21224" y="8069"/>
                          <a:pt x="20110" y="5356"/>
                          <a:pt x="18115" y="3235"/>
                        </a:cubicBezTo>
                        <a:cubicBezTo>
                          <a:pt x="16139" y="1132"/>
                          <a:pt x="13641" y="0"/>
                          <a:pt x="10675" y="0"/>
                        </a:cubicBezTo>
                        <a:cubicBezTo>
                          <a:pt x="7710" y="0"/>
                          <a:pt x="5212" y="1114"/>
                          <a:pt x="3109" y="3235"/>
                        </a:cubicBezTo>
                        <a:cubicBezTo>
                          <a:pt x="1114" y="5338"/>
                          <a:pt x="126" y="8069"/>
                          <a:pt x="0" y="11430"/>
                        </a:cubicBezTo>
                        <a:cubicBezTo>
                          <a:pt x="126" y="14773"/>
                          <a:pt x="1114" y="17504"/>
                          <a:pt x="3109" y="19499"/>
                        </a:cubicBezTo>
                        <a:cubicBezTo>
                          <a:pt x="5212" y="21476"/>
                          <a:pt x="7692" y="22482"/>
                          <a:pt x="10675" y="22608"/>
                        </a:cubicBez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4B523890-3D5A-7B81-1067-20E355263367}"/>
                      </a:ext>
                    </a:extLst>
                  </p:cNvPr>
                  <p:cNvSpPr/>
                  <p:nvPr/>
                </p:nvSpPr>
                <p:spPr>
                  <a:xfrm>
                    <a:off x="10192350" y="961965"/>
                    <a:ext cx="69388" cy="92032"/>
                  </a:xfrm>
                  <a:custGeom>
                    <a:avLst/>
                    <a:gdLst>
                      <a:gd name="connsiteX0" fmla="*/ 41209 w 69388"/>
                      <a:gd name="connsiteY0" fmla="*/ 92032 h 92032"/>
                      <a:gd name="connsiteX1" fmla="*/ 56359 w 69388"/>
                      <a:gd name="connsiteY1" fmla="*/ 89049 h 92032"/>
                      <a:gd name="connsiteX2" fmla="*/ 69388 w 69388"/>
                      <a:gd name="connsiteY2" fmla="*/ 80854 h 92032"/>
                      <a:gd name="connsiteX3" fmla="*/ 63188 w 69388"/>
                      <a:gd name="connsiteY3" fmla="*/ 71042 h 92032"/>
                      <a:gd name="connsiteX4" fmla="*/ 53753 w 69388"/>
                      <a:gd name="connsiteY4" fmla="*/ 77242 h 92032"/>
                      <a:gd name="connsiteX5" fmla="*/ 42449 w 69388"/>
                      <a:gd name="connsiteY5" fmla="*/ 79722 h 92032"/>
                      <a:gd name="connsiteX6" fmla="*/ 22842 w 69388"/>
                      <a:gd name="connsiteY6" fmla="*/ 70538 h 92032"/>
                      <a:gd name="connsiteX7" fmla="*/ 15402 w 69388"/>
                      <a:gd name="connsiteY7" fmla="*/ 46205 h 92032"/>
                      <a:gd name="connsiteX8" fmla="*/ 23094 w 69388"/>
                      <a:gd name="connsiteY8" fmla="*/ 21620 h 92032"/>
                      <a:gd name="connsiteX9" fmla="*/ 42826 w 69388"/>
                      <a:gd name="connsiteY9" fmla="*/ 12311 h 92032"/>
                      <a:gd name="connsiteX10" fmla="*/ 52261 w 69388"/>
                      <a:gd name="connsiteY10" fmla="*/ 14413 h 92032"/>
                      <a:gd name="connsiteX11" fmla="*/ 60331 w 69388"/>
                      <a:gd name="connsiteY11" fmla="*/ 20128 h 92032"/>
                      <a:gd name="connsiteX12" fmla="*/ 68022 w 69388"/>
                      <a:gd name="connsiteY12" fmla="*/ 10316 h 92032"/>
                      <a:gd name="connsiteX13" fmla="*/ 57096 w 69388"/>
                      <a:gd name="connsiteY13" fmla="*/ 3109 h 92032"/>
                      <a:gd name="connsiteX14" fmla="*/ 42323 w 69388"/>
                      <a:gd name="connsiteY14" fmla="*/ 0 h 92032"/>
                      <a:gd name="connsiteX15" fmla="*/ 21350 w 69388"/>
                      <a:gd name="connsiteY15" fmla="*/ 5463 h 92032"/>
                      <a:gd name="connsiteX16" fmla="*/ 5967 w 69388"/>
                      <a:gd name="connsiteY16" fmla="*/ 21224 h 92032"/>
                      <a:gd name="connsiteX17" fmla="*/ 0 w 69388"/>
                      <a:gd name="connsiteY17" fmla="*/ 46169 h 92032"/>
                      <a:gd name="connsiteX18" fmla="*/ 11915 w 69388"/>
                      <a:gd name="connsiteY18" fmla="*/ 79937 h 92032"/>
                      <a:gd name="connsiteX19" fmla="*/ 41209 w 69388"/>
                      <a:gd name="connsiteY19" fmla="*/ 92032 h 920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69388" h="92032">
                        <a:moveTo>
                          <a:pt x="41209" y="92032"/>
                        </a:moveTo>
                        <a:cubicBezTo>
                          <a:pt x="46421" y="92032"/>
                          <a:pt x="51506" y="91044"/>
                          <a:pt x="56359" y="89049"/>
                        </a:cubicBezTo>
                        <a:cubicBezTo>
                          <a:pt x="61193" y="87180"/>
                          <a:pt x="65542" y="84448"/>
                          <a:pt x="69388" y="80854"/>
                        </a:cubicBezTo>
                        <a:lnTo>
                          <a:pt x="63188" y="71042"/>
                        </a:lnTo>
                        <a:cubicBezTo>
                          <a:pt x="60331" y="73647"/>
                          <a:pt x="57222" y="75642"/>
                          <a:pt x="53753" y="77242"/>
                        </a:cubicBezTo>
                        <a:cubicBezTo>
                          <a:pt x="50285" y="78859"/>
                          <a:pt x="46546" y="79722"/>
                          <a:pt x="42449" y="79722"/>
                        </a:cubicBezTo>
                        <a:cubicBezTo>
                          <a:pt x="34254" y="79596"/>
                          <a:pt x="27676" y="76487"/>
                          <a:pt x="22842" y="70538"/>
                        </a:cubicBezTo>
                        <a:cubicBezTo>
                          <a:pt x="18008" y="64464"/>
                          <a:pt x="15527" y="56395"/>
                          <a:pt x="15402" y="46205"/>
                        </a:cubicBezTo>
                        <a:cubicBezTo>
                          <a:pt x="15527" y="35907"/>
                          <a:pt x="18133" y="27712"/>
                          <a:pt x="23094" y="21620"/>
                        </a:cubicBezTo>
                        <a:cubicBezTo>
                          <a:pt x="28179" y="15545"/>
                          <a:pt x="34757" y="12436"/>
                          <a:pt x="42826" y="12311"/>
                        </a:cubicBezTo>
                        <a:cubicBezTo>
                          <a:pt x="46295" y="12311"/>
                          <a:pt x="49530" y="13047"/>
                          <a:pt x="52261" y="14413"/>
                        </a:cubicBezTo>
                        <a:cubicBezTo>
                          <a:pt x="55119" y="15905"/>
                          <a:pt x="57850" y="17756"/>
                          <a:pt x="60331" y="20128"/>
                        </a:cubicBezTo>
                        <a:lnTo>
                          <a:pt x="68022" y="10316"/>
                        </a:lnTo>
                        <a:cubicBezTo>
                          <a:pt x="64787" y="7458"/>
                          <a:pt x="61193" y="5104"/>
                          <a:pt x="57096" y="3109"/>
                        </a:cubicBezTo>
                        <a:cubicBezTo>
                          <a:pt x="52872" y="1114"/>
                          <a:pt x="48038" y="126"/>
                          <a:pt x="42323" y="0"/>
                        </a:cubicBezTo>
                        <a:cubicBezTo>
                          <a:pt x="34757" y="0"/>
                          <a:pt x="27802" y="1869"/>
                          <a:pt x="21350" y="5463"/>
                        </a:cubicBezTo>
                        <a:cubicBezTo>
                          <a:pt x="15024" y="9058"/>
                          <a:pt x="9938" y="14269"/>
                          <a:pt x="5967" y="21224"/>
                        </a:cubicBezTo>
                        <a:cubicBezTo>
                          <a:pt x="2121" y="28054"/>
                          <a:pt x="126" y="36374"/>
                          <a:pt x="0" y="46169"/>
                        </a:cubicBezTo>
                        <a:cubicBezTo>
                          <a:pt x="252" y="60690"/>
                          <a:pt x="4223" y="71994"/>
                          <a:pt x="11915" y="79937"/>
                        </a:cubicBezTo>
                        <a:cubicBezTo>
                          <a:pt x="19499" y="87935"/>
                          <a:pt x="29294" y="91906"/>
                          <a:pt x="41209" y="92032"/>
                        </a:cubicBez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id="{E4EBE0C1-263E-95EC-B7B4-573677E1743F}"/>
                      </a:ext>
                    </a:extLst>
                  </p:cNvPr>
                  <p:cNvSpPr/>
                  <p:nvPr/>
                </p:nvSpPr>
                <p:spPr>
                  <a:xfrm>
                    <a:off x="10279225" y="962037"/>
                    <a:ext cx="81321" cy="91960"/>
                  </a:xfrm>
                  <a:custGeom>
                    <a:avLst/>
                    <a:gdLst>
                      <a:gd name="connsiteX0" fmla="*/ 40723 w 81321"/>
                      <a:gd name="connsiteY0" fmla="*/ 79668 h 91960"/>
                      <a:gd name="connsiteX1" fmla="*/ 22356 w 81321"/>
                      <a:gd name="connsiteY1" fmla="*/ 70484 h 91960"/>
                      <a:gd name="connsiteX2" fmla="*/ 15402 w 81321"/>
                      <a:gd name="connsiteY2" fmla="*/ 46151 h 91960"/>
                      <a:gd name="connsiteX3" fmla="*/ 22356 w 81321"/>
                      <a:gd name="connsiteY3" fmla="*/ 21566 h 91960"/>
                      <a:gd name="connsiteX4" fmla="*/ 40723 w 81321"/>
                      <a:gd name="connsiteY4" fmla="*/ 12257 h 91960"/>
                      <a:gd name="connsiteX5" fmla="*/ 59090 w 81321"/>
                      <a:gd name="connsiteY5" fmla="*/ 21566 h 91960"/>
                      <a:gd name="connsiteX6" fmla="*/ 66171 w 81321"/>
                      <a:gd name="connsiteY6" fmla="*/ 46151 h 91960"/>
                      <a:gd name="connsiteX7" fmla="*/ 59090 w 81321"/>
                      <a:gd name="connsiteY7" fmla="*/ 70484 h 91960"/>
                      <a:gd name="connsiteX8" fmla="*/ 40723 w 81321"/>
                      <a:gd name="connsiteY8" fmla="*/ 79668 h 91960"/>
                      <a:gd name="connsiteX9" fmla="*/ 40723 w 81321"/>
                      <a:gd name="connsiteY9" fmla="*/ 91960 h 91960"/>
                      <a:gd name="connsiteX10" fmla="*/ 60834 w 81321"/>
                      <a:gd name="connsiteY10" fmla="*/ 86497 h 91960"/>
                      <a:gd name="connsiteX11" fmla="*/ 75606 w 81321"/>
                      <a:gd name="connsiteY11" fmla="*/ 70862 h 91960"/>
                      <a:gd name="connsiteX12" fmla="*/ 81321 w 81321"/>
                      <a:gd name="connsiteY12" fmla="*/ 46169 h 91960"/>
                      <a:gd name="connsiteX13" fmla="*/ 75606 w 81321"/>
                      <a:gd name="connsiteY13" fmla="*/ 21224 h 91960"/>
                      <a:gd name="connsiteX14" fmla="*/ 60834 w 81321"/>
                      <a:gd name="connsiteY14" fmla="*/ 5463 h 91960"/>
                      <a:gd name="connsiteX15" fmla="*/ 40723 w 81321"/>
                      <a:gd name="connsiteY15" fmla="*/ 0 h 91960"/>
                      <a:gd name="connsiteX16" fmla="*/ 20613 w 81321"/>
                      <a:gd name="connsiteY16" fmla="*/ 5463 h 91960"/>
                      <a:gd name="connsiteX17" fmla="*/ 5841 w 81321"/>
                      <a:gd name="connsiteY17" fmla="*/ 21224 h 91960"/>
                      <a:gd name="connsiteX18" fmla="*/ 0 w 81321"/>
                      <a:gd name="connsiteY18" fmla="*/ 46169 h 91960"/>
                      <a:gd name="connsiteX19" fmla="*/ 5841 w 81321"/>
                      <a:gd name="connsiteY19" fmla="*/ 70862 h 91960"/>
                      <a:gd name="connsiteX20" fmla="*/ 20613 w 81321"/>
                      <a:gd name="connsiteY20" fmla="*/ 86497 h 91960"/>
                      <a:gd name="connsiteX21" fmla="*/ 40723 w 81321"/>
                      <a:gd name="connsiteY21" fmla="*/ 91960 h 91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81321" h="91960">
                        <a:moveTo>
                          <a:pt x="40723" y="79668"/>
                        </a:moveTo>
                        <a:cubicBezTo>
                          <a:pt x="33032" y="79542"/>
                          <a:pt x="26939" y="76433"/>
                          <a:pt x="22356" y="70484"/>
                        </a:cubicBezTo>
                        <a:cubicBezTo>
                          <a:pt x="17756" y="64410"/>
                          <a:pt x="15527" y="56341"/>
                          <a:pt x="15402" y="46151"/>
                        </a:cubicBezTo>
                        <a:cubicBezTo>
                          <a:pt x="15527" y="35853"/>
                          <a:pt x="17756" y="27658"/>
                          <a:pt x="22356" y="21566"/>
                        </a:cubicBezTo>
                        <a:cubicBezTo>
                          <a:pt x="26957" y="15491"/>
                          <a:pt x="33032" y="12382"/>
                          <a:pt x="40723" y="12257"/>
                        </a:cubicBezTo>
                        <a:cubicBezTo>
                          <a:pt x="48415" y="12382"/>
                          <a:pt x="54508" y="15491"/>
                          <a:pt x="59090" y="21566"/>
                        </a:cubicBezTo>
                        <a:cubicBezTo>
                          <a:pt x="63673" y="27640"/>
                          <a:pt x="66045" y="35835"/>
                          <a:pt x="66171" y="46151"/>
                        </a:cubicBezTo>
                        <a:cubicBezTo>
                          <a:pt x="66045" y="56323"/>
                          <a:pt x="63691" y="64392"/>
                          <a:pt x="59090" y="70484"/>
                        </a:cubicBezTo>
                        <a:cubicBezTo>
                          <a:pt x="54508" y="76433"/>
                          <a:pt x="48433" y="79542"/>
                          <a:pt x="40723" y="79668"/>
                        </a:cubicBezTo>
                        <a:close/>
                        <a:moveTo>
                          <a:pt x="40723" y="91960"/>
                        </a:moveTo>
                        <a:cubicBezTo>
                          <a:pt x="47930" y="91960"/>
                          <a:pt x="54633" y="90091"/>
                          <a:pt x="60834" y="86497"/>
                        </a:cubicBezTo>
                        <a:cubicBezTo>
                          <a:pt x="66908" y="82903"/>
                          <a:pt x="71886" y="77691"/>
                          <a:pt x="75606" y="70862"/>
                        </a:cubicBezTo>
                        <a:cubicBezTo>
                          <a:pt x="79326" y="64158"/>
                          <a:pt x="81321" y="55838"/>
                          <a:pt x="81321" y="46169"/>
                        </a:cubicBezTo>
                        <a:cubicBezTo>
                          <a:pt x="81321" y="36356"/>
                          <a:pt x="79326" y="28054"/>
                          <a:pt x="75606" y="21224"/>
                        </a:cubicBezTo>
                        <a:cubicBezTo>
                          <a:pt x="71886" y="14269"/>
                          <a:pt x="66926" y="9058"/>
                          <a:pt x="60834" y="5463"/>
                        </a:cubicBezTo>
                        <a:cubicBezTo>
                          <a:pt x="54633" y="1869"/>
                          <a:pt x="47930" y="0"/>
                          <a:pt x="40723" y="0"/>
                        </a:cubicBezTo>
                        <a:cubicBezTo>
                          <a:pt x="33391" y="0"/>
                          <a:pt x="26706" y="1869"/>
                          <a:pt x="20613" y="5463"/>
                        </a:cubicBezTo>
                        <a:cubicBezTo>
                          <a:pt x="14539" y="9058"/>
                          <a:pt x="9561" y="14269"/>
                          <a:pt x="5841" y="21224"/>
                        </a:cubicBezTo>
                        <a:cubicBezTo>
                          <a:pt x="2121" y="28054"/>
                          <a:pt x="126" y="36374"/>
                          <a:pt x="0" y="46169"/>
                        </a:cubicBezTo>
                        <a:cubicBezTo>
                          <a:pt x="126" y="55856"/>
                          <a:pt x="2103" y="64158"/>
                          <a:pt x="5841" y="70862"/>
                        </a:cubicBezTo>
                        <a:cubicBezTo>
                          <a:pt x="9561" y="77691"/>
                          <a:pt x="14521" y="82903"/>
                          <a:pt x="20613" y="86497"/>
                        </a:cubicBezTo>
                        <a:cubicBezTo>
                          <a:pt x="26706" y="90091"/>
                          <a:pt x="33409" y="91960"/>
                          <a:pt x="40723" y="91960"/>
                        </a:cubicBez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58" name="任意多边形: 形状 57">
                    <a:extLst>
                      <a:ext uri="{FF2B5EF4-FFF2-40B4-BE49-F238E27FC236}">
                        <a16:creationId xmlns:a16="http://schemas.microsoft.com/office/drawing/2014/main" id="{42B038F1-62A5-C645-2988-ACFFF99C2C0C}"/>
                      </a:ext>
                    </a:extLst>
                  </p:cNvPr>
                  <p:cNvSpPr/>
                  <p:nvPr/>
                </p:nvSpPr>
                <p:spPr>
                  <a:xfrm>
                    <a:off x="10385203" y="962019"/>
                    <a:ext cx="120804" cy="89875"/>
                  </a:xfrm>
                  <a:custGeom>
                    <a:avLst/>
                    <a:gdLst>
                      <a:gd name="connsiteX0" fmla="*/ 36 w 120804"/>
                      <a:gd name="connsiteY0" fmla="*/ 89858 h 89875"/>
                      <a:gd name="connsiteX1" fmla="*/ 14683 w 120804"/>
                      <a:gd name="connsiteY1" fmla="*/ 89858 h 89875"/>
                      <a:gd name="connsiteX2" fmla="*/ 14683 w 120804"/>
                      <a:gd name="connsiteY2" fmla="*/ 26310 h 89875"/>
                      <a:gd name="connsiteX3" fmla="*/ 26220 w 120804"/>
                      <a:gd name="connsiteY3" fmla="*/ 16138 h 89875"/>
                      <a:gd name="connsiteX4" fmla="*/ 36770 w 120804"/>
                      <a:gd name="connsiteY4" fmla="*/ 12904 h 89875"/>
                      <a:gd name="connsiteX5" fmla="*/ 49062 w 120804"/>
                      <a:gd name="connsiteY5" fmla="*/ 18367 h 89875"/>
                      <a:gd name="connsiteX6" fmla="*/ 53034 w 120804"/>
                      <a:gd name="connsiteY6" fmla="*/ 36249 h 89875"/>
                      <a:gd name="connsiteX7" fmla="*/ 53034 w 120804"/>
                      <a:gd name="connsiteY7" fmla="*/ 89876 h 89875"/>
                      <a:gd name="connsiteX8" fmla="*/ 67807 w 120804"/>
                      <a:gd name="connsiteY8" fmla="*/ 89876 h 89875"/>
                      <a:gd name="connsiteX9" fmla="*/ 67807 w 120804"/>
                      <a:gd name="connsiteY9" fmla="*/ 26310 h 89875"/>
                      <a:gd name="connsiteX10" fmla="*/ 79344 w 120804"/>
                      <a:gd name="connsiteY10" fmla="*/ 16138 h 89875"/>
                      <a:gd name="connsiteX11" fmla="*/ 89894 w 120804"/>
                      <a:gd name="connsiteY11" fmla="*/ 12904 h 89875"/>
                      <a:gd name="connsiteX12" fmla="*/ 102186 w 120804"/>
                      <a:gd name="connsiteY12" fmla="*/ 18367 h 89875"/>
                      <a:gd name="connsiteX13" fmla="*/ 106158 w 120804"/>
                      <a:gd name="connsiteY13" fmla="*/ 36249 h 89875"/>
                      <a:gd name="connsiteX14" fmla="*/ 106158 w 120804"/>
                      <a:gd name="connsiteY14" fmla="*/ 89876 h 89875"/>
                      <a:gd name="connsiteX15" fmla="*/ 120805 w 120804"/>
                      <a:gd name="connsiteY15" fmla="*/ 89876 h 89875"/>
                      <a:gd name="connsiteX16" fmla="*/ 120805 w 120804"/>
                      <a:gd name="connsiteY16" fmla="*/ 34398 h 89875"/>
                      <a:gd name="connsiteX17" fmla="*/ 114353 w 120804"/>
                      <a:gd name="connsiteY17" fmla="*/ 8824 h 89875"/>
                      <a:gd name="connsiteX18" fmla="*/ 94243 w 120804"/>
                      <a:gd name="connsiteY18" fmla="*/ 18 h 89875"/>
                      <a:gd name="connsiteX19" fmla="*/ 79218 w 120804"/>
                      <a:gd name="connsiteY19" fmla="*/ 4727 h 89875"/>
                      <a:gd name="connsiteX20" fmla="*/ 65308 w 120804"/>
                      <a:gd name="connsiteY20" fmla="*/ 16767 h 89875"/>
                      <a:gd name="connsiteX21" fmla="*/ 56862 w 120804"/>
                      <a:gd name="connsiteY21" fmla="*/ 4475 h 89875"/>
                      <a:gd name="connsiteX22" fmla="*/ 41101 w 120804"/>
                      <a:gd name="connsiteY22" fmla="*/ 0 h 89875"/>
                      <a:gd name="connsiteX23" fmla="*/ 26328 w 120804"/>
                      <a:gd name="connsiteY23" fmla="*/ 4349 h 89875"/>
                      <a:gd name="connsiteX24" fmla="*/ 13784 w 120804"/>
                      <a:gd name="connsiteY24" fmla="*/ 15024 h 89875"/>
                      <a:gd name="connsiteX25" fmla="*/ 13281 w 120804"/>
                      <a:gd name="connsiteY25" fmla="*/ 15024 h 89875"/>
                      <a:gd name="connsiteX26" fmla="*/ 12041 w 120804"/>
                      <a:gd name="connsiteY26" fmla="*/ 2246 h 89875"/>
                      <a:gd name="connsiteX27" fmla="*/ 0 w 120804"/>
                      <a:gd name="connsiteY27" fmla="*/ 2246 h 89875"/>
                      <a:gd name="connsiteX28" fmla="*/ 0 w 120804"/>
                      <a:gd name="connsiteY28" fmla="*/ 89858 h 89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120804" h="89875">
                        <a:moveTo>
                          <a:pt x="36" y="89858"/>
                        </a:moveTo>
                        <a:lnTo>
                          <a:pt x="14683" y="89858"/>
                        </a:lnTo>
                        <a:lnTo>
                          <a:pt x="14683" y="26310"/>
                        </a:lnTo>
                        <a:cubicBezTo>
                          <a:pt x="18654" y="21710"/>
                          <a:pt x="22626" y="18367"/>
                          <a:pt x="26220" y="16138"/>
                        </a:cubicBezTo>
                        <a:cubicBezTo>
                          <a:pt x="29941" y="14036"/>
                          <a:pt x="33427" y="12904"/>
                          <a:pt x="36770" y="12904"/>
                        </a:cubicBezTo>
                        <a:cubicBezTo>
                          <a:pt x="42359" y="12778"/>
                          <a:pt x="46456" y="14647"/>
                          <a:pt x="49062" y="18367"/>
                        </a:cubicBezTo>
                        <a:cubicBezTo>
                          <a:pt x="51794" y="22087"/>
                          <a:pt x="53160" y="28054"/>
                          <a:pt x="53034" y="36249"/>
                        </a:cubicBezTo>
                        <a:lnTo>
                          <a:pt x="53034" y="89876"/>
                        </a:lnTo>
                        <a:lnTo>
                          <a:pt x="67807" y="89876"/>
                        </a:lnTo>
                        <a:lnTo>
                          <a:pt x="67807" y="26310"/>
                        </a:lnTo>
                        <a:cubicBezTo>
                          <a:pt x="71904" y="21710"/>
                          <a:pt x="75750" y="18367"/>
                          <a:pt x="79344" y="16138"/>
                        </a:cubicBezTo>
                        <a:cubicBezTo>
                          <a:pt x="82939" y="14036"/>
                          <a:pt x="86551" y="12904"/>
                          <a:pt x="89894" y="12904"/>
                        </a:cubicBezTo>
                        <a:cubicBezTo>
                          <a:pt x="95357" y="12778"/>
                          <a:pt x="99580" y="14647"/>
                          <a:pt x="102186" y="18367"/>
                        </a:cubicBezTo>
                        <a:cubicBezTo>
                          <a:pt x="104918" y="22087"/>
                          <a:pt x="106158" y="28054"/>
                          <a:pt x="106158" y="36249"/>
                        </a:cubicBezTo>
                        <a:lnTo>
                          <a:pt x="106158" y="89876"/>
                        </a:lnTo>
                        <a:lnTo>
                          <a:pt x="120805" y="89876"/>
                        </a:lnTo>
                        <a:lnTo>
                          <a:pt x="120805" y="34398"/>
                        </a:lnTo>
                        <a:cubicBezTo>
                          <a:pt x="120805" y="23093"/>
                          <a:pt x="118702" y="14539"/>
                          <a:pt x="114353" y="8824"/>
                        </a:cubicBezTo>
                        <a:cubicBezTo>
                          <a:pt x="109878" y="2983"/>
                          <a:pt x="103175" y="18"/>
                          <a:pt x="94243" y="18"/>
                        </a:cubicBezTo>
                        <a:cubicBezTo>
                          <a:pt x="88905" y="144"/>
                          <a:pt x="83945" y="1635"/>
                          <a:pt x="79218" y="4727"/>
                        </a:cubicBezTo>
                        <a:cubicBezTo>
                          <a:pt x="74384" y="7710"/>
                          <a:pt x="69783" y="11807"/>
                          <a:pt x="65308" y="16767"/>
                        </a:cubicBezTo>
                        <a:cubicBezTo>
                          <a:pt x="63565" y="11556"/>
                          <a:pt x="60834" y="7458"/>
                          <a:pt x="56862" y="4475"/>
                        </a:cubicBezTo>
                        <a:cubicBezTo>
                          <a:pt x="53016" y="1617"/>
                          <a:pt x="47804" y="0"/>
                          <a:pt x="41101" y="0"/>
                        </a:cubicBezTo>
                        <a:cubicBezTo>
                          <a:pt x="35889" y="126"/>
                          <a:pt x="30929" y="1492"/>
                          <a:pt x="26328" y="4349"/>
                        </a:cubicBezTo>
                        <a:cubicBezTo>
                          <a:pt x="21853" y="7207"/>
                          <a:pt x="17648" y="10675"/>
                          <a:pt x="13784" y="15024"/>
                        </a:cubicBezTo>
                        <a:lnTo>
                          <a:pt x="13281" y="15024"/>
                        </a:lnTo>
                        <a:lnTo>
                          <a:pt x="12041" y="2246"/>
                        </a:lnTo>
                        <a:lnTo>
                          <a:pt x="0" y="2246"/>
                        </a:lnTo>
                        <a:lnTo>
                          <a:pt x="0" y="89858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b="1"/>
                  </a:p>
                </p:txBody>
              </p:sp>
            </p:grp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94577334-F1CB-F867-0EC2-63F559522E38}"/>
                    </a:ext>
                  </a:extLst>
                </p:cNvPr>
                <p:cNvSpPr/>
                <p:nvPr userDrawn="1"/>
              </p:nvSpPr>
              <p:spPr>
                <a:xfrm>
                  <a:off x="1086173" y="3300162"/>
                  <a:ext cx="781977" cy="781959"/>
                </a:xfrm>
                <a:custGeom>
                  <a:avLst/>
                  <a:gdLst>
                    <a:gd name="connsiteX0" fmla="*/ 0 w 781977"/>
                    <a:gd name="connsiteY0" fmla="*/ 390989 h 781959"/>
                    <a:gd name="connsiteX1" fmla="*/ 34757 w 781977"/>
                    <a:gd name="connsiteY1" fmla="*/ 552355 h 781959"/>
                    <a:gd name="connsiteX2" fmla="*/ 114820 w 781977"/>
                    <a:gd name="connsiteY2" fmla="*/ 552355 h 781959"/>
                    <a:gd name="connsiteX3" fmla="*/ 266877 w 781977"/>
                    <a:gd name="connsiteY3" fmla="*/ 552355 h 781959"/>
                    <a:gd name="connsiteX4" fmla="*/ 341351 w 781977"/>
                    <a:gd name="connsiteY4" fmla="*/ 465463 h 781959"/>
                    <a:gd name="connsiteX5" fmla="*/ 179985 w 781977"/>
                    <a:gd name="connsiteY5" fmla="*/ 378570 h 781959"/>
                    <a:gd name="connsiteX6" fmla="*/ 179985 w 781977"/>
                    <a:gd name="connsiteY6" fmla="*/ 204786 h 781959"/>
                    <a:gd name="connsiteX7" fmla="*/ 440644 w 781977"/>
                    <a:gd name="connsiteY7" fmla="*/ 204786 h 781959"/>
                    <a:gd name="connsiteX8" fmla="*/ 440644 w 781977"/>
                    <a:gd name="connsiteY8" fmla="*/ 242023 h 781959"/>
                    <a:gd name="connsiteX9" fmla="*/ 217222 w 781977"/>
                    <a:gd name="connsiteY9" fmla="*/ 242023 h 781959"/>
                    <a:gd name="connsiteX10" fmla="*/ 217222 w 781977"/>
                    <a:gd name="connsiteY10" fmla="*/ 341316 h 781959"/>
                    <a:gd name="connsiteX11" fmla="*/ 378588 w 781977"/>
                    <a:gd name="connsiteY11" fmla="*/ 465445 h 781959"/>
                    <a:gd name="connsiteX12" fmla="*/ 126484 w 781977"/>
                    <a:gd name="connsiteY12" fmla="*/ 597140 h 781959"/>
                    <a:gd name="connsiteX13" fmla="*/ 58461 w 781977"/>
                    <a:gd name="connsiteY13" fmla="*/ 596763 h 781959"/>
                    <a:gd name="connsiteX14" fmla="*/ 390989 w 781977"/>
                    <a:gd name="connsiteY14" fmla="*/ 781960 h 781959"/>
                    <a:gd name="connsiteX15" fmla="*/ 722150 w 781977"/>
                    <a:gd name="connsiteY15" fmla="*/ 598758 h 781959"/>
                    <a:gd name="connsiteX16" fmla="*/ 692731 w 781977"/>
                    <a:gd name="connsiteY16" fmla="*/ 599387 h 781959"/>
                    <a:gd name="connsiteX17" fmla="*/ 539937 w 781977"/>
                    <a:gd name="connsiteY17" fmla="*/ 539937 h 781959"/>
                    <a:gd name="connsiteX18" fmla="*/ 539937 w 781977"/>
                    <a:gd name="connsiteY18" fmla="*/ 229640 h 781959"/>
                    <a:gd name="connsiteX19" fmla="*/ 465463 w 781977"/>
                    <a:gd name="connsiteY19" fmla="*/ 242059 h 781959"/>
                    <a:gd name="connsiteX20" fmla="*/ 465463 w 781977"/>
                    <a:gd name="connsiteY20" fmla="*/ 204822 h 781959"/>
                    <a:gd name="connsiteX21" fmla="*/ 589592 w 781977"/>
                    <a:gd name="connsiteY21" fmla="*/ 167585 h 781959"/>
                    <a:gd name="connsiteX22" fmla="*/ 589592 w 781977"/>
                    <a:gd name="connsiteY22" fmla="*/ 530771 h 781959"/>
                    <a:gd name="connsiteX23" fmla="*/ 618634 w 781977"/>
                    <a:gd name="connsiteY23" fmla="*/ 552373 h 781959"/>
                    <a:gd name="connsiteX24" fmla="*/ 705149 w 781977"/>
                    <a:gd name="connsiteY24" fmla="*/ 552373 h 781959"/>
                    <a:gd name="connsiteX25" fmla="*/ 747220 w 781977"/>
                    <a:gd name="connsiteY25" fmla="*/ 552373 h 781959"/>
                    <a:gd name="connsiteX26" fmla="*/ 781977 w 781977"/>
                    <a:gd name="connsiteY26" fmla="*/ 391007 h 781959"/>
                    <a:gd name="connsiteX27" fmla="*/ 390989 w 781977"/>
                    <a:gd name="connsiteY27" fmla="*/ 0 h 781959"/>
                    <a:gd name="connsiteX28" fmla="*/ 0 w 781977"/>
                    <a:gd name="connsiteY28" fmla="*/ 390989 h 781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781977" h="781959">
                      <a:moveTo>
                        <a:pt x="0" y="390989"/>
                      </a:moveTo>
                      <a:cubicBezTo>
                        <a:pt x="0" y="448588"/>
                        <a:pt x="12418" y="503203"/>
                        <a:pt x="34757" y="552355"/>
                      </a:cubicBezTo>
                      <a:lnTo>
                        <a:pt x="114820" y="552355"/>
                      </a:lnTo>
                      <a:lnTo>
                        <a:pt x="266877" y="552355"/>
                      </a:lnTo>
                      <a:cubicBezTo>
                        <a:pt x="336769" y="530628"/>
                        <a:pt x="341351" y="490300"/>
                        <a:pt x="341351" y="465463"/>
                      </a:cubicBezTo>
                      <a:cubicBezTo>
                        <a:pt x="341351" y="378570"/>
                        <a:pt x="254459" y="366170"/>
                        <a:pt x="179985" y="378570"/>
                      </a:cubicBezTo>
                      <a:lnTo>
                        <a:pt x="179985" y="204786"/>
                      </a:lnTo>
                      <a:lnTo>
                        <a:pt x="440644" y="204786"/>
                      </a:lnTo>
                      <a:lnTo>
                        <a:pt x="440644" y="242023"/>
                      </a:lnTo>
                      <a:lnTo>
                        <a:pt x="217222" y="242023"/>
                      </a:lnTo>
                      <a:lnTo>
                        <a:pt x="217222" y="341316"/>
                      </a:lnTo>
                      <a:cubicBezTo>
                        <a:pt x="339860" y="342807"/>
                        <a:pt x="377097" y="383153"/>
                        <a:pt x="378588" y="465445"/>
                      </a:cubicBezTo>
                      <a:cubicBezTo>
                        <a:pt x="381320" y="608444"/>
                        <a:pt x="235589" y="599369"/>
                        <a:pt x="126484" y="597140"/>
                      </a:cubicBezTo>
                      <a:cubicBezTo>
                        <a:pt x="120032" y="597015"/>
                        <a:pt x="82795" y="596889"/>
                        <a:pt x="58461" y="596763"/>
                      </a:cubicBezTo>
                      <a:cubicBezTo>
                        <a:pt x="127472" y="707989"/>
                        <a:pt x="250613" y="781960"/>
                        <a:pt x="390989" y="781960"/>
                      </a:cubicBezTo>
                      <a:cubicBezTo>
                        <a:pt x="530502" y="781960"/>
                        <a:pt x="653014" y="708851"/>
                        <a:pt x="722150" y="598758"/>
                      </a:cubicBezTo>
                      <a:cubicBezTo>
                        <a:pt x="712463" y="599135"/>
                        <a:pt x="702669" y="599261"/>
                        <a:pt x="692731" y="599387"/>
                      </a:cubicBezTo>
                      <a:cubicBezTo>
                        <a:pt x="616765" y="599513"/>
                        <a:pt x="539937" y="588838"/>
                        <a:pt x="539937" y="539937"/>
                      </a:cubicBezTo>
                      <a:lnTo>
                        <a:pt x="539937" y="229640"/>
                      </a:lnTo>
                      <a:cubicBezTo>
                        <a:pt x="511632" y="234241"/>
                        <a:pt x="499968" y="237332"/>
                        <a:pt x="465463" y="242059"/>
                      </a:cubicBezTo>
                      <a:lnTo>
                        <a:pt x="465463" y="204822"/>
                      </a:lnTo>
                      <a:cubicBezTo>
                        <a:pt x="500345" y="192781"/>
                        <a:pt x="527518" y="183094"/>
                        <a:pt x="589592" y="167585"/>
                      </a:cubicBezTo>
                      <a:lnTo>
                        <a:pt x="589592" y="530771"/>
                      </a:lnTo>
                      <a:cubicBezTo>
                        <a:pt x="594552" y="542812"/>
                        <a:pt x="596547" y="550756"/>
                        <a:pt x="618634" y="552373"/>
                      </a:cubicBezTo>
                      <a:lnTo>
                        <a:pt x="705149" y="552373"/>
                      </a:lnTo>
                      <a:lnTo>
                        <a:pt x="747220" y="552373"/>
                      </a:lnTo>
                      <a:cubicBezTo>
                        <a:pt x="769559" y="503221"/>
                        <a:pt x="781977" y="448480"/>
                        <a:pt x="781977" y="391007"/>
                      </a:cubicBezTo>
                      <a:cubicBezTo>
                        <a:pt x="781995" y="175025"/>
                        <a:pt x="606971" y="0"/>
                        <a:pt x="390989" y="0"/>
                      </a:cubicBezTo>
                      <a:cubicBezTo>
                        <a:pt x="175007" y="0"/>
                        <a:pt x="0" y="175025"/>
                        <a:pt x="0" y="39098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17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" name="矩形 43">
                <a:hlinkClick r:id="rId2"/>
                <a:extLst>
                  <a:ext uri="{FF2B5EF4-FFF2-40B4-BE49-F238E27FC236}">
                    <a16:creationId xmlns:a16="http://schemas.microsoft.com/office/drawing/2014/main" id="{6B421F33-5268-0860-E306-EAC9712349E0}"/>
                  </a:ext>
                </a:extLst>
              </p:cNvPr>
              <p:cNvSpPr/>
              <p:nvPr userDrawn="1"/>
            </p:nvSpPr>
            <p:spPr>
              <a:xfrm>
                <a:off x="870547" y="7238685"/>
                <a:ext cx="3333750" cy="1143000"/>
              </a:xfrm>
              <a:prstGeom prst="rect">
                <a:avLst/>
              </a:prstGeom>
              <a:solidFill>
                <a:schemeClr val="bg1">
                  <a:alpha val="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366AB0F-6054-2BAC-917B-560651E26A1D}"/>
                </a:ext>
              </a:extLst>
            </p:cNvPr>
            <p:cNvSpPr txBox="1"/>
            <p:nvPr userDrawn="1"/>
          </p:nvSpPr>
          <p:spPr>
            <a:xfrm>
              <a:off x="5272919" y="5324025"/>
              <a:ext cx="6182482" cy="9328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51PPT模板网，幻灯片演示模板及素材 </a:t>
              </a: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免费 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下载！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51PPT模板网 唯一访问网址：www.51pptmoban.com</a:t>
              </a: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A6B7855-74F4-9F84-DAA4-99F27CE7FC1D}"/>
                </a:ext>
              </a:extLst>
            </p:cNvPr>
            <p:cNvCxnSpPr/>
            <p:nvPr userDrawn="1"/>
          </p:nvCxnSpPr>
          <p:spPr>
            <a:xfrm>
              <a:off x="0" y="5011727"/>
              <a:ext cx="12192000" cy="0"/>
            </a:xfrm>
            <a:prstGeom prst="line">
              <a:avLst/>
            </a:prstGeom>
            <a:ln w="12700" cmpd="tri">
              <a:solidFill>
                <a:schemeClr val="tx1">
                  <a:lumMod val="65000"/>
                  <a:lumOff val="3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6A42261-15E9-EE0D-96FB-FB80324D2D07}"/>
                </a:ext>
              </a:extLst>
            </p:cNvPr>
            <p:cNvSpPr/>
            <p:nvPr userDrawn="1"/>
          </p:nvSpPr>
          <p:spPr>
            <a:xfrm>
              <a:off x="9486674" y="4942323"/>
              <a:ext cx="800100" cy="415290"/>
            </a:xfrm>
            <a:custGeom>
              <a:avLst/>
              <a:gdLst>
                <a:gd name="connsiteX0" fmla="*/ 266700 w 800100"/>
                <a:gd name="connsiteY0" fmla="*/ 0 h 434340"/>
                <a:gd name="connsiteX1" fmla="*/ 0 w 800100"/>
                <a:gd name="connsiteY1" fmla="*/ 434340 h 434340"/>
                <a:gd name="connsiteX2" fmla="*/ 800100 w 800100"/>
                <a:gd name="connsiteY2" fmla="*/ 30480 h 434340"/>
                <a:gd name="connsiteX3" fmla="*/ 800100 w 800100"/>
                <a:gd name="connsiteY3" fmla="*/ 30480 h 434340"/>
                <a:gd name="connsiteX0" fmla="*/ 254794 w 800100"/>
                <a:gd name="connsiteY0" fmla="*/ 0 h 415290"/>
                <a:gd name="connsiteX1" fmla="*/ 0 w 800100"/>
                <a:gd name="connsiteY1" fmla="*/ 415290 h 415290"/>
                <a:gd name="connsiteX2" fmla="*/ 800100 w 800100"/>
                <a:gd name="connsiteY2" fmla="*/ 11430 h 415290"/>
                <a:gd name="connsiteX3" fmla="*/ 800100 w 800100"/>
                <a:gd name="connsiteY3" fmla="*/ 11430 h 415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0100" h="415290">
                  <a:moveTo>
                    <a:pt x="254794" y="0"/>
                  </a:moveTo>
                  <a:lnTo>
                    <a:pt x="0" y="415290"/>
                  </a:lnTo>
                  <a:lnTo>
                    <a:pt x="800100" y="11430"/>
                  </a:lnTo>
                  <a:lnTo>
                    <a:pt x="800100" y="11430"/>
                  </a:lnTo>
                </a:path>
              </a:pathLst>
            </a:custGeom>
            <a:solidFill>
              <a:schemeClr val="bg1"/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97617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757D16-6B7E-AD2A-B6A3-A719B2F8E7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738472-8F57-4405-9F26-357809E153D6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2DBFB6-B989-C9B8-2E65-9F8D8A49B0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744505-9260-FEEC-519A-7563D4C40F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D7CAF-B8EA-4B03-A80D-421CC65C4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451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notesSlide" Target="../notesSlides/notesSlide1.xml"/><Relationship Id="rId7" Type="http://schemas.openxmlformats.org/officeDocument/2006/relationships/hyperlink" Target="http://www.51pptmoban.com/zt/jiuyeshizhan/" TargetMode="Externa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hyperlink" Target="http://www.51pptmoban.com/daren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715E1E2-10FD-3136-74CF-E11B404C04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6870" y="1474273"/>
            <a:ext cx="5524500" cy="673133"/>
          </a:xfrm>
        </p:spPr>
        <p:txBody>
          <a:bodyPr lIns="0" tIns="45720" rIns="91440" bIns="45720"/>
          <a:lstStyle/>
          <a:p>
            <a:pPr>
              <a:spcBef>
                <a:spcPts val="0"/>
              </a:spcBef>
            </a:pPr>
            <a:r>
              <a:rPr lang="zh-CN" altLang="en-US" dirty="0"/>
              <a:t>商务立体简约插画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1998BAB-4916-8EEA-ED25-DAEDF8F966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6870" y="2066635"/>
            <a:ext cx="7287696" cy="1399037"/>
          </a:xfrm>
        </p:spPr>
        <p:txBody>
          <a:bodyPr lIns="0" tIns="45720" rIns="91440" bIns="45720"/>
          <a:lstStyle/>
          <a:p>
            <a:pPr>
              <a:spcBef>
                <a:spcPts val="0"/>
              </a:spcBef>
            </a:pPr>
            <a:r>
              <a:rPr lang="zh-CN" altLang="en-US" dirty="0"/>
              <a:t>季度工作总结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F7CBC5-F33A-4844-6273-BFFEBCB5176E}"/>
              </a:ext>
            </a:extLst>
          </p:cNvPr>
          <p:cNvSpPr txBox="1"/>
          <p:nvPr/>
        </p:nvSpPr>
        <p:spPr>
          <a:xfrm>
            <a:off x="666870" y="3334434"/>
            <a:ext cx="5992987" cy="527901"/>
          </a:xfrm>
          <a:prstGeom prst="rect">
            <a:avLst/>
          </a:prstGeom>
          <a:noFill/>
        </p:spPr>
        <p:txBody>
          <a:bodyPr wrap="none" lIns="0" tIns="45720" rIns="91440" bIns="4572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工作总结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|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年终汇报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|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项目总结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|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工作计划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76BC39-7FEF-EB76-60C0-343EE309580D}"/>
              </a:ext>
            </a:extLst>
          </p:cNvPr>
          <p:cNvSpPr txBox="1"/>
          <p:nvPr/>
        </p:nvSpPr>
        <p:spPr>
          <a:xfrm>
            <a:off x="666870" y="3932770"/>
            <a:ext cx="5954198" cy="767646"/>
          </a:xfrm>
          <a:prstGeom prst="rect">
            <a:avLst/>
          </a:prstGeom>
          <a:noFill/>
        </p:spPr>
        <p:txBody>
          <a:bodyPr wrap="square" lIns="0" tIns="45720" rIns="91440" bIns="4572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urna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.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433ED84-96B2-5F9F-25A9-906649ADA762}"/>
              </a:ext>
            </a:extLst>
          </p:cNvPr>
          <p:cNvGrpSpPr/>
          <p:nvPr/>
        </p:nvGrpSpPr>
        <p:grpSpPr>
          <a:xfrm>
            <a:off x="660401" y="4992737"/>
            <a:ext cx="2578100" cy="533400"/>
            <a:chOff x="660401" y="5030837"/>
            <a:chExt cx="2578100" cy="53340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90EB3CEF-97CE-F9E4-559F-2290D0725FD8}"/>
                </a:ext>
              </a:extLst>
            </p:cNvPr>
            <p:cNvSpPr/>
            <p:nvPr/>
          </p:nvSpPr>
          <p:spPr>
            <a:xfrm>
              <a:off x="660401" y="5030837"/>
              <a:ext cx="2578100" cy="533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EDF2E13-1136-97FD-CA94-4E31017F355F}"/>
                </a:ext>
              </a:extLst>
            </p:cNvPr>
            <p:cNvSpPr txBox="1"/>
            <p:nvPr/>
          </p:nvSpPr>
          <p:spPr>
            <a:xfrm>
              <a:off x="1343846" y="5108960"/>
              <a:ext cx="1356462" cy="3771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+mn-ea"/>
                </a:rPr>
                <a:t>汇报人：</a:t>
              </a:r>
              <a:r>
                <a:rPr lang="en-US" altLang="zh-CN" sz="1600" dirty="0">
                  <a:solidFill>
                    <a:srgbClr val="FFFFFF"/>
                  </a:solidFill>
                  <a:latin typeface="+mn-ea"/>
                </a:rPr>
                <a:t>XXX</a:t>
              </a: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E58CABC1-8188-46AF-971D-362A1F39EA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13473" y="5069177"/>
              <a:ext cx="456720" cy="45672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28C157B-5C08-D582-7F52-CD5F58F088E3}"/>
              </a:ext>
            </a:extLst>
          </p:cNvPr>
          <p:cNvGrpSpPr/>
          <p:nvPr/>
        </p:nvGrpSpPr>
        <p:grpSpPr>
          <a:xfrm>
            <a:off x="3659704" y="4992737"/>
            <a:ext cx="2578100" cy="533400"/>
            <a:chOff x="3659704" y="5030837"/>
            <a:chExt cx="2578100" cy="533400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6B71E8BA-77B0-6794-E5AF-376D85D845D5}"/>
                </a:ext>
              </a:extLst>
            </p:cNvPr>
            <p:cNvSpPr/>
            <p:nvPr/>
          </p:nvSpPr>
          <p:spPr>
            <a:xfrm>
              <a:off x="3659704" y="5030837"/>
              <a:ext cx="2578100" cy="533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2CD40E6-34FA-0379-1282-E4AC11445B0C}"/>
                </a:ext>
              </a:extLst>
            </p:cNvPr>
            <p:cNvSpPr txBox="1"/>
            <p:nvPr/>
          </p:nvSpPr>
          <p:spPr>
            <a:xfrm>
              <a:off x="4282171" y="5108960"/>
              <a:ext cx="1789272" cy="3771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+mn-ea"/>
                </a:rPr>
                <a:t>时间：</a:t>
              </a:r>
              <a:r>
                <a:rPr lang="en-US" altLang="zh-CN" sz="1600" dirty="0">
                  <a:solidFill>
                    <a:srgbClr val="FFFFFF"/>
                  </a:solidFill>
                  <a:latin typeface="+mn-ea"/>
                </a:rPr>
                <a:t>20XX</a:t>
              </a:r>
              <a:r>
                <a:rPr lang="zh-CN" altLang="en-US" sz="1600" dirty="0">
                  <a:solidFill>
                    <a:srgbClr val="FFFFFF"/>
                  </a:solidFill>
                  <a:latin typeface="+mn-ea"/>
                </a:rPr>
                <a:t>年</a:t>
              </a:r>
              <a:r>
                <a:rPr lang="en-US" altLang="zh-CN" sz="1600" dirty="0">
                  <a:solidFill>
                    <a:srgbClr val="FFFFFF"/>
                  </a:solidFill>
                  <a:latin typeface="+mn-ea"/>
                </a:rPr>
                <a:t>X</a:t>
              </a:r>
              <a:r>
                <a:rPr lang="zh-CN" altLang="en-US" sz="1600" dirty="0">
                  <a:solidFill>
                    <a:srgbClr val="FFFFFF"/>
                  </a:solidFill>
                  <a:latin typeface="+mn-ea"/>
                </a:rPr>
                <a:t>月</a:t>
              </a:r>
            </a:p>
          </p:txBody>
        </p:sp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0BC69837-72AB-77D0-299B-5FC959E644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800446" y="5081232"/>
              <a:ext cx="432610" cy="4326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5214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FBC2D4A1-8DAE-BBFB-3BAC-89426A4525A5}"/>
              </a:ext>
            </a:extLst>
          </p:cNvPr>
          <p:cNvGrpSpPr/>
          <p:nvPr/>
        </p:nvGrpSpPr>
        <p:grpSpPr>
          <a:xfrm>
            <a:off x="-49951" y="-12246"/>
            <a:ext cx="1735537" cy="1053193"/>
            <a:chOff x="-49951" y="-12246"/>
            <a:chExt cx="1735537" cy="105319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F47EAA8-0562-26BE-338E-F9A351B6D1C4}"/>
                </a:ext>
              </a:extLst>
            </p:cNvPr>
            <p:cNvSpPr/>
            <p:nvPr/>
          </p:nvSpPr>
          <p:spPr>
            <a:xfrm rot="10800000">
              <a:off x="1" y="1"/>
              <a:ext cx="1685585" cy="1040946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A4FC29A-7769-3BE0-7D54-B2702D38DD46}"/>
                </a:ext>
              </a:extLst>
            </p:cNvPr>
            <p:cNvSpPr/>
            <p:nvPr/>
          </p:nvSpPr>
          <p:spPr>
            <a:xfrm rot="10800000">
              <a:off x="-49951" y="-12246"/>
              <a:ext cx="1685585" cy="833569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9E86A211-7A50-83B0-C286-AA3BEA603D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53938" y="1486922"/>
            <a:ext cx="6826004" cy="5371078"/>
          </a:xfrm>
          <a:custGeom>
            <a:avLst/>
            <a:gdLst>
              <a:gd name="connsiteX0" fmla="*/ 837228 w 6098286"/>
              <a:gd name="connsiteY0" fmla="*/ 3945523 h 4798470"/>
              <a:gd name="connsiteX1" fmla="*/ 837228 w 6098286"/>
              <a:gd name="connsiteY1" fmla="*/ 4644023 h 4798470"/>
              <a:gd name="connsiteX2" fmla="*/ 4935121 w 6098286"/>
              <a:gd name="connsiteY2" fmla="*/ 4644023 h 4798470"/>
              <a:gd name="connsiteX3" fmla="*/ 4935121 w 6098286"/>
              <a:gd name="connsiteY3" fmla="*/ 3945523 h 4798470"/>
              <a:gd name="connsiteX4" fmla="*/ 0 w 6098286"/>
              <a:gd name="connsiteY4" fmla="*/ 0 h 4798470"/>
              <a:gd name="connsiteX5" fmla="*/ 6098286 w 6098286"/>
              <a:gd name="connsiteY5" fmla="*/ 0 h 4798470"/>
              <a:gd name="connsiteX6" fmla="*/ 6098286 w 6098286"/>
              <a:gd name="connsiteY6" fmla="*/ 4798470 h 4798470"/>
              <a:gd name="connsiteX7" fmla="*/ 0 w 6098286"/>
              <a:gd name="connsiteY7" fmla="*/ 4798470 h 4798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8286" h="4798470">
                <a:moveTo>
                  <a:pt x="837228" y="3945523"/>
                </a:moveTo>
                <a:lnTo>
                  <a:pt x="837228" y="4644023"/>
                </a:lnTo>
                <a:lnTo>
                  <a:pt x="4935121" y="4644023"/>
                </a:lnTo>
                <a:lnTo>
                  <a:pt x="4935121" y="3945523"/>
                </a:lnTo>
                <a:close/>
                <a:moveTo>
                  <a:pt x="0" y="0"/>
                </a:moveTo>
                <a:lnTo>
                  <a:pt x="6098286" y="0"/>
                </a:lnTo>
                <a:lnTo>
                  <a:pt x="6098286" y="4798470"/>
                </a:lnTo>
                <a:lnTo>
                  <a:pt x="0" y="4798470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9442FFAD-EAC5-5138-4D92-7A3C17A406D4}"/>
              </a:ext>
            </a:extLst>
          </p:cNvPr>
          <p:cNvGrpSpPr/>
          <p:nvPr/>
        </p:nvGrpSpPr>
        <p:grpSpPr>
          <a:xfrm>
            <a:off x="660400" y="1778836"/>
            <a:ext cx="2578100" cy="533400"/>
            <a:chOff x="3659704" y="5040699"/>
            <a:chExt cx="2578100" cy="533400"/>
          </a:xfrm>
          <a:effectLst>
            <a:outerShdw blurRad="190500" dist="88900" dir="5400000" sx="95000" sy="95000" algn="t" rotWithShape="0">
              <a:schemeClr val="accent2">
                <a:lumMod val="75000"/>
                <a:alpha val="27000"/>
              </a:schemeClr>
            </a:outerShdw>
          </a:effectLst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B2740C76-F4B1-ED4A-AD51-261E6F784F3D}"/>
                </a:ext>
              </a:extLst>
            </p:cNvPr>
            <p:cNvSpPr/>
            <p:nvPr/>
          </p:nvSpPr>
          <p:spPr>
            <a:xfrm>
              <a:off x="3659704" y="5040699"/>
              <a:ext cx="2578100" cy="533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 dirty="0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21AAB1C-2714-CCA9-819A-3D88246680BE}"/>
                </a:ext>
              </a:extLst>
            </p:cNvPr>
            <p:cNvSpPr txBox="1"/>
            <p:nvPr/>
          </p:nvSpPr>
          <p:spPr>
            <a:xfrm>
              <a:off x="4240868" y="5048771"/>
              <a:ext cx="1415772" cy="5234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dirty="0">
                  <a:solidFill>
                    <a:srgbClr val="FFFFFF"/>
                  </a:solidFill>
                  <a:latin typeface="+mj-lt"/>
                </a:rPr>
                <a:t>第三章节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ACFDD04-0E0E-EBC9-4A79-903273919DDF}"/>
              </a:ext>
            </a:extLst>
          </p:cNvPr>
          <p:cNvSpPr txBox="1"/>
          <p:nvPr/>
        </p:nvSpPr>
        <p:spPr>
          <a:xfrm>
            <a:off x="660400" y="2546344"/>
            <a:ext cx="4401205" cy="963469"/>
          </a:xfrm>
          <a:prstGeom prst="rect">
            <a:avLst/>
          </a:prstGeom>
          <a:noFill/>
        </p:spPr>
        <p:txBody>
          <a:bodyPr wrap="none" lIns="0" tIns="45720" rIns="91440" bIns="4572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工作不足与改进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C89973-198E-3C14-E1A7-B5F7AC076FC9}"/>
              </a:ext>
            </a:extLst>
          </p:cNvPr>
          <p:cNvSpPr txBox="1"/>
          <p:nvPr/>
        </p:nvSpPr>
        <p:spPr>
          <a:xfrm>
            <a:off x="660400" y="3480660"/>
            <a:ext cx="50924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urna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DBA3FB6-2D03-9553-92F7-E77279A2D722}"/>
              </a:ext>
            </a:extLst>
          </p:cNvPr>
          <p:cNvSpPr/>
          <p:nvPr/>
        </p:nvSpPr>
        <p:spPr>
          <a:xfrm>
            <a:off x="660400" y="4641350"/>
            <a:ext cx="181445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21024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标题 42">
            <a:extLst>
              <a:ext uri="{FF2B5EF4-FFF2-40B4-BE49-F238E27FC236}">
                <a16:creationId xmlns:a16="http://schemas.microsoft.com/office/drawing/2014/main" id="{6498E93B-0EDF-8CDB-039B-56CAA1C7B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工作不足与改进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2BD004D-BD67-AF9F-B267-C555B0D5DF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1054225"/>
              </p:ext>
            </p:extLst>
          </p:nvPr>
        </p:nvGraphicFramePr>
        <p:xfrm>
          <a:off x="660400" y="1407583"/>
          <a:ext cx="5422900" cy="44407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6DF13441-6684-D6B6-992E-3D058D4F3484}"/>
              </a:ext>
            </a:extLst>
          </p:cNvPr>
          <p:cNvSpPr txBox="1"/>
          <p:nvPr/>
        </p:nvSpPr>
        <p:spPr>
          <a:xfrm>
            <a:off x="6438900" y="2200494"/>
            <a:ext cx="4914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请在这里输入简要工作概述，点击输入简要文字内容，文字内容概括简练，不用多余的修饰。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D6D9178-DB6A-23C7-A9D0-821D74EC15FB}"/>
              </a:ext>
            </a:extLst>
          </p:cNvPr>
          <p:cNvGrpSpPr/>
          <p:nvPr/>
        </p:nvGrpSpPr>
        <p:grpSpPr>
          <a:xfrm>
            <a:off x="6438900" y="1424493"/>
            <a:ext cx="2441686" cy="663516"/>
            <a:chOff x="990157" y="1543140"/>
            <a:chExt cx="2441686" cy="663516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1FE68CC2-612A-10DB-6CB0-8F2A265B5113}"/>
                </a:ext>
              </a:extLst>
            </p:cNvPr>
            <p:cNvSpPr/>
            <p:nvPr/>
          </p:nvSpPr>
          <p:spPr>
            <a:xfrm>
              <a:off x="990157" y="1543140"/>
              <a:ext cx="2441686" cy="663516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B46F423-2B48-D3D8-A478-DB58F620EAFA}"/>
                </a:ext>
              </a:extLst>
            </p:cNvPr>
            <p:cNvSpPr txBox="1"/>
            <p:nvPr/>
          </p:nvSpPr>
          <p:spPr>
            <a:xfrm>
              <a:off x="1349226" y="1644066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421C6F0-9831-985F-C9BB-02743689A6EF}"/>
              </a:ext>
            </a:extLst>
          </p:cNvPr>
          <p:cNvGrpSpPr/>
          <p:nvPr/>
        </p:nvGrpSpPr>
        <p:grpSpPr>
          <a:xfrm>
            <a:off x="6438900" y="3285066"/>
            <a:ext cx="1507831" cy="1972734"/>
            <a:chOff x="6438900" y="3151716"/>
            <a:chExt cx="1507831" cy="1972734"/>
          </a:xfrm>
          <a:effectLst>
            <a:outerShdw blurRad="228600" dist="76200" dir="5400000" sx="98000" sy="98000" algn="t" rotWithShape="0">
              <a:schemeClr val="accent1">
                <a:alpha val="26000"/>
              </a:schemeClr>
            </a:outerShdw>
          </a:effectLst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94EE9D41-64A1-F58B-1392-B8A28C990770}"/>
                </a:ext>
              </a:extLst>
            </p:cNvPr>
            <p:cNvSpPr/>
            <p:nvPr/>
          </p:nvSpPr>
          <p:spPr>
            <a:xfrm>
              <a:off x="6438900" y="3151716"/>
              <a:ext cx="1507831" cy="1972734"/>
            </a:xfrm>
            <a:prstGeom prst="roundRect">
              <a:avLst>
                <a:gd name="adj" fmla="val 12771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3E919D1-CA56-7E12-D3E1-D67149BC5707}"/>
                </a:ext>
              </a:extLst>
            </p:cNvPr>
            <p:cNvSpPr txBox="1"/>
            <p:nvPr/>
          </p:nvSpPr>
          <p:spPr>
            <a:xfrm>
              <a:off x="6602644" y="3436645"/>
              <a:ext cx="13440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2"/>
                  </a:solidFill>
                  <a:latin typeface="+mj-ea"/>
                  <a:ea typeface="+mj-ea"/>
                </a:rPr>
                <a:t>500+</a:t>
              </a:r>
              <a:endParaRPr lang="zh-CN" altLang="en-US" sz="32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D336306-4DEC-3D79-43A3-BED7CCD839B4}"/>
                </a:ext>
              </a:extLst>
            </p:cNvPr>
            <p:cNvSpPr txBox="1"/>
            <p:nvPr/>
          </p:nvSpPr>
          <p:spPr>
            <a:xfrm>
              <a:off x="6602644" y="4106294"/>
              <a:ext cx="11803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404040">
                      <a:alpha val="63000"/>
                    </a:srgbClr>
                  </a:solidFill>
                </a:defRPr>
              </a:lvl1pPr>
            </a:lstStyle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小标题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01588C6-3C3B-7586-54FB-F83C9A5E6E9E}"/>
              </a:ext>
            </a:extLst>
          </p:cNvPr>
          <p:cNvGrpSpPr/>
          <p:nvPr/>
        </p:nvGrpSpPr>
        <p:grpSpPr>
          <a:xfrm>
            <a:off x="8224985" y="3285066"/>
            <a:ext cx="1507831" cy="1972734"/>
            <a:chOff x="6438900" y="3151716"/>
            <a:chExt cx="1507831" cy="1972734"/>
          </a:xfrm>
          <a:effectLst>
            <a:outerShdw blurRad="228600" dist="76200" dir="5400000" sx="98000" sy="98000" algn="t" rotWithShape="0">
              <a:schemeClr val="accent1">
                <a:alpha val="26000"/>
              </a:schemeClr>
            </a:outerShdw>
          </a:effectLst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40B16171-4419-DB83-D41A-D10C7A2710E8}"/>
                </a:ext>
              </a:extLst>
            </p:cNvPr>
            <p:cNvSpPr/>
            <p:nvPr/>
          </p:nvSpPr>
          <p:spPr>
            <a:xfrm>
              <a:off x="6438900" y="3151716"/>
              <a:ext cx="1507831" cy="1972734"/>
            </a:xfrm>
            <a:prstGeom prst="roundRect">
              <a:avLst>
                <a:gd name="adj" fmla="val 12771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66E7BC9-B2F5-28FA-608C-309D7F40E633}"/>
                </a:ext>
              </a:extLst>
            </p:cNvPr>
            <p:cNvSpPr txBox="1"/>
            <p:nvPr/>
          </p:nvSpPr>
          <p:spPr>
            <a:xfrm>
              <a:off x="6602644" y="3436645"/>
              <a:ext cx="13440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2"/>
                  </a:solidFill>
                  <a:latin typeface="+mj-ea"/>
                  <a:ea typeface="+mj-ea"/>
                </a:rPr>
                <a:t>600+</a:t>
              </a:r>
              <a:endParaRPr lang="zh-CN" altLang="en-US" sz="32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82AD85A-C6D7-09B6-A767-0BB92DBE345C}"/>
                </a:ext>
              </a:extLst>
            </p:cNvPr>
            <p:cNvSpPr txBox="1"/>
            <p:nvPr/>
          </p:nvSpPr>
          <p:spPr>
            <a:xfrm>
              <a:off x="6602644" y="4106294"/>
              <a:ext cx="11803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404040">
                      <a:alpha val="63000"/>
                    </a:srgb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小标题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7E668EB-36E7-62E2-1BF4-9C3DF0049B58}"/>
              </a:ext>
            </a:extLst>
          </p:cNvPr>
          <p:cNvGrpSpPr/>
          <p:nvPr/>
        </p:nvGrpSpPr>
        <p:grpSpPr>
          <a:xfrm>
            <a:off x="10011069" y="3285066"/>
            <a:ext cx="1507831" cy="1972734"/>
            <a:chOff x="6438900" y="3151716"/>
            <a:chExt cx="1507831" cy="1972734"/>
          </a:xfrm>
          <a:effectLst>
            <a:outerShdw blurRad="228600" dist="76200" dir="5400000" sx="98000" sy="98000" algn="t" rotWithShape="0">
              <a:schemeClr val="accent1">
                <a:alpha val="26000"/>
              </a:schemeClr>
            </a:outerShdw>
          </a:effectLst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A49D9E27-11A2-E330-5207-15BD33F2257C}"/>
                </a:ext>
              </a:extLst>
            </p:cNvPr>
            <p:cNvSpPr/>
            <p:nvPr/>
          </p:nvSpPr>
          <p:spPr>
            <a:xfrm>
              <a:off x="6438900" y="3151716"/>
              <a:ext cx="1507831" cy="1972734"/>
            </a:xfrm>
            <a:prstGeom prst="roundRect">
              <a:avLst>
                <a:gd name="adj" fmla="val 12771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1C91795-61DF-FC53-C5EC-29A3037B0358}"/>
                </a:ext>
              </a:extLst>
            </p:cNvPr>
            <p:cNvSpPr txBox="1"/>
            <p:nvPr/>
          </p:nvSpPr>
          <p:spPr>
            <a:xfrm>
              <a:off x="6602644" y="3436645"/>
              <a:ext cx="13440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2"/>
                  </a:solidFill>
                  <a:latin typeface="+mj-ea"/>
                  <a:ea typeface="+mj-ea"/>
                </a:rPr>
                <a:t>480+</a:t>
              </a:r>
              <a:endParaRPr lang="zh-CN" altLang="en-US" sz="32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0AEEC5A-5202-C85C-7654-2FDFED2F5030}"/>
                </a:ext>
              </a:extLst>
            </p:cNvPr>
            <p:cNvSpPr txBox="1"/>
            <p:nvPr/>
          </p:nvSpPr>
          <p:spPr>
            <a:xfrm>
              <a:off x="6602644" y="4106294"/>
              <a:ext cx="11803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404040">
                      <a:alpha val="63000"/>
                    </a:srgb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82895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FA513DA-CCB4-22F7-ED75-A5D0C94CB673}"/>
              </a:ext>
            </a:extLst>
          </p:cNvPr>
          <p:cNvCxnSpPr/>
          <p:nvPr/>
        </p:nvCxnSpPr>
        <p:spPr>
          <a:xfrm>
            <a:off x="1704015" y="2010732"/>
            <a:ext cx="895883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标题 42">
            <a:extLst>
              <a:ext uri="{FF2B5EF4-FFF2-40B4-BE49-F238E27FC236}">
                <a16:creationId xmlns:a16="http://schemas.microsoft.com/office/drawing/2014/main" id="{6498E93B-0EDF-8CDB-039B-56CAA1C7B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工作不足与改进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6FE619B-885E-9272-A160-D152FC67C026}"/>
              </a:ext>
            </a:extLst>
          </p:cNvPr>
          <p:cNvGrpSpPr/>
          <p:nvPr/>
        </p:nvGrpSpPr>
        <p:grpSpPr>
          <a:xfrm>
            <a:off x="3503756" y="1466849"/>
            <a:ext cx="2329200" cy="3606201"/>
            <a:chOff x="3607899" y="1466849"/>
            <a:chExt cx="2329200" cy="360620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58AD4AC-1ABD-7C51-CC8E-20003456A2EE}"/>
                </a:ext>
              </a:extLst>
            </p:cNvPr>
            <p:cNvSpPr txBox="1"/>
            <p:nvPr/>
          </p:nvSpPr>
          <p:spPr>
            <a:xfrm>
              <a:off x="3910725" y="3134057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93A31F9-53FC-7E57-AB4B-0FA6DD1ACE40}"/>
                </a:ext>
              </a:extLst>
            </p:cNvPr>
            <p:cNvSpPr txBox="1"/>
            <p:nvPr/>
          </p:nvSpPr>
          <p:spPr>
            <a:xfrm>
              <a:off x="3607899" y="3595722"/>
              <a:ext cx="232920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请在这里输入简要工作概述，点击输入简要文字内容，文字内容概括简练，不用多余的修饰。</a:t>
              </a: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38292D21-9FC6-8DB0-7D79-051D2A4F901D}"/>
                </a:ext>
              </a:extLst>
            </p:cNvPr>
            <p:cNvGrpSpPr/>
            <p:nvPr/>
          </p:nvGrpSpPr>
          <p:grpSpPr>
            <a:xfrm>
              <a:off x="4228616" y="1466849"/>
              <a:ext cx="1087767" cy="1087767"/>
              <a:chOff x="4146409" y="1466849"/>
              <a:chExt cx="1087767" cy="1087767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C4CEA6F4-58E9-E01A-0B65-3B36CB346DAB}"/>
                  </a:ext>
                </a:extLst>
              </p:cNvPr>
              <p:cNvSpPr/>
              <p:nvPr/>
            </p:nvSpPr>
            <p:spPr>
              <a:xfrm>
                <a:off x="4146409" y="1466849"/>
                <a:ext cx="1087767" cy="108776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8" name="图形 37">
                <a:extLst>
                  <a:ext uri="{FF2B5EF4-FFF2-40B4-BE49-F238E27FC236}">
                    <a16:creationId xmlns:a16="http://schemas.microsoft.com/office/drawing/2014/main" id="{6F637D68-F9F6-A6D2-9B4E-ADB9898390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297403" y="1617843"/>
                <a:ext cx="785778" cy="785778"/>
              </a:xfrm>
              <a:prstGeom prst="rect">
                <a:avLst/>
              </a:prstGeom>
            </p:spPr>
          </p:pic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34D8365-3FB7-725F-FEAD-C1E11030B635}"/>
              </a:ext>
            </a:extLst>
          </p:cNvPr>
          <p:cNvGrpSpPr/>
          <p:nvPr/>
        </p:nvGrpSpPr>
        <p:grpSpPr>
          <a:xfrm>
            <a:off x="9189700" y="1466849"/>
            <a:ext cx="2329200" cy="3570643"/>
            <a:chOff x="9480112" y="1466849"/>
            <a:chExt cx="2329200" cy="357064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3C03D6A-5B63-FC71-E455-A55016F88CE9}"/>
                </a:ext>
              </a:extLst>
            </p:cNvPr>
            <p:cNvSpPr txBox="1"/>
            <p:nvPr/>
          </p:nvSpPr>
          <p:spPr>
            <a:xfrm>
              <a:off x="9782938" y="309849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99F36B7-38D2-A1BD-BC92-4C7D5C2F9449}"/>
                </a:ext>
              </a:extLst>
            </p:cNvPr>
            <p:cNvSpPr txBox="1"/>
            <p:nvPr/>
          </p:nvSpPr>
          <p:spPr>
            <a:xfrm>
              <a:off x="9480112" y="3560164"/>
              <a:ext cx="232920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请在这里输入简要工作概述，点击输入简要文字内容，文字内容概括简练，不用多余的修饰。</a:t>
              </a: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6B3CFDF8-CAD2-293F-96FC-0DF739E5131D}"/>
                </a:ext>
              </a:extLst>
            </p:cNvPr>
            <p:cNvGrpSpPr/>
            <p:nvPr/>
          </p:nvGrpSpPr>
          <p:grpSpPr>
            <a:xfrm>
              <a:off x="10100829" y="1466849"/>
              <a:ext cx="1087767" cy="1087767"/>
              <a:chOff x="10118966" y="1466849"/>
              <a:chExt cx="1087767" cy="1087767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5C7D94A-BC82-7EC6-9743-DAC503CE9737}"/>
                  </a:ext>
                </a:extLst>
              </p:cNvPr>
              <p:cNvSpPr/>
              <p:nvPr/>
            </p:nvSpPr>
            <p:spPr>
              <a:xfrm>
                <a:off x="10118966" y="1466849"/>
                <a:ext cx="1087767" cy="108776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0" name="图形 39">
                <a:extLst>
                  <a:ext uri="{FF2B5EF4-FFF2-40B4-BE49-F238E27FC236}">
                    <a16:creationId xmlns:a16="http://schemas.microsoft.com/office/drawing/2014/main" id="{9076ECBC-99FD-D458-A0E4-C5F601BA91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0334853" y="1682736"/>
                <a:ext cx="655992" cy="655992"/>
              </a:xfrm>
              <a:prstGeom prst="rect">
                <a:avLst/>
              </a:prstGeom>
            </p:spPr>
          </p:pic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74056A7-6A33-8604-6203-8A4A96375E14}"/>
              </a:ext>
            </a:extLst>
          </p:cNvPr>
          <p:cNvGrpSpPr/>
          <p:nvPr/>
        </p:nvGrpSpPr>
        <p:grpSpPr>
          <a:xfrm>
            <a:off x="6346728" y="1466849"/>
            <a:ext cx="2329200" cy="3570643"/>
            <a:chOff x="6544197" y="1466849"/>
            <a:chExt cx="2329200" cy="357064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BE45496-148E-1C0D-59CA-6F533BDAE74B}"/>
                </a:ext>
              </a:extLst>
            </p:cNvPr>
            <p:cNvSpPr txBox="1"/>
            <p:nvPr/>
          </p:nvSpPr>
          <p:spPr>
            <a:xfrm>
              <a:off x="6847023" y="309849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26DD79C-48CB-9863-F252-7FFADDFC7B9D}"/>
                </a:ext>
              </a:extLst>
            </p:cNvPr>
            <p:cNvSpPr txBox="1"/>
            <p:nvPr/>
          </p:nvSpPr>
          <p:spPr>
            <a:xfrm>
              <a:off x="6544197" y="3560164"/>
              <a:ext cx="232920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请在这里输入简要工作概述，点击输入简要文字内容，文字内容概括简练，不用多余的修饰。</a:t>
              </a: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5F990861-CE1A-1ECF-AF5E-AABDB2105845}"/>
                </a:ext>
              </a:extLst>
            </p:cNvPr>
            <p:cNvGrpSpPr/>
            <p:nvPr/>
          </p:nvGrpSpPr>
          <p:grpSpPr>
            <a:xfrm>
              <a:off x="7164914" y="1466849"/>
              <a:ext cx="1087767" cy="1087767"/>
              <a:chOff x="7132687" y="1466849"/>
              <a:chExt cx="1087767" cy="1087767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0DBD998C-C9CC-1033-1A03-A4D29DCAB006}"/>
                  </a:ext>
                </a:extLst>
              </p:cNvPr>
              <p:cNvSpPr/>
              <p:nvPr/>
            </p:nvSpPr>
            <p:spPr>
              <a:xfrm>
                <a:off x="7132687" y="1466849"/>
                <a:ext cx="1087767" cy="108776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2" name="图形 41">
                <a:extLst>
                  <a:ext uri="{FF2B5EF4-FFF2-40B4-BE49-F238E27FC236}">
                    <a16:creationId xmlns:a16="http://schemas.microsoft.com/office/drawing/2014/main" id="{93B3DE77-314A-2839-9296-79377D7128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7291814" y="1625975"/>
                <a:ext cx="769515" cy="769515"/>
              </a:xfrm>
              <a:prstGeom prst="rect">
                <a:avLst/>
              </a:prstGeom>
            </p:spPr>
          </p:pic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5B52FB-F94F-D767-6089-400729AF145B}"/>
              </a:ext>
            </a:extLst>
          </p:cNvPr>
          <p:cNvGrpSpPr/>
          <p:nvPr/>
        </p:nvGrpSpPr>
        <p:grpSpPr>
          <a:xfrm>
            <a:off x="660400" y="1466849"/>
            <a:ext cx="2329584" cy="3606201"/>
            <a:chOff x="672370" y="1466849"/>
            <a:chExt cx="2329584" cy="3606201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F85CF56-FC0F-F524-24A9-13568A8CED34}"/>
                </a:ext>
              </a:extLst>
            </p:cNvPr>
            <p:cNvSpPr txBox="1"/>
            <p:nvPr/>
          </p:nvSpPr>
          <p:spPr>
            <a:xfrm>
              <a:off x="975388" y="3134057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7E17A31-AEDA-7C89-751B-BE23A89468F5}"/>
                </a:ext>
              </a:extLst>
            </p:cNvPr>
            <p:cNvSpPr txBox="1"/>
            <p:nvPr/>
          </p:nvSpPr>
          <p:spPr>
            <a:xfrm>
              <a:off x="672370" y="3595722"/>
              <a:ext cx="232958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请在这里输入简要工作概述，点击输入简要文字内容，文字内容概括简练，不用多余的修饰。</a:t>
              </a: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E94D7F68-619F-0DD7-074E-92A432443B01}"/>
                </a:ext>
              </a:extLst>
            </p:cNvPr>
            <p:cNvGrpSpPr/>
            <p:nvPr/>
          </p:nvGrpSpPr>
          <p:grpSpPr>
            <a:xfrm>
              <a:off x="1293279" y="1466849"/>
              <a:ext cx="1087767" cy="1087767"/>
              <a:chOff x="1160132" y="1466849"/>
              <a:chExt cx="1087767" cy="1087767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2551D119-1E21-DC3B-EB08-6F5C177819DB}"/>
                  </a:ext>
                </a:extLst>
              </p:cNvPr>
              <p:cNvSpPr/>
              <p:nvPr/>
            </p:nvSpPr>
            <p:spPr>
              <a:xfrm>
                <a:off x="1160132" y="1466849"/>
                <a:ext cx="1087767" cy="108776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5" name="图形 44">
                <a:extLst>
                  <a:ext uri="{FF2B5EF4-FFF2-40B4-BE49-F238E27FC236}">
                    <a16:creationId xmlns:a16="http://schemas.microsoft.com/office/drawing/2014/main" id="{26F6EB06-9EDA-1056-2099-6094E88172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310642" y="1632287"/>
                <a:ext cx="786746" cy="78674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255489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FBC2D4A1-8DAE-BBFB-3BAC-89426A4525A5}"/>
              </a:ext>
            </a:extLst>
          </p:cNvPr>
          <p:cNvGrpSpPr/>
          <p:nvPr/>
        </p:nvGrpSpPr>
        <p:grpSpPr>
          <a:xfrm>
            <a:off x="-49951" y="-12246"/>
            <a:ext cx="1735537" cy="1053193"/>
            <a:chOff x="-49951" y="-12246"/>
            <a:chExt cx="1735537" cy="105319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F47EAA8-0562-26BE-338E-F9A351B6D1C4}"/>
                </a:ext>
              </a:extLst>
            </p:cNvPr>
            <p:cNvSpPr/>
            <p:nvPr/>
          </p:nvSpPr>
          <p:spPr>
            <a:xfrm rot="10800000">
              <a:off x="1" y="1"/>
              <a:ext cx="1685585" cy="1040946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A4FC29A-7769-3BE0-7D54-B2702D38DD46}"/>
                </a:ext>
              </a:extLst>
            </p:cNvPr>
            <p:cNvSpPr/>
            <p:nvPr/>
          </p:nvSpPr>
          <p:spPr>
            <a:xfrm rot="10800000">
              <a:off x="-49951" y="-12246"/>
              <a:ext cx="1685585" cy="833569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103A5596-876E-2708-E040-3B794C9DF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938" y="1338991"/>
            <a:ext cx="7350527" cy="480519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FB3677E1-7DCC-6E7B-5446-52FB1610CDD6}"/>
              </a:ext>
            </a:extLst>
          </p:cNvPr>
          <p:cNvGrpSpPr/>
          <p:nvPr/>
        </p:nvGrpSpPr>
        <p:grpSpPr>
          <a:xfrm>
            <a:off x="660400" y="1778836"/>
            <a:ext cx="2578100" cy="533400"/>
            <a:chOff x="3659704" y="5040699"/>
            <a:chExt cx="2578100" cy="533400"/>
          </a:xfrm>
          <a:effectLst>
            <a:outerShdw blurRad="190500" dist="88900" dir="5400000" sx="95000" sy="95000" algn="t" rotWithShape="0">
              <a:schemeClr val="accent2">
                <a:lumMod val="75000"/>
                <a:alpha val="27000"/>
              </a:schemeClr>
            </a:outerShdw>
          </a:effectLst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D2281CD-DFB2-6852-A8D2-8CAC6C75C20C}"/>
                </a:ext>
              </a:extLst>
            </p:cNvPr>
            <p:cNvSpPr/>
            <p:nvPr/>
          </p:nvSpPr>
          <p:spPr>
            <a:xfrm>
              <a:off x="3659704" y="5040699"/>
              <a:ext cx="2578100" cy="533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 dirty="0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1E11527-FC34-DA11-3ADF-3DD8757348DF}"/>
                </a:ext>
              </a:extLst>
            </p:cNvPr>
            <p:cNvSpPr txBox="1"/>
            <p:nvPr/>
          </p:nvSpPr>
          <p:spPr>
            <a:xfrm>
              <a:off x="4240868" y="5048771"/>
              <a:ext cx="1415772" cy="5234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dirty="0">
                  <a:solidFill>
                    <a:srgbClr val="FFFFFF"/>
                  </a:solidFill>
                  <a:latin typeface="+mj-lt"/>
                </a:rPr>
                <a:t>第四章节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37BBFCE-1516-8807-7F53-0C35B1889892}"/>
              </a:ext>
            </a:extLst>
          </p:cNvPr>
          <p:cNvSpPr txBox="1"/>
          <p:nvPr/>
        </p:nvSpPr>
        <p:spPr>
          <a:xfrm>
            <a:off x="660400" y="2546344"/>
            <a:ext cx="4401205" cy="963469"/>
          </a:xfrm>
          <a:prstGeom prst="rect">
            <a:avLst/>
          </a:prstGeom>
          <a:noFill/>
        </p:spPr>
        <p:txBody>
          <a:bodyPr wrap="none" lIns="0" tIns="45720" rIns="91440" bIns="4572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下季度工作计划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73D642-19B8-60E3-D8FE-141BD755F4B5}"/>
              </a:ext>
            </a:extLst>
          </p:cNvPr>
          <p:cNvSpPr txBox="1"/>
          <p:nvPr/>
        </p:nvSpPr>
        <p:spPr>
          <a:xfrm>
            <a:off x="660400" y="3480660"/>
            <a:ext cx="50924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urna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0A9CE97-FEEC-75AD-58BC-E88CADE6A846}"/>
              </a:ext>
            </a:extLst>
          </p:cNvPr>
          <p:cNvSpPr/>
          <p:nvPr/>
        </p:nvSpPr>
        <p:spPr>
          <a:xfrm>
            <a:off x="660400" y="4641350"/>
            <a:ext cx="181445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47255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标题 42">
            <a:extLst>
              <a:ext uri="{FF2B5EF4-FFF2-40B4-BE49-F238E27FC236}">
                <a16:creationId xmlns:a16="http://schemas.microsoft.com/office/drawing/2014/main" id="{6498E93B-0EDF-8CDB-039B-56CAA1C7B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未来工作计划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E8FE567-F82B-A71E-913B-DD2C67CBBBC6}"/>
              </a:ext>
            </a:extLst>
          </p:cNvPr>
          <p:cNvGrpSpPr/>
          <p:nvPr/>
        </p:nvGrpSpPr>
        <p:grpSpPr>
          <a:xfrm>
            <a:off x="660400" y="2582230"/>
            <a:ext cx="5841530" cy="1599951"/>
            <a:chOff x="1059602" y="2582230"/>
            <a:chExt cx="5841530" cy="1599951"/>
          </a:xfrm>
          <a:effectLst>
            <a:outerShdw blurRad="241300" dist="152400" dir="5400000" sx="98000" sy="98000" algn="t" rotWithShape="0">
              <a:schemeClr val="accent1">
                <a:alpha val="18000"/>
              </a:schemeClr>
            </a:outerShdw>
          </a:effectLst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7ACCF8A-3ACC-FB04-A383-273132DEA45F}"/>
                </a:ext>
              </a:extLst>
            </p:cNvPr>
            <p:cNvSpPr/>
            <p:nvPr/>
          </p:nvSpPr>
          <p:spPr>
            <a:xfrm>
              <a:off x="1059602" y="2582230"/>
              <a:ext cx="5841530" cy="1599951"/>
            </a:xfrm>
            <a:prstGeom prst="roundRect">
              <a:avLst>
                <a:gd name="adj" fmla="val 794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7C42B92-64A2-EE81-BD67-5F59C6135953}"/>
                </a:ext>
              </a:extLst>
            </p:cNvPr>
            <p:cNvGrpSpPr/>
            <p:nvPr/>
          </p:nvGrpSpPr>
          <p:grpSpPr>
            <a:xfrm>
              <a:off x="1248949" y="2689708"/>
              <a:ext cx="5525782" cy="1384995"/>
              <a:chOff x="1248949" y="2613148"/>
              <a:chExt cx="5525782" cy="1384995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29F50E-7548-446A-3AB0-6285B473C099}"/>
                  </a:ext>
                </a:extLst>
              </p:cNvPr>
              <p:cNvSpPr txBox="1"/>
              <p:nvPr/>
            </p:nvSpPr>
            <p:spPr>
              <a:xfrm>
                <a:off x="2025327" y="2613148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这里是标题</a:t>
                </a: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1794CF7-2DD5-842D-BDB0-974B3918DECD}"/>
                  </a:ext>
                </a:extLst>
              </p:cNvPr>
              <p:cNvSpPr txBox="1"/>
              <p:nvPr/>
            </p:nvSpPr>
            <p:spPr>
              <a:xfrm>
                <a:off x="2025327" y="3074813"/>
                <a:ext cx="474940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请在这里输入简要工作概述，点击输入简要文字内容，文字内容概括简练，不用多余的修饰。</a:t>
                </a: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04BBA087-6109-8F40-A1CE-6EE8241DCEB4}"/>
                  </a:ext>
                </a:extLst>
              </p:cNvPr>
              <p:cNvGrpSpPr/>
              <p:nvPr/>
            </p:nvGrpSpPr>
            <p:grpSpPr>
              <a:xfrm>
                <a:off x="1248949" y="2820922"/>
                <a:ext cx="655608" cy="655608"/>
                <a:chOff x="1248949" y="1864984"/>
                <a:chExt cx="655608" cy="655608"/>
              </a:xfrm>
            </p:grpSpPr>
            <p:sp>
              <p:nvSpPr>
                <p:cNvPr id="2" name="椭圆 1">
                  <a:extLst>
                    <a:ext uri="{FF2B5EF4-FFF2-40B4-BE49-F238E27FC236}">
                      <a16:creationId xmlns:a16="http://schemas.microsoft.com/office/drawing/2014/main" id="{56B668BE-42A9-64AF-E9F0-3BF5F20598A1}"/>
                    </a:ext>
                  </a:extLst>
                </p:cNvPr>
                <p:cNvSpPr/>
                <p:nvPr/>
              </p:nvSpPr>
              <p:spPr>
                <a:xfrm>
                  <a:off x="1248949" y="1864984"/>
                  <a:ext cx="655608" cy="655608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" name="文本框 4">
                  <a:extLst>
                    <a:ext uri="{FF2B5EF4-FFF2-40B4-BE49-F238E27FC236}">
                      <a16:creationId xmlns:a16="http://schemas.microsoft.com/office/drawing/2014/main" id="{12317620-06FA-44DB-9595-9DBDF800338F}"/>
                    </a:ext>
                  </a:extLst>
                </p:cNvPr>
                <p:cNvSpPr txBox="1"/>
                <p:nvPr/>
              </p:nvSpPr>
              <p:spPr>
                <a:xfrm>
                  <a:off x="1303281" y="1961956"/>
                  <a:ext cx="546945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dirty="0">
                      <a:solidFill>
                        <a:srgbClr val="FFFFFF"/>
                      </a:solidFill>
                      <a:latin typeface="+mj-ea"/>
                      <a:ea typeface="+mj-ea"/>
                    </a:rPr>
                    <a:t>01</a:t>
                  </a:r>
                  <a:endParaRPr lang="zh-CN" altLang="en-US" sz="2400" dirty="0">
                    <a:solidFill>
                      <a:srgbClr val="FFFFFF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5924CC2-716B-6474-AB39-9E32D68E0370}"/>
              </a:ext>
            </a:extLst>
          </p:cNvPr>
          <p:cNvGrpSpPr/>
          <p:nvPr/>
        </p:nvGrpSpPr>
        <p:grpSpPr>
          <a:xfrm>
            <a:off x="660400" y="4374433"/>
            <a:ext cx="5841530" cy="1599951"/>
            <a:chOff x="1059602" y="4374433"/>
            <a:chExt cx="5841530" cy="1599951"/>
          </a:xfrm>
          <a:effectLst>
            <a:outerShdw blurRad="241300" dist="152400" dir="5400000" sx="98000" sy="98000" algn="t" rotWithShape="0">
              <a:schemeClr val="accent1">
                <a:alpha val="18000"/>
              </a:schemeClr>
            </a:outerShdw>
          </a:effectLst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D1548E7-5258-173F-DBE8-4BFE490914B9}"/>
                </a:ext>
              </a:extLst>
            </p:cNvPr>
            <p:cNvSpPr/>
            <p:nvPr/>
          </p:nvSpPr>
          <p:spPr>
            <a:xfrm>
              <a:off x="1059602" y="4374433"/>
              <a:ext cx="5841530" cy="1599951"/>
            </a:xfrm>
            <a:prstGeom prst="roundRect">
              <a:avLst>
                <a:gd name="adj" fmla="val 794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F8EB6118-76AD-9EDB-1A1D-2712B7BE2C57}"/>
                </a:ext>
              </a:extLst>
            </p:cNvPr>
            <p:cNvGrpSpPr/>
            <p:nvPr/>
          </p:nvGrpSpPr>
          <p:grpSpPr>
            <a:xfrm>
              <a:off x="1201116" y="4481911"/>
              <a:ext cx="5342347" cy="1384995"/>
              <a:chOff x="1201116" y="4277461"/>
              <a:chExt cx="5342347" cy="1384995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CCA5472-E253-BA5D-A2C2-F6FDCDCA9129}"/>
                  </a:ext>
                </a:extLst>
              </p:cNvPr>
              <p:cNvSpPr txBox="1"/>
              <p:nvPr/>
            </p:nvSpPr>
            <p:spPr>
              <a:xfrm>
                <a:off x="2025327" y="4277461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这里是标题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8032025-A637-AE32-0C8B-DA3DC7DBB346}"/>
                  </a:ext>
                </a:extLst>
              </p:cNvPr>
              <p:cNvSpPr txBox="1"/>
              <p:nvPr/>
            </p:nvSpPr>
            <p:spPr>
              <a:xfrm>
                <a:off x="2025327" y="4739126"/>
                <a:ext cx="4518136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请在这里输入简要工作概述，点击输入简要文字内容，文字内容概括简练，不用多余的修饰。</a:t>
                </a:r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C8F259F1-17FA-D879-C734-6CD9CBC524CC}"/>
                  </a:ext>
                </a:extLst>
              </p:cNvPr>
              <p:cNvGrpSpPr/>
              <p:nvPr/>
            </p:nvGrpSpPr>
            <p:grpSpPr>
              <a:xfrm>
                <a:off x="1201116" y="4511681"/>
                <a:ext cx="655608" cy="655608"/>
                <a:chOff x="1201116" y="1891430"/>
                <a:chExt cx="655608" cy="655608"/>
              </a:xfrm>
            </p:grpSpPr>
            <p:sp>
              <p:nvSpPr>
                <p:cNvPr id="12" name="椭圆 11">
                  <a:extLst>
                    <a:ext uri="{FF2B5EF4-FFF2-40B4-BE49-F238E27FC236}">
                      <a16:creationId xmlns:a16="http://schemas.microsoft.com/office/drawing/2014/main" id="{7A781CEC-93D5-5898-A85F-D753A7CF7E8A}"/>
                    </a:ext>
                  </a:extLst>
                </p:cNvPr>
                <p:cNvSpPr/>
                <p:nvPr/>
              </p:nvSpPr>
              <p:spPr>
                <a:xfrm>
                  <a:off x="1201116" y="1891430"/>
                  <a:ext cx="655608" cy="65560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1470A130-32D0-CC92-FD53-BE842DEFF90D}"/>
                    </a:ext>
                  </a:extLst>
                </p:cNvPr>
                <p:cNvSpPr txBox="1"/>
                <p:nvPr/>
              </p:nvSpPr>
              <p:spPr>
                <a:xfrm>
                  <a:off x="1255448" y="1988402"/>
                  <a:ext cx="546945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dirty="0">
                      <a:solidFill>
                        <a:srgbClr val="FFFFFF"/>
                      </a:solidFill>
                      <a:latin typeface="+mj-ea"/>
                      <a:ea typeface="+mj-ea"/>
                    </a:rPr>
                    <a:t>02</a:t>
                  </a:r>
                  <a:endParaRPr lang="zh-CN" altLang="en-US" sz="2400" dirty="0">
                    <a:solidFill>
                      <a:srgbClr val="FFFFFF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1B45F4A8-C33D-F8E9-9845-82BEF44CA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43463" y="2203521"/>
            <a:ext cx="5271464" cy="4147880"/>
          </a:xfrm>
          <a:custGeom>
            <a:avLst/>
            <a:gdLst>
              <a:gd name="connsiteX0" fmla="*/ 837228 w 6098286"/>
              <a:gd name="connsiteY0" fmla="*/ 3945523 h 4798470"/>
              <a:gd name="connsiteX1" fmla="*/ 837228 w 6098286"/>
              <a:gd name="connsiteY1" fmla="*/ 4644023 h 4798470"/>
              <a:gd name="connsiteX2" fmla="*/ 4935121 w 6098286"/>
              <a:gd name="connsiteY2" fmla="*/ 4644023 h 4798470"/>
              <a:gd name="connsiteX3" fmla="*/ 4935121 w 6098286"/>
              <a:gd name="connsiteY3" fmla="*/ 3945523 h 4798470"/>
              <a:gd name="connsiteX4" fmla="*/ 0 w 6098286"/>
              <a:gd name="connsiteY4" fmla="*/ 0 h 4798470"/>
              <a:gd name="connsiteX5" fmla="*/ 6098286 w 6098286"/>
              <a:gd name="connsiteY5" fmla="*/ 0 h 4798470"/>
              <a:gd name="connsiteX6" fmla="*/ 6098286 w 6098286"/>
              <a:gd name="connsiteY6" fmla="*/ 4798470 h 4798470"/>
              <a:gd name="connsiteX7" fmla="*/ 0 w 6098286"/>
              <a:gd name="connsiteY7" fmla="*/ 4798470 h 4798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8286" h="4798470">
                <a:moveTo>
                  <a:pt x="837228" y="3945523"/>
                </a:moveTo>
                <a:lnTo>
                  <a:pt x="837228" y="4644023"/>
                </a:lnTo>
                <a:lnTo>
                  <a:pt x="4935121" y="4644023"/>
                </a:lnTo>
                <a:lnTo>
                  <a:pt x="4935121" y="3945523"/>
                </a:lnTo>
                <a:close/>
                <a:moveTo>
                  <a:pt x="0" y="0"/>
                </a:moveTo>
                <a:lnTo>
                  <a:pt x="6098286" y="0"/>
                </a:lnTo>
                <a:lnTo>
                  <a:pt x="6098286" y="4798470"/>
                </a:lnTo>
                <a:lnTo>
                  <a:pt x="0" y="4798470"/>
                </a:lnTo>
                <a:close/>
              </a:path>
            </a:pathLst>
          </a:cu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C433E2C3-A3B6-361A-1A6E-0F62EC4E84DF}"/>
              </a:ext>
            </a:extLst>
          </p:cNvPr>
          <p:cNvSpPr txBox="1"/>
          <p:nvPr/>
        </p:nvSpPr>
        <p:spPr>
          <a:xfrm>
            <a:off x="660400" y="1351144"/>
            <a:ext cx="10187455" cy="369332"/>
          </a:xfrm>
          <a:prstGeom prst="rect">
            <a:avLst/>
          </a:prstGeom>
          <a:noFill/>
        </p:spPr>
        <p:txBody>
          <a:bodyPr wrap="square" lIns="0" tIns="45720" rIns="91440" bIns="45720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请在这里输入简要工作概述，点击输入简要文字内容，文字内容概括简练，不用多余的修饰。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CEC0BF5-1E44-60D4-DDB4-D7F1C858C805}"/>
              </a:ext>
            </a:extLst>
          </p:cNvPr>
          <p:cNvSpPr txBox="1"/>
          <p:nvPr/>
        </p:nvSpPr>
        <p:spPr>
          <a:xfrm>
            <a:off x="660400" y="1733790"/>
            <a:ext cx="10187455" cy="369332"/>
          </a:xfrm>
          <a:prstGeom prst="rect">
            <a:avLst/>
          </a:prstGeom>
          <a:noFill/>
        </p:spPr>
        <p:txBody>
          <a:bodyPr wrap="square" lIns="0" tIns="45720" rIns="91440" bIns="45720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请在这里输入简要工作概述，点击输入简要文字内容，文字内容概括简练，不用多余的修饰。</a:t>
            </a:r>
          </a:p>
        </p:txBody>
      </p:sp>
    </p:spTree>
    <p:extLst>
      <p:ext uri="{BB962C8B-B14F-4D97-AF65-F5344CB8AC3E}">
        <p14:creationId xmlns:p14="http://schemas.microsoft.com/office/powerpoint/2010/main" val="18186333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标题 42">
            <a:extLst>
              <a:ext uri="{FF2B5EF4-FFF2-40B4-BE49-F238E27FC236}">
                <a16:creationId xmlns:a16="http://schemas.microsoft.com/office/drawing/2014/main" id="{6498E93B-0EDF-8CDB-039B-56CAA1C7B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未来工作计划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399138A4-EDF3-50A3-99EB-FD57730A42A2}"/>
              </a:ext>
            </a:extLst>
          </p:cNvPr>
          <p:cNvSpPr/>
          <p:nvPr/>
        </p:nvSpPr>
        <p:spPr>
          <a:xfrm>
            <a:off x="0" y="5739109"/>
            <a:ext cx="12192000" cy="461666"/>
          </a:xfrm>
          <a:custGeom>
            <a:avLst/>
            <a:gdLst>
              <a:gd name="connsiteX0" fmla="*/ 11096625 w 12192000"/>
              <a:gd name="connsiteY0" fmla="*/ 0 h 1104900"/>
              <a:gd name="connsiteX1" fmla="*/ 12192000 w 12192000"/>
              <a:gd name="connsiteY1" fmla="*/ 1095375 h 1104900"/>
              <a:gd name="connsiteX2" fmla="*/ 12182475 w 12192000"/>
              <a:gd name="connsiteY2" fmla="*/ 1104900 h 1104900"/>
              <a:gd name="connsiteX3" fmla="*/ 0 w 12192000"/>
              <a:gd name="connsiteY3" fmla="*/ 1104900 h 1104900"/>
              <a:gd name="connsiteX4" fmla="*/ 0 w 12192000"/>
              <a:gd name="connsiteY4" fmla="*/ 547688 h 1104900"/>
              <a:gd name="connsiteX5" fmla="*/ 11096625 w 12192000"/>
              <a:gd name="connsiteY5" fmla="*/ 547688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1104900">
                <a:moveTo>
                  <a:pt x="11096625" y="0"/>
                </a:moveTo>
                <a:lnTo>
                  <a:pt x="12192000" y="1095375"/>
                </a:lnTo>
                <a:lnTo>
                  <a:pt x="12182475" y="1104900"/>
                </a:lnTo>
                <a:lnTo>
                  <a:pt x="0" y="1104900"/>
                </a:lnTo>
                <a:lnTo>
                  <a:pt x="0" y="547688"/>
                </a:lnTo>
                <a:lnTo>
                  <a:pt x="11096625" y="5476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A7B737BC-0DFF-3AAC-0B0F-B98D05A86110}"/>
              </a:ext>
            </a:extLst>
          </p:cNvPr>
          <p:cNvGrpSpPr/>
          <p:nvPr/>
        </p:nvGrpSpPr>
        <p:grpSpPr>
          <a:xfrm>
            <a:off x="881093" y="3447653"/>
            <a:ext cx="180000" cy="2686447"/>
            <a:chOff x="1037062" y="3487795"/>
            <a:chExt cx="180000" cy="268644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1DEE5E29-9BFB-E5D6-26A8-C14A93772B55}"/>
                </a:ext>
              </a:extLst>
            </p:cNvPr>
            <p:cNvSpPr/>
            <p:nvPr/>
          </p:nvSpPr>
          <p:spPr>
            <a:xfrm>
              <a:off x="1037062" y="5994242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EF49E359-C2C8-5061-DA88-29EC53E538C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27062" y="3487795"/>
              <a:ext cx="1" cy="2506447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88C9E7B-FB9A-FB2E-DC01-86CE4ADD7DFC}"/>
              </a:ext>
            </a:extLst>
          </p:cNvPr>
          <p:cNvGrpSpPr/>
          <p:nvPr/>
        </p:nvGrpSpPr>
        <p:grpSpPr>
          <a:xfrm>
            <a:off x="930034" y="1535612"/>
            <a:ext cx="2812214" cy="2356857"/>
            <a:chOff x="930034" y="1535612"/>
            <a:chExt cx="2812214" cy="2356857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FD915270-EDFF-F0C7-D448-D583E2E3E499}"/>
                </a:ext>
              </a:extLst>
            </p:cNvPr>
            <p:cNvGrpSpPr/>
            <p:nvPr/>
          </p:nvGrpSpPr>
          <p:grpSpPr>
            <a:xfrm>
              <a:off x="1025793" y="1535612"/>
              <a:ext cx="515340" cy="618771"/>
              <a:chOff x="6401441" y="658759"/>
              <a:chExt cx="1307437" cy="1569845"/>
            </a:xfr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8F2A0BF4-E2EB-6651-E783-E4E972DE5550}"/>
                  </a:ext>
                </a:extLst>
              </p:cNvPr>
              <p:cNvSpPr/>
              <p:nvPr/>
            </p:nvSpPr>
            <p:spPr>
              <a:xfrm>
                <a:off x="6616278" y="658759"/>
                <a:ext cx="876228" cy="1355008"/>
              </a:xfrm>
              <a:custGeom>
                <a:avLst/>
                <a:gdLst>
                  <a:gd name="connsiteX0" fmla="*/ 665995 w 876228"/>
                  <a:gd name="connsiteY0" fmla="*/ 122764 h 1355008"/>
                  <a:gd name="connsiteX1" fmla="*/ 665995 w 876228"/>
                  <a:gd name="connsiteY1" fmla="*/ 283892 h 1355008"/>
                  <a:gd name="connsiteX2" fmla="*/ 211768 w 876228"/>
                  <a:gd name="connsiteY2" fmla="*/ 283892 h 1355008"/>
                  <a:gd name="connsiteX3" fmla="*/ 211768 w 876228"/>
                  <a:gd name="connsiteY3" fmla="*/ 122764 h 1355008"/>
                  <a:gd name="connsiteX4" fmla="*/ 665995 w 876228"/>
                  <a:gd name="connsiteY4" fmla="*/ 122764 h 1355008"/>
                  <a:gd name="connsiteX5" fmla="*/ 696686 w 876228"/>
                  <a:gd name="connsiteY5" fmla="*/ 0 h 1355008"/>
                  <a:gd name="connsiteX6" fmla="*/ 181077 w 876228"/>
                  <a:gd name="connsiteY6" fmla="*/ 0 h 1355008"/>
                  <a:gd name="connsiteX7" fmla="*/ 89004 w 876228"/>
                  <a:gd name="connsiteY7" fmla="*/ 92073 h 1355008"/>
                  <a:gd name="connsiteX8" fmla="*/ 89004 w 876228"/>
                  <a:gd name="connsiteY8" fmla="*/ 314583 h 1355008"/>
                  <a:gd name="connsiteX9" fmla="*/ 181077 w 876228"/>
                  <a:gd name="connsiteY9" fmla="*/ 406656 h 1355008"/>
                  <a:gd name="connsiteX10" fmla="*/ 696686 w 876228"/>
                  <a:gd name="connsiteY10" fmla="*/ 406656 h 1355008"/>
                  <a:gd name="connsiteX11" fmla="*/ 788759 w 876228"/>
                  <a:gd name="connsiteY11" fmla="*/ 314583 h 1355008"/>
                  <a:gd name="connsiteX12" fmla="*/ 788759 w 876228"/>
                  <a:gd name="connsiteY12" fmla="*/ 92073 h 1355008"/>
                  <a:gd name="connsiteX13" fmla="*/ 696686 w 876228"/>
                  <a:gd name="connsiteY13" fmla="*/ 0 h 1355008"/>
                  <a:gd name="connsiteX14" fmla="*/ 103582 w 876228"/>
                  <a:gd name="connsiteY14" fmla="*/ 1055771 h 1355008"/>
                  <a:gd name="connsiteX15" fmla="*/ 0 w 876228"/>
                  <a:gd name="connsiteY15" fmla="*/ 952189 h 1355008"/>
                  <a:gd name="connsiteX16" fmla="*/ 103582 w 876228"/>
                  <a:gd name="connsiteY16" fmla="*/ 848607 h 1355008"/>
                  <a:gd name="connsiteX17" fmla="*/ 207164 w 876228"/>
                  <a:gd name="connsiteY17" fmla="*/ 952189 h 1355008"/>
                  <a:gd name="connsiteX18" fmla="*/ 103582 w 876228"/>
                  <a:gd name="connsiteY18" fmla="*/ 1055771 h 1355008"/>
                  <a:gd name="connsiteX19" fmla="*/ 103582 w 876228"/>
                  <a:gd name="connsiteY19" fmla="*/ 933007 h 1355008"/>
                  <a:gd name="connsiteX20" fmla="*/ 84400 w 876228"/>
                  <a:gd name="connsiteY20" fmla="*/ 952189 h 1355008"/>
                  <a:gd name="connsiteX21" fmla="*/ 103582 w 876228"/>
                  <a:gd name="connsiteY21" fmla="*/ 971371 h 1355008"/>
                  <a:gd name="connsiteX22" fmla="*/ 122764 w 876228"/>
                  <a:gd name="connsiteY22" fmla="*/ 952189 h 1355008"/>
                  <a:gd name="connsiteX23" fmla="*/ 103582 w 876228"/>
                  <a:gd name="connsiteY23" fmla="*/ 933007 h 1355008"/>
                  <a:gd name="connsiteX24" fmla="*/ 103582 w 876228"/>
                  <a:gd name="connsiteY24" fmla="*/ 1355008 h 1355008"/>
                  <a:gd name="connsiteX25" fmla="*/ 0 w 876228"/>
                  <a:gd name="connsiteY25" fmla="*/ 1251426 h 1355008"/>
                  <a:gd name="connsiteX26" fmla="*/ 103582 w 876228"/>
                  <a:gd name="connsiteY26" fmla="*/ 1147844 h 1355008"/>
                  <a:gd name="connsiteX27" fmla="*/ 207164 w 876228"/>
                  <a:gd name="connsiteY27" fmla="*/ 1251426 h 1355008"/>
                  <a:gd name="connsiteX28" fmla="*/ 103582 w 876228"/>
                  <a:gd name="connsiteY28" fmla="*/ 1355008 h 1355008"/>
                  <a:gd name="connsiteX29" fmla="*/ 103582 w 876228"/>
                  <a:gd name="connsiteY29" fmla="*/ 1232244 h 1355008"/>
                  <a:gd name="connsiteX30" fmla="*/ 84400 w 876228"/>
                  <a:gd name="connsiteY30" fmla="*/ 1251426 h 1355008"/>
                  <a:gd name="connsiteX31" fmla="*/ 103582 w 876228"/>
                  <a:gd name="connsiteY31" fmla="*/ 1270608 h 1355008"/>
                  <a:gd name="connsiteX32" fmla="*/ 122764 w 876228"/>
                  <a:gd name="connsiteY32" fmla="*/ 1251426 h 1355008"/>
                  <a:gd name="connsiteX33" fmla="*/ 103582 w 876228"/>
                  <a:gd name="connsiteY33" fmla="*/ 1232244 h 1355008"/>
                  <a:gd name="connsiteX34" fmla="*/ 630700 w 876228"/>
                  <a:gd name="connsiteY34" fmla="*/ 1012804 h 1355008"/>
                  <a:gd name="connsiteX35" fmla="*/ 377500 w 876228"/>
                  <a:gd name="connsiteY35" fmla="*/ 1012804 h 1355008"/>
                  <a:gd name="connsiteX36" fmla="*/ 316117 w 876228"/>
                  <a:gd name="connsiteY36" fmla="*/ 951422 h 1355008"/>
                  <a:gd name="connsiteX37" fmla="*/ 377500 w 876228"/>
                  <a:gd name="connsiteY37" fmla="*/ 890039 h 1355008"/>
                  <a:gd name="connsiteX38" fmla="*/ 630700 w 876228"/>
                  <a:gd name="connsiteY38" fmla="*/ 890039 h 1355008"/>
                  <a:gd name="connsiteX39" fmla="*/ 692082 w 876228"/>
                  <a:gd name="connsiteY39" fmla="*/ 951422 h 1355008"/>
                  <a:gd name="connsiteX40" fmla="*/ 630700 w 876228"/>
                  <a:gd name="connsiteY40" fmla="*/ 1012804 h 1355008"/>
                  <a:gd name="connsiteX41" fmla="*/ 814846 w 876228"/>
                  <a:gd name="connsiteY41" fmla="*/ 1316645 h 1355008"/>
                  <a:gd name="connsiteX42" fmla="*/ 377500 w 876228"/>
                  <a:gd name="connsiteY42" fmla="*/ 1316645 h 1355008"/>
                  <a:gd name="connsiteX43" fmla="*/ 316117 w 876228"/>
                  <a:gd name="connsiteY43" fmla="*/ 1255263 h 1355008"/>
                  <a:gd name="connsiteX44" fmla="*/ 377500 w 876228"/>
                  <a:gd name="connsiteY44" fmla="*/ 1193881 h 1355008"/>
                  <a:gd name="connsiteX45" fmla="*/ 814846 w 876228"/>
                  <a:gd name="connsiteY45" fmla="*/ 1193881 h 1355008"/>
                  <a:gd name="connsiteX46" fmla="*/ 876229 w 876228"/>
                  <a:gd name="connsiteY46" fmla="*/ 1255263 h 1355008"/>
                  <a:gd name="connsiteX47" fmla="*/ 814846 w 876228"/>
                  <a:gd name="connsiteY47" fmla="*/ 1316645 h 1355008"/>
                  <a:gd name="connsiteX48" fmla="*/ 814846 w 876228"/>
                  <a:gd name="connsiteY48" fmla="*/ 718170 h 1355008"/>
                  <a:gd name="connsiteX49" fmla="*/ 377500 w 876228"/>
                  <a:gd name="connsiteY49" fmla="*/ 718170 h 1355008"/>
                  <a:gd name="connsiteX50" fmla="*/ 316117 w 876228"/>
                  <a:gd name="connsiteY50" fmla="*/ 656788 h 1355008"/>
                  <a:gd name="connsiteX51" fmla="*/ 377500 w 876228"/>
                  <a:gd name="connsiteY51" fmla="*/ 595406 h 1355008"/>
                  <a:gd name="connsiteX52" fmla="*/ 814846 w 876228"/>
                  <a:gd name="connsiteY52" fmla="*/ 595406 h 1355008"/>
                  <a:gd name="connsiteX53" fmla="*/ 876229 w 876228"/>
                  <a:gd name="connsiteY53" fmla="*/ 656788 h 1355008"/>
                  <a:gd name="connsiteX54" fmla="*/ 814846 w 876228"/>
                  <a:gd name="connsiteY54" fmla="*/ 718170 h 135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876228" h="1355008">
                    <a:moveTo>
                      <a:pt x="665995" y="122764"/>
                    </a:moveTo>
                    <a:lnTo>
                      <a:pt x="665995" y="283892"/>
                    </a:lnTo>
                    <a:lnTo>
                      <a:pt x="211768" y="283892"/>
                    </a:lnTo>
                    <a:lnTo>
                      <a:pt x="211768" y="122764"/>
                    </a:lnTo>
                    <a:lnTo>
                      <a:pt x="665995" y="122764"/>
                    </a:lnTo>
                    <a:moveTo>
                      <a:pt x="696686" y="0"/>
                    </a:moveTo>
                    <a:lnTo>
                      <a:pt x="181077" y="0"/>
                    </a:lnTo>
                    <a:cubicBezTo>
                      <a:pt x="130283" y="0"/>
                      <a:pt x="89004" y="41279"/>
                      <a:pt x="89004" y="92073"/>
                    </a:cubicBezTo>
                    <a:lnTo>
                      <a:pt x="89004" y="314583"/>
                    </a:lnTo>
                    <a:cubicBezTo>
                      <a:pt x="89004" y="365377"/>
                      <a:pt x="130283" y="406656"/>
                      <a:pt x="181077" y="406656"/>
                    </a:cubicBezTo>
                    <a:lnTo>
                      <a:pt x="696686" y="406656"/>
                    </a:lnTo>
                    <a:cubicBezTo>
                      <a:pt x="747480" y="406656"/>
                      <a:pt x="788759" y="365377"/>
                      <a:pt x="788759" y="314583"/>
                    </a:cubicBezTo>
                    <a:lnTo>
                      <a:pt x="788759" y="92073"/>
                    </a:lnTo>
                    <a:cubicBezTo>
                      <a:pt x="788759" y="41279"/>
                      <a:pt x="747480" y="0"/>
                      <a:pt x="696686" y="0"/>
                    </a:cubicBezTo>
                    <a:close/>
                    <a:moveTo>
                      <a:pt x="103582" y="1055771"/>
                    </a:moveTo>
                    <a:cubicBezTo>
                      <a:pt x="46497" y="1055771"/>
                      <a:pt x="0" y="1009274"/>
                      <a:pt x="0" y="952189"/>
                    </a:cubicBezTo>
                    <a:cubicBezTo>
                      <a:pt x="0" y="895103"/>
                      <a:pt x="46497" y="848607"/>
                      <a:pt x="103582" y="848607"/>
                    </a:cubicBezTo>
                    <a:cubicBezTo>
                      <a:pt x="160667" y="848607"/>
                      <a:pt x="207164" y="895103"/>
                      <a:pt x="207164" y="952189"/>
                    </a:cubicBezTo>
                    <a:cubicBezTo>
                      <a:pt x="207164" y="1009274"/>
                      <a:pt x="160667" y="1055771"/>
                      <a:pt x="103582" y="1055771"/>
                    </a:cubicBezTo>
                    <a:close/>
                    <a:moveTo>
                      <a:pt x="103582" y="933007"/>
                    </a:moveTo>
                    <a:cubicBezTo>
                      <a:pt x="92994" y="933007"/>
                      <a:pt x="84400" y="941600"/>
                      <a:pt x="84400" y="952189"/>
                    </a:cubicBezTo>
                    <a:cubicBezTo>
                      <a:pt x="84400" y="962777"/>
                      <a:pt x="92994" y="971371"/>
                      <a:pt x="103582" y="971371"/>
                    </a:cubicBezTo>
                    <a:cubicBezTo>
                      <a:pt x="114171" y="971371"/>
                      <a:pt x="122764" y="962777"/>
                      <a:pt x="122764" y="952189"/>
                    </a:cubicBezTo>
                    <a:cubicBezTo>
                      <a:pt x="122764" y="941600"/>
                      <a:pt x="114171" y="933007"/>
                      <a:pt x="103582" y="933007"/>
                    </a:cubicBezTo>
                    <a:close/>
                    <a:moveTo>
                      <a:pt x="103582" y="1355008"/>
                    </a:moveTo>
                    <a:cubicBezTo>
                      <a:pt x="46497" y="1355008"/>
                      <a:pt x="0" y="1308512"/>
                      <a:pt x="0" y="1251426"/>
                    </a:cubicBezTo>
                    <a:cubicBezTo>
                      <a:pt x="0" y="1194341"/>
                      <a:pt x="46497" y="1147844"/>
                      <a:pt x="103582" y="1147844"/>
                    </a:cubicBezTo>
                    <a:cubicBezTo>
                      <a:pt x="160667" y="1147844"/>
                      <a:pt x="207164" y="1194341"/>
                      <a:pt x="207164" y="1251426"/>
                    </a:cubicBezTo>
                    <a:cubicBezTo>
                      <a:pt x="207164" y="1308512"/>
                      <a:pt x="160667" y="1355008"/>
                      <a:pt x="103582" y="1355008"/>
                    </a:cubicBezTo>
                    <a:close/>
                    <a:moveTo>
                      <a:pt x="103582" y="1232244"/>
                    </a:moveTo>
                    <a:cubicBezTo>
                      <a:pt x="92994" y="1232244"/>
                      <a:pt x="84400" y="1240838"/>
                      <a:pt x="84400" y="1251426"/>
                    </a:cubicBezTo>
                    <a:cubicBezTo>
                      <a:pt x="84400" y="1262015"/>
                      <a:pt x="92994" y="1270608"/>
                      <a:pt x="103582" y="1270608"/>
                    </a:cubicBezTo>
                    <a:cubicBezTo>
                      <a:pt x="114171" y="1270608"/>
                      <a:pt x="122764" y="1262015"/>
                      <a:pt x="122764" y="1251426"/>
                    </a:cubicBezTo>
                    <a:cubicBezTo>
                      <a:pt x="122764" y="1240838"/>
                      <a:pt x="114171" y="1232244"/>
                      <a:pt x="103582" y="1232244"/>
                    </a:cubicBezTo>
                    <a:close/>
                    <a:moveTo>
                      <a:pt x="630700" y="1012804"/>
                    </a:moveTo>
                    <a:lnTo>
                      <a:pt x="377500" y="1012804"/>
                    </a:lnTo>
                    <a:cubicBezTo>
                      <a:pt x="343586" y="1012804"/>
                      <a:pt x="316117" y="985335"/>
                      <a:pt x="316117" y="951422"/>
                    </a:cubicBezTo>
                    <a:cubicBezTo>
                      <a:pt x="316117" y="917508"/>
                      <a:pt x="343586" y="890039"/>
                      <a:pt x="377500" y="890039"/>
                    </a:cubicBezTo>
                    <a:lnTo>
                      <a:pt x="630700" y="890039"/>
                    </a:lnTo>
                    <a:cubicBezTo>
                      <a:pt x="664614" y="890039"/>
                      <a:pt x="692082" y="917508"/>
                      <a:pt x="692082" y="951422"/>
                    </a:cubicBezTo>
                    <a:cubicBezTo>
                      <a:pt x="692082" y="985335"/>
                      <a:pt x="664614" y="1012804"/>
                      <a:pt x="630700" y="1012804"/>
                    </a:cubicBezTo>
                    <a:close/>
                    <a:moveTo>
                      <a:pt x="814846" y="1316645"/>
                    </a:moveTo>
                    <a:lnTo>
                      <a:pt x="377500" y="1316645"/>
                    </a:lnTo>
                    <a:cubicBezTo>
                      <a:pt x="343586" y="1316645"/>
                      <a:pt x="316117" y="1289176"/>
                      <a:pt x="316117" y="1255263"/>
                    </a:cubicBezTo>
                    <a:cubicBezTo>
                      <a:pt x="316117" y="1221349"/>
                      <a:pt x="343586" y="1193881"/>
                      <a:pt x="377500" y="1193881"/>
                    </a:cubicBezTo>
                    <a:lnTo>
                      <a:pt x="814846" y="1193881"/>
                    </a:lnTo>
                    <a:cubicBezTo>
                      <a:pt x="848760" y="1193881"/>
                      <a:pt x="876229" y="1221349"/>
                      <a:pt x="876229" y="1255263"/>
                    </a:cubicBezTo>
                    <a:cubicBezTo>
                      <a:pt x="876229" y="1289176"/>
                      <a:pt x="848760" y="1316645"/>
                      <a:pt x="814846" y="1316645"/>
                    </a:cubicBezTo>
                    <a:close/>
                    <a:moveTo>
                      <a:pt x="814846" y="718170"/>
                    </a:moveTo>
                    <a:lnTo>
                      <a:pt x="377500" y="718170"/>
                    </a:lnTo>
                    <a:cubicBezTo>
                      <a:pt x="343586" y="718170"/>
                      <a:pt x="316117" y="690701"/>
                      <a:pt x="316117" y="656788"/>
                    </a:cubicBezTo>
                    <a:cubicBezTo>
                      <a:pt x="316117" y="622874"/>
                      <a:pt x="343586" y="595406"/>
                      <a:pt x="377500" y="595406"/>
                    </a:cubicBezTo>
                    <a:lnTo>
                      <a:pt x="814846" y="595406"/>
                    </a:lnTo>
                    <a:cubicBezTo>
                      <a:pt x="848760" y="595406"/>
                      <a:pt x="876229" y="622874"/>
                      <a:pt x="876229" y="656788"/>
                    </a:cubicBezTo>
                    <a:cubicBezTo>
                      <a:pt x="876229" y="690701"/>
                      <a:pt x="848760" y="718170"/>
                      <a:pt x="814846" y="718170"/>
                    </a:cubicBezTo>
                    <a:close/>
                  </a:path>
                </a:pathLst>
              </a:custGeom>
              <a:grpFill/>
              <a:ln w="1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78970A4C-2981-6208-3475-E20F8656FC64}"/>
                  </a:ext>
                </a:extLst>
              </p:cNvPr>
              <p:cNvSpPr/>
              <p:nvPr/>
            </p:nvSpPr>
            <p:spPr>
              <a:xfrm>
                <a:off x="6401441" y="806076"/>
                <a:ext cx="1307437" cy="1422528"/>
              </a:xfrm>
              <a:custGeom>
                <a:avLst/>
                <a:gdLst>
                  <a:gd name="connsiteX0" fmla="*/ 1184673 w 1307437"/>
                  <a:gd name="connsiteY0" fmla="*/ 122764 h 1422528"/>
                  <a:gd name="connsiteX1" fmla="*/ 1184673 w 1307437"/>
                  <a:gd name="connsiteY1" fmla="*/ 1299765 h 1422528"/>
                  <a:gd name="connsiteX2" fmla="*/ 122764 w 1307437"/>
                  <a:gd name="connsiteY2" fmla="*/ 1299765 h 1422528"/>
                  <a:gd name="connsiteX3" fmla="*/ 122764 w 1307437"/>
                  <a:gd name="connsiteY3" fmla="*/ 122764 h 1422528"/>
                  <a:gd name="connsiteX4" fmla="*/ 303841 w 1307437"/>
                  <a:gd name="connsiteY4" fmla="*/ 122764 h 1422528"/>
                  <a:gd name="connsiteX5" fmla="*/ 303841 w 1307437"/>
                  <a:gd name="connsiteY5" fmla="*/ 136575 h 1422528"/>
                  <a:gd name="connsiteX6" fmla="*/ 426605 w 1307437"/>
                  <a:gd name="connsiteY6" fmla="*/ 259339 h 1422528"/>
                  <a:gd name="connsiteX7" fmla="*/ 880832 w 1307437"/>
                  <a:gd name="connsiteY7" fmla="*/ 259339 h 1422528"/>
                  <a:gd name="connsiteX8" fmla="*/ 1003596 w 1307437"/>
                  <a:gd name="connsiteY8" fmla="*/ 136575 h 1422528"/>
                  <a:gd name="connsiteX9" fmla="*/ 1003596 w 1307437"/>
                  <a:gd name="connsiteY9" fmla="*/ 122764 h 1422528"/>
                  <a:gd name="connsiteX10" fmla="*/ 1184673 w 1307437"/>
                  <a:gd name="connsiteY10" fmla="*/ 122764 h 1422528"/>
                  <a:gd name="connsiteX11" fmla="*/ 1215364 w 1307437"/>
                  <a:gd name="connsiteY11" fmla="*/ 0 h 1422528"/>
                  <a:gd name="connsiteX12" fmla="*/ 880832 w 1307437"/>
                  <a:gd name="connsiteY12" fmla="*/ 0 h 1422528"/>
                  <a:gd name="connsiteX13" fmla="*/ 880832 w 1307437"/>
                  <a:gd name="connsiteY13" fmla="*/ 136575 h 1422528"/>
                  <a:gd name="connsiteX14" fmla="*/ 426605 w 1307437"/>
                  <a:gd name="connsiteY14" fmla="*/ 136575 h 1422528"/>
                  <a:gd name="connsiteX15" fmla="*/ 426605 w 1307437"/>
                  <a:gd name="connsiteY15" fmla="*/ 0 h 1422528"/>
                  <a:gd name="connsiteX16" fmla="*/ 92073 w 1307437"/>
                  <a:gd name="connsiteY16" fmla="*/ 0 h 1422528"/>
                  <a:gd name="connsiteX17" fmla="*/ 0 w 1307437"/>
                  <a:gd name="connsiteY17" fmla="*/ 92073 h 1422528"/>
                  <a:gd name="connsiteX18" fmla="*/ 0 w 1307437"/>
                  <a:gd name="connsiteY18" fmla="*/ 1330456 h 1422528"/>
                  <a:gd name="connsiteX19" fmla="*/ 92073 w 1307437"/>
                  <a:gd name="connsiteY19" fmla="*/ 1422529 h 1422528"/>
                  <a:gd name="connsiteX20" fmla="*/ 1215364 w 1307437"/>
                  <a:gd name="connsiteY20" fmla="*/ 1422529 h 1422528"/>
                  <a:gd name="connsiteX21" fmla="*/ 1307437 w 1307437"/>
                  <a:gd name="connsiteY21" fmla="*/ 1330456 h 1422528"/>
                  <a:gd name="connsiteX22" fmla="*/ 1307437 w 1307437"/>
                  <a:gd name="connsiteY22" fmla="*/ 92073 h 1422528"/>
                  <a:gd name="connsiteX23" fmla="*/ 1215364 w 1307437"/>
                  <a:gd name="connsiteY23" fmla="*/ 0 h 1422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07437" h="1422528">
                    <a:moveTo>
                      <a:pt x="1184673" y="122764"/>
                    </a:moveTo>
                    <a:lnTo>
                      <a:pt x="1184673" y="1299765"/>
                    </a:lnTo>
                    <a:lnTo>
                      <a:pt x="122764" y="1299765"/>
                    </a:lnTo>
                    <a:lnTo>
                      <a:pt x="122764" y="122764"/>
                    </a:lnTo>
                    <a:lnTo>
                      <a:pt x="303841" y="122764"/>
                    </a:lnTo>
                    <a:lnTo>
                      <a:pt x="303841" y="136575"/>
                    </a:lnTo>
                    <a:cubicBezTo>
                      <a:pt x="303841" y="204402"/>
                      <a:pt x="358778" y="259339"/>
                      <a:pt x="426605" y="259339"/>
                    </a:cubicBezTo>
                    <a:lnTo>
                      <a:pt x="880832" y="259339"/>
                    </a:lnTo>
                    <a:cubicBezTo>
                      <a:pt x="948659" y="259339"/>
                      <a:pt x="1003596" y="204402"/>
                      <a:pt x="1003596" y="136575"/>
                    </a:cubicBezTo>
                    <a:lnTo>
                      <a:pt x="1003596" y="122764"/>
                    </a:lnTo>
                    <a:lnTo>
                      <a:pt x="1184673" y="122764"/>
                    </a:lnTo>
                    <a:moveTo>
                      <a:pt x="1215364" y="0"/>
                    </a:moveTo>
                    <a:lnTo>
                      <a:pt x="880832" y="0"/>
                    </a:lnTo>
                    <a:lnTo>
                      <a:pt x="880832" y="136575"/>
                    </a:lnTo>
                    <a:lnTo>
                      <a:pt x="426605" y="136575"/>
                    </a:lnTo>
                    <a:lnTo>
                      <a:pt x="426605" y="0"/>
                    </a:lnTo>
                    <a:lnTo>
                      <a:pt x="92073" y="0"/>
                    </a:lnTo>
                    <a:cubicBezTo>
                      <a:pt x="41279" y="0"/>
                      <a:pt x="0" y="41279"/>
                      <a:pt x="0" y="92073"/>
                    </a:cubicBezTo>
                    <a:lnTo>
                      <a:pt x="0" y="1330456"/>
                    </a:lnTo>
                    <a:cubicBezTo>
                      <a:pt x="0" y="1381249"/>
                      <a:pt x="41279" y="1422529"/>
                      <a:pt x="92073" y="1422529"/>
                    </a:cubicBezTo>
                    <a:lnTo>
                      <a:pt x="1215364" y="1422529"/>
                    </a:lnTo>
                    <a:cubicBezTo>
                      <a:pt x="1266158" y="1422529"/>
                      <a:pt x="1307437" y="1381249"/>
                      <a:pt x="1307437" y="1330456"/>
                    </a:cubicBezTo>
                    <a:lnTo>
                      <a:pt x="1307437" y="92073"/>
                    </a:lnTo>
                    <a:cubicBezTo>
                      <a:pt x="1307437" y="41279"/>
                      <a:pt x="1266158" y="0"/>
                      <a:pt x="1215364" y="0"/>
                    </a:cubicBezTo>
                    <a:close/>
                  </a:path>
                </a:pathLst>
              </a:custGeom>
              <a:grpFill/>
              <a:ln w="1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952D186F-9755-C268-09CD-8C056784E6D1}"/>
                  </a:ext>
                </a:extLst>
              </p:cNvPr>
              <p:cNvSpPr/>
              <p:nvPr/>
            </p:nvSpPr>
            <p:spPr>
              <a:xfrm>
                <a:off x="6603943" y="1169707"/>
                <a:ext cx="300887" cy="244972"/>
              </a:xfrm>
              <a:custGeom>
                <a:avLst/>
                <a:gdLst>
                  <a:gd name="connsiteX0" fmla="*/ 116377 w 300887"/>
                  <a:gd name="connsiteY0" fmla="*/ 244972 h 244972"/>
                  <a:gd name="connsiteX1" fmla="*/ 73103 w 300887"/>
                  <a:gd name="connsiteY1" fmla="*/ 227171 h 244972"/>
                  <a:gd name="connsiteX2" fmla="*/ 18166 w 300887"/>
                  <a:gd name="connsiteY2" fmla="*/ 172541 h 244972"/>
                  <a:gd name="connsiteX3" fmla="*/ 17859 w 300887"/>
                  <a:gd name="connsiteY3" fmla="*/ 85686 h 244972"/>
                  <a:gd name="connsiteX4" fmla="*/ 104714 w 300887"/>
                  <a:gd name="connsiteY4" fmla="*/ 85379 h 244972"/>
                  <a:gd name="connsiteX5" fmla="*/ 116377 w 300887"/>
                  <a:gd name="connsiteY5" fmla="*/ 97042 h 244972"/>
                  <a:gd name="connsiteX6" fmla="*/ 196174 w 300887"/>
                  <a:gd name="connsiteY6" fmla="*/ 17859 h 244972"/>
                  <a:gd name="connsiteX7" fmla="*/ 283029 w 300887"/>
                  <a:gd name="connsiteY7" fmla="*/ 18166 h 244972"/>
                  <a:gd name="connsiteX8" fmla="*/ 282722 w 300887"/>
                  <a:gd name="connsiteY8" fmla="*/ 105021 h 244972"/>
                  <a:gd name="connsiteX9" fmla="*/ 159651 w 300887"/>
                  <a:gd name="connsiteY9" fmla="*/ 227171 h 244972"/>
                  <a:gd name="connsiteX10" fmla="*/ 116377 w 300887"/>
                  <a:gd name="connsiteY10" fmla="*/ 244972 h 244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887" h="244972">
                    <a:moveTo>
                      <a:pt x="116377" y="244972"/>
                    </a:moveTo>
                    <a:cubicBezTo>
                      <a:pt x="100724" y="244972"/>
                      <a:pt x="85072" y="238988"/>
                      <a:pt x="73103" y="227171"/>
                    </a:cubicBezTo>
                    <a:lnTo>
                      <a:pt x="18166" y="172541"/>
                    </a:lnTo>
                    <a:cubicBezTo>
                      <a:pt x="-5927" y="148602"/>
                      <a:pt x="-6080" y="109778"/>
                      <a:pt x="17859" y="85686"/>
                    </a:cubicBezTo>
                    <a:cubicBezTo>
                      <a:pt x="41798" y="61593"/>
                      <a:pt x="80622" y="61440"/>
                      <a:pt x="104714" y="85379"/>
                    </a:cubicBezTo>
                    <a:lnTo>
                      <a:pt x="116377" y="97042"/>
                    </a:lnTo>
                    <a:lnTo>
                      <a:pt x="196174" y="17859"/>
                    </a:lnTo>
                    <a:cubicBezTo>
                      <a:pt x="220266" y="-6080"/>
                      <a:pt x="259090" y="-5927"/>
                      <a:pt x="283029" y="18166"/>
                    </a:cubicBezTo>
                    <a:cubicBezTo>
                      <a:pt x="306968" y="42258"/>
                      <a:pt x="306815" y="81082"/>
                      <a:pt x="282722" y="105021"/>
                    </a:cubicBezTo>
                    <a:lnTo>
                      <a:pt x="159651" y="227171"/>
                    </a:lnTo>
                    <a:cubicBezTo>
                      <a:pt x="147682" y="238988"/>
                      <a:pt x="132029" y="244972"/>
                      <a:pt x="116377" y="244972"/>
                    </a:cubicBezTo>
                    <a:close/>
                  </a:path>
                </a:pathLst>
              </a:custGeom>
              <a:grpFill/>
              <a:ln w="1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7F7997F6-F8BE-99D6-A04F-E33D49DF781F}"/>
                </a:ext>
              </a:extLst>
            </p:cNvPr>
            <p:cNvGrpSpPr/>
            <p:nvPr/>
          </p:nvGrpSpPr>
          <p:grpSpPr>
            <a:xfrm>
              <a:off x="930034" y="1962925"/>
              <a:ext cx="2812214" cy="1929544"/>
              <a:chOff x="1069675" y="1846054"/>
              <a:chExt cx="3812876" cy="1929544"/>
            </a:xfrm>
          </p:grpSpPr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48A05985-2106-BBC9-1B9D-D2E752416372}"/>
                  </a:ext>
                </a:extLst>
              </p:cNvPr>
              <p:cNvSpPr/>
              <p:nvPr/>
            </p:nvSpPr>
            <p:spPr>
              <a:xfrm>
                <a:off x="1069675" y="1846054"/>
                <a:ext cx="3812876" cy="1929544"/>
              </a:xfrm>
              <a:prstGeom prst="roundRect">
                <a:avLst>
                  <a:gd name="adj" fmla="val 6988"/>
                </a:avLst>
              </a:prstGeom>
              <a:ln>
                <a:noFill/>
              </a:ln>
              <a:effectLst>
                <a:outerShdw blurRad="241300" dist="241300" dir="5400000" sx="93000" sy="93000" algn="t" rotWithShape="0">
                  <a:schemeClr val="accent1">
                    <a:alpha val="21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F3412133-2FA7-0E23-B5BF-76B0F020D1F8}"/>
                  </a:ext>
                </a:extLst>
              </p:cNvPr>
              <p:cNvSpPr txBox="1"/>
              <p:nvPr/>
            </p:nvSpPr>
            <p:spPr>
              <a:xfrm>
                <a:off x="1213320" y="1926406"/>
                <a:ext cx="11079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FFFFFF"/>
                    </a:solidFill>
                    <a:latin typeface="+mj-ea"/>
                    <a:ea typeface="+mj-ea"/>
                  </a:rPr>
                  <a:t>计划一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10624C91-26C3-8A98-300B-7EFDD1B8CBCD}"/>
                  </a:ext>
                </a:extLst>
              </p:cNvPr>
              <p:cNvSpPr txBox="1"/>
              <p:nvPr/>
            </p:nvSpPr>
            <p:spPr>
              <a:xfrm>
                <a:off x="1213320" y="2446875"/>
                <a:ext cx="3469017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FFFFFF"/>
                    </a:solidFill>
                  </a:rPr>
                  <a:t>请在这里输入简要工作概述，点击输入简要文字内容，文字内容概括简练，不用多余的修饰。</a:t>
                </a: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67C56EB-D8CC-F0F4-D5C0-E4914B654E22}"/>
              </a:ext>
            </a:extLst>
          </p:cNvPr>
          <p:cNvGrpSpPr/>
          <p:nvPr/>
        </p:nvGrpSpPr>
        <p:grpSpPr>
          <a:xfrm>
            <a:off x="4583293" y="2242273"/>
            <a:ext cx="2812214" cy="2511052"/>
            <a:chOff x="4636920" y="2242273"/>
            <a:chExt cx="2812214" cy="2511052"/>
          </a:xfrm>
        </p:grpSpPr>
        <p:sp>
          <p:nvSpPr>
            <p:cNvPr id="90" name="图形 81">
              <a:extLst>
                <a:ext uri="{FF2B5EF4-FFF2-40B4-BE49-F238E27FC236}">
                  <a16:creationId xmlns:a16="http://schemas.microsoft.com/office/drawing/2014/main" id="{D46C5D33-0F2F-F9E3-CFF3-E87B2D864BB6}"/>
                </a:ext>
              </a:extLst>
            </p:cNvPr>
            <p:cNvSpPr/>
            <p:nvPr/>
          </p:nvSpPr>
          <p:spPr>
            <a:xfrm>
              <a:off x="4685196" y="2242273"/>
              <a:ext cx="640512" cy="769299"/>
            </a:xfrm>
            <a:custGeom>
              <a:avLst/>
              <a:gdLst>
                <a:gd name="connsiteX0" fmla="*/ 461351 w 640512"/>
                <a:gd name="connsiteY0" fmla="*/ 459133 h 769299"/>
                <a:gd name="connsiteX1" fmla="*/ 126194 w 640512"/>
                <a:gd name="connsiteY1" fmla="*/ 459133 h 769299"/>
                <a:gd name="connsiteX2" fmla="*/ 104014 w 640512"/>
                <a:gd name="connsiteY2" fmla="*/ 481311 h 769299"/>
                <a:gd name="connsiteX3" fmla="*/ 126194 w 640512"/>
                <a:gd name="connsiteY3" fmla="*/ 503492 h 769299"/>
                <a:gd name="connsiteX4" fmla="*/ 461351 w 640512"/>
                <a:gd name="connsiteY4" fmla="*/ 503492 h 769299"/>
                <a:gd name="connsiteX5" fmla="*/ 483533 w 640512"/>
                <a:gd name="connsiteY5" fmla="*/ 481311 h 769299"/>
                <a:gd name="connsiteX6" fmla="*/ 461351 w 640512"/>
                <a:gd name="connsiteY6" fmla="*/ 459133 h 769299"/>
                <a:gd name="connsiteX7" fmla="*/ 565368 w 640512"/>
                <a:gd name="connsiteY7" fmla="*/ 274216 h 769299"/>
                <a:gd name="connsiteX8" fmla="*/ 543186 w 640512"/>
                <a:gd name="connsiteY8" fmla="*/ 296397 h 769299"/>
                <a:gd name="connsiteX9" fmla="*/ 543186 w 640512"/>
                <a:gd name="connsiteY9" fmla="*/ 724008 h 769299"/>
                <a:gd name="connsiteX10" fmla="*/ 543185 w 640512"/>
                <a:gd name="connsiteY10" fmla="*/ 724383 h 769299"/>
                <a:gd name="connsiteX11" fmla="*/ 538198 w 640512"/>
                <a:gd name="connsiteY11" fmla="*/ 724941 h 769299"/>
                <a:gd name="connsiteX12" fmla="*/ 50903 w 640512"/>
                <a:gd name="connsiteY12" fmla="*/ 724941 h 769299"/>
                <a:gd name="connsiteX13" fmla="*/ 44360 w 640512"/>
                <a:gd name="connsiteY13" fmla="*/ 718960 h 769299"/>
                <a:gd name="connsiteX14" fmla="*/ 44360 w 640512"/>
                <a:gd name="connsiteY14" fmla="*/ 107487 h 769299"/>
                <a:gd name="connsiteX15" fmla="*/ 45927 w 640512"/>
                <a:gd name="connsiteY15" fmla="*/ 98991 h 769299"/>
                <a:gd name="connsiteX16" fmla="*/ 368895 w 640512"/>
                <a:gd name="connsiteY16" fmla="*/ 98991 h 769299"/>
                <a:gd name="connsiteX17" fmla="*/ 391076 w 640512"/>
                <a:gd name="connsiteY17" fmla="*/ 76810 h 769299"/>
                <a:gd name="connsiteX18" fmla="*/ 368895 w 640512"/>
                <a:gd name="connsiteY18" fmla="*/ 54630 h 769299"/>
                <a:gd name="connsiteX19" fmla="*/ 45294 w 640512"/>
                <a:gd name="connsiteY19" fmla="*/ 54630 h 769299"/>
                <a:gd name="connsiteX20" fmla="*/ 0 w 640512"/>
                <a:gd name="connsiteY20" fmla="*/ 107487 h 769299"/>
                <a:gd name="connsiteX21" fmla="*/ 0 w 640512"/>
                <a:gd name="connsiteY21" fmla="*/ 718959 h 769299"/>
                <a:gd name="connsiteX22" fmla="*/ 50903 w 640512"/>
                <a:gd name="connsiteY22" fmla="*/ 769300 h 769299"/>
                <a:gd name="connsiteX23" fmla="*/ 538198 w 640512"/>
                <a:gd name="connsiteY23" fmla="*/ 769300 h 769299"/>
                <a:gd name="connsiteX24" fmla="*/ 587545 w 640512"/>
                <a:gd name="connsiteY24" fmla="*/ 724007 h 769299"/>
                <a:gd name="connsiteX25" fmla="*/ 587545 w 640512"/>
                <a:gd name="connsiteY25" fmla="*/ 296398 h 769299"/>
                <a:gd name="connsiteX26" fmla="*/ 565368 w 640512"/>
                <a:gd name="connsiteY26" fmla="*/ 274216 h 769299"/>
                <a:gd name="connsiteX27" fmla="*/ 461351 w 640512"/>
                <a:gd name="connsiteY27" fmla="*/ 586263 h 769299"/>
                <a:gd name="connsiteX28" fmla="*/ 126194 w 640512"/>
                <a:gd name="connsiteY28" fmla="*/ 586263 h 769299"/>
                <a:gd name="connsiteX29" fmla="*/ 104014 w 640512"/>
                <a:gd name="connsiteY29" fmla="*/ 608441 h 769299"/>
                <a:gd name="connsiteX30" fmla="*/ 126194 w 640512"/>
                <a:gd name="connsiteY30" fmla="*/ 630623 h 769299"/>
                <a:gd name="connsiteX31" fmla="*/ 461351 w 640512"/>
                <a:gd name="connsiteY31" fmla="*/ 630623 h 769299"/>
                <a:gd name="connsiteX32" fmla="*/ 483533 w 640512"/>
                <a:gd name="connsiteY32" fmla="*/ 608441 h 769299"/>
                <a:gd name="connsiteX33" fmla="*/ 461351 w 640512"/>
                <a:gd name="connsiteY33" fmla="*/ 586263 h 769299"/>
                <a:gd name="connsiteX34" fmla="*/ 638770 w 640512"/>
                <a:gd name="connsiteY34" fmla="*/ 77431 h 769299"/>
                <a:gd name="connsiteX35" fmla="*/ 617173 w 640512"/>
                <a:gd name="connsiteY35" fmla="*/ 44578 h 769299"/>
                <a:gd name="connsiteX36" fmla="*/ 579259 w 640512"/>
                <a:gd name="connsiteY36" fmla="*/ 14092 h 769299"/>
                <a:gd name="connsiteX37" fmla="*/ 540342 w 640512"/>
                <a:gd name="connsiteY37" fmla="*/ 0 h 769299"/>
                <a:gd name="connsiteX38" fmla="*/ 504493 w 640512"/>
                <a:gd name="connsiteY38" fmla="*/ 16433 h 769299"/>
                <a:gd name="connsiteX39" fmla="*/ 487515 w 640512"/>
                <a:gd name="connsiteY39" fmla="*/ 37525 h 769299"/>
                <a:gd name="connsiteX40" fmla="*/ 482997 w 640512"/>
                <a:gd name="connsiteY40" fmla="*/ 60809 h 769299"/>
                <a:gd name="connsiteX41" fmla="*/ 384168 w 640512"/>
                <a:gd name="connsiteY41" fmla="*/ 183706 h 769299"/>
                <a:gd name="connsiteX42" fmla="*/ 382017 w 640512"/>
                <a:gd name="connsiteY42" fmla="*/ 186380 h 769299"/>
                <a:gd name="connsiteX43" fmla="*/ 362282 w 640512"/>
                <a:gd name="connsiteY43" fmla="*/ 260175 h 769299"/>
                <a:gd name="connsiteX44" fmla="*/ 374226 w 640512"/>
                <a:gd name="connsiteY44" fmla="*/ 308281 h 769299"/>
                <a:gd name="connsiteX45" fmla="*/ 393995 w 640512"/>
                <a:gd name="connsiteY45" fmla="*/ 316719 h 769299"/>
                <a:gd name="connsiteX46" fmla="*/ 396971 w 640512"/>
                <a:gd name="connsiteY46" fmla="*/ 317266 h 769299"/>
                <a:gd name="connsiteX47" fmla="*/ 399668 w 640512"/>
                <a:gd name="connsiteY47" fmla="*/ 317411 h 769299"/>
                <a:gd name="connsiteX48" fmla="*/ 399681 w 640512"/>
                <a:gd name="connsiteY48" fmla="*/ 317411 h 769299"/>
                <a:gd name="connsiteX49" fmla="*/ 414543 w 640512"/>
                <a:gd name="connsiteY49" fmla="*/ 314699 h 769299"/>
                <a:gd name="connsiteX50" fmla="*/ 417032 w 640512"/>
                <a:gd name="connsiteY50" fmla="*/ 313777 h 769299"/>
                <a:gd name="connsiteX51" fmla="*/ 489182 w 640512"/>
                <a:gd name="connsiteY51" fmla="*/ 277533 h 769299"/>
                <a:gd name="connsiteX52" fmla="*/ 592884 w 640512"/>
                <a:gd name="connsiteY52" fmla="*/ 148566 h 769299"/>
                <a:gd name="connsiteX53" fmla="*/ 594026 w 640512"/>
                <a:gd name="connsiteY53" fmla="*/ 148595 h 769299"/>
                <a:gd name="connsiteX54" fmla="*/ 613990 w 640512"/>
                <a:gd name="connsiteY54" fmla="*/ 139172 h 769299"/>
                <a:gd name="connsiteX55" fmla="*/ 630913 w 640512"/>
                <a:gd name="connsiteY55" fmla="*/ 118114 h 769299"/>
                <a:gd name="connsiteX56" fmla="*/ 638770 w 640512"/>
                <a:gd name="connsiteY56" fmla="*/ 77431 h 769299"/>
                <a:gd name="connsiteX57" fmla="*/ 461318 w 640512"/>
                <a:gd name="connsiteY57" fmla="*/ 243058 h 769299"/>
                <a:gd name="connsiteX58" fmla="*/ 412235 w 640512"/>
                <a:gd name="connsiteY58" fmla="*/ 267745 h 769299"/>
                <a:gd name="connsiteX59" fmla="*/ 405074 w 640512"/>
                <a:gd name="connsiteY59" fmla="*/ 270597 h 769299"/>
                <a:gd name="connsiteX60" fmla="*/ 404291 w 640512"/>
                <a:gd name="connsiteY60" fmla="*/ 271084 h 769299"/>
                <a:gd name="connsiteX61" fmla="*/ 404631 w 640512"/>
                <a:gd name="connsiteY61" fmla="*/ 270243 h 769299"/>
                <a:gd name="connsiteX62" fmla="*/ 406148 w 640512"/>
                <a:gd name="connsiteY62" fmla="*/ 263580 h 769299"/>
                <a:gd name="connsiteX63" fmla="*/ 421489 w 640512"/>
                <a:gd name="connsiteY63" fmla="*/ 206416 h 769299"/>
                <a:gd name="connsiteX64" fmla="*/ 512956 w 640512"/>
                <a:gd name="connsiteY64" fmla="*/ 92668 h 769299"/>
                <a:gd name="connsiteX65" fmla="*/ 555040 w 640512"/>
                <a:gd name="connsiteY65" fmla="*/ 126504 h 769299"/>
                <a:gd name="connsiteX66" fmla="*/ 461318 w 640512"/>
                <a:gd name="connsiteY66" fmla="*/ 243058 h 769299"/>
                <a:gd name="connsiteX67" fmla="*/ 597064 w 640512"/>
                <a:gd name="connsiteY67" fmla="*/ 91110 h 769299"/>
                <a:gd name="connsiteX68" fmla="*/ 590420 w 640512"/>
                <a:gd name="connsiteY68" fmla="*/ 99371 h 769299"/>
                <a:gd name="connsiteX69" fmla="*/ 531473 w 640512"/>
                <a:gd name="connsiteY69" fmla="*/ 51983 h 769299"/>
                <a:gd name="connsiteX70" fmla="*/ 538123 w 640512"/>
                <a:gd name="connsiteY70" fmla="*/ 43709 h 769299"/>
                <a:gd name="connsiteX71" fmla="*/ 540376 w 640512"/>
                <a:gd name="connsiteY71" fmla="*/ 43377 h 769299"/>
                <a:gd name="connsiteX72" fmla="*/ 552115 w 640512"/>
                <a:gd name="connsiteY72" fmla="*/ 47838 h 769299"/>
                <a:gd name="connsiteX73" fmla="*/ 590034 w 640512"/>
                <a:gd name="connsiteY73" fmla="*/ 78328 h 769299"/>
                <a:gd name="connsiteX74" fmla="*/ 596645 w 640512"/>
                <a:gd name="connsiteY74" fmla="*/ 87839 h 769299"/>
                <a:gd name="connsiteX75" fmla="*/ 597064 w 640512"/>
                <a:gd name="connsiteY75" fmla="*/ 91110 h 769299"/>
                <a:gd name="connsiteX76" fmla="*/ 299552 w 640512"/>
                <a:gd name="connsiteY76" fmla="*/ 193317 h 769299"/>
                <a:gd name="connsiteX77" fmla="*/ 126194 w 640512"/>
                <a:gd name="connsiteY77" fmla="*/ 193317 h 769299"/>
                <a:gd name="connsiteX78" fmla="*/ 104015 w 640512"/>
                <a:gd name="connsiteY78" fmla="*/ 215498 h 769299"/>
                <a:gd name="connsiteX79" fmla="*/ 126194 w 640512"/>
                <a:gd name="connsiteY79" fmla="*/ 237677 h 769299"/>
                <a:gd name="connsiteX80" fmla="*/ 299552 w 640512"/>
                <a:gd name="connsiteY80" fmla="*/ 237677 h 769299"/>
                <a:gd name="connsiteX81" fmla="*/ 321733 w 640512"/>
                <a:gd name="connsiteY81" fmla="*/ 215498 h 769299"/>
                <a:gd name="connsiteX82" fmla="*/ 299552 w 640512"/>
                <a:gd name="connsiteY82" fmla="*/ 193317 h 769299"/>
                <a:gd name="connsiteX83" fmla="*/ 461351 w 640512"/>
                <a:gd name="connsiteY83" fmla="*/ 320447 h 769299"/>
                <a:gd name="connsiteX84" fmla="*/ 126194 w 640512"/>
                <a:gd name="connsiteY84" fmla="*/ 320447 h 769299"/>
                <a:gd name="connsiteX85" fmla="*/ 104014 w 640512"/>
                <a:gd name="connsiteY85" fmla="*/ 342626 h 769299"/>
                <a:gd name="connsiteX86" fmla="*/ 126194 w 640512"/>
                <a:gd name="connsiteY86" fmla="*/ 364806 h 769299"/>
                <a:gd name="connsiteX87" fmla="*/ 461351 w 640512"/>
                <a:gd name="connsiteY87" fmla="*/ 364806 h 769299"/>
                <a:gd name="connsiteX88" fmla="*/ 483533 w 640512"/>
                <a:gd name="connsiteY88" fmla="*/ 342626 h 769299"/>
                <a:gd name="connsiteX89" fmla="*/ 461351 w 640512"/>
                <a:gd name="connsiteY89" fmla="*/ 320447 h 76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40512" h="769299">
                  <a:moveTo>
                    <a:pt x="461351" y="459133"/>
                  </a:moveTo>
                  <a:lnTo>
                    <a:pt x="126194" y="459133"/>
                  </a:lnTo>
                  <a:cubicBezTo>
                    <a:pt x="113964" y="459133"/>
                    <a:pt x="104014" y="469081"/>
                    <a:pt x="104014" y="481311"/>
                  </a:cubicBezTo>
                  <a:cubicBezTo>
                    <a:pt x="104014" y="493541"/>
                    <a:pt x="113964" y="503492"/>
                    <a:pt x="126194" y="503492"/>
                  </a:cubicBezTo>
                  <a:lnTo>
                    <a:pt x="461351" y="503492"/>
                  </a:lnTo>
                  <a:cubicBezTo>
                    <a:pt x="473582" y="503492"/>
                    <a:pt x="483533" y="493542"/>
                    <a:pt x="483533" y="481311"/>
                  </a:cubicBezTo>
                  <a:cubicBezTo>
                    <a:pt x="483533" y="469081"/>
                    <a:pt x="473583" y="459133"/>
                    <a:pt x="461351" y="459133"/>
                  </a:cubicBezTo>
                  <a:close/>
                  <a:moveTo>
                    <a:pt x="565368" y="274216"/>
                  </a:moveTo>
                  <a:cubicBezTo>
                    <a:pt x="553137" y="274216"/>
                    <a:pt x="543186" y="284167"/>
                    <a:pt x="543186" y="296397"/>
                  </a:cubicBezTo>
                  <a:lnTo>
                    <a:pt x="543186" y="724008"/>
                  </a:lnTo>
                  <a:cubicBezTo>
                    <a:pt x="543186" y="724121"/>
                    <a:pt x="543186" y="724251"/>
                    <a:pt x="543185" y="724383"/>
                  </a:cubicBezTo>
                  <a:cubicBezTo>
                    <a:pt x="542407" y="724625"/>
                    <a:pt x="540879" y="724941"/>
                    <a:pt x="538198" y="724941"/>
                  </a:cubicBezTo>
                  <a:lnTo>
                    <a:pt x="50903" y="724941"/>
                  </a:lnTo>
                  <a:cubicBezTo>
                    <a:pt x="47173" y="724941"/>
                    <a:pt x="44360" y="722370"/>
                    <a:pt x="44360" y="718960"/>
                  </a:cubicBezTo>
                  <a:lnTo>
                    <a:pt x="44360" y="107487"/>
                  </a:lnTo>
                  <a:cubicBezTo>
                    <a:pt x="44360" y="103600"/>
                    <a:pt x="45202" y="100317"/>
                    <a:pt x="45927" y="98991"/>
                  </a:cubicBezTo>
                  <a:lnTo>
                    <a:pt x="368895" y="98991"/>
                  </a:lnTo>
                  <a:cubicBezTo>
                    <a:pt x="381125" y="98991"/>
                    <a:pt x="391076" y="89041"/>
                    <a:pt x="391076" y="76810"/>
                  </a:cubicBezTo>
                  <a:cubicBezTo>
                    <a:pt x="391076" y="64580"/>
                    <a:pt x="381126" y="54630"/>
                    <a:pt x="368895" y="54630"/>
                  </a:cubicBezTo>
                  <a:lnTo>
                    <a:pt x="45294" y="54630"/>
                  </a:lnTo>
                  <a:cubicBezTo>
                    <a:pt x="19050" y="54630"/>
                    <a:pt x="0" y="76860"/>
                    <a:pt x="0" y="107487"/>
                  </a:cubicBezTo>
                  <a:lnTo>
                    <a:pt x="0" y="718959"/>
                  </a:lnTo>
                  <a:cubicBezTo>
                    <a:pt x="0" y="746717"/>
                    <a:pt x="22835" y="769300"/>
                    <a:pt x="50903" y="769300"/>
                  </a:cubicBezTo>
                  <a:lnTo>
                    <a:pt x="538198" y="769300"/>
                  </a:lnTo>
                  <a:cubicBezTo>
                    <a:pt x="567714" y="769300"/>
                    <a:pt x="587545" y="751097"/>
                    <a:pt x="587545" y="724007"/>
                  </a:cubicBezTo>
                  <a:lnTo>
                    <a:pt x="587545" y="296398"/>
                  </a:lnTo>
                  <a:cubicBezTo>
                    <a:pt x="587546" y="284167"/>
                    <a:pt x="577597" y="274216"/>
                    <a:pt x="565368" y="274216"/>
                  </a:cubicBezTo>
                  <a:close/>
                  <a:moveTo>
                    <a:pt x="461351" y="586263"/>
                  </a:moveTo>
                  <a:lnTo>
                    <a:pt x="126194" y="586263"/>
                  </a:lnTo>
                  <a:cubicBezTo>
                    <a:pt x="113964" y="586263"/>
                    <a:pt x="104014" y="596211"/>
                    <a:pt x="104014" y="608441"/>
                  </a:cubicBezTo>
                  <a:cubicBezTo>
                    <a:pt x="104014" y="620672"/>
                    <a:pt x="113964" y="630623"/>
                    <a:pt x="126194" y="630623"/>
                  </a:cubicBezTo>
                  <a:lnTo>
                    <a:pt x="461351" y="630623"/>
                  </a:lnTo>
                  <a:cubicBezTo>
                    <a:pt x="473582" y="630623"/>
                    <a:pt x="483533" y="620672"/>
                    <a:pt x="483533" y="608441"/>
                  </a:cubicBezTo>
                  <a:cubicBezTo>
                    <a:pt x="483533" y="596211"/>
                    <a:pt x="473583" y="586263"/>
                    <a:pt x="461351" y="586263"/>
                  </a:cubicBezTo>
                  <a:close/>
                  <a:moveTo>
                    <a:pt x="638770" y="77431"/>
                  </a:moveTo>
                  <a:cubicBezTo>
                    <a:pt x="635506" y="64966"/>
                    <a:pt x="627635" y="52992"/>
                    <a:pt x="617173" y="44578"/>
                  </a:cubicBezTo>
                  <a:lnTo>
                    <a:pt x="579259" y="14092"/>
                  </a:lnTo>
                  <a:cubicBezTo>
                    <a:pt x="568116" y="5136"/>
                    <a:pt x="553932" y="0"/>
                    <a:pt x="540342" y="0"/>
                  </a:cubicBezTo>
                  <a:cubicBezTo>
                    <a:pt x="525742" y="0"/>
                    <a:pt x="513010" y="5837"/>
                    <a:pt x="504493" y="16433"/>
                  </a:cubicBezTo>
                  <a:lnTo>
                    <a:pt x="487515" y="37525"/>
                  </a:lnTo>
                  <a:cubicBezTo>
                    <a:pt x="481996" y="44418"/>
                    <a:pt x="480605" y="52731"/>
                    <a:pt x="482997" y="60809"/>
                  </a:cubicBezTo>
                  <a:lnTo>
                    <a:pt x="384168" y="183706"/>
                  </a:lnTo>
                  <a:lnTo>
                    <a:pt x="382017" y="186380"/>
                  </a:lnTo>
                  <a:lnTo>
                    <a:pt x="362282" y="260175"/>
                  </a:lnTo>
                  <a:cubicBezTo>
                    <a:pt x="353849" y="286871"/>
                    <a:pt x="366131" y="301764"/>
                    <a:pt x="374226" y="308281"/>
                  </a:cubicBezTo>
                  <a:cubicBezTo>
                    <a:pt x="380094" y="312995"/>
                    <a:pt x="386743" y="315832"/>
                    <a:pt x="393995" y="316719"/>
                  </a:cubicBezTo>
                  <a:cubicBezTo>
                    <a:pt x="394846" y="316932"/>
                    <a:pt x="395833" y="317141"/>
                    <a:pt x="396971" y="317266"/>
                  </a:cubicBezTo>
                  <a:cubicBezTo>
                    <a:pt x="397839" y="317362"/>
                    <a:pt x="398747" y="317411"/>
                    <a:pt x="399668" y="317411"/>
                  </a:cubicBezTo>
                  <a:lnTo>
                    <a:pt x="399681" y="317411"/>
                  </a:lnTo>
                  <a:cubicBezTo>
                    <a:pt x="403650" y="317411"/>
                    <a:pt x="408373" y="316549"/>
                    <a:pt x="414543" y="314699"/>
                  </a:cubicBezTo>
                  <a:lnTo>
                    <a:pt x="417032" y="313777"/>
                  </a:lnTo>
                  <a:lnTo>
                    <a:pt x="489182" y="277533"/>
                  </a:lnTo>
                  <a:lnTo>
                    <a:pt x="592884" y="148566"/>
                  </a:lnTo>
                  <a:cubicBezTo>
                    <a:pt x="593264" y="148581"/>
                    <a:pt x="593645" y="148595"/>
                    <a:pt x="594026" y="148595"/>
                  </a:cubicBezTo>
                  <a:cubicBezTo>
                    <a:pt x="602001" y="148595"/>
                    <a:pt x="609088" y="145253"/>
                    <a:pt x="613990" y="139172"/>
                  </a:cubicBezTo>
                  <a:lnTo>
                    <a:pt x="630913" y="118114"/>
                  </a:lnTo>
                  <a:cubicBezTo>
                    <a:pt x="639919" y="106922"/>
                    <a:pt x="642710" y="92473"/>
                    <a:pt x="638770" y="77431"/>
                  </a:cubicBezTo>
                  <a:close/>
                  <a:moveTo>
                    <a:pt x="461318" y="243058"/>
                  </a:moveTo>
                  <a:lnTo>
                    <a:pt x="412235" y="267745"/>
                  </a:lnTo>
                  <a:cubicBezTo>
                    <a:pt x="409676" y="268246"/>
                    <a:pt x="407274" y="269202"/>
                    <a:pt x="405074" y="270597"/>
                  </a:cubicBezTo>
                  <a:cubicBezTo>
                    <a:pt x="404803" y="270768"/>
                    <a:pt x="404542" y="270930"/>
                    <a:pt x="404291" y="271084"/>
                  </a:cubicBezTo>
                  <a:cubicBezTo>
                    <a:pt x="404398" y="270808"/>
                    <a:pt x="404510" y="270530"/>
                    <a:pt x="404631" y="270243"/>
                  </a:cubicBezTo>
                  <a:cubicBezTo>
                    <a:pt x="405496" y="268135"/>
                    <a:pt x="406005" y="265899"/>
                    <a:pt x="406148" y="263580"/>
                  </a:cubicBezTo>
                  <a:lnTo>
                    <a:pt x="421489" y="206416"/>
                  </a:lnTo>
                  <a:lnTo>
                    <a:pt x="512956" y="92668"/>
                  </a:lnTo>
                  <a:lnTo>
                    <a:pt x="555040" y="126504"/>
                  </a:lnTo>
                  <a:lnTo>
                    <a:pt x="461318" y="243058"/>
                  </a:lnTo>
                  <a:close/>
                  <a:moveTo>
                    <a:pt x="597064" y="91110"/>
                  </a:moveTo>
                  <a:lnTo>
                    <a:pt x="590420" y="99371"/>
                  </a:lnTo>
                  <a:lnTo>
                    <a:pt x="531473" y="51983"/>
                  </a:lnTo>
                  <a:lnTo>
                    <a:pt x="538123" y="43709"/>
                  </a:lnTo>
                  <a:cubicBezTo>
                    <a:pt x="538376" y="43595"/>
                    <a:pt x="539113" y="43377"/>
                    <a:pt x="540376" y="43377"/>
                  </a:cubicBezTo>
                  <a:cubicBezTo>
                    <a:pt x="544082" y="43377"/>
                    <a:pt x="548798" y="45169"/>
                    <a:pt x="552115" y="47838"/>
                  </a:cubicBezTo>
                  <a:lnTo>
                    <a:pt x="590034" y="78328"/>
                  </a:lnTo>
                  <a:cubicBezTo>
                    <a:pt x="593056" y="80756"/>
                    <a:pt x="595589" y="84400"/>
                    <a:pt x="596645" y="87839"/>
                  </a:cubicBezTo>
                  <a:cubicBezTo>
                    <a:pt x="597160" y="89520"/>
                    <a:pt x="597156" y="90701"/>
                    <a:pt x="597064" y="91110"/>
                  </a:cubicBezTo>
                  <a:close/>
                  <a:moveTo>
                    <a:pt x="299552" y="193317"/>
                  </a:moveTo>
                  <a:lnTo>
                    <a:pt x="126194" y="193317"/>
                  </a:lnTo>
                  <a:cubicBezTo>
                    <a:pt x="113965" y="193317"/>
                    <a:pt x="104015" y="203267"/>
                    <a:pt x="104015" y="215498"/>
                  </a:cubicBezTo>
                  <a:cubicBezTo>
                    <a:pt x="104015" y="227728"/>
                    <a:pt x="113965" y="237677"/>
                    <a:pt x="126194" y="237677"/>
                  </a:cubicBezTo>
                  <a:lnTo>
                    <a:pt x="299552" y="237677"/>
                  </a:lnTo>
                  <a:cubicBezTo>
                    <a:pt x="311783" y="237677"/>
                    <a:pt x="321733" y="227728"/>
                    <a:pt x="321733" y="215498"/>
                  </a:cubicBezTo>
                  <a:cubicBezTo>
                    <a:pt x="321733" y="203267"/>
                    <a:pt x="311782" y="193317"/>
                    <a:pt x="299552" y="193317"/>
                  </a:cubicBezTo>
                  <a:close/>
                  <a:moveTo>
                    <a:pt x="461351" y="320447"/>
                  </a:moveTo>
                  <a:lnTo>
                    <a:pt x="126194" y="320447"/>
                  </a:lnTo>
                  <a:cubicBezTo>
                    <a:pt x="113964" y="320447"/>
                    <a:pt x="104014" y="330396"/>
                    <a:pt x="104014" y="342626"/>
                  </a:cubicBezTo>
                  <a:cubicBezTo>
                    <a:pt x="104014" y="354857"/>
                    <a:pt x="113964" y="364806"/>
                    <a:pt x="126194" y="364806"/>
                  </a:cubicBezTo>
                  <a:lnTo>
                    <a:pt x="461351" y="364806"/>
                  </a:lnTo>
                  <a:cubicBezTo>
                    <a:pt x="473582" y="364806"/>
                    <a:pt x="483533" y="354856"/>
                    <a:pt x="483533" y="342626"/>
                  </a:cubicBezTo>
                  <a:cubicBezTo>
                    <a:pt x="483533" y="330397"/>
                    <a:pt x="473583" y="320447"/>
                    <a:pt x="461351" y="320447"/>
                  </a:cubicBezTo>
                  <a:close/>
                </a:path>
              </a:pathLst>
            </a:custGeom>
            <a:gradFill>
              <a:gsLst>
                <a:gs pos="5000">
                  <a:schemeClr val="accent2"/>
                </a:gs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ln w="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4039F4B3-336C-F5C1-4D25-D2B0540CE853}"/>
                </a:ext>
              </a:extLst>
            </p:cNvPr>
            <p:cNvGrpSpPr/>
            <p:nvPr/>
          </p:nvGrpSpPr>
          <p:grpSpPr>
            <a:xfrm>
              <a:off x="4636920" y="2823781"/>
              <a:ext cx="2812214" cy="1929544"/>
              <a:chOff x="1069675" y="1846054"/>
              <a:chExt cx="3812876" cy="1929544"/>
            </a:xfrm>
          </p:grpSpPr>
          <p:sp>
            <p:nvSpPr>
              <p:cNvPr id="63" name="矩形: 圆角 62">
                <a:extLst>
                  <a:ext uri="{FF2B5EF4-FFF2-40B4-BE49-F238E27FC236}">
                    <a16:creationId xmlns:a16="http://schemas.microsoft.com/office/drawing/2014/main" id="{271A9F31-1935-FA3E-5B9E-71F086632BA3}"/>
                  </a:ext>
                </a:extLst>
              </p:cNvPr>
              <p:cNvSpPr/>
              <p:nvPr/>
            </p:nvSpPr>
            <p:spPr>
              <a:xfrm>
                <a:off x="1069675" y="1846054"/>
                <a:ext cx="3812876" cy="1929544"/>
              </a:xfrm>
              <a:prstGeom prst="roundRect">
                <a:avLst>
                  <a:gd name="adj" fmla="val 6988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241300" dist="241300" dir="5400000" sx="93000" sy="93000" algn="t" rotWithShape="0">
                  <a:schemeClr val="accent2">
                    <a:alpha val="21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51C7C83F-CC00-3F77-1D8F-2D391F9E4E13}"/>
                  </a:ext>
                </a:extLst>
              </p:cNvPr>
              <p:cNvSpPr txBox="1"/>
              <p:nvPr/>
            </p:nvSpPr>
            <p:spPr>
              <a:xfrm>
                <a:off x="1213319" y="1926406"/>
                <a:ext cx="151094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FFFFFF"/>
                    </a:solidFill>
                    <a:latin typeface="+mj-ea"/>
                    <a:ea typeface="+mj-ea"/>
                  </a:rPr>
                  <a:t>计划二</a:t>
                </a: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363A5439-FF69-C4EE-7319-EE4053ECB1E1}"/>
                  </a:ext>
                </a:extLst>
              </p:cNvPr>
              <p:cNvSpPr txBox="1"/>
              <p:nvPr/>
            </p:nvSpPr>
            <p:spPr>
              <a:xfrm>
                <a:off x="1213320" y="2446875"/>
                <a:ext cx="3469017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FFFFFF"/>
                    </a:solidFill>
                  </a:rPr>
                  <a:t>请在这里输入简要工作概述，点击输入简要文字内容，文字内容概括简练，不用多余的修饰。</a:t>
                </a:r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4D28B946-CDD1-8A1C-2379-672CA45825EF}"/>
              </a:ext>
            </a:extLst>
          </p:cNvPr>
          <p:cNvGrpSpPr/>
          <p:nvPr/>
        </p:nvGrpSpPr>
        <p:grpSpPr>
          <a:xfrm>
            <a:off x="4595196" y="3487795"/>
            <a:ext cx="180000" cy="2686447"/>
            <a:chOff x="1037062" y="3487795"/>
            <a:chExt cx="180000" cy="2686447"/>
          </a:xfrm>
        </p:grpSpPr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DE130693-0991-CB71-CD34-42D06B44AFA5}"/>
                </a:ext>
              </a:extLst>
            </p:cNvPr>
            <p:cNvSpPr/>
            <p:nvPr/>
          </p:nvSpPr>
          <p:spPr>
            <a:xfrm>
              <a:off x="1037062" y="5994242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92197FB8-0D6F-B40E-BCA5-626FA3902AB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27062" y="3487795"/>
              <a:ext cx="1" cy="2506447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EB50EBF-9DB9-AC71-7BF0-88FA4638A002}"/>
              </a:ext>
            </a:extLst>
          </p:cNvPr>
          <p:cNvGrpSpPr/>
          <p:nvPr/>
        </p:nvGrpSpPr>
        <p:grpSpPr>
          <a:xfrm>
            <a:off x="8236553" y="1499826"/>
            <a:ext cx="2867708" cy="4674416"/>
            <a:chOff x="8236553" y="1499826"/>
            <a:chExt cx="2867708" cy="4674416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18FAD66F-F26E-9922-C03A-60C878037B53}"/>
                </a:ext>
              </a:extLst>
            </p:cNvPr>
            <p:cNvGrpSpPr/>
            <p:nvPr/>
          </p:nvGrpSpPr>
          <p:grpSpPr>
            <a:xfrm>
              <a:off x="8292047" y="1980178"/>
              <a:ext cx="2812214" cy="1929544"/>
              <a:chOff x="1069675" y="1846054"/>
              <a:chExt cx="3812876" cy="1929544"/>
            </a:xfrm>
          </p:grpSpPr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id="{E17EFBAC-97ED-A102-D75F-6472E008C4C0}"/>
                  </a:ext>
                </a:extLst>
              </p:cNvPr>
              <p:cNvSpPr/>
              <p:nvPr/>
            </p:nvSpPr>
            <p:spPr>
              <a:xfrm>
                <a:off x="1069675" y="1846054"/>
                <a:ext cx="3812876" cy="1929544"/>
              </a:xfrm>
              <a:prstGeom prst="roundRect">
                <a:avLst>
                  <a:gd name="adj" fmla="val 6988"/>
                </a:avLst>
              </a:prstGeom>
              <a:ln>
                <a:noFill/>
              </a:ln>
              <a:effectLst>
                <a:outerShdw blurRad="241300" dist="241300" dir="5400000" sx="93000" sy="93000" algn="t" rotWithShape="0">
                  <a:schemeClr val="accent1">
                    <a:alpha val="21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487817C7-FCD5-B2A6-D8E7-44463AE5C71D}"/>
                  </a:ext>
                </a:extLst>
              </p:cNvPr>
              <p:cNvSpPr txBox="1"/>
              <p:nvPr/>
            </p:nvSpPr>
            <p:spPr>
              <a:xfrm>
                <a:off x="1213319" y="1926406"/>
                <a:ext cx="150225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FFFFFF"/>
                    </a:solidFill>
                    <a:latin typeface="+mj-ea"/>
                    <a:ea typeface="+mj-ea"/>
                  </a:rPr>
                  <a:t>计划三</a:t>
                </a: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3FD458D5-F28C-50C1-5D0F-252A2CF208DE}"/>
                  </a:ext>
                </a:extLst>
              </p:cNvPr>
              <p:cNvSpPr txBox="1"/>
              <p:nvPr/>
            </p:nvSpPr>
            <p:spPr>
              <a:xfrm>
                <a:off x="1213320" y="2446875"/>
                <a:ext cx="3469017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FFFFFF"/>
                    </a:solidFill>
                  </a:rPr>
                  <a:t>请在这里输入简要工作概述，点击输入简要文字内容，文字内容概括简练，不用多余的修饰。</a:t>
                </a:r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3292D8F8-1624-5DAD-329E-510AA3BC5632}"/>
                </a:ext>
              </a:extLst>
            </p:cNvPr>
            <p:cNvGrpSpPr/>
            <p:nvPr/>
          </p:nvGrpSpPr>
          <p:grpSpPr>
            <a:xfrm>
              <a:off x="8236553" y="3487795"/>
              <a:ext cx="180000" cy="2686447"/>
              <a:chOff x="1037062" y="3487795"/>
              <a:chExt cx="180000" cy="2686447"/>
            </a:xfrm>
          </p:grpSpPr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32976E9D-15A8-F776-22B2-B5F0659F8F24}"/>
                  </a:ext>
                </a:extLst>
              </p:cNvPr>
              <p:cNvSpPr/>
              <p:nvPr/>
            </p:nvSpPr>
            <p:spPr>
              <a:xfrm>
                <a:off x="1037062" y="5994242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16F7FF4E-41BB-7094-3F1B-10F13BE6BAF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7062" y="3487795"/>
                <a:ext cx="1" cy="2506447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3" name="图形 91">
              <a:extLst>
                <a:ext uri="{FF2B5EF4-FFF2-40B4-BE49-F238E27FC236}">
                  <a16:creationId xmlns:a16="http://schemas.microsoft.com/office/drawing/2014/main" id="{829589EF-325C-B4E0-180C-67FBE9B0E4BC}"/>
                </a:ext>
              </a:extLst>
            </p:cNvPr>
            <p:cNvSpPr/>
            <p:nvPr/>
          </p:nvSpPr>
          <p:spPr>
            <a:xfrm>
              <a:off x="8326553" y="1499826"/>
              <a:ext cx="632556" cy="560704"/>
            </a:xfrm>
            <a:custGeom>
              <a:avLst/>
              <a:gdLst>
                <a:gd name="connsiteX0" fmla="*/ 80160 w 868559"/>
                <a:gd name="connsiteY0" fmla="*/ 769901 h 769900"/>
                <a:gd name="connsiteX1" fmla="*/ 23990 w 868559"/>
                <a:gd name="connsiteY1" fmla="*/ 746392 h 769900"/>
                <a:gd name="connsiteX2" fmla="*/ 0 w 868559"/>
                <a:gd name="connsiteY2" fmla="*/ 691090 h 769900"/>
                <a:gd name="connsiteX3" fmla="*/ 0 w 868559"/>
                <a:gd name="connsiteY3" fmla="*/ 208782 h 769900"/>
                <a:gd name="connsiteX4" fmla="*/ 24376 w 868559"/>
                <a:gd name="connsiteY4" fmla="*/ 155406 h 769900"/>
                <a:gd name="connsiteX5" fmla="*/ 80256 w 868559"/>
                <a:gd name="connsiteY5" fmla="*/ 134499 h 769900"/>
                <a:gd name="connsiteX6" fmla="*/ 217260 w 868559"/>
                <a:gd name="connsiteY6" fmla="*/ 134499 h 769900"/>
                <a:gd name="connsiteX7" fmla="*/ 217260 w 868559"/>
                <a:gd name="connsiteY7" fmla="*/ 78907 h 769900"/>
                <a:gd name="connsiteX8" fmla="*/ 302141 w 868559"/>
                <a:gd name="connsiteY8" fmla="*/ 0 h 769900"/>
                <a:gd name="connsiteX9" fmla="*/ 566804 w 868559"/>
                <a:gd name="connsiteY9" fmla="*/ 0 h 769900"/>
                <a:gd name="connsiteX10" fmla="*/ 626923 w 868559"/>
                <a:gd name="connsiteY10" fmla="*/ 23412 h 769900"/>
                <a:gd name="connsiteX11" fmla="*/ 651684 w 868559"/>
                <a:gd name="connsiteY11" fmla="*/ 78907 h 769900"/>
                <a:gd name="connsiteX12" fmla="*/ 651684 w 868559"/>
                <a:gd name="connsiteY12" fmla="*/ 134499 h 769900"/>
                <a:gd name="connsiteX13" fmla="*/ 788399 w 868559"/>
                <a:gd name="connsiteY13" fmla="*/ 134499 h 769900"/>
                <a:gd name="connsiteX14" fmla="*/ 844473 w 868559"/>
                <a:gd name="connsiteY14" fmla="*/ 158007 h 769900"/>
                <a:gd name="connsiteX15" fmla="*/ 868559 w 868559"/>
                <a:gd name="connsiteY15" fmla="*/ 213406 h 769900"/>
                <a:gd name="connsiteX16" fmla="*/ 868559 w 868559"/>
                <a:gd name="connsiteY16" fmla="*/ 690994 h 769900"/>
                <a:gd name="connsiteX17" fmla="*/ 846400 w 868559"/>
                <a:gd name="connsiteY17" fmla="*/ 746200 h 769900"/>
                <a:gd name="connsiteX18" fmla="*/ 788303 w 868559"/>
                <a:gd name="connsiteY18" fmla="*/ 769901 h 769900"/>
                <a:gd name="connsiteX19" fmla="*/ 80160 w 868559"/>
                <a:gd name="connsiteY19" fmla="*/ 769901 h 769900"/>
                <a:gd name="connsiteX20" fmla="*/ 65901 w 868559"/>
                <a:gd name="connsiteY20" fmla="*/ 690801 h 769900"/>
                <a:gd name="connsiteX21" fmla="*/ 80160 w 868559"/>
                <a:gd name="connsiteY21" fmla="*/ 704482 h 769900"/>
                <a:gd name="connsiteX22" fmla="*/ 788399 w 868559"/>
                <a:gd name="connsiteY22" fmla="*/ 704482 h 769900"/>
                <a:gd name="connsiteX23" fmla="*/ 802562 w 868559"/>
                <a:gd name="connsiteY23" fmla="*/ 690897 h 769900"/>
                <a:gd name="connsiteX24" fmla="*/ 802562 w 868559"/>
                <a:gd name="connsiteY24" fmla="*/ 373341 h 769900"/>
                <a:gd name="connsiteX25" fmla="*/ 787147 w 868559"/>
                <a:gd name="connsiteY25" fmla="*/ 379989 h 769900"/>
                <a:gd name="connsiteX26" fmla="*/ 786954 w 868559"/>
                <a:gd name="connsiteY26" fmla="*/ 380085 h 769900"/>
                <a:gd name="connsiteX27" fmla="*/ 509767 w 868559"/>
                <a:gd name="connsiteY27" fmla="*/ 473541 h 769900"/>
                <a:gd name="connsiteX28" fmla="*/ 509767 w 868559"/>
                <a:gd name="connsiteY28" fmla="*/ 494640 h 769900"/>
                <a:gd name="connsiteX29" fmla="*/ 457836 w 868559"/>
                <a:gd name="connsiteY29" fmla="*/ 545800 h 769900"/>
                <a:gd name="connsiteX30" fmla="*/ 410530 w 868559"/>
                <a:gd name="connsiteY30" fmla="*/ 545800 h 769900"/>
                <a:gd name="connsiteX31" fmla="*/ 373822 w 868559"/>
                <a:gd name="connsiteY31" fmla="*/ 530866 h 769900"/>
                <a:gd name="connsiteX32" fmla="*/ 358600 w 868559"/>
                <a:gd name="connsiteY32" fmla="*/ 494640 h 769900"/>
                <a:gd name="connsiteX33" fmla="*/ 358600 w 868559"/>
                <a:gd name="connsiteY33" fmla="*/ 477780 h 769900"/>
                <a:gd name="connsiteX34" fmla="*/ 81701 w 868559"/>
                <a:gd name="connsiteY34" fmla="*/ 375268 h 769900"/>
                <a:gd name="connsiteX35" fmla="*/ 65901 w 868559"/>
                <a:gd name="connsiteY35" fmla="*/ 369487 h 769900"/>
                <a:gd name="connsiteX36" fmla="*/ 65901 w 868559"/>
                <a:gd name="connsiteY36" fmla="*/ 690801 h 769900"/>
                <a:gd name="connsiteX37" fmla="*/ 453212 w 868559"/>
                <a:gd name="connsiteY37" fmla="*/ 489727 h 769900"/>
                <a:gd name="connsiteX38" fmla="*/ 453212 w 868559"/>
                <a:gd name="connsiteY38" fmla="*/ 411205 h 769900"/>
                <a:gd name="connsiteX39" fmla="*/ 415348 w 868559"/>
                <a:gd name="connsiteY39" fmla="*/ 411205 h 769900"/>
                <a:gd name="connsiteX40" fmla="*/ 415348 w 868559"/>
                <a:gd name="connsiteY40" fmla="*/ 489727 h 769900"/>
                <a:gd name="connsiteX41" fmla="*/ 453212 w 868559"/>
                <a:gd name="connsiteY41" fmla="*/ 489727 h 769900"/>
                <a:gd name="connsiteX42" fmla="*/ 358792 w 868559"/>
                <a:gd name="connsiteY42" fmla="*/ 411205 h 769900"/>
                <a:gd name="connsiteX43" fmla="*/ 358792 w 868559"/>
                <a:gd name="connsiteY43" fmla="*/ 406580 h 769900"/>
                <a:gd name="connsiteX44" fmla="*/ 374015 w 868559"/>
                <a:gd name="connsiteY44" fmla="*/ 370258 h 769900"/>
                <a:gd name="connsiteX45" fmla="*/ 410723 w 868559"/>
                <a:gd name="connsiteY45" fmla="*/ 355420 h 769900"/>
                <a:gd name="connsiteX46" fmla="*/ 458029 w 868559"/>
                <a:gd name="connsiteY46" fmla="*/ 355420 h 769900"/>
                <a:gd name="connsiteX47" fmla="*/ 494640 w 868559"/>
                <a:gd name="connsiteY47" fmla="*/ 370354 h 769900"/>
                <a:gd name="connsiteX48" fmla="*/ 509767 w 868559"/>
                <a:gd name="connsiteY48" fmla="*/ 406484 h 769900"/>
                <a:gd name="connsiteX49" fmla="*/ 766432 w 868559"/>
                <a:gd name="connsiteY49" fmla="*/ 315919 h 769900"/>
                <a:gd name="connsiteX50" fmla="*/ 798323 w 868559"/>
                <a:gd name="connsiteY50" fmla="*/ 296842 h 769900"/>
                <a:gd name="connsiteX51" fmla="*/ 801984 w 868559"/>
                <a:gd name="connsiteY51" fmla="*/ 267167 h 769900"/>
                <a:gd name="connsiteX52" fmla="*/ 801984 w 868559"/>
                <a:gd name="connsiteY52" fmla="*/ 213503 h 769900"/>
                <a:gd name="connsiteX53" fmla="*/ 787821 w 868559"/>
                <a:gd name="connsiteY53" fmla="*/ 199822 h 769900"/>
                <a:gd name="connsiteX54" fmla="*/ 77944 w 868559"/>
                <a:gd name="connsiteY54" fmla="*/ 199822 h 769900"/>
                <a:gd name="connsiteX55" fmla="*/ 65997 w 868559"/>
                <a:gd name="connsiteY55" fmla="*/ 213503 h 769900"/>
                <a:gd name="connsiteX56" fmla="*/ 65997 w 868559"/>
                <a:gd name="connsiteY56" fmla="*/ 264470 h 769900"/>
                <a:gd name="connsiteX57" fmla="*/ 70140 w 868559"/>
                <a:gd name="connsiteY57" fmla="*/ 297613 h 769900"/>
                <a:gd name="connsiteX58" fmla="*/ 102416 w 868559"/>
                <a:gd name="connsiteY58" fmla="*/ 320639 h 769900"/>
                <a:gd name="connsiteX59" fmla="*/ 358792 w 868559"/>
                <a:gd name="connsiteY59" fmla="*/ 411205 h 769900"/>
                <a:gd name="connsiteX60" fmla="*/ 585302 w 868559"/>
                <a:gd name="connsiteY60" fmla="*/ 134499 h 769900"/>
                <a:gd name="connsiteX61" fmla="*/ 585302 w 868559"/>
                <a:gd name="connsiteY61" fmla="*/ 78907 h 769900"/>
                <a:gd name="connsiteX62" fmla="*/ 566322 w 868559"/>
                <a:gd name="connsiteY62" fmla="*/ 65226 h 769900"/>
                <a:gd name="connsiteX63" fmla="*/ 302045 w 868559"/>
                <a:gd name="connsiteY63" fmla="*/ 65226 h 769900"/>
                <a:gd name="connsiteX64" fmla="*/ 283161 w 868559"/>
                <a:gd name="connsiteY64" fmla="*/ 78907 h 769900"/>
                <a:gd name="connsiteX65" fmla="*/ 283161 w 868559"/>
                <a:gd name="connsiteY65" fmla="*/ 134499 h 769900"/>
                <a:gd name="connsiteX66" fmla="*/ 585302 w 868559"/>
                <a:gd name="connsiteY66" fmla="*/ 134499 h 7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868559" h="769900">
                  <a:moveTo>
                    <a:pt x="80160" y="769901"/>
                  </a:moveTo>
                  <a:cubicBezTo>
                    <a:pt x="59638" y="769901"/>
                    <a:pt x="39213" y="761326"/>
                    <a:pt x="23990" y="746392"/>
                  </a:cubicBezTo>
                  <a:cubicBezTo>
                    <a:pt x="8767" y="731362"/>
                    <a:pt x="0" y="711226"/>
                    <a:pt x="0" y="691090"/>
                  </a:cubicBezTo>
                  <a:lnTo>
                    <a:pt x="0" y="208782"/>
                  </a:lnTo>
                  <a:cubicBezTo>
                    <a:pt x="0" y="188356"/>
                    <a:pt x="8671" y="169376"/>
                    <a:pt x="24376" y="155406"/>
                  </a:cubicBezTo>
                  <a:cubicBezTo>
                    <a:pt x="39502" y="141918"/>
                    <a:pt x="59349" y="134499"/>
                    <a:pt x="80256" y="134499"/>
                  </a:cubicBezTo>
                  <a:lnTo>
                    <a:pt x="217260" y="134499"/>
                  </a:lnTo>
                  <a:lnTo>
                    <a:pt x="217260" y="78907"/>
                  </a:lnTo>
                  <a:cubicBezTo>
                    <a:pt x="217260" y="35455"/>
                    <a:pt x="255317" y="0"/>
                    <a:pt x="302141" y="0"/>
                  </a:cubicBezTo>
                  <a:lnTo>
                    <a:pt x="566804" y="0"/>
                  </a:lnTo>
                  <a:cubicBezTo>
                    <a:pt x="589541" y="0"/>
                    <a:pt x="610930" y="8286"/>
                    <a:pt x="626923" y="23412"/>
                  </a:cubicBezTo>
                  <a:cubicBezTo>
                    <a:pt x="642628" y="38153"/>
                    <a:pt x="651684" y="58386"/>
                    <a:pt x="651684" y="78907"/>
                  </a:cubicBezTo>
                  <a:lnTo>
                    <a:pt x="651684" y="134499"/>
                  </a:lnTo>
                  <a:lnTo>
                    <a:pt x="788399" y="134499"/>
                  </a:lnTo>
                  <a:cubicBezTo>
                    <a:pt x="808825" y="134499"/>
                    <a:pt x="829250" y="143074"/>
                    <a:pt x="844473" y="158007"/>
                  </a:cubicBezTo>
                  <a:cubicBezTo>
                    <a:pt x="859792" y="173037"/>
                    <a:pt x="868559" y="193174"/>
                    <a:pt x="868559" y="213406"/>
                  </a:cubicBezTo>
                  <a:lnTo>
                    <a:pt x="868559" y="690994"/>
                  </a:lnTo>
                  <a:cubicBezTo>
                    <a:pt x="868559" y="711901"/>
                    <a:pt x="860659" y="731555"/>
                    <a:pt x="846400" y="746200"/>
                  </a:cubicBezTo>
                  <a:cubicBezTo>
                    <a:pt x="831562" y="761422"/>
                    <a:pt x="810944" y="769901"/>
                    <a:pt x="788303" y="769901"/>
                  </a:cubicBezTo>
                  <a:lnTo>
                    <a:pt x="80160" y="769901"/>
                  </a:lnTo>
                  <a:close/>
                  <a:moveTo>
                    <a:pt x="65901" y="690801"/>
                  </a:moveTo>
                  <a:cubicBezTo>
                    <a:pt x="65901" y="699376"/>
                    <a:pt x="71200" y="704482"/>
                    <a:pt x="80160" y="704482"/>
                  </a:cubicBezTo>
                  <a:lnTo>
                    <a:pt x="788399" y="704482"/>
                  </a:lnTo>
                  <a:cubicBezTo>
                    <a:pt x="797263" y="704482"/>
                    <a:pt x="802562" y="699376"/>
                    <a:pt x="802562" y="690897"/>
                  </a:cubicBezTo>
                  <a:lnTo>
                    <a:pt x="802562" y="373341"/>
                  </a:lnTo>
                  <a:cubicBezTo>
                    <a:pt x="797745" y="375653"/>
                    <a:pt x="792639" y="377869"/>
                    <a:pt x="787147" y="379989"/>
                  </a:cubicBezTo>
                  <a:lnTo>
                    <a:pt x="786954" y="380085"/>
                  </a:lnTo>
                  <a:lnTo>
                    <a:pt x="509767" y="473541"/>
                  </a:lnTo>
                  <a:lnTo>
                    <a:pt x="509767" y="494640"/>
                  </a:lnTo>
                  <a:cubicBezTo>
                    <a:pt x="509767" y="522870"/>
                    <a:pt x="486451" y="545800"/>
                    <a:pt x="457836" y="545800"/>
                  </a:cubicBezTo>
                  <a:lnTo>
                    <a:pt x="410530" y="545800"/>
                  </a:lnTo>
                  <a:cubicBezTo>
                    <a:pt x="396656" y="545800"/>
                    <a:pt x="383553" y="540501"/>
                    <a:pt x="373822" y="530866"/>
                  </a:cubicBezTo>
                  <a:cubicBezTo>
                    <a:pt x="363995" y="521232"/>
                    <a:pt x="358600" y="508321"/>
                    <a:pt x="358600" y="494640"/>
                  </a:cubicBezTo>
                  <a:lnTo>
                    <a:pt x="358600" y="477780"/>
                  </a:lnTo>
                  <a:lnTo>
                    <a:pt x="81701" y="375268"/>
                  </a:lnTo>
                  <a:cubicBezTo>
                    <a:pt x="76113" y="373437"/>
                    <a:pt x="70814" y="371510"/>
                    <a:pt x="65901" y="369487"/>
                  </a:cubicBezTo>
                  <a:lnTo>
                    <a:pt x="65901" y="690801"/>
                  </a:lnTo>
                  <a:close/>
                  <a:moveTo>
                    <a:pt x="453212" y="489727"/>
                  </a:moveTo>
                  <a:lnTo>
                    <a:pt x="453212" y="411205"/>
                  </a:lnTo>
                  <a:lnTo>
                    <a:pt x="415348" y="411205"/>
                  </a:lnTo>
                  <a:lnTo>
                    <a:pt x="415348" y="489727"/>
                  </a:lnTo>
                  <a:lnTo>
                    <a:pt x="453212" y="489727"/>
                  </a:lnTo>
                  <a:close/>
                  <a:moveTo>
                    <a:pt x="358792" y="411205"/>
                  </a:moveTo>
                  <a:lnTo>
                    <a:pt x="358792" y="406580"/>
                  </a:lnTo>
                  <a:cubicBezTo>
                    <a:pt x="358792" y="392803"/>
                    <a:pt x="364188" y="379892"/>
                    <a:pt x="374015" y="370258"/>
                  </a:cubicBezTo>
                  <a:cubicBezTo>
                    <a:pt x="383746" y="360719"/>
                    <a:pt x="396849" y="355420"/>
                    <a:pt x="410723" y="355420"/>
                  </a:cubicBezTo>
                  <a:lnTo>
                    <a:pt x="458029" y="355420"/>
                  </a:lnTo>
                  <a:cubicBezTo>
                    <a:pt x="471903" y="355420"/>
                    <a:pt x="484909" y="360719"/>
                    <a:pt x="494640" y="370354"/>
                  </a:cubicBezTo>
                  <a:cubicBezTo>
                    <a:pt x="504371" y="379989"/>
                    <a:pt x="509670" y="392803"/>
                    <a:pt x="509767" y="406484"/>
                  </a:cubicBezTo>
                  <a:lnTo>
                    <a:pt x="766432" y="315919"/>
                  </a:lnTo>
                  <a:cubicBezTo>
                    <a:pt x="784835" y="308885"/>
                    <a:pt x="794469" y="303201"/>
                    <a:pt x="798323" y="296842"/>
                  </a:cubicBezTo>
                  <a:cubicBezTo>
                    <a:pt x="802080" y="290676"/>
                    <a:pt x="802080" y="281330"/>
                    <a:pt x="801984" y="267167"/>
                  </a:cubicBezTo>
                  <a:lnTo>
                    <a:pt x="801984" y="213503"/>
                  </a:lnTo>
                  <a:cubicBezTo>
                    <a:pt x="801984" y="212925"/>
                    <a:pt x="801791" y="199822"/>
                    <a:pt x="787821" y="199822"/>
                  </a:cubicBezTo>
                  <a:lnTo>
                    <a:pt x="77944" y="199822"/>
                  </a:lnTo>
                  <a:cubicBezTo>
                    <a:pt x="70429" y="200689"/>
                    <a:pt x="65997" y="205602"/>
                    <a:pt x="65997" y="213503"/>
                  </a:cubicBezTo>
                  <a:lnTo>
                    <a:pt x="65997" y="264470"/>
                  </a:lnTo>
                  <a:cubicBezTo>
                    <a:pt x="65997" y="279692"/>
                    <a:pt x="65997" y="289809"/>
                    <a:pt x="70140" y="297613"/>
                  </a:cubicBezTo>
                  <a:cubicBezTo>
                    <a:pt x="74475" y="305706"/>
                    <a:pt x="84110" y="312546"/>
                    <a:pt x="102416" y="320639"/>
                  </a:cubicBezTo>
                  <a:lnTo>
                    <a:pt x="358792" y="411205"/>
                  </a:lnTo>
                  <a:close/>
                  <a:moveTo>
                    <a:pt x="585302" y="134499"/>
                  </a:moveTo>
                  <a:lnTo>
                    <a:pt x="585302" y="78907"/>
                  </a:lnTo>
                  <a:cubicBezTo>
                    <a:pt x="585302" y="75535"/>
                    <a:pt x="585302" y="65226"/>
                    <a:pt x="566322" y="65226"/>
                  </a:cubicBezTo>
                  <a:lnTo>
                    <a:pt x="302045" y="65226"/>
                  </a:lnTo>
                  <a:cubicBezTo>
                    <a:pt x="292892" y="65226"/>
                    <a:pt x="283161" y="70718"/>
                    <a:pt x="283161" y="78907"/>
                  </a:cubicBezTo>
                  <a:lnTo>
                    <a:pt x="283161" y="134499"/>
                  </a:lnTo>
                  <a:lnTo>
                    <a:pt x="585302" y="13449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279400" dist="165100" dir="5400000" sx="95000" sy="95000" algn="t" rotWithShape="0">
                <a:schemeClr val="accent1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037925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715E1E2-10FD-3136-74CF-E11B404C04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6870" y="1474273"/>
            <a:ext cx="5524500" cy="673133"/>
          </a:xfrm>
        </p:spPr>
        <p:txBody>
          <a:bodyPr lIns="0" tIns="45720" rIns="91440" bIns="45720"/>
          <a:lstStyle/>
          <a:p>
            <a:r>
              <a:rPr lang="zh-CN" altLang="en-US" dirty="0"/>
              <a:t>商务立体简约插画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1998BAB-4916-8EEA-ED25-DAEDF8F966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6870" y="2066635"/>
            <a:ext cx="7287696" cy="1399037"/>
          </a:xfrm>
        </p:spPr>
        <p:txBody>
          <a:bodyPr lIns="0" tIns="45720" rIns="91440" bIns="45720"/>
          <a:lstStyle/>
          <a:p>
            <a:r>
              <a:rPr lang="zh-CN" altLang="en-US" dirty="0"/>
              <a:t>谢谢您的聆听！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F7CBC5-F33A-4844-6273-BFFEBCB5176E}"/>
              </a:ext>
            </a:extLst>
          </p:cNvPr>
          <p:cNvSpPr txBox="1"/>
          <p:nvPr/>
        </p:nvSpPr>
        <p:spPr>
          <a:xfrm>
            <a:off x="666870" y="3334434"/>
            <a:ext cx="6090129" cy="461665"/>
          </a:xfrm>
          <a:prstGeom prst="rect">
            <a:avLst/>
          </a:prstGeom>
          <a:noFill/>
        </p:spPr>
        <p:txBody>
          <a:bodyPr wrap="none" lIns="0" tIns="45720" rIns="91440" bIns="45720" rtlCol="0">
            <a:spAutoFit/>
          </a:bodyPr>
          <a:lstStyle/>
          <a:p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工作总结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|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年终汇报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|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项目总结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|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工作计划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76BC39-7FEF-EB76-60C0-343EE309580D}"/>
              </a:ext>
            </a:extLst>
          </p:cNvPr>
          <p:cNvSpPr txBox="1"/>
          <p:nvPr/>
        </p:nvSpPr>
        <p:spPr>
          <a:xfrm>
            <a:off x="660401" y="3932770"/>
            <a:ext cx="5954198" cy="646331"/>
          </a:xfrm>
          <a:prstGeom prst="rect">
            <a:avLst/>
          </a:prstGeom>
          <a:noFill/>
        </p:spPr>
        <p:txBody>
          <a:bodyPr wrap="square" lIns="0" tIns="45720" rIns="91440" bIns="45720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urna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.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433ED84-96B2-5F9F-25A9-906649ADA762}"/>
              </a:ext>
            </a:extLst>
          </p:cNvPr>
          <p:cNvGrpSpPr/>
          <p:nvPr/>
        </p:nvGrpSpPr>
        <p:grpSpPr>
          <a:xfrm>
            <a:off x="660401" y="4992737"/>
            <a:ext cx="2578100" cy="533400"/>
            <a:chOff x="660401" y="5030837"/>
            <a:chExt cx="2578100" cy="53340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90EB3CEF-97CE-F9E4-559F-2290D0725FD8}"/>
                </a:ext>
              </a:extLst>
            </p:cNvPr>
            <p:cNvSpPr/>
            <p:nvPr/>
          </p:nvSpPr>
          <p:spPr>
            <a:xfrm>
              <a:off x="660401" y="5030837"/>
              <a:ext cx="2578100" cy="533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EDF2E13-1136-97FD-CA94-4E31017F355F}"/>
                </a:ext>
              </a:extLst>
            </p:cNvPr>
            <p:cNvSpPr txBox="1"/>
            <p:nvPr/>
          </p:nvSpPr>
          <p:spPr>
            <a:xfrm>
              <a:off x="1343846" y="5128260"/>
              <a:ext cx="13564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FFFFFF"/>
                  </a:solidFill>
                  <a:latin typeface="+mn-ea"/>
                </a:rPr>
                <a:t>汇报人：</a:t>
              </a:r>
              <a:r>
                <a:rPr lang="en-US" altLang="zh-CN" sz="1600" dirty="0">
                  <a:solidFill>
                    <a:srgbClr val="FFFFFF"/>
                  </a:solidFill>
                  <a:latin typeface="+mn-ea"/>
                </a:rPr>
                <a:t>XXX</a:t>
              </a: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E58CABC1-8188-46AF-971D-362A1F39EA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13473" y="5069177"/>
              <a:ext cx="456720" cy="45672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28C157B-5C08-D582-7F52-CD5F58F088E3}"/>
              </a:ext>
            </a:extLst>
          </p:cNvPr>
          <p:cNvGrpSpPr/>
          <p:nvPr/>
        </p:nvGrpSpPr>
        <p:grpSpPr>
          <a:xfrm>
            <a:off x="3659704" y="4992737"/>
            <a:ext cx="2578100" cy="533400"/>
            <a:chOff x="3659704" y="5030837"/>
            <a:chExt cx="2578100" cy="533400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6B71E8BA-77B0-6794-E5AF-376D85D845D5}"/>
                </a:ext>
              </a:extLst>
            </p:cNvPr>
            <p:cNvSpPr/>
            <p:nvPr/>
          </p:nvSpPr>
          <p:spPr>
            <a:xfrm>
              <a:off x="3659704" y="5030837"/>
              <a:ext cx="2578100" cy="533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2CD40E6-34FA-0379-1282-E4AC11445B0C}"/>
                </a:ext>
              </a:extLst>
            </p:cNvPr>
            <p:cNvSpPr txBox="1"/>
            <p:nvPr/>
          </p:nvSpPr>
          <p:spPr>
            <a:xfrm>
              <a:off x="4282171" y="5128260"/>
              <a:ext cx="17892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FFFFFF"/>
                  </a:solidFill>
                  <a:latin typeface="+mn-ea"/>
                </a:rPr>
                <a:t>时间：</a:t>
              </a:r>
              <a:r>
                <a:rPr lang="en-US" altLang="zh-CN" sz="1600" dirty="0">
                  <a:solidFill>
                    <a:srgbClr val="FFFFFF"/>
                  </a:solidFill>
                  <a:latin typeface="+mn-ea"/>
                </a:rPr>
                <a:t>20XX</a:t>
              </a:r>
              <a:r>
                <a:rPr lang="zh-CN" altLang="en-US" sz="1600" dirty="0">
                  <a:solidFill>
                    <a:srgbClr val="FFFFFF"/>
                  </a:solidFill>
                  <a:latin typeface="+mn-ea"/>
                </a:rPr>
                <a:t>年</a:t>
              </a:r>
              <a:r>
                <a:rPr lang="en-US" altLang="zh-CN" sz="1600" dirty="0">
                  <a:solidFill>
                    <a:srgbClr val="FFFFFF"/>
                  </a:solidFill>
                  <a:latin typeface="+mn-ea"/>
                </a:rPr>
                <a:t>X</a:t>
              </a:r>
              <a:r>
                <a:rPr lang="zh-CN" altLang="en-US" sz="1600" dirty="0">
                  <a:solidFill>
                    <a:srgbClr val="FFFFFF"/>
                  </a:solidFill>
                  <a:latin typeface="+mn-ea"/>
                </a:rPr>
                <a:t>月</a:t>
              </a:r>
            </a:p>
          </p:txBody>
        </p:sp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0BC69837-72AB-77D0-299B-5FC959E644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800446" y="5081232"/>
              <a:ext cx="432610" cy="4326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56934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823" y="713894"/>
            <a:ext cx="1777291" cy="1777291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80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王禧</a:t>
            </a:r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-</a:t>
            </a:r>
            <a:r>
              <a:rPr lang="en-US" altLang="zh-CN" sz="28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cici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我图网认证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3" y="1995051"/>
            <a:ext cx="4352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设计就业实战班第五期学员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3584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欢迎加微信交流：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Apr25-Cici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Apr25-Cici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>
            <a:extLst>
              <a:ext uri="{FF2B5EF4-FFF2-40B4-BE49-F238E27FC236}">
                <a16:creationId xmlns:a16="http://schemas.microsoft.com/office/drawing/2014/main" id="{88952130-CF88-0901-14AB-6563ECEA0C5A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7B494BEA-0E57-F613-457B-B1FD00E5298E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B0A57E4B-F5AE-A9F7-1BAC-EAA4BAA1E793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6012A12F-8C5E-2DC3-0681-BBD79F523FFA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73769B7B-3655-8CB0-CDF4-25766D7E76E8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B95C07DC-F553-E8C9-304B-760367C2E10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: 圆角 73">
                <a:extLst>
                  <a:ext uri="{FF2B5EF4-FFF2-40B4-BE49-F238E27FC236}">
                    <a16:creationId xmlns:a16="http://schemas.microsoft.com/office/drawing/2014/main" id="{906A1EE6-BF25-E41D-9EBA-AF30921FD30E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17CEF9EB-54C5-B531-1DAB-56B38B7183FA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05C3E3E3-C5C3-EFD8-519B-23F949B9B5EB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14B060FA-BE07-09EF-CABA-046D79BCB2A3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: 圆角 70">
                <a:extLst>
                  <a:ext uri="{FF2B5EF4-FFF2-40B4-BE49-F238E27FC236}">
                    <a16:creationId xmlns:a16="http://schemas.microsoft.com/office/drawing/2014/main" id="{D194B77C-2EAB-1E1D-DE56-262DF640E190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" name="lighbulb-with-filament_18634">
            <a:extLst>
              <a:ext uri="{FF2B5EF4-FFF2-40B4-BE49-F238E27FC236}">
                <a16:creationId xmlns:a16="http://schemas.microsoft.com/office/drawing/2014/main" id="{916821DE-6833-C75C-46C0-20F9701F5C17}"/>
              </a:ext>
            </a:extLst>
          </p:cNvPr>
          <p:cNvSpPr/>
          <p:nvPr/>
        </p:nvSpPr>
        <p:spPr>
          <a:xfrm>
            <a:off x="3225905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F49AE6E-518D-F6ED-D068-D49F9C375D56}"/>
              </a:ext>
            </a:extLst>
          </p:cNvPr>
          <p:cNvSpPr/>
          <p:nvPr/>
        </p:nvSpPr>
        <p:spPr>
          <a:xfrm>
            <a:off x="4746111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Cici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6" name="图形 55">
            <a:hlinkClick r:id="rId4"/>
            <a:extLst>
              <a:ext uri="{FF2B5EF4-FFF2-40B4-BE49-F238E27FC236}">
                <a16:creationId xmlns:a16="http://schemas.microsoft.com/office/drawing/2014/main" id="{541FE725-9379-4A77-06D4-8A809240A5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57" name="十字形 56">
            <a:extLst>
              <a:ext uri="{FF2B5EF4-FFF2-40B4-BE49-F238E27FC236}">
                <a16:creationId xmlns:a16="http://schemas.microsoft.com/office/drawing/2014/main" id="{413DE95D-EBBF-5811-D7A6-759F739E74A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" name="图片 57">
            <a:hlinkClick r:id="rId7"/>
            <a:extLst>
              <a:ext uri="{FF2B5EF4-FFF2-40B4-BE49-F238E27FC236}">
                <a16:creationId xmlns:a16="http://schemas.microsoft.com/office/drawing/2014/main" id="{68A4CF74-1128-806E-D750-44E0EB6983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59" name="文本框 58">
            <a:extLst>
              <a:ext uri="{FF2B5EF4-FFF2-40B4-BE49-F238E27FC236}">
                <a16:creationId xmlns:a16="http://schemas.microsoft.com/office/drawing/2014/main" id="{C1EFB224-D69B-5F39-60D2-72AD411A7BCE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F25594-235B-4D8A-1934-4A050919135B}"/>
              </a:ext>
            </a:extLst>
          </p:cNvPr>
          <p:cNvSpPr txBox="1"/>
          <p:nvPr/>
        </p:nvSpPr>
        <p:spPr>
          <a:xfrm>
            <a:off x="4026564" y="3146713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055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FF23C416-CA19-9A12-FAC7-DBDF01C86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dirty="0"/>
              <a:t>目录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BBF2DE-73AF-E283-241E-37D3074A9DA3}"/>
              </a:ext>
            </a:extLst>
          </p:cNvPr>
          <p:cNvSpPr txBox="1"/>
          <p:nvPr/>
        </p:nvSpPr>
        <p:spPr>
          <a:xfrm>
            <a:off x="5157282" y="1428066"/>
            <a:ext cx="1984967" cy="4127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CONTENTS</a:t>
            </a:r>
            <a:endParaRPr lang="zh-CN" altLang="en-US" spc="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6501E92-98F2-027F-D57C-05E92B3A6E84}"/>
              </a:ext>
            </a:extLst>
          </p:cNvPr>
          <p:cNvGrpSpPr/>
          <p:nvPr/>
        </p:nvGrpSpPr>
        <p:grpSpPr>
          <a:xfrm>
            <a:off x="660400" y="2057401"/>
            <a:ext cx="2547529" cy="3409950"/>
            <a:chOff x="660400" y="2057401"/>
            <a:chExt cx="2547529" cy="3409950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CE2AA781-754D-0CFA-3F2E-51F8AB1F42CA}"/>
                </a:ext>
              </a:extLst>
            </p:cNvPr>
            <p:cNvSpPr/>
            <p:nvPr/>
          </p:nvSpPr>
          <p:spPr>
            <a:xfrm>
              <a:off x="660400" y="2057401"/>
              <a:ext cx="2547529" cy="3409950"/>
            </a:xfrm>
            <a:prstGeom prst="roundRect">
              <a:avLst>
                <a:gd name="adj" fmla="val 9421"/>
              </a:avLst>
            </a:prstGeom>
            <a:solidFill>
              <a:srgbClr val="FFFFFF"/>
            </a:solidFill>
            <a:ln>
              <a:noFill/>
            </a:ln>
            <a:effectLst>
              <a:outerShdw blurRad="228600" dist="165100" dir="5400000" sx="98000" sy="98000" algn="t" rotWithShape="0">
                <a:schemeClr val="accent1"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92BBC88-81B7-DAD9-90A5-08D96C0CAD04}"/>
                </a:ext>
              </a:extLst>
            </p:cNvPr>
            <p:cNvGrpSpPr/>
            <p:nvPr/>
          </p:nvGrpSpPr>
          <p:grpSpPr>
            <a:xfrm>
              <a:off x="1348207" y="2495550"/>
              <a:ext cx="1171914" cy="1171914"/>
              <a:chOff x="1247436" y="2495550"/>
              <a:chExt cx="1171914" cy="1171914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4BA5D915-FB59-A11D-F835-D4B6C807F14E}"/>
                  </a:ext>
                </a:extLst>
              </p:cNvPr>
              <p:cNvSpPr/>
              <p:nvPr/>
            </p:nvSpPr>
            <p:spPr>
              <a:xfrm>
                <a:off x="1247436" y="2495550"/>
                <a:ext cx="1171914" cy="1171914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 dirty="0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C828D00-E56C-571E-070E-85055694738F}"/>
                  </a:ext>
                </a:extLst>
              </p:cNvPr>
              <p:cNvSpPr txBox="1"/>
              <p:nvPr/>
            </p:nvSpPr>
            <p:spPr>
              <a:xfrm>
                <a:off x="1513434" y="2757797"/>
                <a:ext cx="639919" cy="647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3200" b="1" dirty="0">
                    <a:solidFill>
                      <a:srgbClr val="FFFFFF"/>
                    </a:solidFill>
                  </a:rPr>
                  <a:t>01</a:t>
                </a:r>
                <a:endParaRPr lang="zh-CN" altLang="en-US" sz="3200" b="1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E652E07-FCF0-68B3-2517-C98FC0C0A7EF}"/>
                </a:ext>
              </a:extLst>
            </p:cNvPr>
            <p:cNvSpPr txBox="1"/>
            <p:nvPr/>
          </p:nvSpPr>
          <p:spPr>
            <a:xfrm>
              <a:off x="1123686" y="4058798"/>
              <a:ext cx="1620957" cy="589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800" dirty="0">
                  <a:solidFill>
                    <a:srgbClr val="404040"/>
                  </a:solidFill>
                  <a:latin typeface="+mj-ea"/>
                  <a:ea typeface="+mj-ea"/>
                </a:rPr>
                <a:t>工作概述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CB1E943-76B4-BA8D-19CD-C4B7C7F4D9E6}"/>
                </a:ext>
              </a:extLst>
            </p:cNvPr>
            <p:cNvSpPr txBox="1"/>
            <p:nvPr/>
          </p:nvSpPr>
          <p:spPr>
            <a:xfrm>
              <a:off x="764613" y="4578835"/>
              <a:ext cx="2339102" cy="4045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dirty="0">
                  <a:solidFill>
                    <a:schemeClr val="bg1">
                      <a:lumMod val="85000"/>
                    </a:schemeClr>
                  </a:solidFill>
                </a:rPr>
                <a:t>Overview of the work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CBEF793-66F9-1D13-0437-225B88E77EE1}"/>
              </a:ext>
            </a:extLst>
          </p:cNvPr>
          <p:cNvGrpSpPr/>
          <p:nvPr/>
        </p:nvGrpSpPr>
        <p:grpSpPr>
          <a:xfrm>
            <a:off x="3448067" y="2057401"/>
            <a:ext cx="2547529" cy="3409950"/>
            <a:chOff x="3448067" y="2057401"/>
            <a:chExt cx="2547529" cy="3409950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2FE28B51-150C-C1BE-5C93-255962FB6676}"/>
                </a:ext>
              </a:extLst>
            </p:cNvPr>
            <p:cNvSpPr/>
            <p:nvPr/>
          </p:nvSpPr>
          <p:spPr>
            <a:xfrm>
              <a:off x="3448067" y="2057401"/>
              <a:ext cx="2547529" cy="3409950"/>
            </a:xfrm>
            <a:prstGeom prst="roundRect">
              <a:avLst>
                <a:gd name="adj" fmla="val 9421"/>
              </a:avLst>
            </a:prstGeom>
            <a:solidFill>
              <a:srgbClr val="FFFFFF"/>
            </a:solidFill>
            <a:ln>
              <a:noFill/>
            </a:ln>
            <a:effectLst>
              <a:outerShdw blurRad="228600" dist="165100" dir="5400000" sx="98000" sy="98000" algn="t" rotWithShape="0">
                <a:schemeClr val="accent1"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8924DEC-D738-3F57-0B07-E1FA73B8F432}"/>
                </a:ext>
              </a:extLst>
            </p:cNvPr>
            <p:cNvGrpSpPr/>
            <p:nvPr/>
          </p:nvGrpSpPr>
          <p:grpSpPr>
            <a:xfrm>
              <a:off x="4135874" y="2495550"/>
              <a:ext cx="1171914" cy="1171914"/>
              <a:chOff x="4098448" y="2495550"/>
              <a:chExt cx="1171914" cy="1171914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A0201C67-8F42-41C9-DA11-4FB17C6AF359}"/>
                  </a:ext>
                </a:extLst>
              </p:cNvPr>
              <p:cNvSpPr/>
              <p:nvPr/>
            </p:nvSpPr>
            <p:spPr>
              <a:xfrm>
                <a:off x="4098448" y="2495550"/>
                <a:ext cx="1171914" cy="117191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 dirty="0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F5F4C728-CCE1-734A-919E-86F43186DFFE}"/>
                  </a:ext>
                </a:extLst>
              </p:cNvPr>
              <p:cNvSpPr txBox="1"/>
              <p:nvPr/>
            </p:nvSpPr>
            <p:spPr>
              <a:xfrm>
                <a:off x="4364446" y="2757797"/>
                <a:ext cx="639919" cy="647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3200" b="1" dirty="0">
                    <a:solidFill>
                      <a:srgbClr val="FFFFFF"/>
                    </a:solidFill>
                  </a:rPr>
                  <a:t>02</a:t>
                </a:r>
                <a:endParaRPr lang="zh-CN" altLang="en-US" sz="3200" b="1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69A5405-AAD2-B402-E88C-633D821EBF85}"/>
                </a:ext>
              </a:extLst>
            </p:cNvPr>
            <p:cNvSpPr txBox="1"/>
            <p:nvPr/>
          </p:nvSpPr>
          <p:spPr>
            <a:xfrm>
              <a:off x="3911353" y="4058798"/>
              <a:ext cx="1620957" cy="589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800" dirty="0">
                  <a:solidFill>
                    <a:srgbClr val="404040"/>
                  </a:solidFill>
                  <a:latin typeface="+mj-ea"/>
                  <a:ea typeface="+mj-ea"/>
                </a:rPr>
                <a:t>工作成果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E7857C5-57BC-CFC9-62A7-2849E80FC9E4}"/>
                </a:ext>
              </a:extLst>
            </p:cNvPr>
            <p:cNvSpPr txBox="1"/>
            <p:nvPr/>
          </p:nvSpPr>
          <p:spPr>
            <a:xfrm>
              <a:off x="3932673" y="4578835"/>
              <a:ext cx="1578317" cy="4045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dirty="0">
                  <a:solidFill>
                    <a:schemeClr val="bg1">
                      <a:lumMod val="85000"/>
                    </a:schemeClr>
                  </a:solidFill>
                </a:rPr>
                <a:t>Work Product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59DCECE-0549-C936-00FA-4CAD53180031}"/>
              </a:ext>
            </a:extLst>
          </p:cNvPr>
          <p:cNvGrpSpPr/>
          <p:nvPr/>
        </p:nvGrpSpPr>
        <p:grpSpPr>
          <a:xfrm>
            <a:off x="6235734" y="2057401"/>
            <a:ext cx="2547529" cy="3409950"/>
            <a:chOff x="6235734" y="2057401"/>
            <a:chExt cx="2547529" cy="3409950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3114C708-B7BC-9D2E-34E9-37AC0E3C98BB}"/>
                </a:ext>
              </a:extLst>
            </p:cNvPr>
            <p:cNvSpPr/>
            <p:nvPr/>
          </p:nvSpPr>
          <p:spPr>
            <a:xfrm>
              <a:off x="6235734" y="2057401"/>
              <a:ext cx="2547529" cy="3409950"/>
            </a:xfrm>
            <a:prstGeom prst="roundRect">
              <a:avLst>
                <a:gd name="adj" fmla="val 9421"/>
              </a:avLst>
            </a:prstGeom>
            <a:solidFill>
              <a:srgbClr val="FFFFFF"/>
            </a:solidFill>
            <a:ln>
              <a:noFill/>
            </a:ln>
            <a:effectLst>
              <a:outerShdw blurRad="228600" dist="165100" dir="5400000" sx="98000" sy="98000" algn="t" rotWithShape="0">
                <a:schemeClr val="accent1"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F0D4489B-3893-F96B-05B2-C1C5048610F8}"/>
                </a:ext>
              </a:extLst>
            </p:cNvPr>
            <p:cNvGrpSpPr/>
            <p:nvPr/>
          </p:nvGrpSpPr>
          <p:grpSpPr>
            <a:xfrm>
              <a:off x="6923541" y="2495550"/>
              <a:ext cx="1171914" cy="1171914"/>
              <a:chOff x="6921636" y="2495550"/>
              <a:chExt cx="1171914" cy="1171914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EA18801E-ACB5-A94E-E20A-99D4B44A2995}"/>
                  </a:ext>
                </a:extLst>
              </p:cNvPr>
              <p:cNvSpPr/>
              <p:nvPr/>
            </p:nvSpPr>
            <p:spPr>
              <a:xfrm>
                <a:off x="6921636" y="2495550"/>
                <a:ext cx="1171914" cy="1171914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 dirty="0"/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69B54D82-3A5E-97FC-29B8-2F4696FC9C39}"/>
                  </a:ext>
                </a:extLst>
              </p:cNvPr>
              <p:cNvSpPr txBox="1"/>
              <p:nvPr/>
            </p:nvSpPr>
            <p:spPr>
              <a:xfrm>
                <a:off x="7187634" y="2757797"/>
                <a:ext cx="639919" cy="647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3200" b="1" dirty="0">
                    <a:solidFill>
                      <a:srgbClr val="FFFFFF"/>
                    </a:solidFill>
                  </a:rPr>
                  <a:t>03</a:t>
                </a:r>
                <a:endParaRPr lang="zh-CN" altLang="en-US" sz="3200" b="1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DF682EF-3D34-D317-3984-7C23C1A2083B}"/>
                </a:ext>
              </a:extLst>
            </p:cNvPr>
            <p:cNvSpPr txBox="1"/>
            <p:nvPr/>
          </p:nvSpPr>
          <p:spPr>
            <a:xfrm>
              <a:off x="6699020" y="4058798"/>
              <a:ext cx="1620957" cy="589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800" dirty="0">
                  <a:solidFill>
                    <a:srgbClr val="404040"/>
                  </a:solidFill>
                  <a:latin typeface="+mj-ea"/>
                  <a:ea typeface="+mj-ea"/>
                </a:rPr>
                <a:t>工作不足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AE5DEBC-A9BC-96FA-01A9-7E0C45EBCADE}"/>
                </a:ext>
              </a:extLst>
            </p:cNvPr>
            <p:cNvSpPr txBox="1"/>
            <p:nvPr/>
          </p:nvSpPr>
          <p:spPr>
            <a:xfrm>
              <a:off x="6731080" y="4578835"/>
              <a:ext cx="1556836" cy="4045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dirty="0">
                  <a:solidFill>
                    <a:schemeClr val="bg1">
                      <a:lumMod val="85000"/>
                    </a:schemeClr>
                  </a:solidFill>
                </a:rPr>
                <a:t>Underworked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AAD914C-266C-8D36-428B-9F2D05FF46E7}"/>
              </a:ext>
            </a:extLst>
          </p:cNvPr>
          <p:cNvGrpSpPr/>
          <p:nvPr/>
        </p:nvGrpSpPr>
        <p:grpSpPr>
          <a:xfrm>
            <a:off x="9023400" y="2057401"/>
            <a:ext cx="2547529" cy="3409950"/>
            <a:chOff x="9023400" y="2057401"/>
            <a:chExt cx="2547529" cy="3409950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750B3D48-6427-F9D8-EF51-D7229334AF99}"/>
                </a:ext>
              </a:extLst>
            </p:cNvPr>
            <p:cNvSpPr/>
            <p:nvPr/>
          </p:nvSpPr>
          <p:spPr>
            <a:xfrm>
              <a:off x="9023400" y="2057401"/>
              <a:ext cx="2547529" cy="3409950"/>
            </a:xfrm>
            <a:prstGeom prst="roundRect">
              <a:avLst>
                <a:gd name="adj" fmla="val 9421"/>
              </a:avLst>
            </a:prstGeom>
            <a:solidFill>
              <a:srgbClr val="FFFFFF"/>
            </a:solidFill>
            <a:ln>
              <a:noFill/>
            </a:ln>
            <a:effectLst>
              <a:outerShdw blurRad="228600" dist="165100" dir="5400000" sx="98000" sy="98000" algn="t" rotWithShape="0">
                <a:schemeClr val="accent1">
                  <a:alpha val="2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61F7E3B6-40A3-FDAB-EB67-D2D39503DFDE}"/>
                </a:ext>
              </a:extLst>
            </p:cNvPr>
            <p:cNvGrpSpPr/>
            <p:nvPr/>
          </p:nvGrpSpPr>
          <p:grpSpPr>
            <a:xfrm>
              <a:off x="9711207" y="2495550"/>
              <a:ext cx="1171914" cy="1171914"/>
              <a:chOff x="9744824" y="2495550"/>
              <a:chExt cx="1171914" cy="1171914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83CC04DF-0700-E36D-6CF6-A19384CB4E29}"/>
                  </a:ext>
                </a:extLst>
              </p:cNvPr>
              <p:cNvSpPr/>
              <p:nvPr/>
            </p:nvSpPr>
            <p:spPr>
              <a:xfrm>
                <a:off x="9744824" y="2495550"/>
                <a:ext cx="1171914" cy="117191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 dirty="0"/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98822401-B8AB-6248-1E29-918D79E22A5F}"/>
                  </a:ext>
                </a:extLst>
              </p:cNvPr>
              <p:cNvSpPr txBox="1"/>
              <p:nvPr/>
            </p:nvSpPr>
            <p:spPr>
              <a:xfrm>
                <a:off x="10010822" y="2757797"/>
                <a:ext cx="639919" cy="647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3200" b="1" dirty="0">
                    <a:solidFill>
                      <a:srgbClr val="FFFFFF"/>
                    </a:solidFill>
                  </a:rPr>
                  <a:t>04</a:t>
                </a:r>
                <a:endParaRPr lang="zh-CN" altLang="en-US" sz="3200" b="1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8E96C94-70E3-5AD0-47EA-836E21C102DA}"/>
                </a:ext>
              </a:extLst>
            </p:cNvPr>
            <p:cNvSpPr txBox="1"/>
            <p:nvPr/>
          </p:nvSpPr>
          <p:spPr>
            <a:xfrm>
              <a:off x="9486686" y="4058798"/>
              <a:ext cx="1620957" cy="589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800" dirty="0">
                  <a:solidFill>
                    <a:srgbClr val="404040"/>
                  </a:solidFill>
                  <a:latin typeface="+mj-ea"/>
                  <a:ea typeface="+mj-ea"/>
                </a:rPr>
                <a:t>工作计划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EFC0B7D-10C4-B648-0F49-727078907FF8}"/>
                </a:ext>
              </a:extLst>
            </p:cNvPr>
            <p:cNvSpPr txBox="1"/>
            <p:nvPr/>
          </p:nvSpPr>
          <p:spPr>
            <a:xfrm>
              <a:off x="9687542" y="4578835"/>
              <a:ext cx="1219245" cy="4045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dirty="0">
                  <a:solidFill>
                    <a:schemeClr val="bg1">
                      <a:lumMod val="85000"/>
                    </a:schemeClr>
                  </a:solidFill>
                </a:rPr>
                <a:t>Work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2997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59CAA999-906C-55C7-E2AE-373397EFDD0C}"/>
              </a:ext>
            </a:extLst>
          </p:cNvPr>
          <p:cNvGrpSpPr/>
          <p:nvPr/>
        </p:nvGrpSpPr>
        <p:grpSpPr>
          <a:xfrm>
            <a:off x="660400" y="1778836"/>
            <a:ext cx="2578100" cy="533400"/>
            <a:chOff x="3659704" y="5040699"/>
            <a:chExt cx="2578100" cy="533400"/>
          </a:xfrm>
          <a:effectLst>
            <a:outerShdw blurRad="190500" dist="88900" dir="5400000" sx="95000" sy="95000" algn="t" rotWithShape="0">
              <a:schemeClr val="accent2">
                <a:lumMod val="75000"/>
                <a:alpha val="27000"/>
              </a:schemeClr>
            </a:outerShdw>
          </a:effectLst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86549306-7C76-897A-419F-CCF822C345B1}"/>
                </a:ext>
              </a:extLst>
            </p:cNvPr>
            <p:cNvSpPr/>
            <p:nvPr/>
          </p:nvSpPr>
          <p:spPr>
            <a:xfrm>
              <a:off x="3659704" y="5040699"/>
              <a:ext cx="2578100" cy="533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24239FF-678E-9F29-C016-BF13CE2FEC48}"/>
                </a:ext>
              </a:extLst>
            </p:cNvPr>
            <p:cNvSpPr txBox="1"/>
            <p:nvPr/>
          </p:nvSpPr>
          <p:spPr>
            <a:xfrm>
              <a:off x="4240868" y="5048771"/>
              <a:ext cx="1415772" cy="5172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dirty="0">
                  <a:solidFill>
                    <a:srgbClr val="FFFFFF"/>
                  </a:solidFill>
                  <a:latin typeface="+mj-lt"/>
                </a:rPr>
                <a:t>第一章节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14A95019-2BCC-C5C8-EC3E-7B86804B495D}"/>
              </a:ext>
            </a:extLst>
          </p:cNvPr>
          <p:cNvSpPr txBox="1"/>
          <p:nvPr/>
        </p:nvSpPr>
        <p:spPr>
          <a:xfrm>
            <a:off x="660400" y="2546344"/>
            <a:ext cx="4401205" cy="963469"/>
          </a:xfrm>
          <a:prstGeom prst="rect">
            <a:avLst/>
          </a:prstGeom>
          <a:noFill/>
        </p:spPr>
        <p:txBody>
          <a:bodyPr wrap="none" lIns="0" tIns="45720" rIns="91440" bIns="4572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本季度工作概述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03968D8-FC4A-74EA-DA63-E6C1483DAD5B}"/>
              </a:ext>
            </a:extLst>
          </p:cNvPr>
          <p:cNvSpPr txBox="1"/>
          <p:nvPr/>
        </p:nvSpPr>
        <p:spPr>
          <a:xfrm>
            <a:off x="660400" y="3480660"/>
            <a:ext cx="50924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urna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.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4037902F-1EE1-1908-2647-7D039F20B1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829" y="1915219"/>
            <a:ext cx="6439171" cy="403086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764F1879-ECCA-9028-155B-90EDD326A67C}"/>
              </a:ext>
            </a:extLst>
          </p:cNvPr>
          <p:cNvSpPr/>
          <p:nvPr/>
        </p:nvSpPr>
        <p:spPr>
          <a:xfrm>
            <a:off x="660400" y="4641350"/>
            <a:ext cx="181445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813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74B9586-FD8E-F0EC-3B6E-7782772E1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8043" y="1859941"/>
            <a:ext cx="4667540" cy="3641216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E76A24CD-7218-26DB-35FD-09A3D37AA062}"/>
              </a:ext>
            </a:extLst>
          </p:cNvPr>
          <p:cNvGrpSpPr/>
          <p:nvPr/>
        </p:nvGrpSpPr>
        <p:grpSpPr>
          <a:xfrm>
            <a:off x="4157932" y="5538158"/>
            <a:ext cx="8034070" cy="1319842"/>
            <a:chOff x="5715000" y="4453758"/>
            <a:chExt cx="6477002" cy="2404242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57CC037-05C6-DC70-8DF6-649EB9AEEE7D}"/>
                </a:ext>
              </a:extLst>
            </p:cNvPr>
            <p:cNvSpPr/>
            <p:nvPr/>
          </p:nvSpPr>
          <p:spPr>
            <a:xfrm>
              <a:off x="5715000" y="4453758"/>
              <a:ext cx="6477002" cy="2404242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 dirty="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9D6570D-6075-D937-B767-7B6994E2C5C2}"/>
                </a:ext>
              </a:extLst>
            </p:cNvPr>
            <p:cNvSpPr/>
            <p:nvPr/>
          </p:nvSpPr>
          <p:spPr>
            <a:xfrm>
              <a:off x="6237804" y="5030838"/>
              <a:ext cx="5954198" cy="1827161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 dirty="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DDE2D1E-92F8-CFDD-B15A-4F55FBCB2168}"/>
              </a:ext>
            </a:extLst>
          </p:cNvPr>
          <p:cNvGrpSpPr/>
          <p:nvPr/>
        </p:nvGrpSpPr>
        <p:grpSpPr>
          <a:xfrm>
            <a:off x="666607" y="1574877"/>
            <a:ext cx="3133977" cy="4171949"/>
            <a:chOff x="666607" y="1574877"/>
            <a:chExt cx="3133977" cy="4171949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FD8D5CD9-0B80-5CF3-7D8B-18B5F7514B8D}"/>
                </a:ext>
              </a:extLst>
            </p:cNvPr>
            <p:cNvSpPr/>
            <p:nvPr/>
          </p:nvSpPr>
          <p:spPr>
            <a:xfrm>
              <a:off x="666607" y="1574877"/>
              <a:ext cx="3133977" cy="4171949"/>
            </a:xfrm>
            <a:prstGeom prst="roundRect">
              <a:avLst>
                <a:gd name="adj" fmla="val 8946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>
                      <a:alpha val="64000"/>
                    </a:schemeClr>
                  </a:gs>
                  <a:gs pos="95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114300" dist="152400" dir="5400000" sx="99000" sy="99000" algn="t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3F9D075-5FDC-E200-E0DB-6F5D3762BDBF}"/>
                </a:ext>
              </a:extLst>
            </p:cNvPr>
            <p:cNvSpPr txBox="1"/>
            <p:nvPr/>
          </p:nvSpPr>
          <p:spPr>
            <a:xfrm>
              <a:off x="1371821" y="2846617"/>
              <a:ext cx="1723549" cy="5279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4BE5383-7855-B0EE-25C8-EB6CE53D95A1}"/>
                </a:ext>
              </a:extLst>
            </p:cNvPr>
            <p:cNvSpPr txBox="1"/>
            <p:nvPr/>
          </p:nvSpPr>
          <p:spPr>
            <a:xfrm>
              <a:off x="902500" y="3429000"/>
              <a:ext cx="2662190" cy="1457771"/>
            </a:xfrm>
            <a:prstGeom prst="rect">
              <a:avLst/>
            </a:prstGeom>
            <a:noFill/>
          </p:spPr>
          <p:txBody>
            <a:bodyPr wrap="square" lIns="90000" tIns="45720" rIns="91440" bIns="4572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请在这里输入简要工作概述，点击输入简要文字内容，文字内容概括简练，不用多余的修饰。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A1162C7A-86C2-31B9-3EE3-9F30075987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756155" y="1859942"/>
              <a:ext cx="954881" cy="954881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92B167A-6E74-30C4-BB1C-B6AF3967CE1C}"/>
              </a:ext>
            </a:extLst>
          </p:cNvPr>
          <p:cNvGrpSpPr/>
          <p:nvPr/>
        </p:nvGrpSpPr>
        <p:grpSpPr>
          <a:xfrm>
            <a:off x="4108225" y="1574877"/>
            <a:ext cx="3133977" cy="4171949"/>
            <a:chOff x="4157932" y="1574877"/>
            <a:chExt cx="3133977" cy="417194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A70FF3BA-CDD1-E764-94E0-FBD1E7660C6F}"/>
                </a:ext>
              </a:extLst>
            </p:cNvPr>
            <p:cNvSpPr/>
            <p:nvPr/>
          </p:nvSpPr>
          <p:spPr>
            <a:xfrm>
              <a:off x="4157932" y="1574877"/>
              <a:ext cx="3133977" cy="4171949"/>
            </a:xfrm>
            <a:prstGeom prst="roundRect">
              <a:avLst>
                <a:gd name="adj" fmla="val 8946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2">
                      <a:alpha val="94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114300" dist="152400" dir="5400000" sx="99000" sy="99000" algn="t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BED50421-B72A-E6F3-B5C1-D54825F93F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219663" y="1859942"/>
              <a:ext cx="1010515" cy="1010515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AC9BE8E-8183-E82F-3238-C6285A23023C}"/>
                </a:ext>
              </a:extLst>
            </p:cNvPr>
            <p:cNvSpPr txBox="1"/>
            <p:nvPr/>
          </p:nvSpPr>
          <p:spPr>
            <a:xfrm>
              <a:off x="4863146" y="2846617"/>
              <a:ext cx="1723549" cy="5279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AC7EF22-C5BD-6BBF-5613-1CD901E38105}"/>
                </a:ext>
              </a:extLst>
            </p:cNvPr>
            <p:cNvSpPr txBox="1"/>
            <p:nvPr/>
          </p:nvSpPr>
          <p:spPr>
            <a:xfrm>
              <a:off x="4393825" y="3429000"/>
              <a:ext cx="2662190" cy="1451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请在这里输入简要工作概述，点击输入简要文字内容，文字内容概括简练，不用多余的修饰。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28" name="标题 27">
            <a:extLst>
              <a:ext uri="{FF2B5EF4-FFF2-40B4-BE49-F238E27FC236}">
                <a16:creationId xmlns:a16="http://schemas.microsoft.com/office/drawing/2014/main" id="{90FD1C2A-16CD-7726-2CF1-BF059A646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本季度工作概述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3941765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E76A24CD-7218-26DB-35FD-09A3D37AA062}"/>
              </a:ext>
            </a:extLst>
          </p:cNvPr>
          <p:cNvGrpSpPr/>
          <p:nvPr/>
        </p:nvGrpSpPr>
        <p:grpSpPr>
          <a:xfrm>
            <a:off x="4157932" y="5538158"/>
            <a:ext cx="8034070" cy="1319842"/>
            <a:chOff x="5715000" y="4453758"/>
            <a:chExt cx="6477002" cy="2404242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57CC037-05C6-DC70-8DF6-649EB9AEEE7D}"/>
                </a:ext>
              </a:extLst>
            </p:cNvPr>
            <p:cNvSpPr/>
            <p:nvPr/>
          </p:nvSpPr>
          <p:spPr>
            <a:xfrm>
              <a:off x="5715000" y="4453758"/>
              <a:ext cx="6477002" cy="2404242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9D6570D-6075-D937-B767-7B6994E2C5C2}"/>
                </a:ext>
              </a:extLst>
            </p:cNvPr>
            <p:cNvSpPr/>
            <p:nvPr/>
          </p:nvSpPr>
          <p:spPr>
            <a:xfrm>
              <a:off x="6237804" y="5030838"/>
              <a:ext cx="5954198" cy="1827161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0E02AD9-0A5D-146F-2BD7-06D96B892AAB}"/>
              </a:ext>
            </a:extLst>
          </p:cNvPr>
          <p:cNvGrpSpPr/>
          <p:nvPr/>
        </p:nvGrpSpPr>
        <p:grpSpPr>
          <a:xfrm>
            <a:off x="660400" y="1365121"/>
            <a:ext cx="5199270" cy="2148107"/>
            <a:chOff x="660400" y="1365121"/>
            <a:chExt cx="5199270" cy="2148107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FF21B2A0-DA35-AAEB-C241-BC0AAF47F966}"/>
                </a:ext>
              </a:extLst>
            </p:cNvPr>
            <p:cNvSpPr/>
            <p:nvPr/>
          </p:nvSpPr>
          <p:spPr>
            <a:xfrm>
              <a:off x="660400" y="1365121"/>
              <a:ext cx="5199270" cy="2148107"/>
            </a:xfrm>
            <a:prstGeom prst="roundRect">
              <a:avLst>
                <a:gd name="adj" fmla="val 6912"/>
              </a:avLst>
            </a:prstGeom>
            <a:solidFill>
              <a:srgbClr val="FFFFFF"/>
            </a:solidFill>
            <a:ln>
              <a:noFill/>
            </a:ln>
            <a:effectLst>
              <a:outerShdw blurRad="279400" dist="165100" dir="5400000" sx="98000" sy="98000" algn="t" rotWithShape="0">
                <a:schemeClr val="accent1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47314A17-956F-6A4A-2F8C-1FB428AC90D9}"/>
                </a:ext>
              </a:extLst>
            </p:cNvPr>
            <p:cNvGrpSpPr/>
            <p:nvPr/>
          </p:nvGrpSpPr>
          <p:grpSpPr>
            <a:xfrm>
              <a:off x="990157" y="1543140"/>
              <a:ext cx="2441686" cy="663516"/>
              <a:chOff x="990157" y="1543140"/>
              <a:chExt cx="2441686" cy="663516"/>
            </a:xfrm>
          </p:grpSpPr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B9AEA7F1-8809-72FD-C8CA-FD62D0D965F4}"/>
                  </a:ext>
                </a:extLst>
              </p:cNvPr>
              <p:cNvSpPr/>
              <p:nvPr/>
            </p:nvSpPr>
            <p:spPr>
              <a:xfrm>
                <a:off x="990157" y="1543140"/>
                <a:ext cx="2441686" cy="663516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DB94A35-C07A-51FC-543B-7C66A0E2E454}"/>
                  </a:ext>
                </a:extLst>
              </p:cNvPr>
              <p:cNvSpPr txBox="1"/>
              <p:nvPr/>
            </p:nvSpPr>
            <p:spPr>
              <a:xfrm>
                <a:off x="1349226" y="1644066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FFFFFF"/>
                    </a:solidFill>
                    <a:latin typeface="+mj-ea"/>
                    <a:ea typeface="+mj-ea"/>
                  </a:rPr>
                  <a:t>这里是标题</a:t>
                </a: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947888F-551E-8446-D18F-EB7F1C7B6B85}"/>
                </a:ext>
              </a:extLst>
            </p:cNvPr>
            <p:cNvSpPr txBox="1"/>
            <p:nvPr/>
          </p:nvSpPr>
          <p:spPr>
            <a:xfrm>
              <a:off x="990157" y="2346575"/>
              <a:ext cx="451813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404040">
                      <a:alpha val="63000"/>
                    </a:srgbClr>
                  </a:solidFill>
                </a:rPr>
                <a:t>请在这里输入简要工作概述，点击输入简要文字内容，文字内容概括简练，不用多余的修饰。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73BE6E7-AE70-26E3-EE98-A747255DEB76}"/>
              </a:ext>
            </a:extLst>
          </p:cNvPr>
          <p:cNvGrpSpPr/>
          <p:nvPr/>
        </p:nvGrpSpPr>
        <p:grpSpPr>
          <a:xfrm>
            <a:off x="6319630" y="1365121"/>
            <a:ext cx="5199270" cy="2148107"/>
            <a:chOff x="660400" y="1365121"/>
            <a:chExt cx="5199270" cy="2148107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B89747D6-A9E5-0224-2DF2-61544291E087}"/>
                </a:ext>
              </a:extLst>
            </p:cNvPr>
            <p:cNvSpPr/>
            <p:nvPr/>
          </p:nvSpPr>
          <p:spPr>
            <a:xfrm>
              <a:off x="660400" y="1365121"/>
              <a:ext cx="5199270" cy="2148107"/>
            </a:xfrm>
            <a:prstGeom prst="roundRect">
              <a:avLst>
                <a:gd name="adj" fmla="val 6912"/>
              </a:avLst>
            </a:prstGeom>
            <a:solidFill>
              <a:srgbClr val="FFFFFF"/>
            </a:solidFill>
            <a:ln>
              <a:noFill/>
            </a:ln>
            <a:effectLst>
              <a:outerShdw blurRad="279400" dist="165100" dir="5400000" sx="98000" sy="98000" algn="t" rotWithShape="0">
                <a:schemeClr val="accent1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F5FA7CD8-9203-8A2C-7B60-180AA06B2A0C}"/>
                </a:ext>
              </a:extLst>
            </p:cNvPr>
            <p:cNvGrpSpPr/>
            <p:nvPr/>
          </p:nvGrpSpPr>
          <p:grpSpPr>
            <a:xfrm>
              <a:off x="990157" y="1543140"/>
              <a:ext cx="2441686" cy="663516"/>
              <a:chOff x="990157" y="1543140"/>
              <a:chExt cx="2441686" cy="663516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06779EDB-7D73-555F-E9EC-6C7E60E83255}"/>
                  </a:ext>
                </a:extLst>
              </p:cNvPr>
              <p:cNvSpPr/>
              <p:nvPr/>
            </p:nvSpPr>
            <p:spPr>
              <a:xfrm>
                <a:off x="990157" y="1543140"/>
                <a:ext cx="2441686" cy="663516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E7AD8B58-B79F-76DB-B83D-9D1060A8094F}"/>
                  </a:ext>
                </a:extLst>
              </p:cNvPr>
              <p:cNvSpPr txBox="1"/>
              <p:nvPr/>
            </p:nvSpPr>
            <p:spPr>
              <a:xfrm>
                <a:off x="1349226" y="1644066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FFFFFF"/>
                    </a:solidFill>
                    <a:latin typeface="+mj-ea"/>
                    <a:ea typeface="+mj-ea"/>
                  </a:rPr>
                  <a:t>这里是标题</a:t>
                </a: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E41FEAB-CE66-36B0-E9F8-CBEF22BF0649}"/>
                </a:ext>
              </a:extLst>
            </p:cNvPr>
            <p:cNvSpPr txBox="1"/>
            <p:nvPr/>
          </p:nvSpPr>
          <p:spPr>
            <a:xfrm>
              <a:off x="990157" y="2346575"/>
              <a:ext cx="451813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404040">
                      <a:alpha val="63000"/>
                    </a:srgbClr>
                  </a:solidFill>
                </a:defRPr>
              </a:lvl1pPr>
            </a:lstStyle>
            <a:p>
              <a:r>
                <a:rPr lang="zh-CN" altLang="en-US" dirty="0"/>
                <a:t>请在这里输入简要工作概述，点击输入简要文字内容，文字内容概括简练，不用多余的修饰。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8E72BCD-9F63-FCF7-A925-259461365678}"/>
              </a:ext>
            </a:extLst>
          </p:cNvPr>
          <p:cNvGrpSpPr/>
          <p:nvPr/>
        </p:nvGrpSpPr>
        <p:grpSpPr>
          <a:xfrm>
            <a:off x="660400" y="3694312"/>
            <a:ext cx="5199270" cy="2148107"/>
            <a:chOff x="660400" y="1365121"/>
            <a:chExt cx="5199270" cy="2148107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FD79ABC3-C09C-59E2-25AF-BCABE2F7BF2C}"/>
                </a:ext>
              </a:extLst>
            </p:cNvPr>
            <p:cNvSpPr/>
            <p:nvPr/>
          </p:nvSpPr>
          <p:spPr>
            <a:xfrm>
              <a:off x="660400" y="1365121"/>
              <a:ext cx="5199270" cy="2148107"/>
            </a:xfrm>
            <a:prstGeom prst="roundRect">
              <a:avLst>
                <a:gd name="adj" fmla="val 6912"/>
              </a:avLst>
            </a:prstGeom>
            <a:solidFill>
              <a:srgbClr val="FFFFFF"/>
            </a:solidFill>
            <a:ln>
              <a:noFill/>
            </a:ln>
            <a:effectLst>
              <a:outerShdw blurRad="279400" dist="165100" dir="5400000" sx="98000" sy="98000" algn="t" rotWithShape="0">
                <a:schemeClr val="accent1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EEA79D2E-DAED-1FA9-E215-0C45554EA8BC}"/>
                </a:ext>
              </a:extLst>
            </p:cNvPr>
            <p:cNvGrpSpPr/>
            <p:nvPr/>
          </p:nvGrpSpPr>
          <p:grpSpPr>
            <a:xfrm>
              <a:off x="990157" y="1543140"/>
              <a:ext cx="2441686" cy="663516"/>
              <a:chOff x="990157" y="1543140"/>
              <a:chExt cx="2441686" cy="663516"/>
            </a:xfrm>
          </p:grpSpPr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8DEEC461-2B30-9622-8488-0A8DC76B1F22}"/>
                  </a:ext>
                </a:extLst>
              </p:cNvPr>
              <p:cNvSpPr/>
              <p:nvPr/>
            </p:nvSpPr>
            <p:spPr>
              <a:xfrm>
                <a:off x="990157" y="1543140"/>
                <a:ext cx="2441686" cy="663516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6684710F-70D3-C34A-D4AE-C24BB5992132}"/>
                  </a:ext>
                </a:extLst>
              </p:cNvPr>
              <p:cNvSpPr txBox="1"/>
              <p:nvPr/>
            </p:nvSpPr>
            <p:spPr>
              <a:xfrm>
                <a:off x="1349226" y="1644066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FFFFFF"/>
                    </a:solidFill>
                    <a:latin typeface="+mj-ea"/>
                    <a:ea typeface="+mj-ea"/>
                  </a:rPr>
                  <a:t>这里是标题</a:t>
                </a: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E2BAEA8-4F77-CB13-9B52-55394C72A4F9}"/>
                </a:ext>
              </a:extLst>
            </p:cNvPr>
            <p:cNvSpPr txBox="1"/>
            <p:nvPr/>
          </p:nvSpPr>
          <p:spPr>
            <a:xfrm>
              <a:off x="990157" y="2346575"/>
              <a:ext cx="451813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404040">
                      <a:alpha val="63000"/>
                    </a:srgbClr>
                  </a:solidFill>
                </a:defRPr>
              </a:lvl1pPr>
            </a:lstStyle>
            <a:p>
              <a:r>
                <a:rPr lang="zh-CN" altLang="en-US" dirty="0"/>
                <a:t>请在这里输入简要工作概述，点击输入简要文字内容，文字内容概括简练，不用多余的修饰。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779712B-E83A-5674-A840-2161487EAED9}"/>
              </a:ext>
            </a:extLst>
          </p:cNvPr>
          <p:cNvGrpSpPr/>
          <p:nvPr/>
        </p:nvGrpSpPr>
        <p:grpSpPr>
          <a:xfrm>
            <a:off x="6319630" y="3694312"/>
            <a:ext cx="5199270" cy="2148107"/>
            <a:chOff x="660400" y="1365121"/>
            <a:chExt cx="5199270" cy="2148107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882E0FED-114A-B130-27C9-7E2B66125DD6}"/>
                </a:ext>
              </a:extLst>
            </p:cNvPr>
            <p:cNvSpPr/>
            <p:nvPr/>
          </p:nvSpPr>
          <p:spPr>
            <a:xfrm>
              <a:off x="660400" y="1365121"/>
              <a:ext cx="5199270" cy="2148107"/>
            </a:xfrm>
            <a:prstGeom prst="roundRect">
              <a:avLst>
                <a:gd name="adj" fmla="val 6912"/>
              </a:avLst>
            </a:prstGeom>
            <a:solidFill>
              <a:srgbClr val="FFFFFF"/>
            </a:solidFill>
            <a:ln>
              <a:noFill/>
            </a:ln>
            <a:effectLst>
              <a:outerShdw blurRad="279400" dist="165100" dir="5400000" sx="98000" sy="98000" algn="t" rotWithShape="0">
                <a:schemeClr val="accent1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071BCA7B-FEFF-D0F2-3393-A6DB660C9804}"/>
                </a:ext>
              </a:extLst>
            </p:cNvPr>
            <p:cNvGrpSpPr/>
            <p:nvPr/>
          </p:nvGrpSpPr>
          <p:grpSpPr>
            <a:xfrm>
              <a:off x="990157" y="1543140"/>
              <a:ext cx="2441686" cy="663516"/>
              <a:chOff x="990157" y="1543140"/>
              <a:chExt cx="2441686" cy="663516"/>
            </a:xfrm>
          </p:grpSpPr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EADEB1A4-5B7F-30E8-DB94-52B9DE4F7487}"/>
                  </a:ext>
                </a:extLst>
              </p:cNvPr>
              <p:cNvSpPr/>
              <p:nvPr/>
            </p:nvSpPr>
            <p:spPr>
              <a:xfrm>
                <a:off x="990157" y="1543140"/>
                <a:ext cx="2441686" cy="663516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07598D6F-8B44-1486-C699-40E319F6B206}"/>
                  </a:ext>
                </a:extLst>
              </p:cNvPr>
              <p:cNvSpPr txBox="1"/>
              <p:nvPr/>
            </p:nvSpPr>
            <p:spPr>
              <a:xfrm>
                <a:off x="1349226" y="1644066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FFFFFF"/>
                    </a:solidFill>
                    <a:latin typeface="+mj-ea"/>
                    <a:ea typeface="+mj-ea"/>
                  </a:rPr>
                  <a:t>这里是标题</a:t>
                </a: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D1C8D14-62E8-831C-FE43-083883286041}"/>
                </a:ext>
              </a:extLst>
            </p:cNvPr>
            <p:cNvSpPr txBox="1"/>
            <p:nvPr/>
          </p:nvSpPr>
          <p:spPr>
            <a:xfrm>
              <a:off x="990157" y="2346575"/>
              <a:ext cx="451813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404040">
                      <a:alpha val="63000"/>
                    </a:srgbClr>
                  </a:solidFill>
                </a:defRPr>
              </a:lvl1pPr>
            </a:lstStyle>
            <a:p>
              <a:r>
                <a:rPr lang="zh-CN" altLang="en-US" dirty="0"/>
                <a:t>请在这里输入简要工作概述，点击输入简要文字内容，文字内容概括简练，不用多余的修饰。</a:t>
              </a:r>
            </a:p>
          </p:txBody>
        </p:sp>
      </p:grpSp>
      <p:sp>
        <p:nvSpPr>
          <p:cNvPr id="43" name="标题 42">
            <a:extLst>
              <a:ext uri="{FF2B5EF4-FFF2-40B4-BE49-F238E27FC236}">
                <a16:creationId xmlns:a16="http://schemas.microsoft.com/office/drawing/2014/main" id="{6498E93B-0EDF-8CDB-039B-56CAA1C7B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本季度工作概述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3895739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FBC2D4A1-8DAE-BBFB-3BAC-89426A4525A5}"/>
              </a:ext>
            </a:extLst>
          </p:cNvPr>
          <p:cNvGrpSpPr/>
          <p:nvPr/>
        </p:nvGrpSpPr>
        <p:grpSpPr>
          <a:xfrm>
            <a:off x="-49951" y="-12246"/>
            <a:ext cx="1735537" cy="1053193"/>
            <a:chOff x="-49951" y="-12246"/>
            <a:chExt cx="1735537" cy="105319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F47EAA8-0562-26BE-338E-F9A351B6D1C4}"/>
                </a:ext>
              </a:extLst>
            </p:cNvPr>
            <p:cNvSpPr/>
            <p:nvPr/>
          </p:nvSpPr>
          <p:spPr>
            <a:xfrm rot="10800000">
              <a:off x="1" y="1"/>
              <a:ext cx="1685585" cy="1040946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A4FC29A-7769-3BE0-7D54-B2702D38DD46}"/>
                </a:ext>
              </a:extLst>
            </p:cNvPr>
            <p:cNvSpPr/>
            <p:nvPr/>
          </p:nvSpPr>
          <p:spPr>
            <a:xfrm rot="10800000">
              <a:off x="-49951" y="-12246"/>
              <a:ext cx="1685585" cy="833569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36A0F7D2-B9EC-0F6E-7425-28618CECE2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035" y="2236850"/>
            <a:ext cx="7358387" cy="4190501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23417504-C50D-DE37-22EF-CE3B28658E82}"/>
              </a:ext>
            </a:extLst>
          </p:cNvPr>
          <p:cNvGrpSpPr/>
          <p:nvPr/>
        </p:nvGrpSpPr>
        <p:grpSpPr>
          <a:xfrm>
            <a:off x="660400" y="1778836"/>
            <a:ext cx="2578100" cy="533400"/>
            <a:chOff x="3659704" y="5040699"/>
            <a:chExt cx="2578100" cy="533400"/>
          </a:xfrm>
          <a:effectLst>
            <a:outerShdw blurRad="190500" dist="88900" dir="5400000" sx="95000" sy="95000" algn="t" rotWithShape="0">
              <a:schemeClr val="accent2">
                <a:lumMod val="75000"/>
                <a:alpha val="27000"/>
              </a:schemeClr>
            </a:outerShdw>
          </a:effectLst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D95AA53-3DE3-5F98-DA61-C2E38818ED29}"/>
                </a:ext>
              </a:extLst>
            </p:cNvPr>
            <p:cNvSpPr/>
            <p:nvPr/>
          </p:nvSpPr>
          <p:spPr>
            <a:xfrm>
              <a:off x="3659704" y="5040699"/>
              <a:ext cx="2578100" cy="533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4F272C5-7054-DA4E-BE35-DA79F849A862}"/>
                </a:ext>
              </a:extLst>
            </p:cNvPr>
            <p:cNvSpPr txBox="1"/>
            <p:nvPr/>
          </p:nvSpPr>
          <p:spPr>
            <a:xfrm>
              <a:off x="4240868" y="5048771"/>
              <a:ext cx="1415772" cy="5234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dirty="0">
                  <a:solidFill>
                    <a:srgbClr val="FFFFFF"/>
                  </a:solidFill>
                  <a:latin typeface="+mj-lt"/>
                </a:rPr>
                <a:t>第二章节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35A3B38-0047-F453-C85A-958D6DD806C6}"/>
              </a:ext>
            </a:extLst>
          </p:cNvPr>
          <p:cNvSpPr txBox="1"/>
          <p:nvPr/>
        </p:nvSpPr>
        <p:spPr>
          <a:xfrm>
            <a:off x="660400" y="2546344"/>
            <a:ext cx="3785652" cy="963469"/>
          </a:xfrm>
          <a:prstGeom prst="rect">
            <a:avLst/>
          </a:prstGeom>
          <a:noFill/>
        </p:spPr>
        <p:txBody>
          <a:bodyPr wrap="none" lIns="0" tIns="45720" rIns="91440" bIns="4572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工作成果展示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20D390-6E84-9781-0DB7-607560FB6572}"/>
              </a:ext>
            </a:extLst>
          </p:cNvPr>
          <p:cNvSpPr txBox="1"/>
          <p:nvPr/>
        </p:nvSpPr>
        <p:spPr>
          <a:xfrm>
            <a:off x="660400" y="3480660"/>
            <a:ext cx="50924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urna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CC0AF71-7D28-3B1C-1EC8-116ACAA3AD06}"/>
              </a:ext>
            </a:extLst>
          </p:cNvPr>
          <p:cNvSpPr/>
          <p:nvPr/>
        </p:nvSpPr>
        <p:spPr>
          <a:xfrm>
            <a:off x="660400" y="4641350"/>
            <a:ext cx="181445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53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E76A24CD-7218-26DB-35FD-09A3D37AA062}"/>
              </a:ext>
            </a:extLst>
          </p:cNvPr>
          <p:cNvGrpSpPr/>
          <p:nvPr/>
        </p:nvGrpSpPr>
        <p:grpSpPr>
          <a:xfrm>
            <a:off x="4157932" y="5538158"/>
            <a:ext cx="8034070" cy="1319842"/>
            <a:chOff x="5715000" y="4453758"/>
            <a:chExt cx="6477002" cy="2404242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57CC037-05C6-DC70-8DF6-649EB9AEEE7D}"/>
                </a:ext>
              </a:extLst>
            </p:cNvPr>
            <p:cNvSpPr/>
            <p:nvPr/>
          </p:nvSpPr>
          <p:spPr>
            <a:xfrm>
              <a:off x="5715000" y="4453758"/>
              <a:ext cx="6477002" cy="2404242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9D6570D-6075-D937-B767-7B6994E2C5C2}"/>
                </a:ext>
              </a:extLst>
            </p:cNvPr>
            <p:cNvSpPr/>
            <p:nvPr/>
          </p:nvSpPr>
          <p:spPr>
            <a:xfrm>
              <a:off x="6237804" y="5030838"/>
              <a:ext cx="5954198" cy="1827161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43" name="标题 42">
            <a:extLst>
              <a:ext uri="{FF2B5EF4-FFF2-40B4-BE49-F238E27FC236}">
                <a16:creationId xmlns:a16="http://schemas.microsoft.com/office/drawing/2014/main" id="{6498E93B-0EDF-8CDB-039B-56CAA1C7B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工作成果展示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04B3B00-7CCD-5B08-BF98-56A8908CCCFE}"/>
              </a:ext>
            </a:extLst>
          </p:cNvPr>
          <p:cNvGrpSpPr/>
          <p:nvPr/>
        </p:nvGrpSpPr>
        <p:grpSpPr>
          <a:xfrm>
            <a:off x="680331" y="2270353"/>
            <a:ext cx="3236301" cy="2865460"/>
            <a:chOff x="660401" y="1287440"/>
            <a:chExt cx="3477601" cy="2865460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0E7DDE64-E99A-4806-E097-4F8B49F96451}"/>
                </a:ext>
              </a:extLst>
            </p:cNvPr>
            <p:cNvSpPr/>
            <p:nvPr/>
          </p:nvSpPr>
          <p:spPr>
            <a:xfrm>
              <a:off x="660401" y="1365122"/>
              <a:ext cx="3477055" cy="2787778"/>
            </a:xfrm>
            <a:prstGeom prst="roundRect">
              <a:avLst>
                <a:gd name="adj" fmla="val 6912"/>
              </a:avLst>
            </a:prstGeom>
            <a:solidFill>
              <a:srgbClr val="FFFFFF"/>
            </a:solidFill>
            <a:ln>
              <a:noFill/>
            </a:ln>
            <a:effectLst>
              <a:outerShdw blurRad="279400" dist="165100" dir="5400000" sx="95000" sy="95000" algn="t" rotWithShape="0">
                <a:schemeClr val="accent1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1955AE3-AF28-1253-940F-4030FB72FA37}"/>
                </a:ext>
              </a:extLst>
            </p:cNvPr>
            <p:cNvSpPr/>
            <p:nvPr/>
          </p:nvSpPr>
          <p:spPr>
            <a:xfrm>
              <a:off x="660401" y="1287440"/>
              <a:ext cx="3477601" cy="1004987"/>
            </a:xfrm>
            <a:custGeom>
              <a:avLst/>
              <a:gdLst>
                <a:gd name="connsiteX0" fmla="*/ 286868 w 3477601"/>
                <a:gd name="connsiteY0" fmla="*/ 0 h 1004987"/>
                <a:gd name="connsiteX1" fmla="*/ 3190732 w 3477601"/>
                <a:gd name="connsiteY1" fmla="*/ 0 h 1004987"/>
                <a:gd name="connsiteX2" fmla="*/ 3477600 w 3477601"/>
                <a:gd name="connsiteY2" fmla="*/ 286868 h 1004987"/>
                <a:gd name="connsiteX3" fmla="*/ 3477600 w 3477601"/>
                <a:gd name="connsiteY3" fmla="*/ 543322 h 1004987"/>
                <a:gd name="connsiteX4" fmla="*/ 3477601 w 3477601"/>
                <a:gd name="connsiteY4" fmla="*/ 543322 h 1004987"/>
                <a:gd name="connsiteX5" fmla="*/ 3477601 w 3477601"/>
                <a:gd name="connsiteY5" fmla="*/ 1004987 h 1004987"/>
                <a:gd name="connsiteX6" fmla="*/ 1 w 3477601"/>
                <a:gd name="connsiteY6" fmla="*/ 1004987 h 1004987"/>
                <a:gd name="connsiteX7" fmla="*/ 1 w 3477601"/>
                <a:gd name="connsiteY7" fmla="*/ 632351 h 1004987"/>
                <a:gd name="connsiteX8" fmla="*/ 0 w 3477601"/>
                <a:gd name="connsiteY8" fmla="*/ 632346 h 1004987"/>
                <a:gd name="connsiteX9" fmla="*/ 0 w 3477601"/>
                <a:gd name="connsiteY9" fmla="*/ 286868 h 1004987"/>
                <a:gd name="connsiteX10" fmla="*/ 286868 w 3477601"/>
                <a:gd name="connsiteY10" fmla="*/ 0 h 1004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77601" h="1004987">
                  <a:moveTo>
                    <a:pt x="286868" y="0"/>
                  </a:moveTo>
                  <a:lnTo>
                    <a:pt x="3190732" y="0"/>
                  </a:lnTo>
                  <a:cubicBezTo>
                    <a:pt x="3349165" y="0"/>
                    <a:pt x="3477600" y="128435"/>
                    <a:pt x="3477600" y="286868"/>
                  </a:cubicBezTo>
                  <a:lnTo>
                    <a:pt x="3477600" y="543322"/>
                  </a:lnTo>
                  <a:lnTo>
                    <a:pt x="3477601" y="543322"/>
                  </a:lnTo>
                  <a:lnTo>
                    <a:pt x="3477601" y="1004987"/>
                  </a:lnTo>
                  <a:lnTo>
                    <a:pt x="1" y="1004987"/>
                  </a:lnTo>
                  <a:lnTo>
                    <a:pt x="1" y="632351"/>
                  </a:lnTo>
                  <a:lnTo>
                    <a:pt x="0" y="632346"/>
                  </a:lnTo>
                  <a:lnTo>
                    <a:pt x="0" y="286868"/>
                  </a:lnTo>
                  <a:cubicBezTo>
                    <a:pt x="0" y="128435"/>
                    <a:pt x="128435" y="0"/>
                    <a:pt x="28686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462E0C2-9FC1-A868-A4FB-7C6CA5B4D4BB}"/>
                </a:ext>
              </a:extLst>
            </p:cNvPr>
            <p:cNvSpPr txBox="1"/>
            <p:nvPr/>
          </p:nvSpPr>
          <p:spPr>
            <a:xfrm>
              <a:off x="1017631" y="2622499"/>
              <a:ext cx="276259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404040">
                      <a:alpha val="63000"/>
                    </a:srgbClr>
                  </a:solidFill>
                </a:defRPr>
              </a:lvl1pPr>
            </a:lstStyle>
            <a:p>
              <a:r>
                <a:rPr lang="zh-CN" altLang="en-US" dirty="0"/>
                <a:t>请在这里输入简要工作概述，点击输入简要文字内容，文字内容概括简练，不用多余的修饰。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1BF8AAE-B14D-BF53-0C81-79B4DBA308BE}"/>
                </a:ext>
              </a:extLst>
            </p:cNvPr>
            <p:cNvSpPr txBox="1"/>
            <p:nvPr/>
          </p:nvSpPr>
          <p:spPr>
            <a:xfrm>
              <a:off x="1537154" y="157143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CD0D2CF-2598-5109-5169-F131DA3A6596}"/>
              </a:ext>
            </a:extLst>
          </p:cNvPr>
          <p:cNvGrpSpPr/>
          <p:nvPr/>
        </p:nvGrpSpPr>
        <p:grpSpPr>
          <a:xfrm>
            <a:off x="4360815" y="2270353"/>
            <a:ext cx="3236301" cy="2865460"/>
            <a:chOff x="660401" y="1287440"/>
            <a:chExt cx="3477601" cy="2865460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83950F79-DAAF-3C50-F23D-608945CEBA72}"/>
                </a:ext>
              </a:extLst>
            </p:cNvPr>
            <p:cNvSpPr/>
            <p:nvPr/>
          </p:nvSpPr>
          <p:spPr>
            <a:xfrm>
              <a:off x="660401" y="1365122"/>
              <a:ext cx="3477055" cy="2787778"/>
            </a:xfrm>
            <a:prstGeom prst="roundRect">
              <a:avLst>
                <a:gd name="adj" fmla="val 6912"/>
              </a:avLst>
            </a:prstGeom>
            <a:solidFill>
              <a:srgbClr val="FFFFFF"/>
            </a:solidFill>
            <a:ln>
              <a:noFill/>
            </a:ln>
            <a:effectLst>
              <a:outerShdw blurRad="279400" dist="165100" dir="5400000" sx="95000" sy="95000" algn="t" rotWithShape="0">
                <a:schemeClr val="accent2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59F3B5C-DBF9-5D18-E90B-FCE010223F96}"/>
                </a:ext>
              </a:extLst>
            </p:cNvPr>
            <p:cNvSpPr/>
            <p:nvPr/>
          </p:nvSpPr>
          <p:spPr>
            <a:xfrm>
              <a:off x="660401" y="1287440"/>
              <a:ext cx="3477601" cy="1004987"/>
            </a:xfrm>
            <a:custGeom>
              <a:avLst/>
              <a:gdLst>
                <a:gd name="connsiteX0" fmla="*/ 286868 w 3477601"/>
                <a:gd name="connsiteY0" fmla="*/ 0 h 1004987"/>
                <a:gd name="connsiteX1" fmla="*/ 3190732 w 3477601"/>
                <a:gd name="connsiteY1" fmla="*/ 0 h 1004987"/>
                <a:gd name="connsiteX2" fmla="*/ 3477600 w 3477601"/>
                <a:gd name="connsiteY2" fmla="*/ 286868 h 1004987"/>
                <a:gd name="connsiteX3" fmla="*/ 3477600 w 3477601"/>
                <a:gd name="connsiteY3" fmla="*/ 543322 h 1004987"/>
                <a:gd name="connsiteX4" fmla="*/ 3477601 w 3477601"/>
                <a:gd name="connsiteY4" fmla="*/ 543322 h 1004987"/>
                <a:gd name="connsiteX5" fmla="*/ 3477601 w 3477601"/>
                <a:gd name="connsiteY5" fmla="*/ 1004987 h 1004987"/>
                <a:gd name="connsiteX6" fmla="*/ 1 w 3477601"/>
                <a:gd name="connsiteY6" fmla="*/ 1004987 h 1004987"/>
                <a:gd name="connsiteX7" fmla="*/ 1 w 3477601"/>
                <a:gd name="connsiteY7" fmla="*/ 632351 h 1004987"/>
                <a:gd name="connsiteX8" fmla="*/ 0 w 3477601"/>
                <a:gd name="connsiteY8" fmla="*/ 632346 h 1004987"/>
                <a:gd name="connsiteX9" fmla="*/ 0 w 3477601"/>
                <a:gd name="connsiteY9" fmla="*/ 286868 h 1004987"/>
                <a:gd name="connsiteX10" fmla="*/ 286868 w 3477601"/>
                <a:gd name="connsiteY10" fmla="*/ 0 h 1004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77601" h="1004987">
                  <a:moveTo>
                    <a:pt x="286868" y="0"/>
                  </a:moveTo>
                  <a:lnTo>
                    <a:pt x="3190732" y="0"/>
                  </a:lnTo>
                  <a:cubicBezTo>
                    <a:pt x="3349165" y="0"/>
                    <a:pt x="3477600" y="128435"/>
                    <a:pt x="3477600" y="286868"/>
                  </a:cubicBezTo>
                  <a:lnTo>
                    <a:pt x="3477600" y="543322"/>
                  </a:lnTo>
                  <a:lnTo>
                    <a:pt x="3477601" y="543322"/>
                  </a:lnTo>
                  <a:lnTo>
                    <a:pt x="3477601" y="1004987"/>
                  </a:lnTo>
                  <a:lnTo>
                    <a:pt x="1" y="1004987"/>
                  </a:lnTo>
                  <a:lnTo>
                    <a:pt x="1" y="632351"/>
                  </a:lnTo>
                  <a:lnTo>
                    <a:pt x="0" y="632346"/>
                  </a:lnTo>
                  <a:lnTo>
                    <a:pt x="0" y="286868"/>
                  </a:lnTo>
                  <a:cubicBezTo>
                    <a:pt x="0" y="128435"/>
                    <a:pt x="128435" y="0"/>
                    <a:pt x="2868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4ED1173-BC70-25E1-88BF-3B31EE600BE7}"/>
                </a:ext>
              </a:extLst>
            </p:cNvPr>
            <p:cNvSpPr txBox="1"/>
            <p:nvPr/>
          </p:nvSpPr>
          <p:spPr>
            <a:xfrm>
              <a:off x="1029926" y="2646274"/>
              <a:ext cx="27380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404040">
                      <a:alpha val="63000"/>
                    </a:srgbClr>
                  </a:solidFill>
                </a:defRPr>
              </a:lvl1pPr>
            </a:lstStyle>
            <a:p>
              <a:r>
                <a:rPr lang="zh-CN" altLang="en-US" dirty="0"/>
                <a:t>请在这里输入简要工作概述，点击输入简要文字内容，文字内容概括简练，不用多余的修饰。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4B97E8E-E127-DE05-EF1D-D36680924AD4}"/>
                </a:ext>
              </a:extLst>
            </p:cNvPr>
            <p:cNvSpPr txBox="1"/>
            <p:nvPr/>
          </p:nvSpPr>
          <p:spPr>
            <a:xfrm>
              <a:off x="1537154" y="157143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D4F50A5-850E-C0AE-84C6-172278352083}"/>
              </a:ext>
            </a:extLst>
          </p:cNvPr>
          <p:cNvGrpSpPr/>
          <p:nvPr/>
        </p:nvGrpSpPr>
        <p:grpSpPr>
          <a:xfrm>
            <a:off x="8041299" y="2270353"/>
            <a:ext cx="3236301" cy="2865460"/>
            <a:chOff x="660401" y="1287440"/>
            <a:chExt cx="3477601" cy="2865460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6FCA0FF9-8DE5-240C-192B-803EA28429E7}"/>
                </a:ext>
              </a:extLst>
            </p:cNvPr>
            <p:cNvSpPr/>
            <p:nvPr/>
          </p:nvSpPr>
          <p:spPr>
            <a:xfrm>
              <a:off x="660401" y="1365122"/>
              <a:ext cx="3477055" cy="2787778"/>
            </a:xfrm>
            <a:prstGeom prst="roundRect">
              <a:avLst>
                <a:gd name="adj" fmla="val 6912"/>
              </a:avLst>
            </a:prstGeom>
            <a:solidFill>
              <a:srgbClr val="FFFFFF"/>
            </a:solidFill>
            <a:ln>
              <a:noFill/>
            </a:ln>
            <a:effectLst>
              <a:outerShdw blurRad="279400" dist="165100" dir="5400000" sx="95000" sy="95000" algn="t" rotWithShape="0">
                <a:schemeClr val="accent1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091D926-C422-6649-69EF-694688904FB8}"/>
                </a:ext>
              </a:extLst>
            </p:cNvPr>
            <p:cNvSpPr/>
            <p:nvPr/>
          </p:nvSpPr>
          <p:spPr>
            <a:xfrm>
              <a:off x="660401" y="1287440"/>
              <a:ext cx="3477601" cy="1004987"/>
            </a:xfrm>
            <a:custGeom>
              <a:avLst/>
              <a:gdLst>
                <a:gd name="connsiteX0" fmla="*/ 286868 w 3477601"/>
                <a:gd name="connsiteY0" fmla="*/ 0 h 1004987"/>
                <a:gd name="connsiteX1" fmla="*/ 3190732 w 3477601"/>
                <a:gd name="connsiteY1" fmla="*/ 0 h 1004987"/>
                <a:gd name="connsiteX2" fmla="*/ 3477600 w 3477601"/>
                <a:gd name="connsiteY2" fmla="*/ 286868 h 1004987"/>
                <a:gd name="connsiteX3" fmla="*/ 3477600 w 3477601"/>
                <a:gd name="connsiteY3" fmla="*/ 543322 h 1004987"/>
                <a:gd name="connsiteX4" fmla="*/ 3477601 w 3477601"/>
                <a:gd name="connsiteY4" fmla="*/ 543322 h 1004987"/>
                <a:gd name="connsiteX5" fmla="*/ 3477601 w 3477601"/>
                <a:gd name="connsiteY5" fmla="*/ 1004987 h 1004987"/>
                <a:gd name="connsiteX6" fmla="*/ 1 w 3477601"/>
                <a:gd name="connsiteY6" fmla="*/ 1004987 h 1004987"/>
                <a:gd name="connsiteX7" fmla="*/ 1 w 3477601"/>
                <a:gd name="connsiteY7" fmla="*/ 632351 h 1004987"/>
                <a:gd name="connsiteX8" fmla="*/ 0 w 3477601"/>
                <a:gd name="connsiteY8" fmla="*/ 632346 h 1004987"/>
                <a:gd name="connsiteX9" fmla="*/ 0 w 3477601"/>
                <a:gd name="connsiteY9" fmla="*/ 286868 h 1004987"/>
                <a:gd name="connsiteX10" fmla="*/ 286868 w 3477601"/>
                <a:gd name="connsiteY10" fmla="*/ 0 h 1004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77601" h="1004987">
                  <a:moveTo>
                    <a:pt x="286868" y="0"/>
                  </a:moveTo>
                  <a:lnTo>
                    <a:pt x="3190732" y="0"/>
                  </a:lnTo>
                  <a:cubicBezTo>
                    <a:pt x="3349165" y="0"/>
                    <a:pt x="3477600" y="128435"/>
                    <a:pt x="3477600" y="286868"/>
                  </a:cubicBezTo>
                  <a:lnTo>
                    <a:pt x="3477600" y="543322"/>
                  </a:lnTo>
                  <a:lnTo>
                    <a:pt x="3477601" y="543322"/>
                  </a:lnTo>
                  <a:lnTo>
                    <a:pt x="3477601" y="1004987"/>
                  </a:lnTo>
                  <a:lnTo>
                    <a:pt x="1" y="1004987"/>
                  </a:lnTo>
                  <a:lnTo>
                    <a:pt x="1" y="632351"/>
                  </a:lnTo>
                  <a:lnTo>
                    <a:pt x="0" y="632346"/>
                  </a:lnTo>
                  <a:lnTo>
                    <a:pt x="0" y="286868"/>
                  </a:lnTo>
                  <a:cubicBezTo>
                    <a:pt x="0" y="128435"/>
                    <a:pt x="128435" y="0"/>
                    <a:pt x="28686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3BA8E25-8F86-9924-BFA7-5C3202062DA1}"/>
                </a:ext>
              </a:extLst>
            </p:cNvPr>
            <p:cNvSpPr txBox="1"/>
            <p:nvPr/>
          </p:nvSpPr>
          <p:spPr>
            <a:xfrm>
              <a:off x="960339" y="2646274"/>
              <a:ext cx="287717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404040">
                      <a:alpha val="63000"/>
                    </a:srgbClr>
                  </a:solidFill>
                </a:defRPr>
              </a:lvl1pPr>
            </a:lstStyle>
            <a:p>
              <a:r>
                <a:rPr lang="zh-CN" altLang="en-US" dirty="0"/>
                <a:t>请在这里输入简要工作概述，点击输入简要文字内容，文字内容概括简练，不用多余的修饰。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2668FE5-A53E-769A-8F44-580C2F0B1197}"/>
                </a:ext>
              </a:extLst>
            </p:cNvPr>
            <p:cNvSpPr txBox="1"/>
            <p:nvPr/>
          </p:nvSpPr>
          <p:spPr>
            <a:xfrm>
              <a:off x="1537154" y="157143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AEF74732-81A7-6058-67A1-FE5C4DFA11AF}"/>
              </a:ext>
            </a:extLst>
          </p:cNvPr>
          <p:cNvSpPr txBox="1"/>
          <p:nvPr/>
        </p:nvSpPr>
        <p:spPr>
          <a:xfrm>
            <a:off x="660400" y="1485945"/>
            <a:ext cx="10838569" cy="400110"/>
          </a:xfrm>
          <a:prstGeom prst="rect">
            <a:avLst/>
          </a:prstGeom>
          <a:noFill/>
        </p:spPr>
        <p:txBody>
          <a:bodyPr wrap="square" lIns="0" tIns="45720" rIns="91440" bIns="45720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请在这里输入简要工作概述，点击输入简要文字内容，文字内容概括简练，不用多余的修饰。</a:t>
            </a:r>
          </a:p>
        </p:txBody>
      </p:sp>
    </p:spTree>
    <p:extLst>
      <p:ext uri="{BB962C8B-B14F-4D97-AF65-F5344CB8AC3E}">
        <p14:creationId xmlns:p14="http://schemas.microsoft.com/office/powerpoint/2010/main" val="2275693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E76A24CD-7218-26DB-35FD-09A3D37AA062}"/>
              </a:ext>
            </a:extLst>
          </p:cNvPr>
          <p:cNvGrpSpPr/>
          <p:nvPr/>
        </p:nvGrpSpPr>
        <p:grpSpPr>
          <a:xfrm>
            <a:off x="4157932" y="5538158"/>
            <a:ext cx="8034070" cy="1319842"/>
            <a:chOff x="5715000" y="4453758"/>
            <a:chExt cx="6477002" cy="2404242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57CC037-05C6-DC70-8DF6-649EB9AEEE7D}"/>
                </a:ext>
              </a:extLst>
            </p:cNvPr>
            <p:cNvSpPr/>
            <p:nvPr/>
          </p:nvSpPr>
          <p:spPr>
            <a:xfrm>
              <a:off x="5715000" y="4453758"/>
              <a:ext cx="6477002" cy="2404242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9D6570D-6075-D937-B767-7B6994E2C5C2}"/>
                </a:ext>
              </a:extLst>
            </p:cNvPr>
            <p:cNvSpPr/>
            <p:nvPr/>
          </p:nvSpPr>
          <p:spPr>
            <a:xfrm>
              <a:off x="6237804" y="5030838"/>
              <a:ext cx="5954198" cy="1827161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43" name="标题 42">
            <a:extLst>
              <a:ext uri="{FF2B5EF4-FFF2-40B4-BE49-F238E27FC236}">
                <a16:creationId xmlns:a16="http://schemas.microsoft.com/office/drawing/2014/main" id="{6498E93B-0EDF-8CDB-039B-56CAA1C7B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工作成果展示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EF74732-81A7-6058-67A1-FE5C4DFA11AF}"/>
              </a:ext>
            </a:extLst>
          </p:cNvPr>
          <p:cNvSpPr txBox="1"/>
          <p:nvPr/>
        </p:nvSpPr>
        <p:spPr>
          <a:xfrm>
            <a:off x="660400" y="1268397"/>
            <a:ext cx="10838569" cy="400110"/>
          </a:xfrm>
          <a:prstGeom prst="rect">
            <a:avLst/>
          </a:prstGeom>
          <a:noFill/>
        </p:spPr>
        <p:txBody>
          <a:bodyPr wrap="square" lIns="0" tIns="45720" rIns="91440" bIns="45720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请在这里输入简要工作概述，点击输入简要文字内容，文字内容概括简练，不用多余的修饰。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EF3FC73-3F5F-9341-21C9-F3FB41275B1B}"/>
              </a:ext>
            </a:extLst>
          </p:cNvPr>
          <p:cNvGrpSpPr/>
          <p:nvPr/>
        </p:nvGrpSpPr>
        <p:grpSpPr>
          <a:xfrm>
            <a:off x="660400" y="1967278"/>
            <a:ext cx="3291120" cy="3983732"/>
            <a:chOff x="1151042" y="2049462"/>
            <a:chExt cx="3102429" cy="3983732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6D9FD6A5-19F4-5438-45CC-5F00AD4B5D36}"/>
                </a:ext>
              </a:extLst>
            </p:cNvPr>
            <p:cNvSpPr/>
            <p:nvPr/>
          </p:nvSpPr>
          <p:spPr>
            <a:xfrm>
              <a:off x="1151042" y="2049462"/>
              <a:ext cx="3102429" cy="3983732"/>
            </a:xfrm>
            <a:prstGeom prst="roundRect">
              <a:avLst>
                <a:gd name="adj" fmla="val 3509"/>
              </a:avLst>
            </a:prstGeom>
            <a:solidFill>
              <a:schemeClr val="bg1"/>
            </a:solidFill>
            <a:ln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53000"/>
                    </a:schemeClr>
                  </a:gs>
                </a:gsLst>
                <a:lin ang="5400000" scaled="1"/>
              </a:gradFill>
            </a:ln>
            <a:effectLst>
              <a:outerShdw blurRad="177800" dist="50800" dir="5400000" sx="102000" sy="102000" algn="ctr" rotWithShape="0">
                <a:schemeClr val="accent1">
                  <a:lumMod val="60000"/>
                  <a:lumOff val="40000"/>
                  <a:alpha val="7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6" name="图表 15">
              <a:extLst>
                <a:ext uri="{FF2B5EF4-FFF2-40B4-BE49-F238E27FC236}">
                  <a16:creationId xmlns:a16="http://schemas.microsoft.com/office/drawing/2014/main" id="{9945F873-6508-A4A0-08DE-63DF93C3E5F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73978778"/>
                </p:ext>
              </p:extLst>
            </p:nvPr>
          </p:nvGraphicFramePr>
          <p:xfrm>
            <a:off x="1569701" y="2731014"/>
            <a:ext cx="2265111" cy="14980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775F3AC-2DD3-5122-1545-C3986DE7CC30}"/>
                </a:ext>
              </a:extLst>
            </p:cNvPr>
            <p:cNvSpPr txBox="1"/>
            <p:nvPr/>
          </p:nvSpPr>
          <p:spPr>
            <a:xfrm>
              <a:off x="2111950" y="3280002"/>
              <a:ext cx="11806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1"/>
                  </a:solidFill>
                </a:rPr>
                <a:t>80%</a:t>
              </a:r>
              <a:endParaRPr lang="zh-CN" altLang="en-US" sz="2000" dirty="0">
                <a:solidFill>
                  <a:schemeClr val="accent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2A4B20F-892F-8014-5B82-55417B05E547}"/>
                </a:ext>
              </a:extLst>
            </p:cNvPr>
            <p:cNvSpPr txBox="1"/>
            <p:nvPr/>
          </p:nvSpPr>
          <p:spPr>
            <a:xfrm>
              <a:off x="1467108" y="4207409"/>
              <a:ext cx="247029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请在这里输入简要工作概述，点击输入简要文字内容，文字内容概括简练，不用多余的修饰。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83F719A-EBF7-6FDD-5E6A-745CD5BCA51C}"/>
                </a:ext>
              </a:extLst>
            </p:cNvPr>
            <p:cNvSpPr txBox="1"/>
            <p:nvPr/>
          </p:nvSpPr>
          <p:spPr>
            <a:xfrm>
              <a:off x="1840482" y="2245686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这里是标题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CA72704-FDDA-44DD-A00C-35CCC55DD9EA}"/>
              </a:ext>
            </a:extLst>
          </p:cNvPr>
          <p:cNvGrpSpPr/>
          <p:nvPr/>
        </p:nvGrpSpPr>
        <p:grpSpPr>
          <a:xfrm>
            <a:off x="4444090" y="1967278"/>
            <a:ext cx="3291120" cy="3983732"/>
            <a:chOff x="1151042" y="2049462"/>
            <a:chExt cx="3102429" cy="3983732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C34CE9DC-9030-3200-4ACF-0A983FAEA8DE}"/>
                </a:ext>
              </a:extLst>
            </p:cNvPr>
            <p:cNvSpPr/>
            <p:nvPr/>
          </p:nvSpPr>
          <p:spPr>
            <a:xfrm>
              <a:off x="1151042" y="2049462"/>
              <a:ext cx="3102429" cy="3983732"/>
            </a:xfrm>
            <a:prstGeom prst="roundRect">
              <a:avLst>
                <a:gd name="adj" fmla="val 3509"/>
              </a:avLst>
            </a:prstGeom>
            <a:solidFill>
              <a:schemeClr val="bg1"/>
            </a:solidFill>
            <a:ln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53000"/>
                    </a:schemeClr>
                  </a:gs>
                </a:gsLst>
                <a:lin ang="5400000" scaled="1"/>
              </a:gradFill>
            </a:ln>
            <a:effectLst>
              <a:outerShdw blurRad="177800" dist="50800" dir="5400000" sx="102000" sy="102000" algn="ctr" rotWithShape="0">
                <a:schemeClr val="accent1">
                  <a:lumMod val="60000"/>
                  <a:lumOff val="40000"/>
                  <a:alpha val="7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3" name="图表 22">
              <a:extLst>
                <a:ext uri="{FF2B5EF4-FFF2-40B4-BE49-F238E27FC236}">
                  <a16:creationId xmlns:a16="http://schemas.microsoft.com/office/drawing/2014/main" id="{10EBB2F5-F94A-A2B6-E205-DEDE60D8987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420983295"/>
                </p:ext>
              </p:extLst>
            </p:nvPr>
          </p:nvGraphicFramePr>
          <p:xfrm>
            <a:off x="1569701" y="2731014"/>
            <a:ext cx="2265111" cy="14980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0803462-922C-388F-CF68-82D067990678}"/>
                </a:ext>
              </a:extLst>
            </p:cNvPr>
            <p:cNvSpPr txBox="1"/>
            <p:nvPr/>
          </p:nvSpPr>
          <p:spPr>
            <a:xfrm>
              <a:off x="2111950" y="3280002"/>
              <a:ext cx="11806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1"/>
                  </a:solidFill>
                </a:rPr>
                <a:t>60%</a:t>
              </a:r>
              <a:endParaRPr lang="zh-CN" altLang="en-US" sz="2000" dirty="0">
                <a:solidFill>
                  <a:schemeClr val="accent1"/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D2D0262-74D8-6B8C-0B7B-4F289F7DCC5C}"/>
                </a:ext>
              </a:extLst>
            </p:cNvPr>
            <p:cNvSpPr txBox="1"/>
            <p:nvPr/>
          </p:nvSpPr>
          <p:spPr>
            <a:xfrm>
              <a:off x="1467108" y="4207409"/>
              <a:ext cx="247029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请在这里输入简要工作概述，点击输入简要文字内容，文字内容概括简练，不用多余的修饰。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D16B708-59FA-2930-29D1-29EB7689F43D}"/>
                </a:ext>
              </a:extLst>
            </p:cNvPr>
            <p:cNvSpPr txBox="1"/>
            <p:nvPr/>
          </p:nvSpPr>
          <p:spPr>
            <a:xfrm>
              <a:off x="1840482" y="2245686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这里是标题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E899C0F-E4F8-9A6F-9540-A06B447B1C5F}"/>
              </a:ext>
            </a:extLst>
          </p:cNvPr>
          <p:cNvGrpSpPr/>
          <p:nvPr/>
        </p:nvGrpSpPr>
        <p:grpSpPr>
          <a:xfrm>
            <a:off x="8227780" y="1967278"/>
            <a:ext cx="3291120" cy="3983732"/>
            <a:chOff x="1151042" y="2049462"/>
            <a:chExt cx="3102429" cy="3983732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A2618BF8-00BC-FBC3-068A-7C1091171C16}"/>
                </a:ext>
              </a:extLst>
            </p:cNvPr>
            <p:cNvSpPr/>
            <p:nvPr/>
          </p:nvSpPr>
          <p:spPr>
            <a:xfrm>
              <a:off x="1151042" y="2049462"/>
              <a:ext cx="3102429" cy="3983732"/>
            </a:xfrm>
            <a:prstGeom prst="roundRect">
              <a:avLst>
                <a:gd name="adj" fmla="val 3509"/>
              </a:avLst>
            </a:prstGeom>
            <a:solidFill>
              <a:schemeClr val="bg1"/>
            </a:solidFill>
            <a:ln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53000"/>
                    </a:schemeClr>
                  </a:gs>
                </a:gsLst>
                <a:lin ang="5400000" scaled="1"/>
              </a:gradFill>
            </a:ln>
            <a:effectLst>
              <a:outerShdw blurRad="177800" dist="50800" dir="5400000" sx="102000" sy="102000" algn="ctr" rotWithShape="0">
                <a:schemeClr val="accent1">
                  <a:lumMod val="60000"/>
                  <a:lumOff val="40000"/>
                  <a:alpha val="7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9" name="图表 28">
              <a:extLst>
                <a:ext uri="{FF2B5EF4-FFF2-40B4-BE49-F238E27FC236}">
                  <a16:creationId xmlns:a16="http://schemas.microsoft.com/office/drawing/2014/main" id="{E3E66194-69A7-2317-0E1B-23BFAC26F13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09430495"/>
                </p:ext>
              </p:extLst>
            </p:nvPr>
          </p:nvGraphicFramePr>
          <p:xfrm>
            <a:off x="1569701" y="2731014"/>
            <a:ext cx="2265111" cy="14980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CFE39C7-61FB-9A6C-AB55-727C7832203C}"/>
                </a:ext>
              </a:extLst>
            </p:cNvPr>
            <p:cNvSpPr txBox="1"/>
            <p:nvPr/>
          </p:nvSpPr>
          <p:spPr>
            <a:xfrm>
              <a:off x="2111950" y="3280002"/>
              <a:ext cx="11806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1"/>
                  </a:solidFill>
                </a:rPr>
                <a:t>50%</a:t>
              </a:r>
              <a:endParaRPr lang="zh-CN" altLang="en-US" sz="2000" dirty="0">
                <a:solidFill>
                  <a:schemeClr val="accent1"/>
                </a:solidFill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4804FFE-96BA-5780-1D7B-3621A405D8AA}"/>
                </a:ext>
              </a:extLst>
            </p:cNvPr>
            <p:cNvSpPr txBox="1"/>
            <p:nvPr/>
          </p:nvSpPr>
          <p:spPr>
            <a:xfrm>
              <a:off x="1467108" y="4207409"/>
              <a:ext cx="247029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请在这里输入简要工作概述，点击输入简要文字内容，文字内容概括简练，不用多余的修饰。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7A2F91E-FB22-F989-D6BF-BB381F63CE0A}"/>
                </a:ext>
              </a:extLst>
            </p:cNvPr>
            <p:cNvSpPr txBox="1"/>
            <p:nvPr/>
          </p:nvSpPr>
          <p:spPr>
            <a:xfrm>
              <a:off x="1840482" y="2245686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这里是标题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526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E76A24CD-7218-26DB-35FD-09A3D37AA062}"/>
              </a:ext>
            </a:extLst>
          </p:cNvPr>
          <p:cNvGrpSpPr/>
          <p:nvPr/>
        </p:nvGrpSpPr>
        <p:grpSpPr>
          <a:xfrm>
            <a:off x="4157932" y="5538158"/>
            <a:ext cx="8034070" cy="1319842"/>
            <a:chOff x="5715000" y="4453758"/>
            <a:chExt cx="6477002" cy="2404242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57CC037-05C6-DC70-8DF6-649EB9AEEE7D}"/>
                </a:ext>
              </a:extLst>
            </p:cNvPr>
            <p:cNvSpPr/>
            <p:nvPr/>
          </p:nvSpPr>
          <p:spPr>
            <a:xfrm>
              <a:off x="5715000" y="4453758"/>
              <a:ext cx="6477002" cy="2404242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9D6570D-6075-D937-B767-7B6994E2C5C2}"/>
                </a:ext>
              </a:extLst>
            </p:cNvPr>
            <p:cNvSpPr/>
            <p:nvPr/>
          </p:nvSpPr>
          <p:spPr>
            <a:xfrm>
              <a:off x="6237804" y="5030838"/>
              <a:ext cx="5954198" cy="1827161"/>
            </a:xfrm>
            <a:custGeom>
              <a:avLst/>
              <a:gdLst>
                <a:gd name="connsiteX0" fmla="*/ 5933389 w 5933389"/>
                <a:gd name="connsiteY0" fmla="*/ 0 h 3044862"/>
                <a:gd name="connsiteX1" fmla="*/ 5933389 w 5933389"/>
                <a:gd name="connsiteY1" fmla="*/ 3044862 h 3044862"/>
                <a:gd name="connsiteX2" fmla="*/ 0 w 5933389"/>
                <a:gd name="connsiteY2" fmla="*/ 3044862 h 3044862"/>
                <a:gd name="connsiteX3" fmla="*/ 19202 w 5933389"/>
                <a:gd name="connsiteY3" fmla="*/ 3019859 h 3044862"/>
                <a:gd name="connsiteX4" fmla="*/ 580339 w 5933389"/>
                <a:gd name="connsiteY4" fmla="*/ 2378112 h 3044862"/>
                <a:gd name="connsiteX5" fmla="*/ 1513789 w 5933389"/>
                <a:gd name="connsiteY5" fmla="*/ 1616112 h 3044862"/>
                <a:gd name="connsiteX6" fmla="*/ 3304489 w 5933389"/>
                <a:gd name="connsiteY6" fmla="*/ 1578012 h 3044862"/>
                <a:gd name="connsiteX7" fmla="*/ 4314139 w 5933389"/>
                <a:gd name="connsiteY7" fmla="*/ 1120812 h 3044862"/>
                <a:gd name="connsiteX8" fmla="*/ 4923739 w 5933389"/>
                <a:gd name="connsiteY8" fmla="*/ 263562 h 3044862"/>
                <a:gd name="connsiteX9" fmla="*/ 5846511 w 5933389"/>
                <a:gd name="connsiteY9" fmla="*/ 14312 h 304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3389" h="3044862">
                  <a:moveTo>
                    <a:pt x="5933389" y="0"/>
                  </a:moveTo>
                  <a:lnTo>
                    <a:pt x="5933389" y="3044862"/>
                  </a:lnTo>
                  <a:lnTo>
                    <a:pt x="0" y="3044862"/>
                  </a:lnTo>
                  <a:lnTo>
                    <a:pt x="19202" y="3019859"/>
                  </a:lnTo>
                  <a:cubicBezTo>
                    <a:pt x="144868" y="2856992"/>
                    <a:pt x="355311" y="2592028"/>
                    <a:pt x="580339" y="2378112"/>
                  </a:cubicBezTo>
                  <a:cubicBezTo>
                    <a:pt x="837514" y="2133637"/>
                    <a:pt x="1059764" y="1749462"/>
                    <a:pt x="1513789" y="1616112"/>
                  </a:cubicBezTo>
                  <a:cubicBezTo>
                    <a:pt x="1967814" y="1482762"/>
                    <a:pt x="2837764" y="1660562"/>
                    <a:pt x="3304489" y="1578012"/>
                  </a:cubicBezTo>
                  <a:cubicBezTo>
                    <a:pt x="3771214" y="1495462"/>
                    <a:pt x="4044264" y="1339887"/>
                    <a:pt x="4314139" y="1120812"/>
                  </a:cubicBezTo>
                  <a:cubicBezTo>
                    <a:pt x="4584014" y="901737"/>
                    <a:pt x="4650689" y="450887"/>
                    <a:pt x="4923739" y="263562"/>
                  </a:cubicBezTo>
                  <a:cubicBezTo>
                    <a:pt x="5162658" y="99653"/>
                    <a:pt x="5576598" y="54856"/>
                    <a:pt x="5846511" y="143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43" name="标题 42">
            <a:extLst>
              <a:ext uri="{FF2B5EF4-FFF2-40B4-BE49-F238E27FC236}">
                <a16:creationId xmlns:a16="http://schemas.microsoft.com/office/drawing/2014/main" id="{6498E93B-0EDF-8CDB-039B-56CAA1C7B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工作成果展示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25271EC-4342-AAFB-B98A-C2C00EEB3F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06" y="1210678"/>
            <a:ext cx="4146018" cy="236110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27CB4707-0ECF-6CDD-E7B8-9F6017BEB3F9}"/>
              </a:ext>
            </a:extLst>
          </p:cNvPr>
          <p:cNvSpPr txBox="1"/>
          <p:nvPr/>
        </p:nvSpPr>
        <p:spPr>
          <a:xfrm>
            <a:off x="4329722" y="1210678"/>
            <a:ext cx="7367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请在这里输入简要工作概述，点击输入简要文字内容，文字内容概括简练，不用多余的修饰。</a:t>
            </a:r>
          </a:p>
        </p:txBody>
      </p:sp>
      <p:graphicFrame>
        <p:nvGraphicFramePr>
          <p:cNvPr id="17" name="表格 17">
            <a:extLst>
              <a:ext uri="{FF2B5EF4-FFF2-40B4-BE49-F238E27FC236}">
                <a16:creationId xmlns:a16="http://schemas.microsoft.com/office/drawing/2014/main" id="{74C04756-D053-1434-75A4-6620C8F1D0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282916"/>
              </p:ext>
            </p:extLst>
          </p:nvPr>
        </p:nvGraphicFramePr>
        <p:xfrm>
          <a:off x="660400" y="3463298"/>
          <a:ext cx="10858500" cy="2670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1700">
                  <a:extLst>
                    <a:ext uri="{9D8B030D-6E8A-4147-A177-3AD203B41FA5}">
                      <a16:colId xmlns:a16="http://schemas.microsoft.com/office/drawing/2014/main" val="692802809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530013102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2856276733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4062058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2806235049"/>
                    </a:ext>
                  </a:extLst>
                </a:gridCol>
              </a:tblGrid>
              <a:tr h="445134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latin typeface="+mj-ea"/>
                          <a:ea typeface="+mj-ea"/>
                        </a:rPr>
                        <a:t>小标题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latin typeface="+mj-ea"/>
                          <a:ea typeface="+mj-ea"/>
                        </a:rPr>
                        <a:t>小标题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0" dirty="0">
                          <a:latin typeface="+mj-ea"/>
                          <a:ea typeface="+mj-ea"/>
                        </a:rPr>
                        <a:t>小标题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latin typeface="+mj-ea"/>
                          <a:ea typeface="+mj-ea"/>
                        </a:rPr>
                        <a:t>小计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4037368"/>
                  </a:ext>
                </a:extLst>
              </a:tr>
              <a:tr h="44513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项目一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25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55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112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623043"/>
                  </a:ext>
                </a:extLst>
              </a:tr>
              <a:tr h="44513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项目二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26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28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45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99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0354798"/>
                  </a:ext>
                </a:extLst>
              </a:tr>
              <a:tr h="44513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28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30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50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108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971514"/>
                  </a:ext>
                </a:extLst>
              </a:tr>
              <a:tr h="44513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30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34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56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120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161355"/>
                  </a:ext>
                </a:extLst>
              </a:tr>
              <a:tr h="44513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合计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109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124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206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439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938774"/>
                  </a:ext>
                </a:extLst>
              </a:tr>
            </a:tbl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:a16="http://schemas.microsoft.com/office/drawing/2014/main" id="{62D2575E-9CF3-C286-A4B4-D0B1A98CC656}"/>
              </a:ext>
            </a:extLst>
          </p:cNvPr>
          <p:cNvSpPr txBox="1"/>
          <p:nvPr/>
        </p:nvSpPr>
        <p:spPr>
          <a:xfrm>
            <a:off x="6229350" y="2318111"/>
            <a:ext cx="54676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请在这里输入简要工作概述，点击输入简要文字内容，文字内容概括简练，不用多余的修饰。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83AFAA1-12B0-84DB-A7A9-3D9F3537CD9F}"/>
              </a:ext>
            </a:extLst>
          </p:cNvPr>
          <p:cNvSpPr txBox="1"/>
          <p:nvPr/>
        </p:nvSpPr>
        <p:spPr>
          <a:xfrm>
            <a:off x="4329722" y="2200870"/>
            <a:ext cx="1899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accent2"/>
                </a:solidFill>
                <a:latin typeface="+mj-ea"/>
                <a:ea typeface="+mj-ea"/>
              </a:rPr>
              <a:t>500+</a:t>
            </a:r>
            <a:endParaRPr lang="zh-CN" altLang="en-US" sz="4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152389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9970;"/>
</p:tagLst>
</file>

<file path=ppt/theme/theme1.xml><?xml version="1.0" encoding="utf-8"?>
<a:theme xmlns:a="http://schemas.openxmlformats.org/drawingml/2006/main" name="51PPT模板网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067DC"/>
      </a:accent1>
      <a:accent2>
        <a:srgbClr val="FDA537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OPPOSans B"/>
        <a:cs typeface=""/>
      </a:majorFont>
      <a:minorFont>
        <a:latin typeface="Arial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</TotalTime>
  <Words>1193</Words>
  <Application>Microsoft Office PowerPoint</Application>
  <PresentationFormat>宽屏</PresentationFormat>
  <Paragraphs>149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Segoe UI Light</vt:lpstr>
      <vt:lpstr>51PPT模板网</vt:lpstr>
      <vt:lpstr>PowerPoint 演示文稿</vt:lpstr>
      <vt:lpstr>目录</vt:lpstr>
      <vt:lpstr>PowerPoint 演示文稿</vt:lpstr>
      <vt:lpstr>本季度工作概述</vt:lpstr>
      <vt:lpstr>本季度工作概述</vt:lpstr>
      <vt:lpstr>PowerPoint 演示文稿</vt:lpstr>
      <vt:lpstr>工作成果展示</vt:lpstr>
      <vt:lpstr>工作成果展示</vt:lpstr>
      <vt:lpstr>工作成果展示</vt:lpstr>
      <vt:lpstr>PowerPoint 演示文稿</vt:lpstr>
      <vt:lpstr>工作不足与改进</vt:lpstr>
      <vt:lpstr>工作不足与改进</vt:lpstr>
      <vt:lpstr>PowerPoint 演示文稿</vt:lpstr>
      <vt:lpstr>未来工作计划</vt:lpstr>
      <vt:lpstr>未来工作计划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商务立体简约插画季度工作总结ppt模板</dc:title>
  <dc:creator>Cici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18</cp:revision>
  <dcterms:created xsi:type="dcterms:W3CDTF">2023-05-06T06:43:05Z</dcterms:created>
  <dcterms:modified xsi:type="dcterms:W3CDTF">2023-07-04T08:27:42Z</dcterms:modified>
</cp:coreProperties>
</file>