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handoutMasterIdLst>
    <p:handoutMasterId r:id="rId24"/>
  </p:handoutMasterIdLst>
  <p:sldIdLst>
    <p:sldId id="256" r:id="rId3"/>
    <p:sldId id="257" r:id="rId4"/>
    <p:sldId id="258" r:id="rId5"/>
    <p:sldId id="259" r:id="rId6"/>
    <p:sldId id="272" r:id="rId7"/>
    <p:sldId id="263" r:id="rId8"/>
    <p:sldId id="260" r:id="rId9"/>
    <p:sldId id="265" r:id="rId10"/>
    <p:sldId id="273" r:id="rId11"/>
    <p:sldId id="266" r:id="rId12"/>
    <p:sldId id="261" r:id="rId13"/>
    <p:sldId id="267" r:id="rId14"/>
    <p:sldId id="274" r:id="rId15"/>
    <p:sldId id="268" r:id="rId16"/>
    <p:sldId id="262" r:id="rId17"/>
    <p:sldId id="269" r:id="rId18"/>
    <p:sldId id="275" r:id="rId19"/>
    <p:sldId id="270" r:id="rId20"/>
    <p:sldId id="271" r:id="rId21"/>
    <p:sldId id="1126" r:id="rId22"/>
    <p:sldId id="200757849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958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27" autoAdjust="0"/>
    <p:restoredTop sz="94660"/>
  </p:normalViewPr>
  <p:slideViewPr>
    <p:cSldViewPr snapToGrid="0">
      <p:cViewPr>
        <p:scale>
          <a:sx n="50" d="100"/>
          <a:sy n="50" d="100"/>
        </p:scale>
        <p:origin x="1158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19" d="100"/>
          <a:sy n="119" d="100"/>
        </p:scale>
        <p:origin x="4136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71E-4B49-8E1A-A667ED043BC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71E-4B49-8E1A-A667ED043BC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64-408A-BF03-331922A77E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4D-4D29-B3EF-40152146106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4D-4D29-B3EF-40152146106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64-408A-BF03-331922A77E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04D-4D29-B3EF-40152146106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04D-4D29-B3EF-40152146106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64-408A-BF03-331922A77E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pPr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accent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80000"/>
                    <a:lumOff val="20000"/>
                    <a:alpha val="0"/>
                  </a:schemeClr>
                </a:gs>
                <a:gs pos="78000">
                  <a:schemeClr val="accent1">
                    <a:lumMod val="9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0.25</c:v>
                </c:pt>
                <c:pt idx="1">
                  <c:v>0.35</c:v>
                </c:pt>
                <c:pt idx="2">
                  <c:v>0.48</c:v>
                </c:pt>
                <c:pt idx="3">
                  <c:v>0.75</c:v>
                </c:pt>
                <c:pt idx="4">
                  <c:v>0.8</c:v>
                </c:pt>
                <c:pt idx="5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53-4F62-94E5-04D1C77C62E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6"/>
        <c:overlap val="-27"/>
        <c:axId val="947207792"/>
        <c:axId val="947219312"/>
      </c:barChart>
      <c:catAx>
        <c:axId val="94720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7219312"/>
        <c:crosses val="autoZero"/>
        <c:auto val="1"/>
        <c:lblAlgn val="ctr"/>
        <c:lblOffset val="100"/>
        <c:noMultiLvlLbl val="0"/>
      </c:catAx>
      <c:valAx>
        <c:axId val="94721931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947207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290ECEF-A805-90CE-989A-9DB7F76F57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4D4F7A4-AB78-CCBC-0427-4410BE36517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E2D903-9E17-4461-8253-2C16EB40C029}" type="datetimeFigureOut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2023/7/5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D1EED2C-02BA-62DF-9EA1-E493D3850F5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8F6572-EE19-A34C-7A77-7227D6297FF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59FDA-CE83-44AD-AA61-9F56E822EEDA}" type="slidenum">
              <a:rPr lang="zh-CN" altLang="en-US" smtClean="0">
                <a:latin typeface="OPPOSans R" panose="00020600040101010101" pitchFamily="18" charset="-122"/>
                <a:ea typeface="OPPOSans R" panose="00020600040101010101" pitchFamily="18" charset="-122"/>
              </a:rPr>
              <a:t>‹#›</a:t>
            </a:fld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1662507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BD2F9B15-53D9-4319-8D76-7FC7C22E36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6"/>
          <a:stretch/>
        </p:blipFill>
        <p:spPr>
          <a:xfrm>
            <a:off x="0" y="-1588"/>
            <a:ext cx="12192003" cy="444500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BD9A46C6-6B40-3CA5-5796-0108A0F3A1F6}"/>
              </a:ext>
            </a:extLst>
          </p:cNvPr>
          <p:cNvSpPr/>
          <p:nvPr userDrawn="1"/>
        </p:nvSpPr>
        <p:spPr>
          <a:xfrm>
            <a:off x="1" y="-1588"/>
            <a:ext cx="12192000" cy="4445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9788" y="2208687"/>
            <a:ext cx="10514013" cy="992825"/>
          </a:xfrm>
        </p:spPr>
        <p:txBody>
          <a:bodyPr anchor="b">
            <a:noAutofit/>
          </a:bodyPr>
          <a:lstStyle>
            <a:lvl1pPr algn="ctr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9788" y="3293588"/>
            <a:ext cx="10514013" cy="452912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0D3AD53C-6C9B-F007-83C9-185232062F2C}"/>
              </a:ext>
            </a:extLst>
          </p:cNvPr>
          <p:cNvSpPr/>
          <p:nvPr userDrawn="1"/>
        </p:nvSpPr>
        <p:spPr>
          <a:xfrm>
            <a:off x="3891722" y="4294946"/>
            <a:ext cx="1961321" cy="3666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1182805A-5EB5-6D64-41A7-7C302CF7F73B}"/>
              </a:ext>
            </a:extLst>
          </p:cNvPr>
          <p:cNvSpPr/>
          <p:nvPr userDrawn="1"/>
        </p:nvSpPr>
        <p:spPr>
          <a:xfrm>
            <a:off x="6338959" y="4294945"/>
            <a:ext cx="1961321" cy="3666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C24E7F3E-6B3E-E916-BD06-207197CA8B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04384" y="4348162"/>
            <a:ext cx="1935997" cy="31342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5" name="文本占位符 23">
            <a:extLst>
              <a:ext uri="{FF2B5EF4-FFF2-40B4-BE49-F238E27FC236}">
                <a16:creationId xmlns:a16="http://schemas.microsoft.com/office/drawing/2014/main" id="{6FA68EE0-96F1-0DE3-3615-A9B885884D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51621" y="4348161"/>
            <a:ext cx="1935997" cy="31342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27" name="图形 26">
            <a:extLst>
              <a:ext uri="{FF2B5EF4-FFF2-40B4-BE49-F238E27FC236}">
                <a16:creationId xmlns:a16="http://schemas.microsoft.com/office/drawing/2014/main" id="{902314A1-5E34-E9FD-BE76-259FEC2CB96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0999" y="706967"/>
            <a:ext cx="1350433" cy="1350433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845D202-B3F1-4D1E-2335-8A0F5C0CA8B3}"/>
              </a:ext>
            </a:extLst>
          </p:cNvPr>
          <p:cNvCxnSpPr>
            <a:cxnSpLocks/>
          </p:cNvCxnSpPr>
          <p:nvPr userDrawn="1"/>
        </p:nvCxnSpPr>
        <p:spPr>
          <a:xfrm>
            <a:off x="0" y="6527271"/>
            <a:ext cx="507162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6790BB7-505D-ABB7-D92B-29AC3E682DEE}"/>
              </a:ext>
            </a:extLst>
          </p:cNvPr>
          <p:cNvCxnSpPr>
            <a:cxnSpLocks/>
          </p:cNvCxnSpPr>
          <p:nvPr userDrawn="1"/>
        </p:nvCxnSpPr>
        <p:spPr>
          <a:xfrm>
            <a:off x="7030720" y="6527271"/>
            <a:ext cx="516128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591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876939" y="578501"/>
            <a:ext cx="4438122" cy="1051093"/>
          </a:xfrm>
        </p:spPr>
        <p:txBody>
          <a:bodyPr>
            <a:normAutofit/>
          </a:bodyPr>
          <a:lstStyle>
            <a:lvl1pPr algn="ctr">
              <a:defRPr sz="5400" b="1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sp>
        <p:nvSpPr>
          <p:cNvPr id="53" name="文本占位符 52">
            <a:extLst>
              <a:ext uri="{FF2B5EF4-FFF2-40B4-BE49-F238E27FC236}">
                <a16:creationId xmlns:a16="http://schemas.microsoft.com/office/drawing/2014/main" id="{78A124A2-3161-9B78-4B5B-81ABB98C98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2420" y="4281513"/>
            <a:ext cx="2082182" cy="430026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请输入内容</a:t>
            </a:r>
          </a:p>
        </p:txBody>
      </p:sp>
      <p:sp>
        <p:nvSpPr>
          <p:cNvPr id="54" name="文本占位符 52">
            <a:extLst>
              <a:ext uri="{FF2B5EF4-FFF2-40B4-BE49-F238E27FC236}">
                <a16:creationId xmlns:a16="http://schemas.microsoft.com/office/drawing/2014/main" id="{7FC39802-B50E-AE20-3469-CE21D78CE37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89238" y="4281513"/>
            <a:ext cx="2082182" cy="430026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请输入内容</a:t>
            </a:r>
          </a:p>
          <a:p>
            <a:pPr lvl="0"/>
            <a:endParaRPr lang="zh-CN" altLang="en-US" dirty="0"/>
          </a:p>
        </p:txBody>
      </p:sp>
      <p:sp>
        <p:nvSpPr>
          <p:cNvPr id="55" name="文本占位符 52">
            <a:extLst>
              <a:ext uri="{FF2B5EF4-FFF2-40B4-BE49-F238E27FC236}">
                <a16:creationId xmlns:a16="http://schemas.microsoft.com/office/drawing/2014/main" id="{498DCF84-5AA9-54F8-3A0D-4DAE1CF2E52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76056" y="4281513"/>
            <a:ext cx="2082182" cy="430026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请输入内容</a:t>
            </a:r>
          </a:p>
          <a:p>
            <a:pPr lvl="0"/>
            <a:endParaRPr lang="zh-CN" altLang="en-US" dirty="0"/>
          </a:p>
        </p:txBody>
      </p:sp>
      <p:sp>
        <p:nvSpPr>
          <p:cNvPr id="56" name="文本占位符 52">
            <a:extLst>
              <a:ext uri="{FF2B5EF4-FFF2-40B4-BE49-F238E27FC236}">
                <a16:creationId xmlns:a16="http://schemas.microsoft.com/office/drawing/2014/main" id="{9175B07B-D52E-26B0-7CED-1BCDE5C1A7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62873" y="4281513"/>
            <a:ext cx="2082182" cy="430026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zh-CN" altLang="en-US" dirty="0"/>
              <a:t>请输入内容</a:t>
            </a:r>
          </a:p>
          <a:p>
            <a:pPr lvl="0"/>
            <a:endParaRPr lang="zh-CN" altLang="en-US" dirty="0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AB6ABBD-7A52-3CDA-FB92-1D69D7BA66C8}"/>
              </a:ext>
            </a:extLst>
          </p:cNvPr>
          <p:cNvSpPr/>
          <p:nvPr userDrawn="1"/>
        </p:nvSpPr>
        <p:spPr>
          <a:xfrm>
            <a:off x="0" y="3127777"/>
            <a:ext cx="12192000" cy="365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8B666F00-2473-F001-5099-2D5D755D3FC3}"/>
              </a:ext>
            </a:extLst>
          </p:cNvPr>
          <p:cNvSpPr/>
          <p:nvPr userDrawn="1"/>
        </p:nvSpPr>
        <p:spPr>
          <a:xfrm>
            <a:off x="1451858" y="2516283"/>
            <a:ext cx="1583762" cy="1583762"/>
          </a:xfrm>
          <a:prstGeom prst="ellipse">
            <a:avLst/>
          </a:prstGeom>
          <a:solidFill>
            <a:schemeClr val="bg1"/>
          </a:solidFill>
          <a:ln w="3175"/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662977DF-BE5E-BB60-3A5B-2B094B054811}"/>
              </a:ext>
            </a:extLst>
          </p:cNvPr>
          <p:cNvSpPr/>
          <p:nvPr userDrawn="1"/>
        </p:nvSpPr>
        <p:spPr>
          <a:xfrm>
            <a:off x="4038600" y="2516283"/>
            <a:ext cx="1583762" cy="1583762"/>
          </a:xfrm>
          <a:prstGeom prst="ellipse">
            <a:avLst/>
          </a:prstGeom>
          <a:solidFill>
            <a:schemeClr val="bg1"/>
          </a:solidFill>
          <a:ln w="3175"/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F92CAD81-D1BA-F050-1E59-18C1F05D54B7}"/>
              </a:ext>
            </a:extLst>
          </p:cNvPr>
          <p:cNvSpPr/>
          <p:nvPr userDrawn="1"/>
        </p:nvSpPr>
        <p:spPr>
          <a:xfrm>
            <a:off x="6625342" y="2516283"/>
            <a:ext cx="1583762" cy="1583762"/>
          </a:xfrm>
          <a:prstGeom prst="ellipse">
            <a:avLst/>
          </a:prstGeom>
          <a:solidFill>
            <a:schemeClr val="bg1"/>
          </a:solidFill>
          <a:ln w="3175"/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9D162EF6-C860-7677-2AA7-8884CE92E056}"/>
              </a:ext>
            </a:extLst>
          </p:cNvPr>
          <p:cNvSpPr/>
          <p:nvPr userDrawn="1"/>
        </p:nvSpPr>
        <p:spPr>
          <a:xfrm>
            <a:off x="9212084" y="2516283"/>
            <a:ext cx="1583762" cy="1583762"/>
          </a:xfrm>
          <a:prstGeom prst="ellipse">
            <a:avLst/>
          </a:prstGeom>
          <a:solidFill>
            <a:schemeClr val="bg1"/>
          </a:solidFill>
          <a:ln w="3175"/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B87403D8-F43F-358A-B964-3689CF4DC35A}"/>
              </a:ext>
            </a:extLst>
          </p:cNvPr>
          <p:cNvSpPr/>
          <p:nvPr userDrawn="1"/>
        </p:nvSpPr>
        <p:spPr>
          <a:xfrm>
            <a:off x="3225800" y="1254398"/>
            <a:ext cx="5706089" cy="363344"/>
          </a:xfrm>
          <a:custGeom>
            <a:avLst/>
            <a:gdLst>
              <a:gd name="connsiteX0" fmla="*/ 0 w 4053840"/>
              <a:gd name="connsiteY0" fmla="*/ 0 h 228600"/>
              <a:gd name="connsiteX1" fmla="*/ 1158240 w 4053840"/>
              <a:gd name="connsiteY1" fmla="*/ 0 h 228600"/>
              <a:gd name="connsiteX2" fmla="*/ 929640 w 4053840"/>
              <a:gd name="connsiteY2" fmla="*/ 228600 h 228600"/>
              <a:gd name="connsiteX3" fmla="*/ 3177540 w 4053840"/>
              <a:gd name="connsiteY3" fmla="*/ 228600 h 228600"/>
              <a:gd name="connsiteX4" fmla="*/ 2956560 w 4053840"/>
              <a:gd name="connsiteY4" fmla="*/ 7620 h 228600"/>
              <a:gd name="connsiteX5" fmla="*/ 4053840 w 4053840"/>
              <a:gd name="connsiteY5" fmla="*/ 762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3840" h="228600">
                <a:moveTo>
                  <a:pt x="0" y="0"/>
                </a:moveTo>
                <a:lnTo>
                  <a:pt x="1158240" y="0"/>
                </a:lnTo>
                <a:lnTo>
                  <a:pt x="929640" y="228600"/>
                </a:lnTo>
                <a:lnTo>
                  <a:pt x="3177540" y="228600"/>
                </a:lnTo>
                <a:lnTo>
                  <a:pt x="2956560" y="7620"/>
                </a:lnTo>
                <a:lnTo>
                  <a:pt x="4053840" y="7620"/>
                </a:lnTo>
              </a:path>
            </a:pathLst>
          </a:custGeom>
          <a:noFill/>
          <a:ln>
            <a:gradFill flip="none" rotWithShape="1">
              <a:gsLst>
                <a:gs pos="55000">
                  <a:schemeClr val="accent1"/>
                </a:gs>
                <a:gs pos="4425">
                  <a:schemeClr val="bg1"/>
                </a:gs>
                <a:gs pos="95575">
                  <a:schemeClr val="bg1"/>
                </a:gs>
                <a:gs pos="34000">
                  <a:schemeClr val="accent1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8C23765-315B-FAFE-8F5D-7B09005AB414}"/>
              </a:ext>
            </a:extLst>
          </p:cNvPr>
          <p:cNvSpPr txBox="1"/>
          <p:nvPr userDrawn="1"/>
        </p:nvSpPr>
        <p:spPr>
          <a:xfrm>
            <a:off x="3688080" y="222038"/>
            <a:ext cx="4726008" cy="8503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4400" dirty="0">
                <a:solidFill>
                  <a:schemeClr val="accent1">
                    <a:alpha val="15000"/>
                  </a:schemeClr>
                </a:solidFill>
                <a:latin typeface="+mj-lt"/>
              </a:rPr>
              <a:t>CONTENT</a:t>
            </a:r>
          </a:p>
        </p:txBody>
      </p:sp>
      <p:sp>
        <p:nvSpPr>
          <p:cNvPr id="65" name="文本占位符 64">
            <a:extLst>
              <a:ext uri="{FF2B5EF4-FFF2-40B4-BE49-F238E27FC236}">
                <a16:creationId xmlns:a16="http://schemas.microsoft.com/office/drawing/2014/main" id="{0F51C652-8605-97B0-94FB-52D1FEB1169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02420" y="4639593"/>
            <a:ext cx="2082182" cy="363344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alpha val="50000"/>
                  </a:schemeClr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6" name="文本占位符 64">
            <a:extLst>
              <a:ext uri="{FF2B5EF4-FFF2-40B4-BE49-F238E27FC236}">
                <a16:creationId xmlns:a16="http://schemas.microsoft.com/office/drawing/2014/main" id="{DBF49804-5BF8-E706-3836-7150ADBC08E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789238" y="4639593"/>
            <a:ext cx="2082182" cy="363344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alpha val="50000"/>
                  </a:schemeClr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7" name="文本占位符 64">
            <a:extLst>
              <a:ext uri="{FF2B5EF4-FFF2-40B4-BE49-F238E27FC236}">
                <a16:creationId xmlns:a16="http://schemas.microsoft.com/office/drawing/2014/main" id="{26A0252B-B360-A660-68FE-B502383199F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76055" y="4639593"/>
            <a:ext cx="2082182" cy="363344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alpha val="50000"/>
                  </a:schemeClr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8" name="文本占位符 64">
            <a:extLst>
              <a:ext uri="{FF2B5EF4-FFF2-40B4-BE49-F238E27FC236}">
                <a16:creationId xmlns:a16="http://schemas.microsoft.com/office/drawing/2014/main" id="{DA8EAF24-E409-1746-728B-0A57CF5CD59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62872" y="4639593"/>
            <a:ext cx="2082182" cy="363344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alpha val="50000"/>
                  </a:schemeClr>
                </a:solidFill>
                <a:latin typeface="+mn-lt"/>
                <a:ea typeface="+mn-ea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BA69DDE7-204C-01DF-5427-AD4FD65A50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7" t="37387" r="31944" b="6424"/>
          <a:stretch/>
        </p:blipFill>
        <p:spPr>
          <a:xfrm>
            <a:off x="3680463" y="996980"/>
            <a:ext cx="4831072" cy="4831072"/>
          </a:xfrm>
          <a:custGeom>
            <a:avLst/>
            <a:gdLst>
              <a:gd name="connsiteX0" fmla="*/ 2415536 w 4831072"/>
              <a:gd name="connsiteY0" fmla="*/ 0 h 4831072"/>
              <a:gd name="connsiteX1" fmla="*/ 4831072 w 4831072"/>
              <a:gd name="connsiteY1" fmla="*/ 2415536 h 4831072"/>
              <a:gd name="connsiteX2" fmla="*/ 2415536 w 4831072"/>
              <a:gd name="connsiteY2" fmla="*/ 4831072 h 4831072"/>
              <a:gd name="connsiteX3" fmla="*/ 0 w 4831072"/>
              <a:gd name="connsiteY3" fmla="*/ 2415536 h 4831072"/>
              <a:gd name="connsiteX4" fmla="*/ 2415536 w 4831072"/>
              <a:gd name="connsiteY4" fmla="*/ 0 h 483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1072" h="4831072">
                <a:moveTo>
                  <a:pt x="2415536" y="0"/>
                </a:moveTo>
                <a:cubicBezTo>
                  <a:pt x="3749600" y="0"/>
                  <a:pt x="4831072" y="1081472"/>
                  <a:pt x="4831072" y="2415536"/>
                </a:cubicBezTo>
                <a:cubicBezTo>
                  <a:pt x="4831072" y="3749600"/>
                  <a:pt x="3749600" y="4831072"/>
                  <a:pt x="2415536" y="4831072"/>
                </a:cubicBezTo>
                <a:cubicBezTo>
                  <a:pt x="1081472" y="4831072"/>
                  <a:pt x="0" y="3749600"/>
                  <a:pt x="0" y="2415536"/>
                </a:cubicBezTo>
                <a:cubicBezTo>
                  <a:pt x="0" y="1081472"/>
                  <a:pt x="1081472" y="0"/>
                  <a:pt x="2415536" y="0"/>
                </a:cubicBezTo>
                <a:close/>
              </a:path>
            </a:pathLst>
          </a:custGeom>
        </p:spPr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D866A58E-603B-4044-AF8F-29B4F8ABA23D}"/>
              </a:ext>
            </a:extLst>
          </p:cNvPr>
          <p:cNvSpPr/>
          <p:nvPr userDrawn="1"/>
        </p:nvSpPr>
        <p:spPr>
          <a:xfrm>
            <a:off x="3680464" y="996981"/>
            <a:ext cx="4831071" cy="4831071"/>
          </a:xfrm>
          <a:prstGeom prst="ellipse">
            <a:avLst/>
          </a:prstGeom>
          <a:gradFill>
            <a:gsLst>
              <a:gs pos="0">
                <a:schemeClr val="accent1">
                  <a:lumMod val="80000"/>
                  <a:lumOff val="20000"/>
                  <a:alpha val="94000"/>
                </a:schemeClr>
              </a:gs>
              <a:gs pos="80000">
                <a:schemeClr val="accent1">
                  <a:lumMod val="9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306357" y="1472804"/>
            <a:ext cx="3579284" cy="2752505"/>
          </a:xfrm>
        </p:spPr>
        <p:txBody>
          <a:bodyPr anchor="b">
            <a:noAutofit/>
          </a:bodyPr>
          <a:lstStyle>
            <a:lvl1pPr algn="ctr">
              <a:defRPr sz="19900" b="0">
                <a:solidFill>
                  <a:schemeClr val="bg1"/>
                </a:solidFill>
                <a:latin typeface="+mj-lt"/>
                <a:ea typeface="+mj-ea"/>
              </a:defRPr>
            </a:lvl1pPr>
          </a:lstStyle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295775" y="3989345"/>
            <a:ext cx="3600448" cy="499360"/>
          </a:xfrm>
        </p:spPr>
        <p:txBody>
          <a:bodyPr>
            <a:noAutofit/>
          </a:bodyPr>
          <a:lstStyle>
            <a:lvl1pPr marL="0" indent="0" algn="ctr">
              <a:buNone/>
              <a:defRPr sz="44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38796C25-D3F1-D63B-869A-DC17D6906CAE}"/>
              </a:ext>
            </a:extLst>
          </p:cNvPr>
          <p:cNvSpPr/>
          <p:nvPr userDrawn="1"/>
        </p:nvSpPr>
        <p:spPr>
          <a:xfrm>
            <a:off x="3368465" y="684982"/>
            <a:ext cx="5455069" cy="5455069"/>
          </a:xfrm>
          <a:prstGeom prst="ellipse">
            <a:avLst/>
          </a:prstGeom>
          <a:noFill/>
          <a:ln w="25400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9A31059-C363-1653-0762-987A0ED3C6EB}"/>
              </a:ext>
            </a:extLst>
          </p:cNvPr>
          <p:cNvSpPr/>
          <p:nvPr userDrawn="1"/>
        </p:nvSpPr>
        <p:spPr>
          <a:xfrm>
            <a:off x="429629" y="1341842"/>
            <a:ext cx="927225" cy="927225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CFD917A-EDC5-B70A-E4B5-AD44EBE03023}"/>
              </a:ext>
            </a:extLst>
          </p:cNvPr>
          <p:cNvSpPr/>
          <p:nvPr userDrawn="1"/>
        </p:nvSpPr>
        <p:spPr>
          <a:xfrm>
            <a:off x="11252202" y="5747364"/>
            <a:ext cx="939799" cy="1110637"/>
          </a:xfrm>
          <a:custGeom>
            <a:avLst/>
            <a:gdLst>
              <a:gd name="connsiteX0" fmla="*/ 868585 w 939799"/>
              <a:gd name="connsiteY0" fmla="*/ 0 h 1110637"/>
              <a:gd name="connsiteX1" fmla="*/ 939799 w 939799"/>
              <a:gd name="connsiteY1" fmla="*/ 7179 h 1110637"/>
              <a:gd name="connsiteX2" fmla="*/ 939799 w 939799"/>
              <a:gd name="connsiteY2" fmla="*/ 1110637 h 1110637"/>
              <a:gd name="connsiteX3" fmla="*/ 34875 w 939799"/>
              <a:gd name="connsiteY3" fmla="*/ 1110637 h 1110637"/>
              <a:gd name="connsiteX4" fmla="*/ 17647 w 939799"/>
              <a:gd name="connsiteY4" fmla="*/ 1043635 h 1110637"/>
              <a:gd name="connsiteX5" fmla="*/ 0 w 939799"/>
              <a:gd name="connsiteY5" fmla="*/ 868585 h 1110637"/>
              <a:gd name="connsiteX6" fmla="*/ 868585 w 939799"/>
              <a:gd name="connsiteY6" fmla="*/ 0 h 111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9799" h="1110637">
                <a:moveTo>
                  <a:pt x="868585" y="0"/>
                </a:moveTo>
                <a:lnTo>
                  <a:pt x="939799" y="7179"/>
                </a:lnTo>
                <a:lnTo>
                  <a:pt x="939799" y="1110637"/>
                </a:lnTo>
                <a:lnTo>
                  <a:pt x="34875" y="1110637"/>
                </a:lnTo>
                <a:lnTo>
                  <a:pt x="17647" y="1043635"/>
                </a:lnTo>
                <a:cubicBezTo>
                  <a:pt x="6076" y="987093"/>
                  <a:pt x="0" y="928549"/>
                  <a:pt x="0" y="868585"/>
                </a:cubicBezTo>
                <a:cubicBezTo>
                  <a:pt x="0" y="388879"/>
                  <a:pt x="388879" y="0"/>
                  <a:pt x="868585" y="0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428C4FD-F988-0D49-0596-BCB87367039C}"/>
              </a:ext>
            </a:extLst>
          </p:cNvPr>
          <p:cNvSpPr/>
          <p:nvPr userDrawn="1"/>
        </p:nvSpPr>
        <p:spPr>
          <a:xfrm>
            <a:off x="10879665" y="4726093"/>
            <a:ext cx="867199" cy="867199"/>
          </a:xfrm>
          <a:prstGeom prst="ellipse">
            <a:avLst/>
          </a:prstGeom>
          <a:solidFill>
            <a:schemeClr val="accent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B0C498D-8EDC-B3E1-33D2-38534AFDBB90}"/>
              </a:ext>
            </a:extLst>
          </p:cNvPr>
          <p:cNvSpPr/>
          <p:nvPr userDrawn="1"/>
        </p:nvSpPr>
        <p:spPr>
          <a:xfrm>
            <a:off x="0" y="0"/>
            <a:ext cx="1312335" cy="1227639"/>
          </a:xfrm>
          <a:custGeom>
            <a:avLst/>
            <a:gdLst>
              <a:gd name="connsiteX0" fmla="*/ 0 w 1312335"/>
              <a:gd name="connsiteY0" fmla="*/ 0 h 1227639"/>
              <a:gd name="connsiteX1" fmla="*/ 1265200 w 1312335"/>
              <a:gd name="connsiteY1" fmla="*/ 0 h 1227639"/>
              <a:gd name="connsiteX2" fmla="*/ 1270274 w 1312335"/>
              <a:gd name="connsiteY2" fmla="*/ 13863 h 1227639"/>
              <a:gd name="connsiteX3" fmla="*/ 1312335 w 1312335"/>
              <a:gd name="connsiteY3" fmla="*/ 292072 h 1227639"/>
              <a:gd name="connsiteX4" fmla="*/ 376768 w 1312335"/>
              <a:gd name="connsiteY4" fmla="*/ 1227639 h 1227639"/>
              <a:gd name="connsiteX5" fmla="*/ 12603 w 1312335"/>
              <a:gd name="connsiteY5" fmla="*/ 1154118 h 1227639"/>
              <a:gd name="connsiteX6" fmla="*/ 0 w 1312335"/>
              <a:gd name="connsiteY6" fmla="*/ 1148046 h 122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2335" h="1227639">
                <a:moveTo>
                  <a:pt x="0" y="0"/>
                </a:moveTo>
                <a:lnTo>
                  <a:pt x="1265200" y="0"/>
                </a:lnTo>
                <a:lnTo>
                  <a:pt x="1270274" y="13863"/>
                </a:lnTo>
                <a:cubicBezTo>
                  <a:pt x="1297609" y="101749"/>
                  <a:pt x="1312335" y="195191"/>
                  <a:pt x="1312335" y="292072"/>
                </a:cubicBezTo>
                <a:cubicBezTo>
                  <a:pt x="1312335" y="808771"/>
                  <a:pt x="893467" y="1227639"/>
                  <a:pt x="376768" y="1227639"/>
                </a:cubicBezTo>
                <a:cubicBezTo>
                  <a:pt x="247593" y="1227639"/>
                  <a:pt x="124533" y="1201460"/>
                  <a:pt x="12603" y="1154118"/>
                </a:cubicBezTo>
                <a:lnTo>
                  <a:pt x="0" y="114804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占位符 64">
            <a:extLst>
              <a:ext uri="{FF2B5EF4-FFF2-40B4-BE49-F238E27FC236}">
                <a16:creationId xmlns:a16="http://schemas.microsoft.com/office/drawing/2014/main" id="{60C2093D-A4CC-8313-8746-A9E4EFBDFC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95775" y="4626945"/>
            <a:ext cx="3600448" cy="363344"/>
          </a:xfrm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bg1">
                    <a:alpha val="50000"/>
                  </a:schemeClr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0450" y="366712"/>
            <a:ext cx="4635500" cy="581025"/>
          </a:xfrm>
        </p:spPr>
        <p:txBody>
          <a:bodyPr>
            <a:normAutofit/>
          </a:bodyPr>
          <a:lstStyle>
            <a:lvl1pPr>
              <a:defRPr sz="2800" b="1"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7E5AEE49-BBA9-F3F5-4153-454EE5A06B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2927" y="381952"/>
            <a:ext cx="550545" cy="55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E9D0F04-1053-5F22-EC0B-8EF98DB1A3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16"/>
          <a:stretch/>
        </p:blipFill>
        <p:spPr>
          <a:xfrm>
            <a:off x="0" y="-1588"/>
            <a:ext cx="12192003" cy="444500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5530CA0-16A5-026B-2D8C-9D64DA30792A}"/>
              </a:ext>
            </a:extLst>
          </p:cNvPr>
          <p:cNvSpPr/>
          <p:nvPr userDrawn="1"/>
        </p:nvSpPr>
        <p:spPr>
          <a:xfrm>
            <a:off x="1" y="-1588"/>
            <a:ext cx="12192000" cy="4445000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439807"/>
            <a:ext cx="2743200" cy="281668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439807"/>
            <a:ext cx="4114800" cy="28166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439807"/>
            <a:ext cx="2743200" cy="281668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1822979"/>
            <a:ext cx="10514012" cy="1325563"/>
          </a:xfrm>
        </p:spPr>
        <p:txBody>
          <a:bodyPr>
            <a:noAutofit/>
          </a:bodyPr>
          <a:lstStyle>
            <a:lvl1pPr algn="ctr">
              <a:defRPr sz="9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1EC0EE7-DBA8-DD4A-84C6-2E32C497DD76}"/>
              </a:ext>
            </a:extLst>
          </p:cNvPr>
          <p:cNvCxnSpPr>
            <a:cxnSpLocks/>
          </p:cNvCxnSpPr>
          <p:nvPr userDrawn="1"/>
        </p:nvCxnSpPr>
        <p:spPr>
          <a:xfrm>
            <a:off x="0" y="6527271"/>
            <a:ext cx="507162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7E88FC8-C1BC-C829-8258-A6371BB4DF0E}"/>
              </a:ext>
            </a:extLst>
          </p:cNvPr>
          <p:cNvCxnSpPr>
            <a:cxnSpLocks/>
          </p:cNvCxnSpPr>
          <p:nvPr userDrawn="1"/>
        </p:nvCxnSpPr>
        <p:spPr>
          <a:xfrm>
            <a:off x="7030720" y="6527271"/>
            <a:ext cx="516128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E86457F-14B7-E442-5D34-042EFF3D6200}"/>
              </a:ext>
            </a:extLst>
          </p:cNvPr>
          <p:cNvSpPr/>
          <p:nvPr userDrawn="1"/>
        </p:nvSpPr>
        <p:spPr>
          <a:xfrm>
            <a:off x="3891722" y="4294946"/>
            <a:ext cx="1961321" cy="3666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641649A4-EABA-FAE0-A23C-074ACCFF1AC7}"/>
              </a:ext>
            </a:extLst>
          </p:cNvPr>
          <p:cNvSpPr/>
          <p:nvPr userDrawn="1"/>
        </p:nvSpPr>
        <p:spPr>
          <a:xfrm>
            <a:off x="6338959" y="4294945"/>
            <a:ext cx="1961321" cy="366643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占位符 23">
            <a:extLst>
              <a:ext uri="{FF2B5EF4-FFF2-40B4-BE49-F238E27FC236}">
                <a16:creationId xmlns:a16="http://schemas.microsoft.com/office/drawing/2014/main" id="{197DCDBD-DC5D-A065-5C0D-CFC2450799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904384" y="4348162"/>
            <a:ext cx="1935997" cy="31342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5" name="文本占位符 23">
            <a:extLst>
              <a:ext uri="{FF2B5EF4-FFF2-40B4-BE49-F238E27FC236}">
                <a16:creationId xmlns:a16="http://schemas.microsoft.com/office/drawing/2014/main" id="{382A7E7D-CA6A-F814-2CF0-C4E012D8679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51621" y="4348161"/>
            <a:ext cx="1935997" cy="313426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007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0203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48836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29" userDrawn="1">
          <p15:clr>
            <a:srgbClr val="F26B43"/>
          </p15:clr>
        </p15:guide>
        <p15:guide id="4" pos="7151" userDrawn="1">
          <p15:clr>
            <a:srgbClr val="F26B43"/>
          </p15:clr>
        </p15:guide>
        <p15:guide id="5" orient="horz" pos="414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766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tags" Target="../tags/tag3.xml"/><Relationship Id="rId7" Type="http://schemas.openxmlformats.org/officeDocument/2006/relationships/chart" Target="../charts/char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51pptmoban.com/daren.html" TargetMode="Externa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5" Type="http://schemas.openxmlformats.org/officeDocument/2006/relationships/hyperlink" Target="http://www.51pptmoban.com/zt/jiuyeshizhan/" TargetMode="External"/><Relationship Id="rId4" Type="http://schemas.openxmlformats.org/officeDocument/2006/relationships/image" Target="../media/image27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7CB28B79-9A71-075C-A6D5-129693E9D5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论文答辩开题报告</a:t>
            </a:r>
            <a:r>
              <a:rPr lang="en-US" altLang="zh-CN" dirty="0">
                <a:latin typeface="+mj-ea"/>
              </a:rPr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1" name="副标题 10">
            <a:extLst>
              <a:ext uri="{FF2B5EF4-FFF2-40B4-BE49-F238E27FC236}">
                <a16:creationId xmlns:a16="http://schemas.microsoft.com/office/drawing/2014/main" id="{C3701D89-7B70-27F9-5213-1C81898C81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某某大学某学院某学位论文开题答辩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88E5461C-A862-F869-7164-7E776154F4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答辩人：杜子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FEE27923-DB1E-9CB4-51FA-EA471106EB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导师：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pic>
        <p:nvPicPr>
          <p:cNvPr id="22" name="图形 21">
            <a:extLst>
              <a:ext uri="{FF2B5EF4-FFF2-40B4-BE49-F238E27FC236}">
                <a16:creationId xmlns:a16="http://schemas.microsoft.com/office/drawing/2014/main" id="{325DBCF2-8518-0913-007E-9FD021C0A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53990" y="657225"/>
            <a:ext cx="1776730" cy="177673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FDBAD5-ABBA-9810-E64F-31DD7F112F57}"/>
              </a:ext>
            </a:extLst>
          </p:cNvPr>
          <p:cNvSpPr/>
          <p:nvPr/>
        </p:nvSpPr>
        <p:spPr>
          <a:xfrm>
            <a:off x="4978401" y="6298671"/>
            <a:ext cx="2141980" cy="4529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9782D3-98DB-D318-6BE9-3E67AADD9772}"/>
              </a:ext>
            </a:extLst>
          </p:cNvPr>
          <p:cNvSpPr txBox="1"/>
          <p:nvPr/>
        </p:nvSpPr>
        <p:spPr>
          <a:xfrm>
            <a:off x="5182129" y="6340460"/>
            <a:ext cx="1827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20XX</a:t>
            </a:r>
            <a:r>
              <a:rPr lang="zh-CN" altLang="en-US" dirty="0">
                <a:solidFill>
                  <a:schemeClr val="accent1"/>
                </a:solidFill>
              </a:rPr>
              <a:t>年</a:t>
            </a:r>
            <a:r>
              <a:rPr lang="en-US" altLang="zh-CN" dirty="0">
                <a:solidFill>
                  <a:schemeClr val="accent1"/>
                </a:solidFill>
              </a:rPr>
              <a:t>X</a:t>
            </a:r>
            <a:r>
              <a:rPr lang="zh-CN" altLang="en-US" dirty="0">
                <a:solidFill>
                  <a:schemeClr val="accent1"/>
                </a:solidFill>
              </a:rPr>
              <a:t>月</a:t>
            </a:r>
            <a:r>
              <a:rPr lang="en-US" altLang="zh-CN" dirty="0">
                <a:solidFill>
                  <a:schemeClr val="accent1"/>
                </a:solidFill>
              </a:rPr>
              <a:t>X</a:t>
            </a:r>
            <a:r>
              <a:rPr lang="zh-CN" altLang="en-US" dirty="0">
                <a:solidFill>
                  <a:schemeClr val="accent1"/>
                </a:solidFill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315587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课题研究过程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0732E85-F0F1-839A-6E27-8FC901227E40}"/>
              </a:ext>
            </a:extLst>
          </p:cNvPr>
          <p:cNvGrpSpPr/>
          <p:nvPr/>
        </p:nvGrpSpPr>
        <p:grpSpPr>
          <a:xfrm>
            <a:off x="-82103" y="3869715"/>
            <a:ext cx="12324465" cy="3812534"/>
            <a:chOff x="-82103" y="3869715"/>
            <a:chExt cx="12324465" cy="3812534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ABCD25EA-527D-B1D4-6823-003C5B2292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8" t="50189" r="10707" b="16196"/>
            <a:stretch/>
          </p:blipFill>
          <p:spPr>
            <a:xfrm>
              <a:off x="34" y="3869715"/>
              <a:ext cx="12191966" cy="2991723"/>
            </a:xfrm>
            <a:custGeom>
              <a:avLst/>
              <a:gdLst>
                <a:gd name="connsiteX0" fmla="*/ 1752725 w 12191966"/>
                <a:gd name="connsiteY0" fmla="*/ 1093 h 2991723"/>
                <a:gd name="connsiteX1" fmla="*/ 1936545 w 12191966"/>
                <a:gd name="connsiteY1" fmla="*/ 16856 h 2991723"/>
                <a:gd name="connsiteX2" fmla="*/ 12191966 w 12191966"/>
                <a:gd name="connsiteY2" fmla="*/ 1420173 h 2991723"/>
                <a:gd name="connsiteX3" fmla="*/ 12191966 w 12191966"/>
                <a:gd name="connsiteY3" fmla="*/ 2991723 h 2991723"/>
                <a:gd name="connsiteX4" fmla="*/ 0 w 12191966"/>
                <a:gd name="connsiteY4" fmla="*/ 2991723 h 2991723"/>
                <a:gd name="connsiteX5" fmla="*/ 1 w 12191966"/>
                <a:gd name="connsiteY5" fmla="*/ 1184112 h 2991723"/>
                <a:gd name="connsiteX6" fmla="*/ 59632 w 12191966"/>
                <a:gd name="connsiteY6" fmla="*/ 1038075 h 2991723"/>
                <a:gd name="connsiteX7" fmla="*/ 1752725 w 12191966"/>
                <a:gd name="connsiteY7" fmla="*/ 1093 h 2991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1966" h="2991723">
                  <a:moveTo>
                    <a:pt x="1752725" y="1093"/>
                  </a:moveTo>
                  <a:cubicBezTo>
                    <a:pt x="1813583" y="3212"/>
                    <a:pt x="1874913" y="8422"/>
                    <a:pt x="1936545" y="16856"/>
                  </a:cubicBezTo>
                  <a:lnTo>
                    <a:pt x="12191966" y="1420173"/>
                  </a:lnTo>
                  <a:lnTo>
                    <a:pt x="12191966" y="2991723"/>
                  </a:lnTo>
                  <a:lnTo>
                    <a:pt x="0" y="2991723"/>
                  </a:lnTo>
                  <a:lnTo>
                    <a:pt x="1" y="1184112"/>
                  </a:lnTo>
                  <a:lnTo>
                    <a:pt x="59632" y="1038075"/>
                  </a:lnTo>
                  <a:cubicBezTo>
                    <a:pt x="360115" y="395712"/>
                    <a:pt x="1022429" y="-24319"/>
                    <a:pt x="1752725" y="1093"/>
                  </a:cubicBezTo>
                  <a:close/>
                </a:path>
              </a:pathLst>
            </a:custGeom>
          </p:spPr>
        </p:pic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1A12047D-EF4D-8AF8-F526-0E541E629F77}"/>
                </a:ext>
              </a:extLst>
            </p:cNvPr>
            <p:cNvSpPr/>
            <p:nvPr/>
          </p:nvSpPr>
          <p:spPr>
            <a:xfrm rot="467506">
              <a:off x="-82103" y="4472304"/>
              <a:ext cx="12324465" cy="3209945"/>
            </a:xfrm>
            <a:custGeom>
              <a:avLst/>
              <a:gdLst>
                <a:gd name="connsiteX0" fmla="*/ 1576156 w 12324465"/>
                <a:gd name="connsiteY0" fmla="*/ 9304 h 3209945"/>
                <a:gd name="connsiteX1" fmla="*/ 1760416 w 12324465"/>
                <a:gd name="connsiteY1" fmla="*/ 0 h 3209945"/>
                <a:gd name="connsiteX2" fmla="*/ 12111405 w 12324465"/>
                <a:gd name="connsiteY2" fmla="*/ 0 h 3209945"/>
                <a:gd name="connsiteX3" fmla="*/ 12324465 w 12324465"/>
                <a:gd name="connsiteY3" fmla="*/ 1557041 h 3209945"/>
                <a:gd name="connsiteX4" fmla="*/ 245063 w 12324465"/>
                <a:gd name="connsiteY4" fmla="*/ 3209945 h 3209945"/>
                <a:gd name="connsiteX5" fmla="*/ 0 w 12324465"/>
                <a:gd name="connsiteY5" fmla="*/ 1419023 h 3209945"/>
                <a:gd name="connsiteX6" fmla="*/ 39282 w 12324465"/>
                <a:gd name="connsiteY6" fmla="*/ 1266250 h 3209945"/>
                <a:gd name="connsiteX7" fmla="*/ 1576156 w 12324465"/>
                <a:gd name="connsiteY7" fmla="*/ 9304 h 320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24465" h="3209945">
                  <a:moveTo>
                    <a:pt x="1576156" y="9304"/>
                  </a:moveTo>
                  <a:cubicBezTo>
                    <a:pt x="1636740" y="3152"/>
                    <a:pt x="1698210" y="0"/>
                    <a:pt x="1760416" y="0"/>
                  </a:cubicBezTo>
                  <a:lnTo>
                    <a:pt x="12111405" y="0"/>
                  </a:lnTo>
                  <a:lnTo>
                    <a:pt x="12324465" y="1557041"/>
                  </a:lnTo>
                  <a:lnTo>
                    <a:pt x="245063" y="3209945"/>
                  </a:lnTo>
                  <a:lnTo>
                    <a:pt x="0" y="1419023"/>
                  </a:lnTo>
                  <a:lnTo>
                    <a:pt x="39282" y="1266250"/>
                  </a:lnTo>
                  <a:cubicBezTo>
                    <a:pt x="249904" y="589080"/>
                    <a:pt x="849158" y="83135"/>
                    <a:pt x="1576156" y="9304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80000"/>
                    <a:lumOff val="20000"/>
                    <a:alpha val="94000"/>
                  </a:schemeClr>
                </a:gs>
                <a:gs pos="80000">
                  <a:schemeClr val="accent1">
                    <a:lumMod val="90000"/>
                    <a:alpha val="9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35E7FD5-DE21-E039-A8CE-A69348F131F5}"/>
              </a:ext>
            </a:extLst>
          </p:cNvPr>
          <p:cNvSpPr/>
          <p:nvPr/>
        </p:nvSpPr>
        <p:spPr>
          <a:xfrm>
            <a:off x="839788" y="1367245"/>
            <a:ext cx="5256212" cy="4543125"/>
          </a:xfrm>
          <a:prstGeom prst="roundRect">
            <a:avLst>
              <a:gd name="adj" fmla="val 5014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D6CA5C6D-AB48-E44D-5689-2C6942A9103F}"/>
              </a:ext>
            </a:extLst>
          </p:cNvPr>
          <p:cNvSpPr/>
          <p:nvPr/>
        </p:nvSpPr>
        <p:spPr>
          <a:xfrm>
            <a:off x="6096000" y="1367244"/>
            <a:ext cx="5256212" cy="4543125"/>
          </a:xfrm>
          <a:prstGeom prst="roundRect">
            <a:avLst>
              <a:gd name="adj" fmla="val 5014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CBFC74AD-DF88-C74F-C58D-FA01AD34A38D}"/>
              </a:ext>
            </a:extLst>
          </p:cNvPr>
          <p:cNvSpPr/>
          <p:nvPr/>
        </p:nvSpPr>
        <p:spPr>
          <a:xfrm>
            <a:off x="6096000" y="1367243"/>
            <a:ext cx="1260320" cy="454312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506780A-0D43-E209-2EF4-8E532B6EEE16}"/>
              </a:ext>
            </a:extLst>
          </p:cNvPr>
          <p:cNvCxnSpPr>
            <a:cxnSpLocks/>
          </p:cNvCxnSpPr>
          <p:nvPr/>
        </p:nvCxnSpPr>
        <p:spPr>
          <a:xfrm>
            <a:off x="6080129" y="1530417"/>
            <a:ext cx="0" cy="4273617"/>
          </a:xfrm>
          <a:prstGeom prst="line">
            <a:avLst/>
          </a:prstGeom>
          <a:ln w="15875">
            <a:solidFill>
              <a:schemeClr val="accent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id="{269898E4-F844-4F7D-D75A-C8E3DF93E073}"/>
              </a:ext>
            </a:extLst>
          </p:cNvPr>
          <p:cNvGrpSpPr/>
          <p:nvPr/>
        </p:nvGrpSpPr>
        <p:grpSpPr>
          <a:xfrm>
            <a:off x="1354893" y="1775265"/>
            <a:ext cx="4226002" cy="3570018"/>
            <a:chOff x="1354893" y="1775265"/>
            <a:chExt cx="4226002" cy="357001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2E8365B-BF55-23BA-0605-BC7AA59BF5AF}"/>
                </a:ext>
              </a:extLst>
            </p:cNvPr>
            <p:cNvSpPr txBox="1"/>
            <p:nvPr/>
          </p:nvSpPr>
          <p:spPr>
            <a:xfrm>
              <a:off x="1354893" y="2300965"/>
              <a:ext cx="4226002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Clr>
                  <a:schemeClr val="accent1"/>
                </a:buClr>
                <a:buFont typeface="Wingdings" panose="05000000000000000000" pitchFamily="2" charset="2"/>
                <a:buChar char="p"/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  <a:endParaRPr lang="en-US" altLang="zh-CN" sz="1600" dirty="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4CD825B-89D2-E787-4080-225E0E9BE2A0}"/>
                </a:ext>
              </a:extLst>
            </p:cNvPr>
            <p:cNvSpPr txBox="1"/>
            <p:nvPr/>
          </p:nvSpPr>
          <p:spPr>
            <a:xfrm>
              <a:off x="2642394" y="1775265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5F228AD-39BA-A4A6-238F-48F7B8B4D238}"/>
                </a:ext>
              </a:extLst>
            </p:cNvPr>
            <p:cNvSpPr txBox="1"/>
            <p:nvPr/>
          </p:nvSpPr>
          <p:spPr>
            <a:xfrm>
              <a:off x="1354893" y="3311990"/>
              <a:ext cx="4226002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Clr>
                  <a:schemeClr val="accent1"/>
                </a:buClr>
                <a:buFont typeface="Wingdings" panose="05000000000000000000" pitchFamily="2" charset="2"/>
                <a:buChar char="p"/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  <a:endParaRPr lang="en-US" altLang="zh-CN" sz="1600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DE52BB0-E8FA-3EDD-7E23-D7F61785CD15}"/>
                </a:ext>
              </a:extLst>
            </p:cNvPr>
            <p:cNvSpPr txBox="1"/>
            <p:nvPr/>
          </p:nvSpPr>
          <p:spPr>
            <a:xfrm>
              <a:off x="1354893" y="4323015"/>
              <a:ext cx="4226002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Clr>
                  <a:schemeClr val="accent1"/>
                </a:buClr>
                <a:buFont typeface="Wingdings" panose="05000000000000000000" pitchFamily="2" charset="2"/>
                <a:buChar char="p"/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  <a:endParaRPr lang="en-US" altLang="zh-CN" sz="1600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D29AB4-5DAD-38F6-EC82-5DFCCB644542}"/>
              </a:ext>
            </a:extLst>
          </p:cNvPr>
          <p:cNvGrpSpPr/>
          <p:nvPr/>
        </p:nvGrpSpPr>
        <p:grpSpPr>
          <a:xfrm>
            <a:off x="6645694" y="1775265"/>
            <a:ext cx="4226002" cy="3570018"/>
            <a:chOff x="6645694" y="1775265"/>
            <a:chExt cx="4226002" cy="357001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2FF9434-6CBD-A5E7-8854-548A9034C36F}"/>
                </a:ext>
              </a:extLst>
            </p:cNvPr>
            <p:cNvSpPr txBox="1"/>
            <p:nvPr/>
          </p:nvSpPr>
          <p:spPr>
            <a:xfrm>
              <a:off x="6645694" y="2300965"/>
              <a:ext cx="4226002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Clr>
                  <a:schemeClr val="accent1"/>
                </a:buClr>
                <a:buFont typeface="Wingdings" panose="05000000000000000000" pitchFamily="2" charset="2"/>
                <a:buChar char="p"/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  <a:endParaRPr lang="en-US" altLang="zh-CN" sz="1600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88F9722-5490-FA0E-163C-B658A5AF310C}"/>
                </a:ext>
              </a:extLst>
            </p:cNvPr>
            <p:cNvSpPr txBox="1"/>
            <p:nvPr/>
          </p:nvSpPr>
          <p:spPr>
            <a:xfrm>
              <a:off x="7933195" y="1775265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7244CF4-6BD8-2C2F-A78D-6A4D8CF53948}"/>
                </a:ext>
              </a:extLst>
            </p:cNvPr>
            <p:cNvSpPr txBox="1"/>
            <p:nvPr/>
          </p:nvSpPr>
          <p:spPr>
            <a:xfrm>
              <a:off x="6645694" y="3311990"/>
              <a:ext cx="4226002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Clr>
                  <a:schemeClr val="accent1"/>
                </a:buClr>
                <a:buFont typeface="Wingdings" panose="05000000000000000000" pitchFamily="2" charset="2"/>
                <a:buChar char="p"/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  <a:endParaRPr lang="en-US" altLang="zh-CN" sz="1600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0E017B8-3C6D-965B-03CA-CFAB55BC6FB9}"/>
                </a:ext>
              </a:extLst>
            </p:cNvPr>
            <p:cNvSpPr txBox="1"/>
            <p:nvPr/>
          </p:nvSpPr>
          <p:spPr>
            <a:xfrm>
              <a:off x="6645694" y="4323015"/>
              <a:ext cx="4226002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Clr>
                  <a:schemeClr val="accent1"/>
                </a:buClr>
                <a:buFont typeface="Wingdings" panose="05000000000000000000" pitchFamily="2" charset="2"/>
                <a:buChar char="p"/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  <a:endParaRPr lang="en-US" altLang="zh-CN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87018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1B4311-5F48-7488-C166-22E9DB6BB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44C39C-9B7B-B804-74AB-C8CF39A66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研究成果运用</a:t>
            </a:r>
          </a:p>
          <a:p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25DF170-3E84-0D35-2667-A7615CD23E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Application of research results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75379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研究成果运用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DAA37B8-7793-6FA9-8D1D-3811D9B130EC}"/>
              </a:ext>
            </a:extLst>
          </p:cNvPr>
          <p:cNvSpPr/>
          <p:nvPr/>
        </p:nvSpPr>
        <p:spPr>
          <a:xfrm>
            <a:off x="839787" y="1326446"/>
            <a:ext cx="10512425" cy="4802892"/>
          </a:xfrm>
          <a:prstGeom prst="roundRect">
            <a:avLst>
              <a:gd name="adj" fmla="val 4265"/>
            </a:avLst>
          </a:prstGeom>
          <a:solidFill>
            <a:schemeClr val="bg1"/>
          </a:solidFill>
          <a:ln>
            <a:noFill/>
          </a:ln>
          <a:effectLst>
            <a:outerShdw blurRad="3175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04C558E-BE0C-F144-E282-94310025F67A}"/>
              </a:ext>
            </a:extLst>
          </p:cNvPr>
          <p:cNvGrpSpPr/>
          <p:nvPr/>
        </p:nvGrpSpPr>
        <p:grpSpPr>
          <a:xfrm>
            <a:off x="319473" y="2786777"/>
            <a:ext cx="4602459" cy="3068306"/>
            <a:chOff x="528264" y="2856851"/>
            <a:chExt cx="4602459" cy="3068306"/>
          </a:xfrm>
        </p:grpSpPr>
        <p:graphicFrame>
          <p:nvGraphicFramePr>
            <p:cNvPr id="63" name="图表 62">
              <a:extLst>
                <a:ext uri="{FF2B5EF4-FFF2-40B4-BE49-F238E27FC236}">
                  <a16:creationId xmlns:a16="http://schemas.microsoft.com/office/drawing/2014/main" id="{BD73B555-C44E-FF9C-9608-48AD774804A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13705152"/>
                </p:ext>
              </p:extLst>
            </p:nvPr>
          </p:nvGraphicFramePr>
          <p:xfrm>
            <a:off x="528264" y="2856851"/>
            <a:ext cx="4602459" cy="30683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C238434-95F3-13A8-65BC-EFF33F435C4C}"/>
                </a:ext>
              </a:extLst>
            </p:cNvPr>
            <p:cNvGrpSpPr/>
            <p:nvPr/>
          </p:nvGrpSpPr>
          <p:grpSpPr>
            <a:xfrm>
              <a:off x="1966299" y="3722955"/>
              <a:ext cx="1726389" cy="1336098"/>
              <a:chOff x="660400" y="1802178"/>
              <a:chExt cx="1726389" cy="1336098"/>
            </a:xfrm>
          </p:grpSpPr>
          <p:grpSp>
            <p:nvGrpSpPr>
              <p:cNvPr id="36" name="组合 35">
                <a:extLst>
                  <a:ext uri="{FF2B5EF4-FFF2-40B4-BE49-F238E27FC236}">
                    <a16:creationId xmlns:a16="http://schemas.microsoft.com/office/drawing/2014/main" id="{546281E8-8FCD-FD0C-C0EF-71614093D844}"/>
                  </a:ext>
                </a:extLst>
              </p:cNvPr>
              <p:cNvGrpSpPr/>
              <p:nvPr>
                <p:custDataLst>
                  <p:tags r:id="rId3"/>
                </p:custDataLst>
              </p:nvPr>
            </p:nvGrpSpPr>
            <p:grpSpPr>
              <a:xfrm>
                <a:off x="831097" y="1802178"/>
                <a:ext cx="1384995" cy="830997"/>
                <a:chOff x="6721139" y="2014612"/>
                <a:chExt cx="1384995" cy="830997"/>
              </a:xfrm>
            </p:grpSpPr>
            <p:sp>
              <p:nvSpPr>
                <p:cNvPr id="40" name="文本框 102">
                  <a:extLst>
                    <a:ext uri="{FF2B5EF4-FFF2-40B4-BE49-F238E27FC236}">
                      <a16:creationId xmlns:a16="http://schemas.microsoft.com/office/drawing/2014/main" id="{D0C41C58-A520-6C04-3699-1D4DA0CE7D06}"/>
                    </a:ext>
                  </a:extLst>
                </p:cNvPr>
                <p:cNvSpPr txBox="1"/>
                <p:nvPr/>
              </p:nvSpPr>
              <p:spPr>
                <a:xfrm>
                  <a:off x="6721139" y="2014612"/>
                  <a:ext cx="1384995" cy="83099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>
                    <a:defRPr/>
                  </a:pPr>
                  <a:r>
                    <a:rPr lang="en-US" altLang="zh-CN" sz="5400" b="1" dirty="0">
                      <a:gradFill>
                        <a:gsLst>
                          <a:gs pos="0">
                            <a:schemeClr val="accent1">
                              <a:lumMod val="80000"/>
                              <a:lumOff val="20000"/>
                            </a:schemeClr>
                          </a:gs>
                          <a:gs pos="8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1"/>
                      </a:gradFill>
                      <a:ea typeface="+mj-ea"/>
                      <a:cs typeface="OPPOSans R" panose="00020600040101010101" pitchFamily="18" charset="-122"/>
                    </a:rPr>
                    <a:t>25%</a:t>
                  </a:r>
                  <a:endParaRPr lang="zh-CN" altLang="en-US" sz="5400" b="1" dirty="0">
                    <a:gradFill>
                      <a:gsLst>
                        <a:gs pos="0">
                          <a:schemeClr val="accent1">
                            <a:lumMod val="80000"/>
                            <a:lumOff val="20000"/>
                          </a:schemeClr>
                        </a:gs>
                        <a:gs pos="80000">
                          <a:schemeClr val="accent1">
                            <a:lumMod val="90000"/>
                          </a:schemeClr>
                        </a:gs>
                      </a:gsLst>
                      <a:lin ang="5400000" scaled="1"/>
                    </a:gradFill>
                    <a:ea typeface="+mj-ea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41" name="文本框 103">
                  <a:extLst>
                    <a:ext uri="{FF2B5EF4-FFF2-40B4-BE49-F238E27FC236}">
                      <a16:creationId xmlns:a16="http://schemas.microsoft.com/office/drawing/2014/main" id="{FDD0EE05-B114-3052-C401-396C01C2174B}"/>
                    </a:ext>
                  </a:extLst>
                </p:cNvPr>
                <p:cNvSpPr txBox="1"/>
                <p:nvPr/>
              </p:nvSpPr>
              <p:spPr>
                <a:xfrm>
                  <a:off x="7771166" y="2421547"/>
                  <a:ext cx="218790" cy="337080"/>
                </a:xfrm>
                <a:prstGeom prst="rect">
                  <a:avLst/>
                </a:prstGeom>
                <a:noFill/>
                <a:effectLst/>
              </p:spPr>
              <p:txBody>
                <a:bodyPr vert="horz"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37" name="组合 36">
                <a:extLst>
                  <a:ext uri="{FF2B5EF4-FFF2-40B4-BE49-F238E27FC236}">
                    <a16:creationId xmlns:a16="http://schemas.microsoft.com/office/drawing/2014/main" id="{8F403CE6-5BE0-4AB1-378F-B5BA1F9C53FA}"/>
                  </a:ext>
                </a:extLst>
              </p:cNvPr>
              <p:cNvGrpSpPr/>
              <p:nvPr/>
            </p:nvGrpSpPr>
            <p:grpSpPr>
              <a:xfrm>
                <a:off x="660400" y="2583598"/>
                <a:ext cx="1726389" cy="554678"/>
                <a:chOff x="6390282" y="2351082"/>
                <a:chExt cx="1726389" cy="554678"/>
              </a:xfrm>
            </p:grpSpPr>
            <p:sp>
              <p:nvSpPr>
                <p:cNvPr id="38" name="矩形: 圆角 37">
                  <a:extLst>
                    <a:ext uri="{FF2B5EF4-FFF2-40B4-BE49-F238E27FC236}">
                      <a16:creationId xmlns:a16="http://schemas.microsoft.com/office/drawing/2014/main" id="{A6248560-F906-B5FC-C5FA-D79089F3FA28}"/>
                    </a:ext>
                  </a:extLst>
                </p:cNvPr>
                <p:cNvSpPr/>
                <p:nvPr/>
              </p:nvSpPr>
              <p:spPr>
                <a:xfrm>
                  <a:off x="6390282" y="2351082"/>
                  <a:ext cx="1726389" cy="554678"/>
                </a:xfrm>
                <a:prstGeom prst="roundRect">
                  <a:avLst>
                    <a:gd name="adj" fmla="val 50000"/>
                  </a:avLst>
                </a:prstGeom>
                <a:gradFill flip="none" rotWithShape="0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54000" dist="114300" dir="5400000" sx="92000" sy="92000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 dirty="0">
                    <a:solidFill>
                      <a:schemeClr val="lt1"/>
                    </a:solidFill>
                    <a:latin typeface="+mj-ea"/>
                    <a:ea typeface="+mj-ea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E2130074-975A-FED9-1C27-645AFDFA485B}"/>
                    </a:ext>
                  </a:extLst>
                </p:cNvPr>
                <p:cNvSpPr txBox="1"/>
                <p:nvPr/>
              </p:nvSpPr>
              <p:spPr>
                <a:xfrm>
                  <a:off x="6583491" y="2489922"/>
                  <a:ext cx="1339971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  <a:cs typeface="OPPOSans R" panose="00020600040101010101" pitchFamily="18" charset="-122"/>
                    </a:rPr>
                    <a:t>添加小标题</a:t>
                  </a:r>
                </a:p>
              </p:txBody>
            </p:sp>
          </p:grp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ED47C8F-E8F4-3D48-7018-75EF79D7EDEF}"/>
              </a:ext>
            </a:extLst>
          </p:cNvPr>
          <p:cNvGrpSpPr/>
          <p:nvPr/>
        </p:nvGrpSpPr>
        <p:grpSpPr>
          <a:xfrm>
            <a:off x="3781312" y="2786777"/>
            <a:ext cx="4602459" cy="3068306"/>
            <a:chOff x="3833514" y="2856851"/>
            <a:chExt cx="4602459" cy="3068306"/>
          </a:xfrm>
        </p:grpSpPr>
        <p:graphicFrame>
          <p:nvGraphicFramePr>
            <p:cNvPr id="64" name="图表 63">
              <a:extLst>
                <a:ext uri="{FF2B5EF4-FFF2-40B4-BE49-F238E27FC236}">
                  <a16:creationId xmlns:a16="http://schemas.microsoft.com/office/drawing/2014/main" id="{BFB20E13-F06D-3D95-514E-987D9C81E85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57717187"/>
                </p:ext>
              </p:extLst>
            </p:nvPr>
          </p:nvGraphicFramePr>
          <p:xfrm>
            <a:off x="3833514" y="2856851"/>
            <a:ext cx="4602459" cy="30683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32F74BE7-ADAF-FD5C-3ACB-9D44F6C098E2}"/>
                </a:ext>
              </a:extLst>
            </p:cNvPr>
            <p:cNvGrpSpPr/>
            <p:nvPr/>
          </p:nvGrpSpPr>
          <p:grpSpPr>
            <a:xfrm>
              <a:off x="5271549" y="3722955"/>
              <a:ext cx="1726389" cy="1336098"/>
              <a:chOff x="660400" y="1802178"/>
              <a:chExt cx="1726389" cy="1336098"/>
            </a:xfrm>
          </p:grpSpPr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D276E6AA-03BF-62D3-FE42-47B0C23C4232}"/>
                  </a:ext>
                </a:extLst>
              </p:cNvPr>
              <p:cNvGrpSpPr/>
              <p:nvPr>
                <p:custDataLst>
                  <p:tags r:id="rId2"/>
                </p:custDataLst>
              </p:nvPr>
            </p:nvGrpSpPr>
            <p:grpSpPr>
              <a:xfrm>
                <a:off x="831096" y="1802178"/>
                <a:ext cx="1384996" cy="830997"/>
                <a:chOff x="6721138" y="2014612"/>
                <a:chExt cx="1384996" cy="830997"/>
              </a:xfrm>
            </p:grpSpPr>
            <p:sp>
              <p:nvSpPr>
                <p:cNvPr id="70" name="文本框 102">
                  <a:extLst>
                    <a:ext uri="{FF2B5EF4-FFF2-40B4-BE49-F238E27FC236}">
                      <a16:creationId xmlns:a16="http://schemas.microsoft.com/office/drawing/2014/main" id="{97358E81-FE13-269E-3267-31D8613BE9DE}"/>
                    </a:ext>
                  </a:extLst>
                </p:cNvPr>
                <p:cNvSpPr txBox="1"/>
                <p:nvPr/>
              </p:nvSpPr>
              <p:spPr>
                <a:xfrm>
                  <a:off x="6721138" y="2014612"/>
                  <a:ext cx="1384996" cy="83099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>
                    <a:defRPr/>
                  </a:pPr>
                  <a:r>
                    <a:rPr lang="en-US" altLang="zh-CN" sz="5400" b="1" dirty="0">
                      <a:gradFill>
                        <a:gsLst>
                          <a:gs pos="0">
                            <a:schemeClr val="accent1">
                              <a:lumMod val="80000"/>
                              <a:lumOff val="20000"/>
                            </a:schemeClr>
                          </a:gs>
                          <a:gs pos="8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1"/>
                      </a:gradFill>
                      <a:ea typeface="+mj-ea"/>
                      <a:cs typeface="OPPOSans R" panose="00020600040101010101" pitchFamily="18" charset="-122"/>
                    </a:rPr>
                    <a:t>50%</a:t>
                  </a:r>
                  <a:endParaRPr lang="zh-CN" altLang="en-US" sz="5400" b="1" dirty="0">
                    <a:gradFill>
                      <a:gsLst>
                        <a:gs pos="0">
                          <a:schemeClr val="accent1">
                            <a:lumMod val="80000"/>
                            <a:lumOff val="20000"/>
                          </a:schemeClr>
                        </a:gs>
                        <a:gs pos="80000">
                          <a:schemeClr val="accent1">
                            <a:lumMod val="90000"/>
                          </a:schemeClr>
                        </a:gs>
                      </a:gsLst>
                      <a:lin ang="5400000" scaled="1"/>
                    </a:gradFill>
                    <a:ea typeface="+mj-ea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1" name="文本框 103">
                  <a:extLst>
                    <a:ext uri="{FF2B5EF4-FFF2-40B4-BE49-F238E27FC236}">
                      <a16:creationId xmlns:a16="http://schemas.microsoft.com/office/drawing/2014/main" id="{67BAEB96-0CF2-E57B-3A6C-3A3B542B33B3}"/>
                    </a:ext>
                  </a:extLst>
                </p:cNvPr>
                <p:cNvSpPr txBox="1"/>
                <p:nvPr/>
              </p:nvSpPr>
              <p:spPr>
                <a:xfrm>
                  <a:off x="7771166" y="2421547"/>
                  <a:ext cx="218790" cy="337080"/>
                </a:xfrm>
                <a:prstGeom prst="rect">
                  <a:avLst/>
                </a:prstGeom>
                <a:noFill/>
                <a:effectLst/>
              </p:spPr>
              <p:txBody>
                <a:bodyPr vert="horz"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C4626165-56D4-CE48-DE9D-D04881DAC7E9}"/>
                  </a:ext>
                </a:extLst>
              </p:cNvPr>
              <p:cNvGrpSpPr/>
              <p:nvPr/>
            </p:nvGrpSpPr>
            <p:grpSpPr>
              <a:xfrm>
                <a:off x="660400" y="2583598"/>
                <a:ext cx="1726389" cy="554678"/>
                <a:chOff x="6390282" y="2351082"/>
                <a:chExt cx="1726389" cy="554678"/>
              </a:xfrm>
            </p:grpSpPr>
            <p:sp>
              <p:nvSpPr>
                <p:cNvPr id="68" name="矩形: 圆角 67">
                  <a:extLst>
                    <a:ext uri="{FF2B5EF4-FFF2-40B4-BE49-F238E27FC236}">
                      <a16:creationId xmlns:a16="http://schemas.microsoft.com/office/drawing/2014/main" id="{13C309E4-A1D4-2FFF-2809-E8273E905292}"/>
                    </a:ext>
                  </a:extLst>
                </p:cNvPr>
                <p:cNvSpPr/>
                <p:nvPr/>
              </p:nvSpPr>
              <p:spPr>
                <a:xfrm>
                  <a:off x="6390282" y="2351082"/>
                  <a:ext cx="1726389" cy="554678"/>
                </a:xfrm>
                <a:prstGeom prst="roundRect">
                  <a:avLst>
                    <a:gd name="adj" fmla="val 50000"/>
                  </a:avLst>
                </a:prstGeom>
                <a:gradFill flip="none" rotWithShape="0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54000" dist="114300" dir="5400000" sx="92000" sy="92000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 dirty="0">
                    <a:solidFill>
                      <a:schemeClr val="lt1"/>
                    </a:solidFill>
                    <a:latin typeface="+mj-ea"/>
                    <a:ea typeface="+mj-ea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69" name="文本框 68">
                  <a:extLst>
                    <a:ext uri="{FF2B5EF4-FFF2-40B4-BE49-F238E27FC236}">
                      <a16:creationId xmlns:a16="http://schemas.microsoft.com/office/drawing/2014/main" id="{E20AC46F-2B11-FDA9-3BAE-FA1E06886E4F}"/>
                    </a:ext>
                  </a:extLst>
                </p:cNvPr>
                <p:cNvSpPr txBox="1"/>
                <p:nvPr/>
              </p:nvSpPr>
              <p:spPr>
                <a:xfrm>
                  <a:off x="6583491" y="2489922"/>
                  <a:ext cx="1339971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  <a:cs typeface="OPPOSans R" panose="00020600040101010101" pitchFamily="18" charset="-122"/>
                    </a:rPr>
                    <a:t>添加小标题</a:t>
                  </a:r>
                </a:p>
              </p:txBody>
            </p:sp>
          </p:grp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21537331-99EE-EE18-C793-942F9FEA4E30}"/>
              </a:ext>
            </a:extLst>
          </p:cNvPr>
          <p:cNvGrpSpPr/>
          <p:nvPr/>
        </p:nvGrpSpPr>
        <p:grpSpPr>
          <a:xfrm>
            <a:off x="7243150" y="2786777"/>
            <a:ext cx="4602459" cy="3068306"/>
            <a:chOff x="7138764" y="2856851"/>
            <a:chExt cx="4602459" cy="3068306"/>
          </a:xfrm>
        </p:grpSpPr>
        <p:graphicFrame>
          <p:nvGraphicFramePr>
            <p:cNvPr id="72" name="图表 71">
              <a:extLst>
                <a:ext uri="{FF2B5EF4-FFF2-40B4-BE49-F238E27FC236}">
                  <a16:creationId xmlns:a16="http://schemas.microsoft.com/office/drawing/2014/main" id="{14C630E0-D8E2-239F-4B21-BB592A99B46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45300602"/>
                </p:ext>
              </p:extLst>
            </p:nvPr>
          </p:nvGraphicFramePr>
          <p:xfrm>
            <a:off x="7138764" y="2856851"/>
            <a:ext cx="4602459" cy="30683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52988722-4664-A9F1-88A5-84FDB43E1A9E}"/>
                </a:ext>
              </a:extLst>
            </p:cNvPr>
            <p:cNvGrpSpPr/>
            <p:nvPr/>
          </p:nvGrpSpPr>
          <p:grpSpPr>
            <a:xfrm>
              <a:off x="8576799" y="3722955"/>
              <a:ext cx="1726389" cy="1336098"/>
              <a:chOff x="660400" y="1802178"/>
              <a:chExt cx="1726389" cy="1336098"/>
            </a:xfrm>
          </p:grpSpPr>
          <p:grpSp>
            <p:nvGrpSpPr>
              <p:cNvPr id="74" name="组合 73">
                <a:extLst>
                  <a:ext uri="{FF2B5EF4-FFF2-40B4-BE49-F238E27FC236}">
                    <a16:creationId xmlns:a16="http://schemas.microsoft.com/office/drawing/2014/main" id="{45E45707-C50C-7D16-7009-3F531B9C43FA}"/>
                  </a:ext>
                </a:extLst>
              </p:cNvPr>
              <p:cNvGrpSpPr/>
              <p:nvPr>
                <p:custDataLst>
                  <p:tags r:id="rId1"/>
                </p:custDataLst>
              </p:nvPr>
            </p:nvGrpSpPr>
            <p:grpSpPr>
              <a:xfrm>
                <a:off x="831096" y="1802178"/>
                <a:ext cx="1384996" cy="830997"/>
                <a:chOff x="6721138" y="2014612"/>
                <a:chExt cx="1384996" cy="830997"/>
              </a:xfrm>
            </p:grpSpPr>
            <p:sp>
              <p:nvSpPr>
                <p:cNvPr id="78" name="文本框 102">
                  <a:extLst>
                    <a:ext uri="{FF2B5EF4-FFF2-40B4-BE49-F238E27FC236}">
                      <a16:creationId xmlns:a16="http://schemas.microsoft.com/office/drawing/2014/main" id="{D0DC2858-DC6E-DE87-3A86-361C4E3EDC6B}"/>
                    </a:ext>
                  </a:extLst>
                </p:cNvPr>
                <p:cNvSpPr txBox="1"/>
                <p:nvPr/>
              </p:nvSpPr>
              <p:spPr>
                <a:xfrm>
                  <a:off x="6721138" y="2014612"/>
                  <a:ext cx="1384996" cy="830997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400">
                    <a:defRPr/>
                  </a:pPr>
                  <a:r>
                    <a:rPr lang="en-US" altLang="zh-CN" sz="5400" b="1" dirty="0">
                      <a:gradFill>
                        <a:gsLst>
                          <a:gs pos="0">
                            <a:schemeClr val="accent1">
                              <a:lumMod val="80000"/>
                              <a:lumOff val="20000"/>
                            </a:schemeClr>
                          </a:gs>
                          <a:gs pos="80000">
                            <a:schemeClr val="accent1">
                              <a:lumMod val="90000"/>
                            </a:schemeClr>
                          </a:gs>
                        </a:gsLst>
                        <a:lin ang="5400000" scaled="1"/>
                      </a:gradFill>
                      <a:ea typeface="+mj-ea"/>
                      <a:cs typeface="OPPOSans R" panose="00020600040101010101" pitchFamily="18" charset="-122"/>
                    </a:rPr>
                    <a:t>70%</a:t>
                  </a:r>
                  <a:endParaRPr lang="zh-CN" altLang="en-US" sz="5400" b="1" dirty="0">
                    <a:gradFill>
                      <a:gsLst>
                        <a:gs pos="0">
                          <a:schemeClr val="accent1">
                            <a:lumMod val="80000"/>
                            <a:lumOff val="20000"/>
                          </a:schemeClr>
                        </a:gs>
                        <a:gs pos="80000">
                          <a:schemeClr val="accent1">
                            <a:lumMod val="90000"/>
                          </a:schemeClr>
                        </a:gs>
                      </a:gsLst>
                      <a:lin ang="5400000" scaled="1"/>
                    </a:gradFill>
                    <a:ea typeface="+mj-ea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9" name="文本框 103">
                  <a:extLst>
                    <a:ext uri="{FF2B5EF4-FFF2-40B4-BE49-F238E27FC236}">
                      <a16:creationId xmlns:a16="http://schemas.microsoft.com/office/drawing/2014/main" id="{52CD3EE0-05DB-AAEE-012D-82EA05C655A3}"/>
                    </a:ext>
                  </a:extLst>
                </p:cNvPr>
                <p:cNvSpPr txBox="1"/>
                <p:nvPr/>
              </p:nvSpPr>
              <p:spPr>
                <a:xfrm>
                  <a:off x="7771166" y="2421547"/>
                  <a:ext cx="218790" cy="337080"/>
                </a:xfrm>
                <a:prstGeom prst="rect">
                  <a:avLst/>
                </a:prstGeom>
                <a:noFill/>
                <a:effectLst/>
              </p:spPr>
              <p:txBody>
                <a:bodyPr vert="horz"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endParaRPr lang="zh-CN" alt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R" panose="00020600040101010101" pitchFamily="18" charset="-122"/>
                    <a:cs typeface="OPPOSans R" panose="00020600040101010101" pitchFamily="18" charset="-122"/>
                  </a:endParaRPr>
                </a:p>
              </p:txBody>
            </p:sp>
          </p:grp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061C9D44-67BD-3911-BDE5-535DD29C7ADF}"/>
                  </a:ext>
                </a:extLst>
              </p:cNvPr>
              <p:cNvGrpSpPr/>
              <p:nvPr/>
            </p:nvGrpSpPr>
            <p:grpSpPr>
              <a:xfrm>
                <a:off x="660400" y="2583598"/>
                <a:ext cx="1726389" cy="554678"/>
                <a:chOff x="6390282" y="2351082"/>
                <a:chExt cx="1726389" cy="554678"/>
              </a:xfrm>
            </p:grpSpPr>
            <p:sp>
              <p:nvSpPr>
                <p:cNvPr id="76" name="矩形: 圆角 75">
                  <a:extLst>
                    <a:ext uri="{FF2B5EF4-FFF2-40B4-BE49-F238E27FC236}">
                      <a16:creationId xmlns:a16="http://schemas.microsoft.com/office/drawing/2014/main" id="{BC02C057-C660-E4EC-1A4A-4FA739AE7E17}"/>
                    </a:ext>
                  </a:extLst>
                </p:cNvPr>
                <p:cNvSpPr/>
                <p:nvPr/>
              </p:nvSpPr>
              <p:spPr>
                <a:xfrm>
                  <a:off x="6390282" y="2351082"/>
                  <a:ext cx="1726389" cy="554678"/>
                </a:xfrm>
                <a:prstGeom prst="roundRect">
                  <a:avLst>
                    <a:gd name="adj" fmla="val 50000"/>
                  </a:avLst>
                </a:prstGeom>
                <a:gradFill flip="none" rotWithShape="0"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80000">
                      <a:schemeClr val="accent1">
                        <a:lumMod val="90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254000" dist="114300" dir="5400000" sx="92000" sy="92000" rotWithShape="0">
                    <a:schemeClr val="accent1"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 sz="2400" dirty="0">
                    <a:solidFill>
                      <a:schemeClr val="lt1"/>
                    </a:solidFill>
                    <a:latin typeface="+mj-ea"/>
                    <a:ea typeface="+mj-ea"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77" name="文本框 76">
                  <a:extLst>
                    <a:ext uri="{FF2B5EF4-FFF2-40B4-BE49-F238E27FC236}">
                      <a16:creationId xmlns:a16="http://schemas.microsoft.com/office/drawing/2014/main" id="{2AA83C5C-B586-A908-0B0F-C17D5A788555}"/>
                    </a:ext>
                  </a:extLst>
                </p:cNvPr>
                <p:cNvSpPr txBox="1"/>
                <p:nvPr/>
              </p:nvSpPr>
              <p:spPr>
                <a:xfrm>
                  <a:off x="6583491" y="2489922"/>
                  <a:ext cx="1339971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lang="zh-CN" altLang="en-US" dirty="0">
                      <a:solidFill>
                        <a:schemeClr val="bg1"/>
                      </a:solidFill>
                      <a:latin typeface="+mj-ea"/>
                      <a:ea typeface="+mj-ea"/>
                      <a:cs typeface="OPPOSans R" panose="00020600040101010101" pitchFamily="18" charset="-122"/>
                    </a:rPr>
                    <a:t>添加小标题</a:t>
                  </a:r>
                </a:p>
              </p:txBody>
            </p:sp>
          </p:grp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E2235D12-C7AE-5959-13BC-65026F591BE4}"/>
              </a:ext>
            </a:extLst>
          </p:cNvPr>
          <p:cNvGrpSpPr/>
          <p:nvPr/>
        </p:nvGrpSpPr>
        <p:grpSpPr>
          <a:xfrm>
            <a:off x="4237851" y="4165499"/>
            <a:ext cx="327534" cy="310862"/>
            <a:chOff x="2836265" y="3677733"/>
            <a:chExt cx="327534" cy="310862"/>
          </a:xfrm>
          <a:solidFill>
            <a:schemeClr val="accent1">
              <a:alpha val="25000"/>
            </a:schemeClr>
          </a:solidFill>
        </p:grpSpPr>
        <p:sp>
          <p:nvSpPr>
            <p:cNvPr id="84" name="箭头: V 形 83">
              <a:extLst>
                <a:ext uri="{FF2B5EF4-FFF2-40B4-BE49-F238E27FC236}">
                  <a16:creationId xmlns:a16="http://schemas.microsoft.com/office/drawing/2014/main" id="{72D004BD-0440-80CE-9EC0-20D1C8B91C39}"/>
                </a:ext>
              </a:extLst>
            </p:cNvPr>
            <p:cNvSpPr/>
            <p:nvPr/>
          </p:nvSpPr>
          <p:spPr>
            <a:xfrm>
              <a:off x="2917031" y="3677733"/>
              <a:ext cx="246768" cy="310862"/>
            </a:xfrm>
            <a:prstGeom prst="chevron">
              <a:avLst>
                <a:gd name="adj" fmla="val 558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箭头: V 形 84">
              <a:extLst>
                <a:ext uri="{FF2B5EF4-FFF2-40B4-BE49-F238E27FC236}">
                  <a16:creationId xmlns:a16="http://schemas.microsoft.com/office/drawing/2014/main" id="{C6D0BF54-0D67-32C8-8F9F-309E0377DBA4}"/>
                </a:ext>
              </a:extLst>
            </p:cNvPr>
            <p:cNvSpPr/>
            <p:nvPr/>
          </p:nvSpPr>
          <p:spPr>
            <a:xfrm>
              <a:off x="2836265" y="3731420"/>
              <a:ext cx="161532" cy="203488"/>
            </a:xfrm>
            <a:prstGeom prst="chevron">
              <a:avLst>
                <a:gd name="adj" fmla="val 558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6A10F3C2-983F-90DE-D872-192E7206C990}"/>
              </a:ext>
            </a:extLst>
          </p:cNvPr>
          <p:cNvGrpSpPr/>
          <p:nvPr/>
        </p:nvGrpSpPr>
        <p:grpSpPr>
          <a:xfrm>
            <a:off x="7651780" y="4165499"/>
            <a:ext cx="327534" cy="310862"/>
            <a:chOff x="2836265" y="3677733"/>
            <a:chExt cx="327534" cy="310862"/>
          </a:xfrm>
          <a:solidFill>
            <a:schemeClr val="accent1">
              <a:alpha val="25000"/>
            </a:schemeClr>
          </a:solidFill>
        </p:grpSpPr>
        <p:sp>
          <p:nvSpPr>
            <p:cNvPr id="87" name="箭头: V 形 86">
              <a:extLst>
                <a:ext uri="{FF2B5EF4-FFF2-40B4-BE49-F238E27FC236}">
                  <a16:creationId xmlns:a16="http://schemas.microsoft.com/office/drawing/2014/main" id="{3AAAAEB3-588F-65E2-EF0B-A0DF12A92BB7}"/>
                </a:ext>
              </a:extLst>
            </p:cNvPr>
            <p:cNvSpPr/>
            <p:nvPr/>
          </p:nvSpPr>
          <p:spPr>
            <a:xfrm>
              <a:off x="2917031" y="3677733"/>
              <a:ext cx="246768" cy="310862"/>
            </a:xfrm>
            <a:prstGeom prst="chevron">
              <a:avLst>
                <a:gd name="adj" fmla="val 558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箭头: V 形 87">
              <a:extLst>
                <a:ext uri="{FF2B5EF4-FFF2-40B4-BE49-F238E27FC236}">
                  <a16:creationId xmlns:a16="http://schemas.microsoft.com/office/drawing/2014/main" id="{A5F2C71E-BB95-D263-819C-8138998126CF}"/>
                </a:ext>
              </a:extLst>
            </p:cNvPr>
            <p:cNvSpPr/>
            <p:nvPr/>
          </p:nvSpPr>
          <p:spPr>
            <a:xfrm>
              <a:off x="2836265" y="3731420"/>
              <a:ext cx="161532" cy="203488"/>
            </a:xfrm>
            <a:prstGeom prst="chevron">
              <a:avLst>
                <a:gd name="adj" fmla="val 5582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DCD05052-AA17-59B2-F17E-759C6AF8B81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" t="47315" r="4603" b="36668"/>
          <a:stretch/>
        </p:blipFill>
        <p:spPr>
          <a:xfrm>
            <a:off x="638734" y="1325711"/>
            <a:ext cx="10512425" cy="1156872"/>
          </a:xfrm>
          <a:custGeom>
            <a:avLst/>
            <a:gdLst>
              <a:gd name="connsiteX0" fmla="*/ 204843 w 10512425"/>
              <a:gd name="connsiteY0" fmla="*/ 0 h 1156872"/>
              <a:gd name="connsiteX1" fmla="*/ 10307582 w 10512425"/>
              <a:gd name="connsiteY1" fmla="*/ 0 h 1156872"/>
              <a:gd name="connsiteX2" fmla="*/ 10512425 w 10512425"/>
              <a:gd name="connsiteY2" fmla="*/ 204843 h 1156872"/>
              <a:gd name="connsiteX3" fmla="*/ 10512425 w 10512425"/>
              <a:gd name="connsiteY3" fmla="*/ 1156872 h 1156872"/>
              <a:gd name="connsiteX4" fmla="*/ 0 w 10512425"/>
              <a:gd name="connsiteY4" fmla="*/ 1156872 h 1156872"/>
              <a:gd name="connsiteX5" fmla="*/ 0 w 10512425"/>
              <a:gd name="connsiteY5" fmla="*/ 204843 h 1156872"/>
              <a:gd name="connsiteX6" fmla="*/ 204843 w 10512425"/>
              <a:gd name="connsiteY6" fmla="*/ 0 h 115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12425" h="1156872">
                <a:moveTo>
                  <a:pt x="204843" y="0"/>
                </a:moveTo>
                <a:lnTo>
                  <a:pt x="10307582" y="0"/>
                </a:lnTo>
                <a:cubicBezTo>
                  <a:pt x="10420714" y="0"/>
                  <a:pt x="10512425" y="91711"/>
                  <a:pt x="10512425" y="204843"/>
                </a:cubicBezTo>
                <a:lnTo>
                  <a:pt x="10512425" y="1156872"/>
                </a:lnTo>
                <a:lnTo>
                  <a:pt x="0" y="1156872"/>
                </a:lnTo>
                <a:lnTo>
                  <a:pt x="0" y="204843"/>
                </a:lnTo>
                <a:cubicBezTo>
                  <a:pt x="0" y="91711"/>
                  <a:pt x="91711" y="0"/>
                  <a:pt x="204843" y="0"/>
                </a:cubicBezTo>
                <a:close/>
              </a:path>
            </a:pathLst>
          </a:cu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6C804A4B-F9D2-C7B4-F24A-731A6364C7D5}"/>
              </a:ext>
            </a:extLst>
          </p:cNvPr>
          <p:cNvSpPr/>
          <p:nvPr/>
        </p:nvSpPr>
        <p:spPr>
          <a:xfrm>
            <a:off x="839788" y="1326446"/>
            <a:ext cx="10512425" cy="1156872"/>
          </a:xfrm>
          <a:custGeom>
            <a:avLst/>
            <a:gdLst>
              <a:gd name="connsiteX0" fmla="*/ 204843 w 10512425"/>
              <a:gd name="connsiteY0" fmla="*/ 0 h 1156872"/>
              <a:gd name="connsiteX1" fmla="*/ 10307582 w 10512425"/>
              <a:gd name="connsiteY1" fmla="*/ 0 h 1156872"/>
              <a:gd name="connsiteX2" fmla="*/ 10512425 w 10512425"/>
              <a:gd name="connsiteY2" fmla="*/ 204843 h 1156872"/>
              <a:gd name="connsiteX3" fmla="*/ 10512425 w 10512425"/>
              <a:gd name="connsiteY3" fmla="*/ 1156872 h 1156872"/>
              <a:gd name="connsiteX4" fmla="*/ 0 w 10512425"/>
              <a:gd name="connsiteY4" fmla="*/ 1156872 h 1156872"/>
              <a:gd name="connsiteX5" fmla="*/ 0 w 10512425"/>
              <a:gd name="connsiteY5" fmla="*/ 204843 h 1156872"/>
              <a:gd name="connsiteX6" fmla="*/ 204843 w 10512425"/>
              <a:gd name="connsiteY6" fmla="*/ 0 h 1156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12425" h="1156872">
                <a:moveTo>
                  <a:pt x="204843" y="0"/>
                </a:moveTo>
                <a:lnTo>
                  <a:pt x="10307582" y="0"/>
                </a:lnTo>
                <a:cubicBezTo>
                  <a:pt x="10420714" y="0"/>
                  <a:pt x="10512425" y="91711"/>
                  <a:pt x="10512425" y="204843"/>
                </a:cubicBezTo>
                <a:lnTo>
                  <a:pt x="10512425" y="1156872"/>
                </a:lnTo>
                <a:lnTo>
                  <a:pt x="0" y="1156872"/>
                </a:lnTo>
                <a:lnTo>
                  <a:pt x="0" y="204843"/>
                </a:lnTo>
                <a:cubicBezTo>
                  <a:pt x="0" y="91711"/>
                  <a:pt x="91711" y="0"/>
                  <a:pt x="20484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  <a:alpha val="94000"/>
                </a:schemeClr>
              </a:gs>
              <a:gs pos="80000">
                <a:schemeClr val="accent1">
                  <a:lumMod val="9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AD50CA5-6E52-CF4B-E6FE-F815AA937EE6}"/>
              </a:ext>
            </a:extLst>
          </p:cNvPr>
          <p:cNvGrpSpPr/>
          <p:nvPr/>
        </p:nvGrpSpPr>
        <p:grpSpPr>
          <a:xfrm>
            <a:off x="1126292" y="1504037"/>
            <a:ext cx="9736440" cy="757582"/>
            <a:chOff x="1126292" y="1504037"/>
            <a:chExt cx="9736440" cy="75758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4726421-2FEA-D57F-D65F-0974A8AD865A}"/>
                </a:ext>
              </a:extLst>
            </p:cNvPr>
            <p:cNvSpPr txBox="1"/>
            <p:nvPr/>
          </p:nvSpPr>
          <p:spPr>
            <a:xfrm>
              <a:off x="1126292" y="1879527"/>
              <a:ext cx="9736440" cy="3820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1"/>
                </a:buClr>
              </a:pPr>
              <a:r>
                <a:rPr lang="zh-CN" altLang="en-US" sz="1600" dirty="0">
                  <a:solidFill>
                    <a:srgbClr val="FFFFFF"/>
                  </a:solidFill>
                </a:rPr>
                <a:t>单击此处输入你的正文，文字是您思想的提炼，为了最终演示发布的良好效果，请尽量言简意赅的阐述观点</a:t>
              </a:r>
              <a:endParaRPr lang="en-US" altLang="zh-CN" sz="1600" dirty="0">
                <a:solidFill>
                  <a:srgbClr val="FFFFFF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84DCB42-7D99-923B-BABA-71016A5976DD}"/>
                </a:ext>
              </a:extLst>
            </p:cNvPr>
            <p:cNvSpPr txBox="1"/>
            <p:nvPr/>
          </p:nvSpPr>
          <p:spPr>
            <a:xfrm>
              <a:off x="1126292" y="1504037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6870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0FBAE2D2-43D9-307C-EEB7-77C73CCCD8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13" t="58137" r="1499" b="8355"/>
          <a:stretch/>
        </p:blipFill>
        <p:spPr>
          <a:xfrm>
            <a:off x="839788" y="1291246"/>
            <a:ext cx="5256212" cy="2435341"/>
          </a:xfrm>
          <a:custGeom>
            <a:avLst/>
            <a:gdLst>
              <a:gd name="connsiteX0" fmla="*/ 251546 w 5256212"/>
              <a:gd name="connsiteY0" fmla="*/ 0 h 2435341"/>
              <a:gd name="connsiteX1" fmla="*/ 5004666 w 5256212"/>
              <a:gd name="connsiteY1" fmla="*/ 0 h 2435341"/>
              <a:gd name="connsiteX2" fmla="*/ 5256212 w 5256212"/>
              <a:gd name="connsiteY2" fmla="*/ 251546 h 2435341"/>
              <a:gd name="connsiteX3" fmla="*/ 5256212 w 5256212"/>
              <a:gd name="connsiteY3" fmla="*/ 2183795 h 2435341"/>
              <a:gd name="connsiteX4" fmla="*/ 5004666 w 5256212"/>
              <a:gd name="connsiteY4" fmla="*/ 2435341 h 2435341"/>
              <a:gd name="connsiteX5" fmla="*/ 251546 w 5256212"/>
              <a:gd name="connsiteY5" fmla="*/ 2435341 h 2435341"/>
              <a:gd name="connsiteX6" fmla="*/ 0 w 5256212"/>
              <a:gd name="connsiteY6" fmla="*/ 2183795 h 2435341"/>
              <a:gd name="connsiteX7" fmla="*/ 0 w 5256212"/>
              <a:gd name="connsiteY7" fmla="*/ 251546 h 2435341"/>
              <a:gd name="connsiteX8" fmla="*/ 251546 w 5256212"/>
              <a:gd name="connsiteY8" fmla="*/ 0 h 2435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56212" h="2435341">
                <a:moveTo>
                  <a:pt x="251546" y="0"/>
                </a:moveTo>
                <a:lnTo>
                  <a:pt x="5004666" y="0"/>
                </a:lnTo>
                <a:cubicBezTo>
                  <a:pt x="5143591" y="0"/>
                  <a:pt x="5256212" y="112621"/>
                  <a:pt x="5256212" y="251546"/>
                </a:cubicBezTo>
                <a:lnTo>
                  <a:pt x="5256212" y="2183795"/>
                </a:lnTo>
                <a:cubicBezTo>
                  <a:pt x="5256212" y="2322720"/>
                  <a:pt x="5143591" y="2435341"/>
                  <a:pt x="5004666" y="2435341"/>
                </a:cubicBezTo>
                <a:lnTo>
                  <a:pt x="251546" y="2435341"/>
                </a:lnTo>
                <a:cubicBezTo>
                  <a:pt x="112621" y="2435341"/>
                  <a:pt x="0" y="2322720"/>
                  <a:pt x="0" y="2183795"/>
                </a:cubicBezTo>
                <a:lnTo>
                  <a:pt x="0" y="251546"/>
                </a:lnTo>
                <a:cubicBezTo>
                  <a:pt x="0" y="112621"/>
                  <a:pt x="112621" y="0"/>
                  <a:pt x="251546" y="0"/>
                </a:cubicBez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研究成果运用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FF7AE1D-7A53-9BE8-3FE3-BCDCC4B26ADA}"/>
              </a:ext>
            </a:extLst>
          </p:cNvPr>
          <p:cNvSpPr/>
          <p:nvPr/>
        </p:nvSpPr>
        <p:spPr>
          <a:xfrm>
            <a:off x="839788" y="1291246"/>
            <a:ext cx="5256212" cy="2435341"/>
          </a:xfrm>
          <a:prstGeom prst="roundRect">
            <a:avLst>
              <a:gd name="adj" fmla="val 10329"/>
            </a:avLst>
          </a:prstGeom>
          <a:gradFill>
            <a:gsLst>
              <a:gs pos="0">
                <a:schemeClr val="accent1">
                  <a:lumMod val="80000"/>
                  <a:lumOff val="20000"/>
                  <a:alpha val="94000"/>
                </a:schemeClr>
              </a:gs>
              <a:gs pos="80000">
                <a:schemeClr val="accent1">
                  <a:lumMod val="9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BCE9579-0428-026C-7A98-45F45871C315}"/>
              </a:ext>
            </a:extLst>
          </p:cNvPr>
          <p:cNvGrpSpPr/>
          <p:nvPr/>
        </p:nvGrpSpPr>
        <p:grpSpPr>
          <a:xfrm>
            <a:off x="2606043" y="3105204"/>
            <a:ext cx="1795839" cy="2783721"/>
            <a:chOff x="2718168" y="3126433"/>
            <a:chExt cx="1795839" cy="278372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58DF6E9-5468-3237-DE63-C3B827348C3D}"/>
                </a:ext>
              </a:extLst>
            </p:cNvPr>
            <p:cNvSpPr/>
            <p:nvPr/>
          </p:nvSpPr>
          <p:spPr>
            <a:xfrm>
              <a:off x="3065754" y="3126433"/>
              <a:ext cx="1100666" cy="15160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F83823D-8173-890E-45AE-EDC8D3DF1B2B}"/>
                </a:ext>
              </a:extLst>
            </p:cNvPr>
            <p:cNvGrpSpPr/>
            <p:nvPr/>
          </p:nvGrpSpPr>
          <p:grpSpPr>
            <a:xfrm>
              <a:off x="2718168" y="4953093"/>
              <a:ext cx="1795839" cy="957061"/>
              <a:chOff x="9405106" y="1880831"/>
              <a:chExt cx="1795839" cy="957061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C9DD242C-2AE3-BF11-5FC6-B9E9B8917D0C}"/>
                  </a:ext>
                </a:extLst>
              </p:cNvPr>
              <p:cNvGrpSpPr/>
              <p:nvPr/>
            </p:nvGrpSpPr>
            <p:grpSpPr>
              <a:xfrm>
                <a:off x="9844175" y="1880831"/>
                <a:ext cx="917701" cy="674160"/>
                <a:chOff x="1256626" y="4741611"/>
                <a:chExt cx="917701" cy="674160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74DC2FF0-1B27-615C-4381-AE06A973AB6A}"/>
                    </a:ext>
                  </a:extLst>
                </p:cNvPr>
                <p:cNvSpPr txBox="1"/>
                <p:nvPr/>
              </p:nvSpPr>
              <p:spPr>
                <a:xfrm>
                  <a:off x="1256626" y="4741612"/>
                  <a:ext cx="742669" cy="67415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0" scaled="1"/>
                      </a:gra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latin typeface="+mj-ea"/>
                      <a:ea typeface="+mj-ea"/>
                    </a:defRPr>
                  </a:lvl1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3600" dirty="0">
                      <a:gradFill>
                        <a:gsLst>
                          <a:gs pos="0">
                            <a:schemeClr val="accent1">
                              <a:lumMod val="80000"/>
                              <a:lumOff val="20000"/>
                            </a:schemeClr>
                          </a:gs>
                          <a:gs pos="70000">
                            <a:schemeClr val="accent1"/>
                          </a:gs>
                        </a:gsLst>
                        <a:lin ang="0" scaled="1"/>
                      </a:gradFill>
                      <a:effectLst/>
                      <a:cs typeface="OPPOSans R" panose="00020600040101010101" pitchFamily="18" charset="-122"/>
                    </a:rPr>
                    <a:t>50</a:t>
                  </a:r>
                  <a:endParaRPr lang="zh-CN" altLang="en-US" sz="3600" dirty="0">
                    <a:gradFill>
                      <a:gsLst>
                        <a:gs pos="0">
                          <a:schemeClr val="accent1">
                            <a:lumMod val="80000"/>
                            <a:lumOff val="20000"/>
                          </a:schemeClr>
                        </a:gs>
                        <a:gs pos="70000">
                          <a:schemeClr val="accent1"/>
                        </a:gs>
                      </a:gsLst>
                      <a:lin ang="0" scaled="1"/>
                    </a:gradFill>
                    <a:effectLst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ED7F0217-89DA-06E9-B137-5CC8E11D13FF}"/>
                    </a:ext>
                  </a:extLst>
                </p:cNvPr>
                <p:cNvSpPr txBox="1"/>
                <p:nvPr/>
              </p:nvSpPr>
              <p:spPr>
                <a:xfrm>
                  <a:off x="1999295" y="5084030"/>
                  <a:ext cx="175032" cy="262123"/>
                </a:xfrm>
                <a:prstGeom prst="rect">
                  <a:avLst/>
                </a:prstGeom>
                <a:noFill/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R" panose="00020600040101010101" pitchFamily="18" charset="-122"/>
                      <a:cs typeface="OPPOSans R" panose="00020600040101010101" pitchFamily="18" charset="-122"/>
                    </a:rPr>
                    <a:t>万</a:t>
                  </a:r>
                </a:p>
              </p:txBody>
            </p:sp>
            <p:sp>
              <p:nvSpPr>
                <p:cNvPr id="13" name="文本框 12">
                  <a:extLst>
                    <a:ext uri="{FF2B5EF4-FFF2-40B4-BE49-F238E27FC236}">
                      <a16:creationId xmlns:a16="http://schemas.microsoft.com/office/drawing/2014/main" id="{BC04AD83-3FDF-6475-73CD-5F1B513F8780}"/>
                    </a:ext>
                  </a:extLst>
                </p:cNvPr>
                <p:cNvSpPr txBox="1"/>
                <p:nvPr/>
              </p:nvSpPr>
              <p:spPr>
                <a:xfrm>
                  <a:off x="1875363" y="4741611"/>
                  <a:ext cx="219917" cy="219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71" h="414071">
                      <a:moveTo>
                        <a:pt x="157582" y="0"/>
                      </a:moveTo>
                      <a:lnTo>
                        <a:pt x="256489" y="0"/>
                      </a:lnTo>
                      <a:lnTo>
                        <a:pt x="256489" y="157582"/>
                      </a:lnTo>
                      <a:lnTo>
                        <a:pt x="414071" y="157582"/>
                      </a:lnTo>
                      <a:lnTo>
                        <a:pt x="414071" y="256489"/>
                      </a:lnTo>
                      <a:lnTo>
                        <a:pt x="256489" y="256489"/>
                      </a:lnTo>
                      <a:lnTo>
                        <a:pt x="256489" y="414071"/>
                      </a:lnTo>
                      <a:lnTo>
                        <a:pt x="157582" y="414071"/>
                      </a:lnTo>
                      <a:lnTo>
                        <a:pt x="157582" y="256489"/>
                      </a:lnTo>
                      <a:lnTo>
                        <a:pt x="0" y="256489"/>
                      </a:lnTo>
                      <a:lnTo>
                        <a:pt x="0" y="157582"/>
                      </a:lnTo>
                      <a:lnTo>
                        <a:pt x="157582" y="15758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7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6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uLnTx/>
                    <a:uFillTx/>
                    <a:latin typeface="+mj-ea"/>
                    <a:ea typeface="+mj-ea"/>
                    <a:cs typeface="OPPOSans R" panose="00020600040101010101" pitchFamily="18" charset="-122"/>
                  </a:endParaRPr>
                </a:p>
              </p:txBody>
            </p:sp>
          </p:grp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61B5EE7-D082-A71D-0EFB-8A8454E73AC4}"/>
                  </a:ext>
                </a:extLst>
              </p:cNvPr>
              <p:cNvSpPr txBox="1"/>
              <p:nvPr/>
            </p:nvSpPr>
            <p:spPr>
              <a:xfrm>
                <a:off x="9405106" y="2548967"/>
                <a:ext cx="1795839" cy="288925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OPPOSans R" panose="00020600040101010101" pitchFamily="18" charset="-122"/>
                  </a:rPr>
                  <a:t>添加小标题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14CD67D-931A-1005-556F-4B40B3DD6D5A}"/>
              </a:ext>
            </a:extLst>
          </p:cNvPr>
          <p:cNvGrpSpPr/>
          <p:nvPr/>
        </p:nvGrpSpPr>
        <p:grpSpPr>
          <a:xfrm>
            <a:off x="4276159" y="3100908"/>
            <a:ext cx="1795839" cy="2792313"/>
            <a:chOff x="4598504" y="3126433"/>
            <a:chExt cx="1795839" cy="2792313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5693A3C-E2CC-8AD9-BB8F-C17C0987F966}"/>
                </a:ext>
              </a:extLst>
            </p:cNvPr>
            <p:cNvSpPr/>
            <p:nvPr/>
          </p:nvSpPr>
          <p:spPr>
            <a:xfrm>
              <a:off x="4946090" y="3126433"/>
              <a:ext cx="1100666" cy="15160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DD99DAD-A9C8-45C6-5749-9DC695C36F04}"/>
                </a:ext>
              </a:extLst>
            </p:cNvPr>
            <p:cNvGrpSpPr/>
            <p:nvPr/>
          </p:nvGrpSpPr>
          <p:grpSpPr>
            <a:xfrm>
              <a:off x="4598504" y="4953093"/>
              <a:ext cx="1795839" cy="965653"/>
              <a:chOff x="9405106" y="1880831"/>
              <a:chExt cx="1795839" cy="965653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A2E480E0-AD6D-314F-89DC-D2B792A234E5}"/>
                  </a:ext>
                </a:extLst>
              </p:cNvPr>
              <p:cNvGrpSpPr/>
              <p:nvPr/>
            </p:nvGrpSpPr>
            <p:grpSpPr>
              <a:xfrm>
                <a:off x="9844175" y="1880831"/>
                <a:ext cx="917701" cy="674160"/>
                <a:chOff x="1256626" y="4741611"/>
                <a:chExt cx="917701" cy="674160"/>
              </a:xfrm>
            </p:grpSpPr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1A1F527F-EC11-9A1E-9BB0-25D9634E5AF1}"/>
                    </a:ext>
                  </a:extLst>
                </p:cNvPr>
                <p:cNvSpPr txBox="1"/>
                <p:nvPr/>
              </p:nvSpPr>
              <p:spPr>
                <a:xfrm>
                  <a:off x="1256626" y="4741612"/>
                  <a:ext cx="742669" cy="67415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0" scaled="1"/>
                      </a:gra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latin typeface="+mj-ea"/>
                      <a:ea typeface="+mj-ea"/>
                    </a:defRPr>
                  </a:lvl1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3600" dirty="0">
                      <a:gradFill>
                        <a:gsLst>
                          <a:gs pos="0">
                            <a:schemeClr val="accent1">
                              <a:lumMod val="80000"/>
                              <a:lumOff val="20000"/>
                            </a:schemeClr>
                          </a:gs>
                          <a:gs pos="70000">
                            <a:schemeClr val="accent1"/>
                          </a:gs>
                        </a:gsLst>
                        <a:lin ang="0" scaled="1"/>
                      </a:gradFill>
                      <a:effectLst/>
                      <a:cs typeface="OPPOSans R" panose="00020600040101010101" pitchFamily="18" charset="-122"/>
                    </a:rPr>
                    <a:t>75</a:t>
                  </a:r>
                  <a:endParaRPr lang="zh-CN" altLang="en-US" sz="3600" dirty="0">
                    <a:gradFill>
                      <a:gsLst>
                        <a:gs pos="0">
                          <a:schemeClr val="accent1">
                            <a:lumMod val="80000"/>
                            <a:lumOff val="20000"/>
                          </a:schemeClr>
                        </a:gs>
                        <a:gs pos="70000">
                          <a:schemeClr val="accent1"/>
                        </a:gs>
                      </a:gsLst>
                      <a:lin ang="0" scaled="1"/>
                    </a:gradFill>
                    <a:effectLst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EEB1AE11-D7D3-3F19-2B8C-D77B670E35E1}"/>
                    </a:ext>
                  </a:extLst>
                </p:cNvPr>
                <p:cNvSpPr txBox="1"/>
                <p:nvPr/>
              </p:nvSpPr>
              <p:spPr>
                <a:xfrm>
                  <a:off x="1999295" y="5084030"/>
                  <a:ext cx="175032" cy="262123"/>
                </a:xfrm>
                <a:prstGeom prst="rect">
                  <a:avLst/>
                </a:prstGeom>
                <a:noFill/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R" panose="00020600040101010101" pitchFamily="18" charset="-122"/>
                      <a:cs typeface="OPPOSans R" panose="00020600040101010101" pitchFamily="18" charset="-122"/>
                    </a:rPr>
                    <a:t>万</a:t>
                  </a:r>
                </a:p>
              </p:txBody>
            </p:sp>
            <p:sp>
              <p:nvSpPr>
                <p:cNvPr id="19" name="文本框 18">
                  <a:extLst>
                    <a:ext uri="{FF2B5EF4-FFF2-40B4-BE49-F238E27FC236}">
                      <a16:creationId xmlns:a16="http://schemas.microsoft.com/office/drawing/2014/main" id="{3B93B17E-3F6C-8928-43AD-46177D188C11}"/>
                    </a:ext>
                  </a:extLst>
                </p:cNvPr>
                <p:cNvSpPr txBox="1"/>
                <p:nvPr/>
              </p:nvSpPr>
              <p:spPr>
                <a:xfrm>
                  <a:off x="1875363" y="4741611"/>
                  <a:ext cx="219917" cy="219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71" h="414071">
                      <a:moveTo>
                        <a:pt x="157582" y="0"/>
                      </a:moveTo>
                      <a:lnTo>
                        <a:pt x="256489" y="0"/>
                      </a:lnTo>
                      <a:lnTo>
                        <a:pt x="256489" y="157582"/>
                      </a:lnTo>
                      <a:lnTo>
                        <a:pt x="414071" y="157582"/>
                      </a:lnTo>
                      <a:lnTo>
                        <a:pt x="414071" y="256489"/>
                      </a:lnTo>
                      <a:lnTo>
                        <a:pt x="256489" y="256489"/>
                      </a:lnTo>
                      <a:lnTo>
                        <a:pt x="256489" y="414071"/>
                      </a:lnTo>
                      <a:lnTo>
                        <a:pt x="157582" y="414071"/>
                      </a:lnTo>
                      <a:lnTo>
                        <a:pt x="157582" y="256489"/>
                      </a:lnTo>
                      <a:lnTo>
                        <a:pt x="0" y="256489"/>
                      </a:lnTo>
                      <a:lnTo>
                        <a:pt x="0" y="157582"/>
                      </a:lnTo>
                      <a:lnTo>
                        <a:pt x="157582" y="15758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7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6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uLnTx/>
                    <a:uFillTx/>
                    <a:latin typeface="+mj-ea"/>
                    <a:ea typeface="+mj-ea"/>
                    <a:cs typeface="OPPOSans R" panose="00020600040101010101" pitchFamily="18" charset="-122"/>
                  </a:endParaRPr>
                </a:p>
              </p:txBody>
            </p:sp>
          </p:grp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7E697FF-5442-0093-72BC-95F79D00E1DB}"/>
                  </a:ext>
                </a:extLst>
              </p:cNvPr>
              <p:cNvSpPr txBox="1"/>
              <p:nvPr/>
            </p:nvSpPr>
            <p:spPr>
              <a:xfrm>
                <a:off x="9405106" y="2548967"/>
                <a:ext cx="1795839" cy="297517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OPPOSans R" panose="00020600040101010101" pitchFamily="18" charset="-122"/>
                  </a:rPr>
                  <a:t>添加小标题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7B8E76A-540C-B2F8-A18A-36A6AA1BED89}"/>
              </a:ext>
            </a:extLst>
          </p:cNvPr>
          <p:cNvGrpSpPr/>
          <p:nvPr/>
        </p:nvGrpSpPr>
        <p:grpSpPr>
          <a:xfrm>
            <a:off x="935927" y="3105204"/>
            <a:ext cx="1795839" cy="2783721"/>
            <a:chOff x="792808" y="3126433"/>
            <a:chExt cx="1795839" cy="278372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47942819-8DBD-F98C-67FF-E91E04C08E1D}"/>
                </a:ext>
              </a:extLst>
            </p:cNvPr>
            <p:cNvSpPr/>
            <p:nvPr/>
          </p:nvSpPr>
          <p:spPr>
            <a:xfrm>
              <a:off x="1140394" y="3126433"/>
              <a:ext cx="1100666" cy="151606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4B64D625-0312-8FCC-4350-A2DBBA162E84}"/>
                </a:ext>
              </a:extLst>
            </p:cNvPr>
            <p:cNvGrpSpPr/>
            <p:nvPr/>
          </p:nvGrpSpPr>
          <p:grpSpPr>
            <a:xfrm>
              <a:off x="792808" y="4953093"/>
              <a:ext cx="1795839" cy="957061"/>
              <a:chOff x="9405106" y="1880831"/>
              <a:chExt cx="1795839" cy="957061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952C886A-5B85-1A10-7693-DA0BC0D6A183}"/>
                  </a:ext>
                </a:extLst>
              </p:cNvPr>
              <p:cNvGrpSpPr/>
              <p:nvPr/>
            </p:nvGrpSpPr>
            <p:grpSpPr>
              <a:xfrm>
                <a:off x="9844175" y="1880831"/>
                <a:ext cx="917701" cy="674160"/>
                <a:chOff x="1256626" y="4741611"/>
                <a:chExt cx="917701" cy="674160"/>
              </a:xfrm>
            </p:grpSpPr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452DC400-74A2-9E0E-D4D6-00B4C2326B51}"/>
                    </a:ext>
                  </a:extLst>
                </p:cNvPr>
                <p:cNvSpPr txBox="1"/>
                <p:nvPr/>
              </p:nvSpPr>
              <p:spPr>
                <a:xfrm>
                  <a:off x="1256626" y="4741612"/>
                  <a:ext cx="742669" cy="67415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zh-CN"/>
                  </a:defPPr>
                  <a:lvl1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 sz="3200">
                      <a:gradFill>
                        <a:gsLst>
                          <a:gs pos="0">
                            <a:schemeClr val="accent1"/>
                          </a:gs>
                          <a:gs pos="100000">
                            <a:schemeClr val="accent2"/>
                          </a:gs>
                        </a:gsLst>
                        <a:lin ang="0" scaled="1"/>
                      </a:gradFill>
                      <a:effectLst>
                        <a:outerShdw blurRad="50800" dist="38100" dir="2700000" algn="tl" rotWithShape="0">
                          <a:prstClr val="black">
                            <a:alpha val="20000"/>
                          </a:prstClr>
                        </a:outerShdw>
                      </a:effectLst>
                      <a:latin typeface="+mj-ea"/>
                      <a:ea typeface="+mj-ea"/>
                    </a:defRPr>
                  </a:lvl1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en-US" altLang="zh-CN" sz="3600" dirty="0">
                      <a:gradFill>
                        <a:gsLst>
                          <a:gs pos="0">
                            <a:schemeClr val="accent1">
                              <a:lumMod val="80000"/>
                              <a:lumOff val="20000"/>
                            </a:schemeClr>
                          </a:gs>
                          <a:gs pos="70000">
                            <a:schemeClr val="accent1"/>
                          </a:gs>
                        </a:gsLst>
                        <a:lin ang="0" scaled="1"/>
                      </a:gradFill>
                      <a:effectLst/>
                      <a:cs typeface="OPPOSans R" panose="00020600040101010101" pitchFamily="18" charset="-122"/>
                    </a:rPr>
                    <a:t>25</a:t>
                  </a:r>
                  <a:endParaRPr lang="zh-CN" altLang="en-US" sz="3600" dirty="0">
                    <a:gradFill>
                      <a:gsLst>
                        <a:gs pos="0">
                          <a:schemeClr val="accent1">
                            <a:lumMod val="80000"/>
                            <a:lumOff val="20000"/>
                          </a:schemeClr>
                        </a:gs>
                        <a:gs pos="70000">
                          <a:schemeClr val="accent1"/>
                        </a:gs>
                      </a:gsLst>
                      <a:lin ang="0" scaled="1"/>
                    </a:gradFill>
                    <a:effectLst/>
                    <a:cs typeface="OPPOSans R" panose="00020600040101010101" pitchFamily="18" charset="-122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73192B1D-25EE-BAAD-E7A0-C22A245799E9}"/>
                    </a:ext>
                  </a:extLst>
                </p:cNvPr>
                <p:cNvSpPr txBox="1"/>
                <p:nvPr/>
              </p:nvSpPr>
              <p:spPr>
                <a:xfrm>
                  <a:off x="1999295" y="5084030"/>
                  <a:ext cx="175032" cy="262123"/>
                </a:xfrm>
                <a:prstGeom prst="rect">
                  <a:avLst/>
                </a:prstGeom>
                <a:noFill/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>
                    <a:lnSpc>
                      <a:spcPct val="13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R" panose="00020600040101010101" pitchFamily="18" charset="-122"/>
                      <a:cs typeface="OPPOSans R" panose="00020600040101010101" pitchFamily="18" charset="-122"/>
                    </a:rPr>
                    <a:t>万</a:t>
                  </a: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8EFA4410-D1D1-B55D-91C2-A06B3D204948}"/>
                    </a:ext>
                  </a:extLst>
                </p:cNvPr>
                <p:cNvSpPr txBox="1"/>
                <p:nvPr/>
              </p:nvSpPr>
              <p:spPr>
                <a:xfrm>
                  <a:off x="1875363" y="4741611"/>
                  <a:ext cx="219917" cy="2199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4071" h="414071">
                      <a:moveTo>
                        <a:pt x="157582" y="0"/>
                      </a:moveTo>
                      <a:lnTo>
                        <a:pt x="256489" y="0"/>
                      </a:lnTo>
                      <a:lnTo>
                        <a:pt x="256489" y="157582"/>
                      </a:lnTo>
                      <a:lnTo>
                        <a:pt x="414071" y="157582"/>
                      </a:lnTo>
                      <a:lnTo>
                        <a:pt x="414071" y="256489"/>
                      </a:lnTo>
                      <a:lnTo>
                        <a:pt x="256489" y="256489"/>
                      </a:lnTo>
                      <a:lnTo>
                        <a:pt x="256489" y="414071"/>
                      </a:lnTo>
                      <a:lnTo>
                        <a:pt x="157582" y="414071"/>
                      </a:lnTo>
                      <a:lnTo>
                        <a:pt x="157582" y="256489"/>
                      </a:lnTo>
                      <a:lnTo>
                        <a:pt x="0" y="256489"/>
                      </a:lnTo>
                      <a:lnTo>
                        <a:pt x="0" y="157582"/>
                      </a:lnTo>
                      <a:lnTo>
                        <a:pt x="157582" y="157582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70000">
                      <a:schemeClr val="accent1"/>
                    </a:gs>
                  </a:gsLst>
                  <a:lin ang="0" scaled="1"/>
                </a:gra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66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chemeClr val="accent1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uLnTx/>
                    <a:uFillTx/>
                    <a:latin typeface="+mj-ea"/>
                    <a:ea typeface="+mj-ea"/>
                    <a:cs typeface="OPPOSans R" panose="00020600040101010101" pitchFamily="18" charset="-122"/>
                  </a:endParaRPr>
                </a:p>
              </p:txBody>
            </p:sp>
          </p:grp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1C2F029-4B9D-FF56-DE06-DE87333B5A9F}"/>
                  </a:ext>
                </a:extLst>
              </p:cNvPr>
              <p:cNvSpPr txBox="1"/>
              <p:nvPr/>
            </p:nvSpPr>
            <p:spPr>
              <a:xfrm>
                <a:off x="9405106" y="2548967"/>
                <a:ext cx="1795839" cy="288925"/>
              </a:xfrm>
              <a:prstGeom prst="rect">
                <a:avLst/>
              </a:prstGeom>
              <a:noFill/>
            </p:spPr>
            <p:txBody>
              <a:bodyPr vert="horz" wrap="square" lIns="0" tIns="0" rIns="0" bIns="0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OPPOSans R" panose="00020600040101010101" pitchFamily="18" charset="-122"/>
                  </a:rPr>
                  <a:t>添加小标题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44FFC7B-8774-4A4D-A8FC-1234A8A82C47}"/>
              </a:ext>
            </a:extLst>
          </p:cNvPr>
          <p:cNvGrpSpPr/>
          <p:nvPr/>
        </p:nvGrpSpPr>
        <p:grpSpPr>
          <a:xfrm>
            <a:off x="1168233" y="1556028"/>
            <a:ext cx="4622967" cy="1422378"/>
            <a:chOff x="1168233" y="1530628"/>
            <a:chExt cx="4622967" cy="142237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6E26FE0-F483-D546-38FD-F0771D8D93F0}"/>
                </a:ext>
              </a:extLst>
            </p:cNvPr>
            <p:cNvSpPr txBox="1"/>
            <p:nvPr/>
          </p:nvSpPr>
          <p:spPr>
            <a:xfrm>
              <a:off x="1168233" y="1930738"/>
              <a:ext cx="4622967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1"/>
                </a:buClr>
              </a:pPr>
              <a:r>
                <a:rPr lang="zh-CN" altLang="en-US" sz="1600" dirty="0">
                  <a:solidFill>
                    <a:srgbClr val="FFFFFF"/>
                  </a:solidFill>
                </a:rPr>
                <a:t>单击此处输入你的正文，文字是您思想的提炼，为了最终演示发布的良好效果，请尽量言简意赅的阐述观点</a:t>
              </a:r>
              <a:endParaRPr lang="en-US" altLang="zh-CN" sz="1600" dirty="0">
                <a:solidFill>
                  <a:srgbClr val="FFFFFF"/>
                </a:solidFill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63B1369-5A30-C6DB-ED96-93E41B6E36D1}"/>
                </a:ext>
              </a:extLst>
            </p:cNvPr>
            <p:cNvSpPr txBox="1"/>
            <p:nvPr/>
          </p:nvSpPr>
          <p:spPr>
            <a:xfrm>
              <a:off x="1168233" y="1530628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id="{68F1422F-0001-B785-37AB-BD12577AE4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0066151"/>
              </p:ext>
            </p:extLst>
          </p:nvPr>
        </p:nvGraphicFramePr>
        <p:xfrm>
          <a:off x="6447006" y="1350592"/>
          <a:ext cx="4942866" cy="4601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9" name="组合 48">
            <a:extLst>
              <a:ext uri="{FF2B5EF4-FFF2-40B4-BE49-F238E27FC236}">
                <a16:creationId xmlns:a16="http://schemas.microsoft.com/office/drawing/2014/main" id="{A20543F5-17C0-D5BB-E1F8-61DBDD638C84}"/>
              </a:ext>
            </a:extLst>
          </p:cNvPr>
          <p:cNvGrpSpPr/>
          <p:nvPr/>
        </p:nvGrpSpPr>
        <p:grpSpPr>
          <a:xfrm>
            <a:off x="1479305" y="3572889"/>
            <a:ext cx="709083" cy="655902"/>
            <a:chOff x="6652938" y="225152"/>
            <a:chExt cx="709083" cy="655902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461AC47-AF1A-E65B-1BE3-DF59F47F2CB1}"/>
                </a:ext>
              </a:extLst>
            </p:cNvPr>
            <p:cNvSpPr/>
            <p:nvPr/>
          </p:nvSpPr>
          <p:spPr>
            <a:xfrm>
              <a:off x="6652938" y="863327"/>
              <a:ext cx="709083" cy="17727"/>
            </a:xfrm>
            <a:custGeom>
              <a:avLst/>
              <a:gdLst>
                <a:gd name="connsiteX0" fmla="*/ 0 w 709083"/>
                <a:gd name="connsiteY0" fmla="*/ 0 h 17727"/>
                <a:gd name="connsiteX1" fmla="*/ 709083 w 709083"/>
                <a:gd name="connsiteY1" fmla="*/ 0 h 17727"/>
                <a:gd name="connsiteX2" fmla="*/ 0 w 709083"/>
                <a:gd name="connsiteY2" fmla="*/ 0 h 1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9083" h="17727">
                  <a:moveTo>
                    <a:pt x="0" y="0"/>
                  </a:moveTo>
                  <a:lnTo>
                    <a:pt x="7090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7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B6F4238-FFDA-B02A-D276-0D6DBBA3AD95}"/>
                </a:ext>
              </a:extLst>
            </p:cNvPr>
            <p:cNvSpPr/>
            <p:nvPr/>
          </p:nvSpPr>
          <p:spPr>
            <a:xfrm>
              <a:off x="6652938" y="863327"/>
              <a:ext cx="709083" cy="17727"/>
            </a:xfrm>
            <a:custGeom>
              <a:avLst/>
              <a:gdLst>
                <a:gd name="connsiteX0" fmla="*/ 0 w 709083"/>
                <a:gd name="connsiteY0" fmla="*/ 0 h 17727"/>
                <a:gd name="connsiteX1" fmla="*/ 709083 w 709083"/>
                <a:gd name="connsiteY1" fmla="*/ 0 h 1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083" h="17727">
                  <a:moveTo>
                    <a:pt x="0" y="0"/>
                  </a:moveTo>
                  <a:lnTo>
                    <a:pt x="709083" y="0"/>
                  </a:lnTo>
                </a:path>
              </a:pathLst>
            </a:custGeom>
            <a:noFill/>
            <a:ln w="70644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EAE928F-B6CD-60B8-83A0-1AB48DF4770A}"/>
                </a:ext>
              </a:extLst>
            </p:cNvPr>
            <p:cNvSpPr/>
            <p:nvPr/>
          </p:nvSpPr>
          <p:spPr>
            <a:xfrm>
              <a:off x="6723846" y="615148"/>
              <a:ext cx="106362" cy="248179"/>
            </a:xfrm>
            <a:custGeom>
              <a:avLst/>
              <a:gdLst>
                <a:gd name="connsiteX0" fmla="*/ 0 w 106362"/>
                <a:gd name="connsiteY0" fmla="*/ 0 h 248179"/>
                <a:gd name="connsiteX1" fmla="*/ 106363 w 106362"/>
                <a:gd name="connsiteY1" fmla="*/ 0 h 248179"/>
                <a:gd name="connsiteX2" fmla="*/ 106363 w 106362"/>
                <a:gd name="connsiteY2" fmla="*/ 248179 h 248179"/>
                <a:gd name="connsiteX3" fmla="*/ 0 w 106362"/>
                <a:gd name="connsiteY3" fmla="*/ 248179 h 24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248179">
                  <a:moveTo>
                    <a:pt x="0" y="0"/>
                  </a:moveTo>
                  <a:lnTo>
                    <a:pt x="106363" y="0"/>
                  </a:lnTo>
                  <a:lnTo>
                    <a:pt x="106363" y="248179"/>
                  </a:lnTo>
                  <a:lnTo>
                    <a:pt x="0" y="248179"/>
                  </a:lnTo>
                  <a:close/>
                </a:path>
              </a:pathLst>
            </a:custGeom>
            <a:noFill/>
            <a:ln w="70644" cap="flat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39D3FAF4-4FB6-526F-EF1C-D994A7DFE6C7}"/>
                </a:ext>
              </a:extLst>
            </p:cNvPr>
            <p:cNvSpPr/>
            <p:nvPr/>
          </p:nvSpPr>
          <p:spPr>
            <a:xfrm>
              <a:off x="6954298" y="437877"/>
              <a:ext cx="106362" cy="425450"/>
            </a:xfrm>
            <a:custGeom>
              <a:avLst/>
              <a:gdLst>
                <a:gd name="connsiteX0" fmla="*/ 0 w 106362"/>
                <a:gd name="connsiteY0" fmla="*/ 0 h 425450"/>
                <a:gd name="connsiteX1" fmla="*/ 106363 w 106362"/>
                <a:gd name="connsiteY1" fmla="*/ 0 h 425450"/>
                <a:gd name="connsiteX2" fmla="*/ 106363 w 106362"/>
                <a:gd name="connsiteY2" fmla="*/ 425450 h 425450"/>
                <a:gd name="connsiteX3" fmla="*/ 0 w 106362"/>
                <a:gd name="connsiteY3" fmla="*/ 42545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425450">
                  <a:moveTo>
                    <a:pt x="0" y="0"/>
                  </a:moveTo>
                  <a:lnTo>
                    <a:pt x="106363" y="0"/>
                  </a:lnTo>
                  <a:lnTo>
                    <a:pt x="106363" y="425450"/>
                  </a:lnTo>
                  <a:lnTo>
                    <a:pt x="0" y="425450"/>
                  </a:lnTo>
                  <a:close/>
                </a:path>
              </a:pathLst>
            </a:custGeom>
            <a:noFill/>
            <a:ln w="70644" cap="flat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939DA37-3CFF-2099-91BA-BE45CE3F9BC4}"/>
                </a:ext>
              </a:extLst>
            </p:cNvPr>
            <p:cNvSpPr/>
            <p:nvPr/>
          </p:nvSpPr>
          <p:spPr>
            <a:xfrm>
              <a:off x="7184750" y="225152"/>
              <a:ext cx="106362" cy="638175"/>
            </a:xfrm>
            <a:custGeom>
              <a:avLst/>
              <a:gdLst>
                <a:gd name="connsiteX0" fmla="*/ 0 w 106362"/>
                <a:gd name="connsiteY0" fmla="*/ 0 h 638175"/>
                <a:gd name="connsiteX1" fmla="*/ 106363 w 106362"/>
                <a:gd name="connsiteY1" fmla="*/ 0 h 638175"/>
                <a:gd name="connsiteX2" fmla="*/ 106363 w 106362"/>
                <a:gd name="connsiteY2" fmla="*/ 638175 h 638175"/>
                <a:gd name="connsiteX3" fmla="*/ 0 w 106362"/>
                <a:gd name="connsiteY3" fmla="*/ 638175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638175">
                  <a:moveTo>
                    <a:pt x="0" y="0"/>
                  </a:moveTo>
                  <a:lnTo>
                    <a:pt x="106363" y="0"/>
                  </a:lnTo>
                  <a:lnTo>
                    <a:pt x="106363" y="638175"/>
                  </a:lnTo>
                  <a:lnTo>
                    <a:pt x="0" y="638175"/>
                  </a:lnTo>
                  <a:close/>
                </a:path>
              </a:pathLst>
            </a:custGeom>
            <a:noFill/>
            <a:ln w="70644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6704F41-1D0E-E49A-BF1B-5F50AA3EFE23}"/>
              </a:ext>
            </a:extLst>
          </p:cNvPr>
          <p:cNvGrpSpPr/>
          <p:nvPr/>
        </p:nvGrpSpPr>
        <p:grpSpPr>
          <a:xfrm>
            <a:off x="3149421" y="3572889"/>
            <a:ext cx="709083" cy="655902"/>
            <a:chOff x="6652938" y="225152"/>
            <a:chExt cx="709083" cy="655902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63E75C1-F032-B58D-0E7D-52E8F910818B}"/>
                </a:ext>
              </a:extLst>
            </p:cNvPr>
            <p:cNvSpPr/>
            <p:nvPr/>
          </p:nvSpPr>
          <p:spPr>
            <a:xfrm>
              <a:off x="6652938" y="863327"/>
              <a:ext cx="709083" cy="17727"/>
            </a:xfrm>
            <a:custGeom>
              <a:avLst/>
              <a:gdLst>
                <a:gd name="connsiteX0" fmla="*/ 0 w 709083"/>
                <a:gd name="connsiteY0" fmla="*/ 0 h 17727"/>
                <a:gd name="connsiteX1" fmla="*/ 709083 w 709083"/>
                <a:gd name="connsiteY1" fmla="*/ 0 h 17727"/>
                <a:gd name="connsiteX2" fmla="*/ 0 w 709083"/>
                <a:gd name="connsiteY2" fmla="*/ 0 h 1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9083" h="17727">
                  <a:moveTo>
                    <a:pt x="0" y="0"/>
                  </a:moveTo>
                  <a:lnTo>
                    <a:pt x="7090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7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4B2771C-0F30-2E2A-AB15-8A959E9F4576}"/>
                </a:ext>
              </a:extLst>
            </p:cNvPr>
            <p:cNvSpPr/>
            <p:nvPr/>
          </p:nvSpPr>
          <p:spPr>
            <a:xfrm>
              <a:off x="6652938" y="863327"/>
              <a:ext cx="709083" cy="17727"/>
            </a:xfrm>
            <a:custGeom>
              <a:avLst/>
              <a:gdLst>
                <a:gd name="connsiteX0" fmla="*/ 0 w 709083"/>
                <a:gd name="connsiteY0" fmla="*/ 0 h 17727"/>
                <a:gd name="connsiteX1" fmla="*/ 709083 w 709083"/>
                <a:gd name="connsiteY1" fmla="*/ 0 h 1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083" h="17727">
                  <a:moveTo>
                    <a:pt x="0" y="0"/>
                  </a:moveTo>
                  <a:lnTo>
                    <a:pt x="709083" y="0"/>
                  </a:lnTo>
                </a:path>
              </a:pathLst>
            </a:custGeom>
            <a:noFill/>
            <a:ln w="70644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ACAE067-93FE-D20E-6FA5-E5DA00A86DB6}"/>
                </a:ext>
              </a:extLst>
            </p:cNvPr>
            <p:cNvSpPr/>
            <p:nvPr/>
          </p:nvSpPr>
          <p:spPr>
            <a:xfrm>
              <a:off x="6723846" y="615148"/>
              <a:ext cx="106362" cy="248179"/>
            </a:xfrm>
            <a:custGeom>
              <a:avLst/>
              <a:gdLst>
                <a:gd name="connsiteX0" fmla="*/ 0 w 106362"/>
                <a:gd name="connsiteY0" fmla="*/ 0 h 248179"/>
                <a:gd name="connsiteX1" fmla="*/ 106363 w 106362"/>
                <a:gd name="connsiteY1" fmla="*/ 0 h 248179"/>
                <a:gd name="connsiteX2" fmla="*/ 106363 w 106362"/>
                <a:gd name="connsiteY2" fmla="*/ 248179 h 248179"/>
                <a:gd name="connsiteX3" fmla="*/ 0 w 106362"/>
                <a:gd name="connsiteY3" fmla="*/ 248179 h 24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248179">
                  <a:moveTo>
                    <a:pt x="0" y="0"/>
                  </a:moveTo>
                  <a:lnTo>
                    <a:pt x="106363" y="0"/>
                  </a:lnTo>
                  <a:lnTo>
                    <a:pt x="106363" y="248179"/>
                  </a:lnTo>
                  <a:lnTo>
                    <a:pt x="0" y="248179"/>
                  </a:lnTo>
                  <a:close/>
                </a:path>
              </a:pathLst>
            </a:custGeom>
            <a:noFill/>
            <a:ln w="70644" cap="flat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A7243BC-D98B-848B-05C0-32F0862FD9B4}"/>
                </a:ext>
              </a:extLst>
            </p:cNvPr>
            <p:cNvSpPr/>
            <p:nvPr/>
          </p:nvSpPr>
          <p:spPr>
            <a:xfrm>
              <a:off x="6954298" y="437877"/>
              <a:ext cx="106362" cy="425450"/>
            </a:xfrm>
            <a:custGeom>
              <a:avLst/>
              <a:gdLst>
                <a:gd name="connsiteX0" fmla="*/ 0 w 106362"/>
                <a:gd name="connsiteY0" fmla="*/ 0 h 425450"/>
                <a:gd name="connsiteX1" fmla="*/ 106363 w 106362"/>
                <a:gd name="connsiteY1" fmla="*/ 0 h 425450"/>
                <a:gd name="connsiteX2" fmla="*/ 106363 w 106362"/>
                <a:gd name="connsiteY2" fmla="*/ 425450 h 425450"/>
                <a:gd name="connsiteX3" fmla="*/ 0 w 106362"/>
                <a:gd name="connsiteY3" fmla="*/ 42545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425450">
                  <a:moveTo>
                    <a:pt x="0" y="0"/>
                  </a:moveTo>
                  <a:lnTo>
                    <a:pt x="106363" y="0"/>
                  </a:lnTo>
                  <a:lnTo>
                    <a:pt x="106363" y="425450"/>
                  </a:lnTo>
                  <a:lnTo>
                    <a:pt x="0" y="425450"/>
                  </a:lnTo>
                  <a:close/>
                </a:path>
              </a:pathLst>
            </a:custGeom>
            <a:noFill/>
            <a:ln w="70644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0275AA0-6429-6046-18AC-0651F90A2E6E}"/>
                </a:ext>
              </a:extLst>
            </p:cNvPr>
            <p:cNvSpPr/>
            <p:nvPr/>
          </p:nvSpPr>
          <p:spPr>
            <a:xfrm>
              <a:off x="7184750" y="225152"/>
              <a:ext cx="106362" cy="638175"/>
            </a:xfrm>
            <a:custGeom>
              <a:avLst/>
              <a:gdLst>
                <a:gd name="connsiteX0" fmla="*/ 0 w 106362"/>
                <a:gd name="connsiteY0" fmla="*/ 0 h 638175"/>
                <a:gd name="connsiteX1" fmla="*/ 106363 w 106362"/>
                <a:gd name="connsiteY1" fmla="*/ 0 h 638175"/>
                <a:gd name="connsiteX2" fmla="*/ 106363 w 106362"/>
                <a:gd name="connsiteY2" fmla="*/ 638175 h 638175"/>
                <a:gd name="connsiteX3" fmla="*/ 0 w 106362"/>
                <a:gd name="connsiteY3" fmla="*/ 638175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638175">
                  <a:moveTo>
                    <a:pt x="0" y="0"/>
                  </a:moveTo>
                  <a:lnTo>
                    <a:pt x="106363" y="0"/>
                  </a:lnTo>
                  <a:lnTo>
                    <a:pt x="106363" y="638175"/>
                  </a:lnTo>
                  <a:lnTo>
                    <a:pt x="0" y="638175"/>
                  </a:lnTo>
                  <a:close/>
                </a:path>
              </a:pathLst>
            </a:custGeom>
            <a:noFill/>
            <a:ln w="70644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D08FCFE-2EC3-68BD-6135-5F066215E068}"/>
              </a:ext>
            </a:extLst>
          </p:cNvPr>
          <p:cNvGrpSpPr/>
          <p:nvPr/>
        </p:nvGrpSpPr>
        <p:grpSpPr>
          <a:xfrm>
            <a:off x="4819537" y="3572889"/>
            <a:ext cx="709083" cy="655902"/>
            <a:chOff x="6652938" y="225152"/>
            <a:chExt cx="709083" cy="655902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C162276A-8B3B-D865-460C-AF9A5BE0D325}"/>
                </a:ext>
              </a:extLst>
            </p:cNvPr>
            <p:cNvSpPr/>
            <p:nvPr/>
          </p:nvSpPr>
          <p:spPr>
            <a:xfrm>
              <a:off x="6652938" y="863327"/>
              <a:ext cx="709083" cy="17727"/>
            </a:xfrm>
            <a:custGeom>
              <a:avLst/>
              <a:gdLst>
                <a:gd name="connsiteX0" fmla="*/ 0 w 709083"/>
                <a:gd name="connsiteY0" fmla="*/ 0 h 17727"/>
                <a:gd name="connsiteX1" fmla="*/ 709083 w 709083"/>
                <a:gd name="connsiteY1" fmla="*/ 0 h 17727"/>
                <a:gd name="connsiteX2" fmla="*/ 0 w 709083"/>
                <a:gd name="connsiteY2" fmla="*/ 0 h 1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9083" h="17727">
                  <a:moveTo>
                    <a:pt x="0" y="0"/>
                  </a:moveTo>
                  <a:lnTo>
                    <a:pt x="70908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7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112E5C80-8744-866B-8EED-D06C6084DEA7}"/>
                </a:ext>
              </a:extLst>
            </p:cNvPr>
            <p:cNvSpPr/>
            <p:nvPr/>
          </p:nvSpPr>
          <p:spPr>
            <a:xfrm>
              <a:off x="6652938" y="863327"/>
              <a:ext cx="709083" cy="17727"/>
            </a:xfrm>
            <a:custGeom>
              <a:avLst/>
              <a:gdLst>
                <a:gd name="connsiteX0" fmla="*/ 0 w 709083"/>
                <a:gd name="connsiteY0" fmla="*/ 0 h 17727"/>
                <a:gd name="connsiteX1" fmla="*/ 709083 w 709083"/>
                <a:gd name="connsiteY1" fmla="*/ 0 h 17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9083" h="17727">
                  <a:moveTo>
                    <a:pt x="0" y="0"/>
                  </a:moveTo>
                  <a:lnTo>
                    <a:pt x="709083" y="0"/>
                  </a:lnTo>
                </a:path>
              </a:pathLst>
            </a:custGeom>
            <a:noFill/>
            <a:ln w="70644" cap="rnd">
              <a:solidFill>
                <a:schemeClr val="bg1">
                  <a:lumMod val="5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0F2D7BF-BCEA-7113-8AE3-86ACA7240765}"/>
                </a:ext>
              </a:extLst>
            </p:cNvPr>
            <p:cNvSpPr/>
            <p:nvPr/>
          </p:nvSpPr>
          <p:spPr>
            <a:xfrm>
              <a:off x="6723846" y="615148"/>
              <a:ext cx="106362" cy="248179"/>
            </a:xfrm>
            <a:custGeom>
              <a:avLst/>
              <a:gdLst>
                <a:gd name="connsiteX0" fmla="*/ 0 w 106362"/>
                <a:gd name="connsiteY0" fmla="*/ 0 h 248179"/>
                <a:gd name="connsiteX1" fmla="*/ 106363 w 106362"/>
                <a:gd name="connsiteY1" fmla="*/ 0 h 248179"/>
                <a:gd name="connsiteX2" fmla="*/ 106363 w 106362"/>
                <a:gd name="connsiteY2" fmla="*/ 248179 h 248179"/>
                <a:gd name="connsiteX3" fmla="*/ 0 w 106362"/>
                <a:gd name="connsiteY3" fmla="*/ 248179 h 24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248179">
                  <a:moveTo>
                    <a:pt x="0" y="0"/>
                  </a:moveTo>
                  <a:lnTo>
                    <a:pt x="106363" y="0"/>
                  </a:lnTo>
                  <a:lnTo>
                    <a:pt x="106363" y="248179"/>
                  </a:lnTo>
                  <a:lnTo>
                    <a:pt x="0" y="248179"/>
                  </a:lnTo>
                  <a:close/>
                </a:path>
              </a:pathLst>
            </a:custGeom>
            <a:noFill/>
            <a:ln w="70644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7B38A146-D11B-2066-547F-223C07D6FC06}"/>
                </a:ext>
              </a:extLst>
            </p:cNvPr>
            <p:cNvSpPr/>
            <p:nvPr/>
          </p:nvSpPr>
          <p:spPr>
            <a:xfrm>
              <a:off x="6954298" y="437877"/>
              <a:ext cx="106362" cy="425450"/>
            </a:xfrm>
            <a:custGeom>
              <a:avLst/>
              <a:gdLst>
                <a:gd name="connsiteX0" fmla="*/ 0 w 106362"/>
                <a:gd name="connsiteY0" fmla="*/ 0 h 425450"/>
                <a:gd name="connsiteX1" fmla="*/ 106363 w 106362"/>
                <a:gd name="connsiteY1" fmla="*/ 0 h 425450"/>
                <a:gd name="connsiteX2" fmla="*/ 106363 w 106362"/>
                <a:gd name="connsiteY2" fmla="*/ 425450 h 425450"/>
                <a:gd name="connsiteX3" fmla="*/ 0 w 106362"/>
                <a:gd name="connsiteY3" fmla="*/ 425450 h 42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425450">
                  <a:moveTo>
                    <a:pt x="0" y="0"/>
                  </a:moveTo>
                  <a:lnTo>
                    <a:pt x="106363" y="0"/>
                  </a:lnTo>
                  <a:lnTo>
                    <a:pt x="106363" y="425450"/>
                  </a:lnTo>
                  <a:lnTo>
                    <a:pt x="0" y="425450"/>
                  </a:lnTo>
                  <a:close/>
                </a:path>
              </a:pathLst>
            </a:custGeom>
            <a:noFill/>
            <a:ln w="70644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C8A41B4-957C-D4B0-5BC5-0CA3D88B833D}"/>
                </a:ext>
              </a:extLst>
            </p:cNvPr>
            <p:cNvSpPr/>
            <p:nvPr/>
          </p:nvSpPr>
          <p:spPr>
            <a:xfrm>
              <a:off x="7184750" y="225152"/>
              <a:ext cx="106362" cy="638175"/>
            </a:xfrm>
            <a:custGeom>
              <a:avLst/>
              <a:gdLst>
                <a:gd name="connsiteX0" fmla="*/ 0 w 106362"/>
                <a:gd name="connsiteY0" fmla="*/ 0 h 638175"/>
                <a:gd name="connsiteX1" fmla="*/ 106363 w 106362"/>
                <a:gd name="connsiteY1" fmla="*/ 0 h 638175"/>
                <a:gd name="connsiteX2" fmla="*/ 106363 w 106362"/>
                <a:gd name="connsiteY2" fmla="*/ 638175 h 638175"/>
                <a:gd name="connsiteX3" fmla="*/ 0 w 106362"/>
                <a:gd name="connsiteY3" fmla="*/ 638175 h 638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362" h="638175">
                  <a:moveTo>
                    <a:pt x="0" y="0"/>
                  </a:moveTo>
                  <a:lnTo>
                    <a:pt x="106363" y="0"/>
                  </a:lnTo>
                  <a:lnTo>
                    <a:pt x="106363" y="638175"/>
                  </a:lnTo>
                  <a:lnTo>
                    <a:pt x="0" y="638175"/>
                  </a:lnTo>
                  <a:close/>
                </a:path>
              </a:pathLst>
            </a:custGeom>
            <a:noFill/>
            <a:ln w="70644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3737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0710B655-5D36-A528-DBD7-96F3E612D8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65851" r="13670" b="11340"/>
          <a:stretch/>
        </p:blipFill>
        <p:spPr>
          <a:xfrm>
            <a:off x="0" y="5284268"/>
            <a:ext cx="12192000" cy="2348565"/>
          </a:xfrm>
          <a:custGeom>
            <a:avLst/>
            <a:gdLst>
              <a:gd name="connsiteX0" fmla="*/ 689821 w 12192000"/>
              <a:gd name="connsiteY0" fmla="*/ 0 h 2348565"/>
              <a:gd name="connsiteX1" fmla="*/ 11502179 w 12192000"/>
              <a:gd name="connsiteY1" fmla="*/ 0 h 2348565"/>
              <a:gd name="connsiteX2" fmla="*/ 12192000 w 12192000"/>
              <a:gd name="connsiteY2" fmla="*/ 689821 h 2348565"/>
              <a:gd name="connsiteX3" fmla="*/ 12192000 w 12192000"/>
              <a:gd name="connsiteY3" fmla="*/ 1658744 h 2348565"/>
              <a:gd name="connsiteX4" fmla="*/ 11502179 w 12192000"/>
              <a:gd name="connsiteY4" fmla="*/ 2348565 h 2348565"/>
              <a:gd name="connsiteX5" fmla="*/ 689821 w 12192000"/>
              <a:gd name="connsiteY5" fmla="*/ 2348565 h 2348565"/>
              <a:gd name="connsiteX6" fmla="*/ 0 w 12192000"/>
              <a:gd name="connsiteY6" fmla="*/ 1658744 h 2348565"/>
              <a:gd name="connsiteX7" fmla="*/ 0 w 12192000"/>
              <a:gd name="connsiteY7" fmla="*/ 689821 h 2348565"/>
              <a:gd name="connsiteX8" fmla="*/ 689821 w 12192000"/>
              <a:gd name="connsiteY8" fmla="*/ 0 h 234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348565">
                <a:moveTo>
                  <a:pt x="689821" y="0"/>
                </a:moveTo>
                <a:lnTo>
                  <a:pt x="11502179" y="0"/>
                </a:lnTo>
                <a:cubicBezTo>
                  <a:pt x="11883157" y="0"/>
                  <a:pt x="12192000" y="308843"/>
                  <a:pt x="12192000" y="689821"/>
                </a:cubicBezTo>
                <a:lnTo>
                  <a:pt x="12192000" y="1658744"/>
                </a:lnTo>
                <a:cubicBezTo>
                  <a:pt x="12192000" y="2039722"/>
                  <a:pt x="11883157" y="2348565"/>
                  <a:pt x="11502179" y="2348565"/>
                </a:cubicBezTo>
                <a:lnTo>
                  <a:pt x="689821" y="2348565"/>
                </a:lnTo>
                <a:cubicBezTo>
                  <a:pt x="308843" y="2348565"/>
                  <a:pt x="0" y="2039722"/>
                  <a:pt x="0" y="1658744"/>
                </a:cubicBezTo>
                <a:lnTo>
                  <a:pt x="0" y="689821"/>
                </a:lnTo>
                <a:cubicBezTo>
                  <a:pt x="0" y="308843"/>
                  <a:pt x="308843" y="0"/>
                  <a:pt x="689821" y="0"/>
                </a:cubicBez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研究成果运用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CD56E3F-903B-649B-B6AE-65E412D2CC74}"/>
              </a:ext>
            </a:extLst>
          </p:cNvPr>
          <p:cNvSpPr/>
          <p:nvPr/>
        </p:nvSpPr>
        <p:spPr>
          <a:xfrm>
            <a:off x="0" y="5284269"/>
            <a:ext cx="12192000" cy="2348565"/>
          </a:xfrm>
          <a:prstGeom prst="roundRect">
            <a:avLst>
              <a:gd name="adj" fmla="val 29372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E8D369F-8846-D55B-A016-E36657504339}"/>
              </a:ext>
            </a:extLst>
          </p:cNvPr>
          <p:cNvGrpSpPr/>
          <p:nvPr/>
        </p:nvGrpSpPr>
        <p:grpSpPr>
          <a:xfrm>
            <a:off x="839788" y="2741245"/>
            <a:ext cx="3099335" cy="3388093"/>
            <a:chOff x="839788" y="2741245"/>
            <a:chExt cx="3099335" cy="338809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E281349C-0818-6E79-7B34-E98D05481EA8}"/>
                </a:ext>
              </a:extLst>
            </p:cNvPr>
            <p:cNvSpPr/>
            <p:nvPr/>
          </p:nvSpPr>
          <p:spPr>
            <a:xfrm>
              <a:off x="839788" y="2741245"/>
              <a:ext cx="3099335" cy="3388093"/>
            </a:xfrm>
            <a:prstGeom prst="roundRect">
              <a:avLst>
                <a:gd name="adj" fmla="val 7972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2190BE7E-CDC0-3D7C-91D2-66868296D43F}"/>
                </a:ext>
              </a:extLst>
            </p:cNvPr>
            <p:cNvGrpSpPr/>
            <p:nvPr/>
          </p:nvGrpSpPr>
          <p:grpSpPr>
            <a:xfrm>
              <a:off x="1130300" y="3305050"/>
              <a:ext cx="2662316" cy="2293889"/>
              <a:chOff x="1060450" y="3086599"/>
              <a:chExt cx="2662316" cy="2293889"/>
            </a:xfrm>
          </p:grpSpPr>
          <p:sp>
            <p:nvSpPr>
              <p:cNvPr id="8" name="矩形: 圆角 7">
                <a:extLst>
                  <a:ext uri="{FF2B5EF4-FFF2-40B4-BE49-F238E27FC236}">
                    <a16:creationId xmlns:a16="http://schemas.microsoft.com/office/drawing/2014/main" id="{84EBC3EF-B98E-DCC6-E04B-C48454EF26A3}"/>
                  </a:ext>
                </a:extLst>
              </p:cNvPr>
              <p:cNvSpPr/>
              <p:nvPr/>
            </p:nvSpPr>
            <p:spPr>
              <a:xfrm>
                <a:off x="1060450" y="3086599"/>
                <a:ext cx="1987550" cy="490889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5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6A68CDC-BAF9-34D0-E2BC-4A6FF0938CC3}"/>
                  </a:ext>
                </a:extLst>
              </p:cNvPr>
              <p:cNvSpPr txBox="1"/>
              <p:nvPr/>
            </p:nvSpPr>
            <p:spPr>
              <a:xfrm>
                <a:off x="1060450" y="3718045"/>
                <a:ext cx="2662316" cy="166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1600" dirty="0"/>
                  <a:t>单击此处输入你的正文，文字是您思想的提炼，为了最终演示发布的良好效果，请尽量言简意赅的阐述观点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495D063-A0DD-548C-B688-9423C8109096}"/>
              </a:ext>
            </a:extLst>
          </p:cNvPr>
          <p:cNvGrpSpPr/>
          <p:nvPr/>
        </p:nvGrpSpPr>
        <p:grpSpPr>
          <a:xfrm>
            <a:off x="4541307" y="1931118"/>
            <a:ext cx="3099335" cy="4198220"/>
            <a:chOff x="4541307" y="1931118"/>
            <a:chExt cx="3099335" cy="419822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6CAF27F-2807-2174-5F61-171524AB1ED2}"/>
                </a:ext>
              </a:extLst>
            </p:cNvPr>
            <p:cNvSpPr/>
            <p:nvPr/>
          </p:nvSpPr>
          <p:spPr>
            <a:xfrm>
              <a:off x="4541307" y="1931118"/>
              <a:ext cx="3099335" cy="4198220"/>
            </a:xfrm>
            <a:prstGeom prst="roundRect">
              <a:avLst>
                <a:gd name="adj" fmla="val 7972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411A0F9-1061-677F-DF93-91B1FFE433DA}"/>
                </a:ext>
              </a:extLst>
            </p:cNvPr>
            <p:cNvGrpSpPr/>
            <p:nvPr/>
          </p:nvGrpSpPr>
          <p:grpSpPr>
            <a:xfrm>
              <a:off x="4864100" y="2473828"/>
              <a:ext cx="2662316" cy="2293889"/>
              <a:chOff x="1060450" y="3086599"/>
              <a:chExt cx="2662316" cy="2293889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id="{2D6BF9DF-91B5-EF30-B5CE-3451D3B8E2DC}"/>
                  </a:ext>
                </a:extLst>
              </p:cNvPr>
              <p:cNvSpPr/>
              <p:nvPr/>
            </p:nvSpPr>
            <p:spPr>
              <a:xfrm>
                <a:off x="1060450" y="3086599"/>
                <a:ext cx="1987550" cy="490889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E4FFDB23-8017-E35A-9D40-8B609202D419}"/>
                  </a:ext>
                </a:extLst>
              </p:cNvPr>
              <p:cNvSpPr txBox="1"/>
              <p:nvPr/>
            </p:nvSpPr>
            <p:spPr>
              <a:xfrm>
                <a:off x="1060450" y="3718045"/>
                <a:ext cx="2662316" cy="166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1600" dirty="0"/>
                  <a:t>单击此处输入你的正文，文字是您思想的提炼，为了最终演示发布的良好效果，请尽量言简意赅的阐述观点</a:t>
                </a: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20388F0-15DD-2393-8D45-A9A431345F54}"/>
              </a:ext>
            </a:extLst>
          </p:cNvPr>
          <p:cNvGrpSpPr/>
          <p:nvPr/>
        </p:nvGrpSpPr>
        <p:grpSpPr>
          <a:xfrm>
            <a:off x="8252878" y="1329890"/>
            <a:ext cx="3099335" cy="4799448"/>
            <a:chOff x="8252878" y="1329890"/>
            <a:chExt cx="3099335" cy="479944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C324D50-B4F6-AA39-84F5-E544DC3048F1}"/>
                </a:ext>
              </a:extLst>
            </p:cNvPr>
            <p:cNvSpPr/>
            <p:nvPr/>
          </p:nvSpPr>
          <p:spPr>
            <a:xfrm>
              <a:off x="8252878" y="1329890"/>
              <a:ext cx="3099335" cy="4799448"/>
            </a:xfrm>
            <a:prstGeom prst="roundRect">
              <a:avLst>
                <a:gd name="adj" fmla="val 7972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48E339A-B416-6EC7-D1F3-1875C75FD85F}"/>
                </a:ext>
              </a:extLst>
            </p:cNvPr>
            <p:cNvGrpSpPr/>
            <p:nvPr/>
          </p:nvGrpSpPr>
          <p:grpSpPr>
            <a:xfrm>
              <a:off x="8553450" y="1892869"/>
              <a:ext cx="2662316" cy="2293889"/>
              <a:chOff x="1060450" y="3086599"/>
              <a:chExt cx="2662316" cy="2293889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10BDBCFB-0B19-C429-C07C-E74D0907DDCC}"/>
                  </a:ext>
                </a:extLst>
              </p:cNvPr>
              <p:cNvSpPr/>
              <p:nvPr/>
            </p:nvSpPr>
            <p:spPr>
              <a:xfrm>
                <a:off x="1060450" y="3086599"/>
                <a:ext cx="1987550" cy="490889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请输入标题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3A745276-D6C3-33A9-B7F8-E85EA2ED02CD}"/>
                  </a:ext>
                </a:extLst>
              </p:cNvPr>
              <p:cNvSpPr txBox="1"/>
              <p:nvPr/>
            </p:nvSpPr>
            <p:spPr>
              <a:xfrm>
                <a:off x="1060450" y="3718045"/>
                <a:ext cx="2662316" cy="166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ct val="130000"/>
                  </a:lnSpc>
                  <a:buClr>
                    <a:schemeClr val="accent1"/>
                  </a:buClr>
                  <a:buFont typeface="Arial" panose="020B0604020202020204" pitchFamily="34" charset="0"/>
                  <a:buChar char="•"/>
                </a:pPr>
                <a:r>
                  <a:rPr lang="zh-CN" altLang="en-US" sz="1600" dirty="0"/>
                  <a:t>单击此处输入你的正文，文字是您思想的提炼，为了最终演示发布的良好效果，请尽量言简意赅的阐述观点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571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1B4311-5F48-7488-C166-22E9DB6BB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44C39C-9B7B-B804-74AB-C8CF39A66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课题归纳总结</a:t>
            </a:r>
          </a:p>
          <a:p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25DF170-3E84-0D35-2667-A7615CD23E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Summary of the topic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8291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课题归纳总结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08BE77C-F92C-C158-1844-AF1946609BF4}"/>
              </a:ext>
            </a:extLst>
          </p:cNvPr>
          <p:cNvGrpSpPr/>
          <p:nvPr/>
        </p:nvGrpSpPr>
        <p:grpSpPr>
          <a:xfrm>
            <a:off x="8201477" y="4328507"/>
            <a:ext cx="2627912" cy="1479806"/>
            <a:chOff x="8201477" y="4328507"/>
            <a:chExt cx="2627912" cy="1479806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79FD1BB-EE2B-7ACE-D9A6-006AD342D432}"/>
                </a:ext>
              </a:extLst>
            </p:cNvPr>
            <p:cNvSpPr/>
            <p:nvPr/>
          </p:nvSpPr>
          <p:spPr>
            <a:xfrm>
              <a:off x="8201477" y="4731095"/>
              <a:ext cx="262356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latin typeface="+mn-ea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843FFA3-AB63-2021-1637-10A692D6DF8B}"/>
                </a:ext>
              </a:extLst>
            </p:cNvPr>
            <p:cNvSpPr/>
            <p:nvPr/>
          </p:nvSpPr>
          <p:spPr>
            <a:xfrm>
              <a:off x="9105840" y="4328507"/>
              <a:ext cx="1723549" cy="443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EE84C7B-0C85-AA09-38B0-01E5ACDA6B24}"/>
              </a:ext>
            </a:extLst>
          </p:cNvPr>
          <p:cNvGrpSpPr/>
          <p:nvPr/>
        </p:nvGrpSpPr>
        <p:grpSpPr>
          <a:xfrm>
            <a:off x="1431758" y="4328507"/>
            <a:ext cx="2782617" cy="1494312"/>
            <a:chOff x="1431758" y="4328507"/>
            <a:chExt cx="2782617" cy="149431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F6AD8308-9C11-268F-D29B-214EADB38F12}"/>
                </a:ext>
              </a:extLst>
            </p:cNvPr>
            <p:cNvSpPr/>
            <p:nvPr/>
          </p:nvSpPr>
          <p:spPr>
            <a:xfrm>
              <a:off x="1431758" y="4745601"/>
              <a:ext cx="278261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+mn-ea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8906C67-9B97-09F2-F9C2-2E712908F029}"/>
                </a:ext>
              </a:extLst>
            </p:cNvPr>
            <p:cNvSpPr/>
            <p:nvPr/>
          </p:nvSpPr>
          <p:spPr>
            <a:xfrm>
              <a:off x="1447399" y="4328507"/>
              <a:ext cx="1723549" cy="443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6A9ACB-9A17-3A4D-263D-A54FE117ADB3}"/>
              </a:ext>
            </a:extLst>
          </p:cNvPr>
          <p:cNvGrpSpPr/>
          <p:nvPr/>
        </p:nvGrpSpPr>
        <p:grpSpPr>
          <a:xfrm>
            <a:off x="1578639" y="1643717"/>
            <a:ext cx="2823721" cy="1624743"/>
            <a:chOff x="1578639" y="1643717"/>
            <a:chExt cx="2823721" cy="1624743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970FAD7-EF85-7BE5-7F13-B26B5A3DA864}"/>
                </a:ext>
              </a:extLst>
            </p:cNvPr>
            <p:cNvSpPr/>
            <p:nvPr/>
          </p:nvSpPr>
          <p:spPr>
            <a:xfrm>
              <a:off x="1578639" y="2018438"/>
              <a:ext cx="2823721" cy="12500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74DE2D47-CDA0-9816-C7F1-FB51DDFE7C8C}"/>
                </a:ext>
              </a:extLst>
            </p:cNvPr>
            <p:cNvSpPr/>
            <p:nvPr/>
          </p:nvSpPr>
          <p:spPr>
            <a:xfrm>
              <a:off x="1585163" y="1643717"/>
              <a:ext cx="1723549" cy="443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DB87D79A-19BC-EAE5-97A1-0205A8DB1E47}"/>
              </a:ext>
            </a:extLst>
          </p:cNvPr>
          <p:cNvGrpSpPr/>
          <p:nvPr/>
        </p:nvGrpSpPr>
        <p:grpSpPr>
          <a:xfrm>
            <a:off x="7747936" y="1643717"/>
            <a:ext cx="2875680" cy="1487491"/>
            <a:chOff x="7747936" y="1643717"/>
            <a:chExt cx="2875680" cy="148749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1652B573-4794-3A6D-EF8B-2B0136803723}"/>
                </a:ext>
              </a:extLst>
            </p:cNvPr>
            <p:cNvSpPr/>
            <p:nvPr/>
          </p:nvSpPr>
          <p:spPr>
            <a:xfrm>
              <a:off x="7747936" y="2053990"/>
              <a:ext cx="287568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latin typeface="+mn-ea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39A28A5F-813C-89BC-87C7-45C63DE5410C}"/>
                </a:ext>
              </a:extLst>
            </p:cNvPr>
            <p:cNvSpPr/>
            <p:nvPr/>
          </p:nvSpPr>
          <p:spPr>
            <a:xfrm>
              <a:off x="8900067" y="1643717"/>
              <a:ext cx="1723549" cy="443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EFEF857-E621-8947-36C7-360CCF1FE351}"/>
              </a:ext>
            </a:extLst>
          </p:cNvPr>
          <p:cNvGrpSpPr/>
          <p:nvPr/>
        </p:nvGrpSpPr>
        <p:grpSpPr>
          <a:xfrm>
            <a:off x="839788" y="-1428750"/>
            <a:ext cx="10542386" cy="10293112"/>
            <a:chOff x="839788" y="-1428750"/>
            <a:chExt cx="10542386" cy="10293112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A34508A-18A6-94FC-55F2-077E33193F0E}"/>
                </a:ext>
              </a:extLst>
            </p:cNvPr>
            <p:cNvSpPr/>
            <p:nvPr/>
          </p:nvSpPr>
          <p:spPr>
            <a:xfrm>
              <a:off x="949441" y="-1428750"/>
              <a:ext cx="10293118" cy="10293112"/>
            </a:xfrm>
            <a:prstGeom prst="ellipse">
              <a:avLst/>
            </a:prstGeom>
            <a:noFill/>
            <a:ln w="15875">
              <a:gradFill flip="none" rotWithShape="1">
                <a:gsLst>
                  <a:gs pos="0">
                    <a:schemeClr val="accent1"/>
                  </a:gs>
                  <a:gs pos="6000">
                    <a:schemeClr val="accent1">
                      <a:alpha val="0"/>
                    </a:schemeClr>
                  </a:gs>
                  <a:gs pos="94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A2690C9C-8B8B-A642-1A33-B1221BD1FEB5}"/>
                </a:ext>
              </a:extLst>
            </p:cNvPr>
            <p:cNvSpPr/>
            <p:nvPr/>
          </p:nvSpPr>
          <p:spPr>
            <a:xfrm>
              <a:off x="1031209" y="1750669"/>
              <a:ext cx="497958" cy="4979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6CA25015-FA7D-98AA-D7C1-A249E95DA659}"/>
                </a:ext>
              </a:extLst>
            </p:cNvPr>
            <p:cNvSpPr/>
            <p:nvPr/>
          </p:nvSpPr>
          <p:spPr>
            <a:xfrm>
              <a:off x="839788" y="4426639"/>
              <a:ext cx="497958" cy="4979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90A9654-28FE-4D65-9768-71064F1D0BD1}"/>
                </a:ext>
              </a:extLst>
            </p:cNvPr>
            <p:cNvSpPr/>
            <p:nvPr/>
          </p:nvSpPr>
          <p:spPr>
            <a:xfrm flipH="1">
              <a:off x="10690186" y="1750669"/>
              <a:ext cx="497958" cy="4979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5E6C0D71-5CF0-2408-DE7A-5B77944E7CA4}"/>
                </a:ext>
              </a:extLst>
            </p:cNvPr>
            <p:cNvSpPr/>
            <p:nvPr/>
          </p:nvSpPr>
          <p:spPr>
            <a:xfrm flipH="1">
              <a:off x="10884216" y="4426639"/>
              <a:ext cx="497958" cy="4979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微软雅黑 Light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BE17F6A-50D3-3E7A-4725-0027F62B65A8}"/>
                </a:ext>
              </a:extLst>
            </p:cNvPr>
            <p:cNvGrpSpPr/>
            <p:nvPr/>
          </p:nvGrpSpPr>
          <p:grpSpPr>
            <a:xfrm>
              <a:off x="3667345" y="1289152"/>
              <a:ext cx="4857308" cy="4857308"/>
              <a:chOff x="3667345" y="1289152"/>
              <a:chExt cx="4857308" cy="4857308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D7E12B8B-A490-8138-2E33-F9BDF746579D}"/>
                  </a:ext>
                </a:extLst>
              </p:cNvPr>
              <p:cNvSpPr/>
              <p:nvPr/>
            </p:nvSpPr>
            <p:spPr>
              <a:xfrm>
                <a:off x="4731785" y="2353592"/>
                <a:ext cx="2728428" cy="2728428"/>
              </a:xfrm>
              <a:prstGeom prst="ellipse">
                <a:avLst/>
              </a:prstGeom>
              <a:solidFill>
                <a:schemeClr val="accent1">
                  <a:alpha val="16000"/>
                </a:schemeClr>
              </a:solidFill>
              <a:ln w="952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0597D9F2-AAD2-54B3-126F-229D4496BA64}"/>
                  </a:ext>
                </a:extLst>
              </p:cNvPr>
              <p:cNvSpPr/>
              <p:nvPr/>
            </p:nvSpPr>
            <p:spPr>
              <a:xfrm>
                <a:off x="3667345" y="1289152"/>
                <a:ext cx="4857308" cy="4857308"/>
              </a:xfrm>
              <a:prstGeom prst="ellipse">
                <a:avLst/>
              </a:prstGeom>
              <a:noFill/>
              <a:ln w="22225">
                <a:solidFill>
                  <a:schemeClr val="accent1">
                    <a:alpha val="9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7A6D0DD8-1A14-9386-59C5-0B11398CDE23}"/>
                  </a:ext>
                </a:extLst>
              </p:cNvPr>
              <p:cNvSpPr/>
              <p:nvPr/>
            </p:nvSpPr>
            <p:spPr>
              <a:xfrm>
                <a:off x="4230802" y="1852609"/>
                <a:ext cx="3730394" cy="3730394"/>
              </a:xfrm>
              <a:prstGeom prst="ellipse">
                <a:avLst/>
              </a:prstGeom>
              <a:noFill/>
              <a:ln w="9525">
                <a:solidFill>
                  <a:schemeClr val="accent1">
                    <a:alpha val="38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5A310E2D-13B8-1997-B924-381E2A53B08C}"/>
                  </a:ext>
                </a:extLst>
              </p:cNvPr>
              <p:cNvSpPr/>
              <p:nvPr/>
            </p:nvSpPr>
            <p:spPr>
              <a:xfrm>
                <a:off x="4933145" y="2554952"/>
                <a:ext cx="2325708" cy="2325708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/>
                  </a:gs>
                </a:gsLst>
                <a:lin ang="5400000" scaled="1"/>
              </a:gradFill>
              <a:ln w="9525"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微软雅黑 Light"/>
                  <a:cs typeface="+mn-cs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5A0F0E7-7209-6A2B-8E3D-973D8416E2B2}"/>
                  </a:ext>
                </a:extLst>
              </p:cNvPr>
              <p:cNvSpPr txBox="1"/>
              <p:nvPr/>
            </p:nvSpPr>
            <p:spPr>
              <a:xfrm>
                <a:off x="5117081" y="3818248"/>
                <a:ext cx="198002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</a:rPr>
                  <a:t>请输入标题</a:t>
                </a:r>
                <a:endPara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</a:endParaRPr>
              </a:p>
            </p:txBody>
          </p:sp>
        </p:grpSp>
        <p:sp>
          <p:nvSpPr>
            <p:cNvPr id="34" name="glove_209614">
              <a:extLst>
                <a:ext uri="{FF2B5EF4-FFF2-40B4-BE49-F238E27FC236}">
                  <a16:creationId xmlns:a16="http://schemas.microsoft.com/office/drawing/2014/main" id="{F83D98EF-D03E-7BBA-2BB6-39FE9127A4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34350" y="3944840"/>
              <a:ext cx="194817" cy="270037"/>
            </a:xfrm>
            <a:custGeom>
              <a:avLst/>
              <a:gdLst>
                <a:gd name="connsiteX0" fmla="*/ 169923 w 437717"/>
                <a:gd name="connsiteY0" fmla="*/ 417521 h 606722"/>
                <a:gd name="connsiteX1" fmla="*/ 169923 w 437717"/>
                <a:gd name="connsiteY1" fmla="*/ 476260 h 606722"/>
                <a:gd name="connsiteX2" fmla="*/ 241754 w 437717"/>
                <a:gd name="connsiteY2" fmla="*/ 476260 h 606722"/>
                <a:gd name="connsiteX3" fmla="*/ 241754 w 437717"/>
                <a:gd name="connsiteY3" fmla="*/ 417521 h 606722"/>
                <a:gd name="connsiteX4" fmla="*/ 150341 w 437717"/>
                <a:gd name="connsiteY4" fmla="*/ 362071 h 606722"/>
                <a:gd name="connsiteX5" fmla="*/ 169923 w 437717"/>
                <a:gd name="connsiteY5" fmla="*/ 362071 h 606722"/>
                <a:gd name="connsiteX6" fmla="*/ 169923 w 437717"/>
                <a:gd name="connsiteY6" fmla="*/ 397972 h 606722"/>
                <a:gd name="connsiteX7" fmla="*/ 241754 w 437717"/>
                <a:gd name="connsiteY7" fmla="*/ 397972 h 606722"/>
                <a:gd name="connsiteX8" fmla="*/ 241754 w 437717"/>
                <a:gd name="connsiteY8" fmla="*/ 362071 h 606722"/>
                <a:gd name="connsiteX9" fmla="*/ 261337 w 437717"/>
                <a:gd name="connsiteY9" fmla="*/ 362071 h 606722"/>
                <a:gd name="connsiteX10" fmla="*/ 261337 w 437717"/>
                <a:gd name="connsiteY10" fmla="*/ 397972 h 606722"/>
                <a:gd name="connsiteX11" fmla="*/ 290799 w 437717"/>
                <a:gd name="connsiteY11" fmla="*/ 397972 h 606722"/>
                <a:gd name="connsiteX12" fmla="*/ 290799 w 437717"/>
                <a:gd name="connsiteY12" fmla="*/ 417521 h 606722"/>
                <a:gd name="connsiteX13" fmla="*/ 261337 w 437717"/>
                <a:gd name="connsiteY13" fmla="*/ 417521 h 606722"/>
                <a:gd name="connsiteX14" fmla="*/ 261337 w 437717"/>
                <a:gd name="connsiteY14" fmla="*/ 476260 h 606722"/>
                <a:gd name="connsiteX15" fmla="*/ 290799 w 437717"/>
                <a:gd name="connsiteY15" fmla="*/ 476260 h 606722"/>
                <a:gd name="connsiteX16" fmla="*/ 290799 w 437717"/>
                <a:gd name="connsiteY16" fmla="*/ 495810 h 606722"/>
                <a:gd name="connsiteX17" fmla="*/ 261337 w 437717"/>
                <a:gd name="connsiteY17" fmla="*/ 495810 h 606722"/>
                <a:gd name="connsiteX18" fmla="*/ 261337 w 437717"/>
                <a:gd name="connsiteY18" fmla="*/ 531710 h 606722"/>
                <a:gd name="connsiteX19" fmla="*/ 241754 w 437717"/>
                <a:gd name="connsiteY19" fmla="*/ 531710 h 606722"/>
                <a:gd name="connsiteX20" fmla="*/ 241754 w 437717"/>
                <a:gd name="connsiteY20" fmla="*/ 495810 h 606722"/>
                <a:gd name="connsiteX21" fmla="*/ 169923 w 437717"/>
                <a:gd name="connsiteY21" fmla="*/ 495810 h 606722"/>
                <a:gd name="connsiteX22" fmla="*/ 169923 w 437717"/>
                <a:gd name="connsiteY22" fmla="*/ 531710 h 606722"/>
                <a:gd name="connsiteX23" fmla="*/ 150341 w 437717"/>
                <a:gd name="connsiteY23" fmla="*/ 531710 h 606722"/>
                <a:gd name="connsiteX24" fmla="*/ 150341 w 437717"/>
                <a:gd name="connsiteY24" fmla="*/ 495810 h 606722"/>
                <a:gd name="connsiteX25" fmla="*/ 120878 w 437717"/>
                <a:gd name="connsiteY25" fmla="*/ 495810 h 606722"/>
                <a:gd name="connsiteX26" fmla="*/ 120878 w 437717"/>
                <a:gd name="connsiteY26" fmla="*/ 476260 h 606722"/>
                <a:gd name="connsiteX27" fmla="*/ 150341 w 437717"/>
                <a:gd name="connsiteY27" fmla="*/ 476260 h 606722"/>
                <a:gd name="connsiteX28" fmla="*/ 150341 w 437717"/>
                <a:gd name="connsiteY28" fmla="*/ 417521 h 606722"/>
                <a:gd name="connsiteX29" fmla="*/ 120878 w 437717"/>
                <a:gd name="connsiteY29" fmla="*/ 417521 h 606722"/>
                <a:gd name="connsiteX30" fmla="*/ 120878 w 437717"/>
                <a:gd name="connsiteY30" fmla="*/ 397972 h 606722"/>
                <a:gd name="connsiteX31" fmla="*/ 150341 w 437717"/>
                <a:gd name="connsiteY31" fmla="*/ 397972 h 606722"/>
                <a:gd name="connsiteX32" fmla="*/ 303854 w 437717"/>
                <a:gd name="connsiteY32" fmla="*/ 358755 h 606722"/>
                <a:gd name="connsiteX33" fmla="*/ 352809 w 437717"/>
                <a:gd name="connsiteY33" fmla="*/ 358755 h 606722"/>
                <a:gd name="connsiteX34" fmla="*/ 352809 w 437717"/>
                <a:gd name="connsiteY34" fmla="*/ 508907 h 606722"/>
                <a:gd name="connsiteX35" fmla="*/ 382182 w 437717"/>
                <a:gd name="connsiteY35" fmla="*/ 508907 h 606722"/>
                <a:gd name="connsiteX36" fmla="*/ 382182 w 437717"/>
                <a:gd name="connsiteY36" fmla="*/ 528465 h 606722"/>
                <a:gd name="connsiteX37" fmla="*/ 303854 w 437717"/>
                <a:gd name="connsiteY37" fmla="*/ 528465 h 606722"/>
                <a:gd name="connsiteX38" fmla="*/ 303854 w 437717"/>
                <a:gd name="connsiteY38" fmla="*/ 508907 h 606722"/>
                <a:gd name="connsiteX39" fmla="*/ 333227 w 437717"/>
                <a:gd name="connsiteY39" fmla="*/ 508907 h 606722"/>
                <a:gd name="connsiteX40" fmla="*/ 333227 w 437717"/>
                <a:gd name="connsiteY40" fmla="*/ 378313 h 606722"/>
                <a:gd name="connsiteX41" fmla="*/ 303854 w 437717"/>
                <a:gd name="connsiteY41" fmla="*/ 378313 h 606722"/>
                <a:gd name="connsiteX42" fmla="*/ 127453 w 437717"/>
                <a:gd name="connsiteY42" fmla="*/ 19552 h 606722"/>
                <a:gd name="connsiteX43" fmla="*/ 111076 w 437717"/>
                <a:gd name="connsiteY43" fmla="*/ 35904 h 606722"/>
                <a:gd name="connsiteX44" fmla="*/ 111076 w 437717"/>
                <a:gd name="connsiteY44" fmla="*/ 355573 h 606722"/>
                <a:gd name="connsiteX45" fmla="*/ 81705 w 437717"/>
                <a:gd name="connsiteY45" fmla="*/ 378324 h 606722"/>
                <a:gd name="connsiteX46" fmla="*/ 56695 w 437717"/>
                <a:gd name="connsiteY46" fmla="*/ 367926 h 606722"/>
                <a:gd name="connsiteX47" fmla="*/ 52245 w 437717"/>
                <a:gd name="connsiteY47" fmla="*/ 355573 h 606722"/>
                <a:gd name="connsiteX48" fmla="*/ 52245 w 437717"/>
                <a:gd name="connsiteY48" fmla="*/ 192406 h 606722"/>
                <a:gd name="connsiteX49" fmla="*/ 35957 w 437717"/>
                <a:gd name="connsiteY49" fmla="*/ 176142 h 606722"/>
                <a:gd name="connsiteX50" fmla="*/ 19580 w 437717"/>
                <a:gd name="connsiteY50" fmla="*/ 192406 h 606722"/>
                <a:gd name="connsiteX51" fmla="*/ 19580 w 437717"/>
                <a:gd name="connsiteY51" fmla="*/ 471549 h 606722"/>
                <a:gd name="connsiteX52" fmla="*/ 55182 w 437717"/>
                <a:gd name="connsiteY52" fmla="*/ 528960 h 606722"/>
                <a:gd name="connsiteX53" fmla="*/ 212362 w 437717"/>
                <a:gd name="connsiteY53" fmla="*/ 587082 h 606722"/>
                <a:gd name="connsiteX54" fmla="*/ 418137 w 437717"/>
                <a:gd name="connsiteY54" fmla="*/ 587082 h 606722"/>
                <a:gd name="connsiteX55" fmla="*/ 418137 w 437717"/>
                <a:gd name="connsiteY55" fmla="*/ 127174 h 606722"/>
                <a:gd name="connsiteX56" fmla="*/ 401849 w 437717"/>
                <a:gd name="connsiteY56" fmla="*/ 110911 h 606722"/>
                <a:gd name="connsiteX57" fmla="*/ 385472 w 437717"/>
                <a:gd name="connsiteY57" fmla="*/ 127174 h 606722"/>
                <a:gd name="connsiteX58" fmla="*/ 385472 w 437717"/>
                <a:gd name="connsiteY58" fmla="*/ 290341 h 606722"/>
                <a:gd name="connsiteX59" fmla="*/ 356101 w 437717"/>
                <a:gd name="connsiteY59" fmla="*/ 313092 h 606722"/>
                <a:gd name="connsiteX60" fmla="*/ 331092 w 437717"/>
                <a:gd name="connsiteY60" fmla="*/ 302694 h 606722"/>
                <a:gd name="connsiteX61" fmla="*/ 326641 w 437717"/>
                <a:gd name="connsiteY61" fmla="*/ 290341 h 606722"/>
                <a:gd name="connsiteX62" fmla="*/ 326641 w 437717"/>
                <a:gd name="connsiteY62" fmla="*/ 127174 h 606722"/>
                <a:gd name="connsiteX63" fmla="*/ 310354 w 437717"/>
                <a:gd name="connsiteY63" fmla="*/ 110911 h 606722"/>
                <a:gd name="connsiteX64" fmla="*/ 293977 w 437717"/>
                <a:gd name="connsiteY64" fmla="*/ 127174 h 606722"/>
                <a:gd name="connsiteX65" fmla="*/ 293977 w 437717"/>
                <a:gd name="connsiteY65" fmla="*/ 290341 h 606722"/>
                <a:gd name="connsiteX66" fmla="*/ 264606 w 437717"/>
                <a:gd name="connsiteY66" fmla="*/ 313092 h 606722"/>
                <a:gd name="connsiteX67" fmla="*/ 239596 w 437717"/>
                <a:gd name="connsiteY67" fmla="*/ 302694 h 606722"/>
                <a:gd name="connsiteX68" fmla="*/ 235235 w 437717"/>
                <a:gd name="connsiteY68" fmla="*/ 290341 h 606722"/>
                <a:gd name="connsiteX69" fmla="*/ 235235 w 437717"/>
                <a:gd name="connsiteY69" fmla="*/ 127174 h 606722"/>
                <a:gd name="connsiteX70" fmla="*/ 218859 w 437717"/>
                <a:gd name="connsiteY70" fmla="*/ 110911 h 606722"/>
                <a:gd name="connsiteX71" fmla="*/ 202571 w 437717"/>
                <a:gd name="connsiteY71" fmla="*/ 127174 h 606722"/>
                <a:gd name="connsiteX72" fmla="*/ 202571 w 437717"/>
                <a:gd name="connsiteY72" fmla="*/ 290341 h 606722"/>
                <a:gd name="connsiteX73" fmla="*/ 173111 w 437717"/>
                <a:gd name="connsiteY73" fmla="*/ 313092 h 606722"/>
                <a:gd name="connsiteX74" fmla="*/ 148190 w 437717"/>
                <a:gd name="connsiteY74" fmla="*/ 302694 h 606722"/>
                <a:gd name="connsiteX75" fmla="*/ 143740 w 437717"/>
                <a:gd name="connsiteY75" fmla="*/ 290341 h 606722"/>
                <a:gd name="connsiteX76" fmla="*/ 143740 w 437717"/>
                <a:gd name="connsiteY76" fmla="*/ 35904 h 606722"/>
                <a:gd name="connsiteX77" fmla="*/ 127453 w 437717"/>
                <a:gd name="connsiteY77" fmla="*/ 19552 h 606722"/>
                <a:gd name="connsiteX78" fmla="*/ 127453 w 437717"/>
                <a:gd name="connsiteY78" fmla="*/ 0 h 606722"/>
                <a:gd name="connsiteX79" fmla="*/ 163321 w 437717"/>
                <a:gd name="connsiteY79" fmla="*/ 35904 h 606722"/>
                <a:gd name="connsiteX80" fmla="*/ 163321 w 437717"/>
                <a:gd name="connsiteY80" fmla="*/ 289897 h 606722"/>
                <a:gd name="connsiteX81" fmla="*/ 173111 w 437717"/>
                <a:gd name="connsiteY81" fmla="*/ 293541 h 606722"/>
                <a:gd name="connsiteX82" fmla="*/ 182991 w 437717"/>
                <a:gd name="connsiteY82" fmla="*/ 290252 h 606722"/>
                <a:gd name="connsiteX83" fmla="*/ 182991 w 437717"/>
                <a:gd name="connsiteY83" fmla="*/ 127174 h 606722"/>
                <a:gd name="connsiteX84" fmla="*/ 218859 w 437717"/>
                <a:gd name="connsiteY84" fmla="*/ 91359 h 606722"/>
                <a:gd name="connsiteX85" fmla="*/ 254816 w 437717"/>
                <a:gd name="connsiteY85" fmla="*/ 127174 h 606722"/>
                <a:gd name="connsiteX86" fmla="*/ 254816 w 437717"/>
                <a:gd name="connsiteY86" fmla="*/ 289897 h 606722"/>
                <a:gd name="connsiteX87" fmla="*/ 264606 w 437717"/>
                <a:gd name="connsiteY87" fmla="*/ 293541 h 606722"/>
                <a:gd name="connsiteX88" fmla="*/ 274397 w 437717"/>
                <a:gd name="connsiteY88" fmla="*/ 290341 h 606722"/>
                <a:gd name="connsiteX89" fmla="*/ 274397 w 437717"/>
                <a:gd name="connsiteY89" fmla="*/ 127174 h 606722"/>
                <a:gd name="connsiteX90" fmla="*/ 310354 w 437717"/>
                <a:gd name="connsiteY90" fmla="*/ 91359 h 606722"/>
                <a:gd name="connsiteX91" fmla="*/ 346311 w 437717"/>
                <a:gd name="connsiteY91" fmla="*/ 127174 h 606722"/>
                <a:gd name="connsiteX92" fmla="*/ 346311 w 437717"/>
                <a:gd name="connsiteY92" fmla="*/ 289897 h 606722"/>
                <a:gd name="connsiteX93" fmla="*/ 356101 w 437717"/>
                <a:gd name="connsiteY93" fmla="*/ 293541 h 606722"/>
                <a:gd name="connsiteX94" fmla="*/ 365892 w 437717"/>
                <a:gd name="connsiteY94" fmla="*/ 290341 h 606722"/>
                <a:gd name="connsiteX95" fmla="*/ 365892 w 437717"/>
                <a:gd name="connsiteY95" fmla="*/ 127174 h 606722"/>
                <a:gd name="connsiteX96" fmla="*/ 401849 w 437717"/>
                <a:gd name="connsiteY96" fmla="*/ 91359 h 606722"/>
                <a:gd name="connsiteX97" fmla="*/ 437717 w 437717"/>
                <a:gd name="connsiteY97" fmla="*/ 127174 h 606722"/>
                <a:gd name="connsiteX98" fmla="*/ 437717 w 437717"/>
                <a:gd name="connsiteY98" fmla="*/ 606722 h 606722"/>
                <a:gd name="connsiteX99" fmla="*/ 212362 w 437717"/>
                <a:gd name="connsiteY99" fmla="*/ 606722 h 606722"/>
                <a:gd name="connsiteX100" fmla="*/ 40229 w 437717"/>
                <a:gd name="connsiteY100" fmla="*/ 541669 h 606722"/>
                <a:gd name="connsiteX101" fmla="*/ 356 w 437717"/>
                <a:gd name="connsiteY101" fmla="*/ 475460 h 606722"/>
                <a:gd name="connsiteX102" fmla="*/ 0 w 437717"/>
                <a:gd name="connsiteY102" fmla="*/ 474215 h 606722"/>
                <a:gd name="connsiteX103" fmla="*/ 0 w 437717"/>
                <a:gd name="connsiteY103" fmla="*/ 192406 h 606722"/>
                <a:gd name="connsiteX104" fmla="*/ 35957 w 437717"/>
                <a:gd name="connsiteY104" fmla="*/ 156591 h 606722"/>
                <a:gd name="connsiteX105" fmla="*/ 71914 w 437717"/>
                <a:gd name="connsiteY105" fmla="*/ 192406 h 606722"/>
                <a:gd name="connsiteX106" fmla="*/ 71914 w 437717"/>
                <a:gd name="connsiteY106" fmla="*/ 355128 h 606722"/>
                <a:gd name="connsiteX107" fmla="*/ 81705 w 437717"/>
                <a:gd name="connsiteY107" fmla="*/ 358772 h 606722"/>
                <a:gd name="connsiteX108" fmla="*/ 91495 w 437717"/>
                <a:gd name="connsiteY108" fmla="*/ 355573 h 606722"/>
                <a:gd name="connsiteX109" fmla="*/ 91495 w 437717"/>
                <a:gd name="connsiteY109" fmla="*/ 35904 h 606722"/>
                <a:gd name="connsiteX110" fmla="*/ 127453 w 437717"/>
                <a:gd name="connsiteY110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437717" h="606722">
                  <a:moveTo>
                    <a:pt x="169923" y="417521"/>
                  </a:moveTo>
                  <a:lnTo>
                    <a:pt x="169923" y="476260"/>
                  </a:lnTo>
                  <a:lnTo>
                    <a:pt x="241754" y="476260"/>
                  </a:lnTo>
                  <a:lnTo>
                    <a:pt x="241754" y="417521"/>
                  </a:lnTo>
                  <a:close/>
                  <a:moveTo>
                    <a:pt x="150341" y="362071"/>
                  </a:moveTo>
                  <a:lnTo>
                    <a:pt x="169923" y="362071"/>
                  </a:lnTo>
                  <a:lnTo>
                    <a:pt x="169923" y="397972"/>
                  </a:lnTo>
                  <a:lnTo>
                    <a:pt x="241754" y="397972"/>
                  </a:lnTo>
                  <a:lnTo>
                    <a:pt x="241754" y="362071"/>
                  </a:lnTo>
                  <a:lnTo>
                    <a:pt x="261337" y="362071"/>
                  </a:lnTo>
                  <a:lnTo>
                    <a:pt x="261337" y="397972"/>
                  </a:lnTo>
                  <a:lnTo>
                    <a:pt x="290799" y="397972"/>
                  </a:lnTo>
                  <a:lnTo>
                    <a:pt x="290799" y="417521"/>
                  </a:lnTo>
                  <a:lnTo>
                    <a:pt x="261337" y="417521"/>
                  </a:lnTo>
                  <a:lnTo>
                    <a:pt x="261337" y="476260"/>
                  </a:lnTo>
                  <a:lnTo>
                    <a:pt x="290799" y="476260"/>
                  </a:lnTo>
                  <a:lnTo>
                    <a:pt x="290799" y="495810"/>
                  </a:lnTo>
                  <a:lnTo>
                    <a:pt x="261337" y="495810"/>
                  </a:lnTo>
                  <a:lnTo>
                    <a:pt x="261337" y="531710"/>
                  </a:lnTo>
                  <a:lnTo>
                    <a:pt x="241754" y="531710"/>
                  </a:lnTo>
                  <a:lnTo>
                    <a:pt x="241754" y="495810"/>
                  </a:lnTo>
                  <a:lnTo>
                    <a:pt x="169923" y="495810"/>
                  </a:lnTo>
                  <a:lnTo>
                    <a:pt x="169923" y="531710"/>
                  </a:lnTo>
                  <a:lnTo>
                    <a:pt x="150341" y="531710"/>
                  </a:lnTo>
                  <a:lnTo>
                    <a:pt x="150341" y="495810"/>
                  </a:lnTo>
                  <a:lnTo>
                    <a:pt x="120878" y="495810"/>
                  </a:lnTo>
                  <a:lnTo>
                    <a:pt x="120878" y="476260"/>
                  </a:lnTo>
                  <a:lnTo>
                    <a:pt x="150341" y="476260"/>
                  </a:lnTo>
                  <a:lnTo>
                    <a:pt x="150341" y="417521"/>
                  </a:lnTo>
                  <a:lnTo>
                    <a:pt x="120878" y="417521"/>
                  </a:lnTo>
                  <a:lnTo>
                    <a:pt x="120878" y="397972"/>
                  </a:lnTo>
                  <a:lnTo>
                    <a:pt x="150341" y="397972"/>
                  </a:lnTo>
                  <a:close/>
                  <a:moveTo>
                    <a:pt x="303854" y="358755"/>
                  </a:moveTo>
                  <a:lnTo>
                    <a:pt x="352809" y="358755"/>
                  </a:lnTo>
                  <a:lnTo>
                    <a:pt x="352809" y="508907"/>
                  </a:lnTo>
                  <a:lnTo>
                    <a:pt x="382182" y="508907"/>
                  </a:lnTo>
                  <a:lnTo>
                    <a:pt x="382182" y="528465"/>
                  </a:lnTo>
                  <a:lnTo>
                    <a:pt x="303854" y="528465"/>
                  </a:lnTo>
                  <a:lnTo>
                    <a:pt x="303854" y="508907"/>
                  </a:lnTo>
                  <a:lnTo>
                    <a:pt x="333227" y="508907"/>
                  </a:lnTo>
                  <a:lnTo>
                    <a:pt x="333227" y="378313"/>
                  </a:lnTo>
                  <a:lnTo>
                    <a:pt x="303854" y="378313"/>
                  </a:lnTo>
                  <a:close/>
                  <a:moveTo>
                    <a:pt x="127453" y="19552"/>
                  </a:moveTo>
                  <a:cubicBezTo>
                    <a:pt x="118374" y="19552"/>
                    <a:pt x="111076" y="26928"/>
                    <a:pt x="111076" y="35904"/>
                  </a:cubicBezTo>
                  <a:lnTo>
                    <a:pt x="111076" y="355573"/>
                  </a:lnTo>
                  <a:cubicBezTo>
                    <a:pt x="111076" y="361882"/>
                    <a:pt x="105824" y="378324"/>
                    <a:pt x="81705" y="378324"/>
                  </a:cubicBezTo>
                  <a:cubicBezTo>
                    <a:pt x="67553" y="378324"/>
                    <a:pt x="60255" y="372725"/>
                    <a:pt x="56695" y="367926"/>
                  </a:cubicBezTo>
                  <a:cubicBezTo>
                    <a:pt x="52512" y="362327"/>
                    <a:pt x="52245" y="356639"/>
                    <a:pt x="52245" y="355573"/>
                  </a:cubicBezTo>
                  <a:lnTo>
                    <a:pt x="52245" y="192406"/>
                  </a:lnTo>
                  <a:cubicBezTo>
                    <a:pt x="52245" y="183430"/>
                    <a:pt x="44946" y="176142"/>
                    <a:pt x="35957" y="176142"/>
                  </a:cubicBezTo>
                  <a:cubicBezTo>
                    <a:pt x="26968" y="176142"/>
                    <a:pt x="19580" y="183430"/>
                    <a:pt x="19580" y="192406"/>
                  </a:cubicBezTo>
                  <a:lnTo>
                    <a:pt x="19580" y="471549"/>
                  </a:lnTo>
                  <a:cubicBezTo>
                    <a:pt x="21360" y="477059"/>
                    <a:pt x="30528" y="503187"/>
                    <a:pt x="55182" y="528960"/>
                  </a:cubicBezTo>
                  <a:cubicBezTo>
                    <a:pt x="92296" y="567530"/>
                    <a:pt x="145164" y="587082"/>
                    <a:pt x="212362" y="587082"/>
                  </a:cubicBezTo>
                  <a:lnTo>
                    <a:pt x="418137" y="587082"/>
                  </a:lnTo>
                  <a:lnTo>
                    <a:pt x="418137" y="127174"/>
                  </a:lnTo>
                  <a:cubicBezTo>
                    <a:pt x="418137" y="118198"/>
                    <a:pt x="410838" y="110911"/>
                    <a:pt x="401849" y="110911"/>
                  </a:cubicBezTo>
                  <a:cubicBezTo>
                    <a:pt x="392771" y="110911"/>
                    <a:pt x="385472" y="118198"/>
                    <a:pt x="385472" y="127174"/>
                  </a:cubicBezTo>
                  <a:lnTo>
                    <a:pt x="385472" y="290341"/>
                  </a:lnTo>
                  <a:cubicBezTo>
                    <a:pt x="385472" y="296651"/>
                    <a:pt x="380221" y="313092"/>
                    <a:pt x="356101" y="313092"/>
                  </a:cubicBezTo>
                  <a:cubicBezTo>
                    <a:pt x="341950" y="313092"/>
                    <a:pt x="334652" y="307493"/>
                    <a:pt x="331092" y="302694"/>
                  </a:cubicBezTo>
                  <a:cubicBezTo>
                    <a:pt x="326908" y="297096"/>
                    <a:pt x="326641" y="291408"/>
                    <a:pt x="326641" y="290341"/>
                  </a:cubicBezTo>
                  <a:lnTo>
                    <a:pt x="326641" y="127174"/>
                  </a:lnTo>
                  <a:cubicBezTo>
                    <a:pt x="326641" y="118198"/>
                    <a:pt x="319343" y="110911"/>
                    <a:pt x="310354" y="110911"/>
                  </a:cubicBezTo>
                  <a:cubicBezTo>
                    <a:pt x="301365" y="110911"/>
                    <a:pt x="293977" y="118198"/>
                    <a:pt x="293977" y="127174"/>
                  </a:cubicBezTo>
                  <a:lnTo>
                    <a:pt x="293977" y="290341"/>
                  </a:lnTo>
                  <a:cubicBezTo>
                    <a:pt x="293977" y="296651"/>
                    <a:pt x="288726" y="313092"/>
                    <a:pt x="264606" y="313092"/>
                  </a:cubicBezTo>
                  <a:cubicBezTo>
                    <a:pt x="250455" y="313092"/>
                    <a:pt x="243246" y="307493"/>
                    <a:pt x="239596" y="302694"/>
                  </a:cubicBezTo>
                  <a:cubicBezTo>
                    <a:pt x="235413" y="297096"/>
                    <a:pt x="235235" y="291408"/>
                    <a:pt x="235235" y="290341"/>
                  </a:cubicBezTo>
                  <a:lnTo>
                    <a:pt x="235235" y="127174"/>
                  </a:lnTo>
                  <a:cubicBezTo>
                    <a:pt x="235235" y="118198"/>
                    <a:pt x="227848" y="110911"/>
                    <a:pt x="218859" y="110911"/>
                  </a:cubicBezTo>
                  <a:cubicBezTo>
                    <a:pt x="209869" y="110911"/>
                    <a:pt x="202571" y="118198"/>
                    <a:pt x="202571" y="127174"/>
                  </a:cubicBezTo>
                  <a:lnTo>
                    <a:pt x="202571" y="290341"/>
                  </a:lnTo>
                  <a:cubicBezTo>
                    <a:pt x="202571" y="296651"/>
                    <a:pt x="197231" y="313092"/>
                    <a:pt x="173111" y="313092"/>
                  </a:cubicBezTo>
                  <a:cubicBezTo>
                    <a:pt x="158960" y="313092"/>
                    <a:pt x="151750" y="307493"/>
                    <a:pt x="148190" y="302694"/>
                  </a:cubicBezTo>
                  <a:cubicBezTo>
                    <a:pt x="144007" y="297096"/>
                    <a:pt x="143740" y="291408"/>
                    <a:pt x="143740" y="290341"/>
                  </a:cubicBezTo>
                  <a:lnTo>
                    <a:pt x="143740" y="35904"/>
                  </a:lnTo>
                  <a:cubicBezTo>
                    <a:pt x="143740" y="26928"/>
                    <a:pt x="136442" y="19552"/>
                    <a:pt x="127453" y="19552"/>
                  </a:cubicBezTo>
                  <a:close/>
                  <a:moveTo>
                    <a:pt x="127453" y="0"/>
                  </a:moveTo>
                  <a:cubicBezTo>
                    <a:pt x="147211" y="0"/>
                    <a:pt x="163321" y="16086"/>
                    <a:pt x="163321" y="35904"/>
                  </a:cubicBezTo>
                  <a:lnTo>
                    <a:pt x="163321" y="289897"/>
                  </a:lnTo>
                  <a:cubicBezTo>
                    <a:pt x="163766" y="292119"/>
                    <a:pt x="167593" y="293541"/>
                    <a:pt x="173111" y="293541"/>
                  </a:cubicBezTo>
                  <a:cubicBezTo>
                    <a:pt x="181922" y="293541"/>
                    <a:pt x="182991" y="290341"/>
                    <a:pt x="182991" y="290252"/>
                  </a:cubicBezTo>
                  <a:lnTo>
                    <a:pt x="182991" y="127174"/>
                  </a:lnTo>
                  <a:cubicBezTo>
                    <a:pt x="182991" y="107445"/>
                    <a:pt x="199100" y="91359"/>
                    <a:pt x="218859" y="91359"/>
                  </a:cubicBezTo>
                  <a:cubicBezTo>
                    <a:pt x="238706" y="91359"/>
                    <a:pt x="254816" y="107445"/>
                    <a:pt x="254816" y="127174"/>
                  </a:cubicBezTo>
                  <a:lnTo>
                    <a:pt x="254816" y="289897"/>
                  </a:lnTo>
                  <a:cubicBezTo>
                    <a:pt x="255261" y="292119"/>
                    <a:pt x="259088" y="293541"/>
                    <a:pt x="264606" y="293541"/>
                  </a:cubicBezTo>
                  <a:cubicBezTo>
                    <a:pt x="273418" y="293541"/>
                    <a:pt x="274397" y="290341"/>
                    <a:pt x="274397" y="290341"/>
                  </a:cubicBezTo>
                  <a:lnTo>
                    <a:pt x="274397" y="127174"/>
                  </a:lnTo>
                  <a:cubicBezTo>
                    <a:pt x="274397" y="107445"/>
                    <a:pt x="290506" y="91359"/>
                    <a:pt x="310354" y="91359"/>
                  </a:cubicBezTo>
                  <a:cubicBezTo>
                    <a:pt x="330202" y="91359"/>
                    <a:pt x="346311" y="107445"/>
                    <a:pt x="346311" y="127174"/>
                  </a:cubicBezTo>
                  <a:lnTo>
                    <a:pt x="346311" y="289897"/>
                  </a:lnTo>
                  <a:cubicBezTo>
                    <a:pt x="346667" y="292119"/>
                    <a:pt x="350494" y="293541"/>
                    <a:pt x="356101" y="293541"/>
                  </a:cubicBezTo>
                  <a:cubicBezTo>
                    <a:pt x="364824" y="293541"/>
                    <a:pt x="365892" y="290341"/>
                    <a:pt x="365892" y="290341"/>
                  </a:cubicBezTo>
                  <a:lnTo>
                    <a:pt x="365892" y="127174"/>
                  </a:lnTo>
                  <a:cubicBezTo>
                    <a:pt x="365892" y="107445"/>
                    <a:pt x="382001" y="91359"/>
                    <a:pt x="401849" y="91359"/>
                  </a:cubicBezTo>
                  <a:cubicBezTo>
                    <a:pt x="421608" y="91359"/>
                    <a:pt x="437717" y="107445"/>
                    <a:pt x="437717" y="127174"/>
                  </a:cubicBezTo>
                  <a:lnTo>
                    <a:pt x="437717" y="606722"/>
                  </a:lnTo>
                  <a:lnTo>
                    <a:pt x="212362" y="606722"/>
                  </a:lnTo>
                  <a:cubicBezTo>
                    <a:pt x="121133" y="606722"/>
                    <a:pt x="68443" y="571351"/>
                    <a:pt x="40229" y="541669"/>
                  </a:cubicBezTo>
                  <a:cubicBezTo>
                    <a:pt x="9523" y="509231"/>
                    <a:pt x="712" y="476793"/>
                    <a:pt x="356" y="475460"/>
                  </a:cubicBezTo>
                  <a:lnTo>
                    <a:pt x="0" y="474215"/>
                  </a:lnTo>
                  <a:lnTo>
                    <a:pt x="0" y="192406"/>
                  </a:lnTo>
                  <a:cubicBezTo>
                    <a:pt x="0" y="172676"/>
                    <a:pt x="16109" y="156591"/>
                    <a:pt x="35957" y="156591"/>
                  </a:cubicBezTo>
                  <a:cubicBezTo>
                    <a:pt x="55805" y="156591"/>
                    <a:pt x="71914" y="172676"/>
                    <a:pt x="71914" y="192406"/>
                  </a:cubicBezTo>
                  <a:lnTo>
                    <a:pt x="71914" y="355128"/>
                  </a:lnTo>
                  <a:cubicBezTo>
                    <a:pt x="72270" y="357350"/>
                    <a:pt x="76097" y="358772"/>
                    <a:pt x="81705" y="358772"/>
                  </a:cubicBezTo>
                  <a:cubicBezTo>
                    <a:pt x="90427" y="358772"/>
                    <a:pt x="91495" y="355573"/>
                    <a:pt x="91495" y="355573"/>
                  </a:cubicBezTo>
                  <a:lnTo>
                    <a:pt x="91495" y="35904"/>
                  </a:lnTo>
                  <a:cubicBezTo>
                    <a:pt x="91495" y="16086"/>
                    <a:pt x="107604" y="0"/>
                    <a:pt x="1274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2259086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C68FFCF7-7892-3683-173A-C8815EF492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2" t="30888" r="61140" b="2510"/>
          <a:stretch/>
        </p:blipFill>
        <p:spPr>
          <a:xfrm>
            <a:off x="7997634" y="0"/>
            <a:ext cx="4210051" cy="6858000"/>
          </a:xfrm>
          <a:custGeom>
            <a:avLst/>
            <a:gdLst>
              <a:gd name="connsiteX0" fmla="*/ 0 w 4210051"/>
              <a:gd name="connsiteY0" fmla="*/ 0 h 6858000"/>
              <a:gd name="connsiteX1" fmla="*/ 4210051 w 4210051"/>
              <a:gd name="connsiteY1" fmla="*/ 0 h 6858000"/>
              <a:gd name="connsiteX2" fmla="*/ 4210051 w 4210051"/>
              <a:gd name="connsiteY2" fmla="*/ 6858000 h 6858000"/>
              <a:gd name="connsiteX3" fmla="*/ 0 w 421005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0051" h="6858000">
                <a:moveTo>
                  <a:pt x="0" y="0"/>
                </a:moveTo>
                <a:lnTo>
                  <a:pt x="4210051" y="0"/>
                </a:lnTo>
                <a:lnTo>
                  <a:pt x="42100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课题归纳总结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899A5B9-9AAF-79C0-759E-5A5D5A6E8855}"/>
              </a:ext>
            </a:extLst>
          </p:cNvPr>
          <p:cNvSpPr/>
          <p:nvPr/>
        </p:nvSpPr>
        <p:spPr>
          <a:xfrm>
            <a:off x="7997634" y="0"/>
            <a:ext cx="4210050" cy="6858000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  <a:alpha val="94000"/>
                </a:schemeClr>
              </a:gs>
              <a:gs pos="80000">
                <a:schemeClr val="accent1">
                  <a:lumMod val="9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0ABB313-09F1-6F3B-37A6-6F95B470CA2F}"/>
              </a:ext>
            </a:extLst>
          </p:cNvPr>
          <p:cNvGrpSpPr/>
          <p:nvPr/>
        </p:nvGrpSpPr>
        <p:grpSpPr>
          <a:xfrm>
            <a:off x="839788" y="2826907"/>
            <a:ext cx="2828579" cy="3302431"/>
            <a:chOff x="686781" y="2617772"/>
            <a:chExt cx="2828579" cy="330243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DC94DD2B-30C6-5CBE-648A-770B112253CC}"/>
                </a:ext>
              </a:extLst>
            </p:cNvPr>
            <p:cNvSpPr/>
            <p:nvPr/>
          </p:nvSpPr>
          <p:spPr>
            <a:xfrm>
              <a:off x="695325" y="2617772"/>
              <a:ext cx="2820035" cy="3302431"/>
            </a:xfrm>
            <a:prstGeom prst="roundRect">
              <a:avLst>
                <a:gd name="adj" fmla="val 4899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ADA2339-20B0-67A5-0DC3-6A406B3A3BCC}"/>
                </a:ext>
              </a:extLst>
            </p:cNvPr>
            <p:cNvSpPr/>
            <p:nvPr/>
          </p:nvSpPr>
          <p:spPr>
            <a:xfrm>
              <a:off x="929966" y="4072426"/>
              <a:ext cx="2338892" cy="1350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17467524-A8F7-DA63-AAFE-F394D92AA355}"/>
                </a:ext>
              </a:extLst>
            </p:cNvPr>
            <p:cNvSpPr/>
            <p:nvPr/>
          </p:nvSpPr>
          <p:spPr>
            <a:xfrm>
              <a:off x="929966" y="3453754"/>
              <a:ext cx="2338892" cy="443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1F6C655-4A1B-291B-8CB2-F91C8EB305C2}"/>
                </a:ext>
              </a:extLst>
            </p:cNvPr>
            <p:cNvSpPr/>
            <p:nvPr/>
          </p:nvSpPr>
          <p:spPr>
            <a:xfrm>
              <a:off x="929966" y="2944898"/>
              <a:ext cx="73386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FF94E8B-3E68-B64C-8C24-0708BC9C3CA0}"/>
                </a:ext>
              </a:extLst>
            </p:cNvPr>
            <p:cNvCxnSpPr>
              <a:cxnSpLocks/>
            </p:cNvCxnSpPr>
            <p:nvPr/>
          </p:nvCxnSpPr>
          <p:spPr>
            <a:xfrm>
              <a:off x="1033387" y="3969895"/>
              <a:ext cx="2126822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3338285-A1EB-C271-79D9-87E1B725A0D8}"/>
                </a:ext>
              </a:extLst>
            </p:cNvPr>
            <p:cNvSpPr/>
            <p:nvPr/>
          </p:nvSpPr>
          <p:spPr>
            <a:xfrm>
              <a:off x="686781" y="2617773"/>
              <a:ext cx="434131" cy="433599"/>
            </a:xfrm>
            <a:custGeom>
              <a:avLst/>
              <a:gdLst>
                <a:gd name="connsiteX0" fmla="*/ 138154 w 434131"/>
                <a:gd name="connsiteY0" fmla="*/ 0 h 433599"/>
                <a:gd name="connsiteX1" fmla="*/ 434131 w 434131"/>
                <a:gd name="connsiteY1" fmla="*/ 0 h 433599"/>
                <a:gd name="connsiteX2" fmla="*/ 427688 w 434131"/>
                <a:gd name="connsiteY2" fmla="*/ 63914 h 433599"/>
                <a:gd name="connsiteX3" fmla="*/ 64506 w 434131"/>
                <a:gd name="connsiteY3" fmla="*/ 427096 h 433599"/>
                <a:gd name="connsiteX4" fmla="*/ 0 w 434131"/>
                <a:gd name="connsiteY4" fmla="*/ 433599 h 433599"/>
                <a:gd name="connsiteX5" fmla="*/ 0 w 434131"/>
                <a:gd name="connsiteY5" fmla="*/ 138154 h 433599"/>
                <a:gd name="connsiteX6" fmla="*/ 138154 w 434131"/>
                <a:gd name="connsiteY6" fmla="*/ 0 h 4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131" h="433599">
                  <a:moveTo>
                    <a:pt x="138154" y="0"/>
                  </a:moveTo>
                  <a:lnTo>
                    <a:pt x="434131" y="0"/>
                  </a:lnTo>
                  <a:lnTo>
                    <a:pt x="427688" y="63914"/>
                  </a:lnTo>
                  <a:cubicBezTo>
                    <a:pt x="390385" y="246211"/>
                    <a:pt x="246802" y="389793"/>
                    <a:pt x="64506" y="427096"/>
                  </a:cubicBezTo>
                  <a:lnTo>
                    <a:pt x="0" y="433599"/>
                  </a:lnTo>
                  <a:lnTo>
                    <a:pt x="0" y="138154"/>
                  </a:lnTo>
                  <a:cubicBezTo>
                    <a:pt x="0" y="61854"/>
                    <a:pt x="61854" y="0"/>
                    <a:pt x="13815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9BC2F5E-7DAF-3DE9-6494-8CF3487B7916}"/>
              </a:ext>
            </a:extLst>
          </p:cNvPr>
          <p:cNvGrpSpPr/>
          <p:nvPr/>
        </p:nvGrpSpPr>
        <p:grpSpPr>
          <a:xfrm>
            <a:off x="4188028" y="2826907"/>
            <a:ext cx="2828579" cy="3302431"/>
            <a:chOff x="686781" y="2617772"/>
            <a:chExt cx="2828579" cy="3302431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9936B7DB-A8EA-68EC-D6E1-25A95EB78822}"/>
                </a:ext>
              </a:extLst>
            </p:cNvPr>
            <p:cNvSpPr/>
            <p:nvPr/>
          </p:nvSpPr>
          <p:spPr>
            <a:xfrm>
              <a:off x="695325" y="2617772"/>
              <a:ext cx="2820035" cy="3302431"/>
            </a:xfrm>
            <a:prstGeom prst="roundRect">
              <a:avLst>
                <a:gd name="adj" fmla="val 4899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B3C635FE-95CC-35EE-92E0-833546FD87C6}"/>
                </a:ext>
              </a:extLst>
            </p:cNvPr>
            <p:cNvSpPr/>
            <p:nvPr/>
          </p:nvSpPr>
          <p:spPr>
            <a:xfrm>
              <a:off x="929966" y="4072426"/>
              <a:ext cx="2338892" cy="1350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30031400-8404-E7DD-4850-899C586EAF16}"/>
                </a:ext>
              </a:extLst>
            </p:cNvPr>
            <p:cNvSpPr/>
            <p:nvPr/>
          </p:nvSpPr>
          <p:spPr>
            <a:xfrm>
              <a:off x="929966" y="3453754"/>
              <a:ext cx="2338892" cy="443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67E743E-0E86-277F-ECB2-82AC1E749B91}"/>
                </a:ext>
              </a:extLst>
            </p:cNvPr>
            <p:cNvSpPr/>
            <p:nvPr/>
          </p:nvSpPr>
          <p:spPr>
            <a:xfrm>
              <a:off x="929966" y="2944898"/>
              <a:ext cx="73386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401ADA6-1B4A-5087-A052-0A201F30605E}"/>
                </a:ext>
              </a:extLst>
            </p:cNvPr>
            <p:cNvCxnSpPr>
              <a:cxnSpLocks/>
            </p:cNvCxnSpPr>
            <p:nvPr/>
          </p:nvCxnSpPr>
          <p:spPr>
            <a:xfrm>
              <a:off x="1033387" y="3969895"/>
              <a:ext cx="2126822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2F029BF2-4D50-BA31-3211-ADAA4260B0A1}"/>
                </a:ext>
              </a:extLst>
            </p:cNvPr>
            <p:cNvSpPr/>
            <p:nvPr/>
          </p:nvSpPr>
          <p:spPr>
            <a:xfrm>
              <a:off x="686781" y="2617773"/>
              <a:ext cx="434131" cy="433599"/>
            </a:xfrm>
            <a:custGeom>
              <a:avLst/>
              <a:gdLst>
                <a:gd name="connsiteX0" fmla="*/ 138154 w 434131"/>
                <a:gd name="connsiteY0" fmla="*/ 0 h 433599"/>
                <a:gd name="connsiteX1" fmla="*/ 434131 w 434131"/>
                <a:gd name="connsiteY1" fmla="*/ 0 h 433599"/>
                <a:gd name="connsiteX2" fmla="*/ 427688 w 434131"/>
                <a:gd name="connsiteY2" fmla="*/ 63914 h 433599"/>
                <a:gd name="connsiteX3" fmla="*/ 64506 w 434131"/>
                <a:gd name="connsiteY3" fmla="*/ 427096 h 433599"/>
                <a:gd name="connsiteX4" fmla="*/ 0 w 434131"/>
                <a:gd name="connsiteY4" fmla="*/ 433599 h 433599"/>
                <a:gd name="connsiteX5" fmla="*/ 0 w 434131"/>
                <a:gd name="connsiteY5" fmla="*/ 138154 h 433599"/>
                <a:gd name="connsiteX6" fmla="*/ 138154 w 434131"/>
                <a:gd name="connsiteY6" fmla="*/ 0 h 4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131" h="433599">
                  <a:moveTo>
                    <a:pt x="138154" y="0"/>
                  </a:moveTo>
                  <a:lnTo>
                    <a:pt x="434131" y="0"/>
                  </a:lnTo>
                  <a:lnTo>
                    <a:pt x="427688" y="63914"/>
                  </a:lnTo>
                  <a:cubicBezTo>
                    <a:pt x="390385" y="246211"/>
                    <a:pt x="246802" y="389793"/>
                    <a:pt x="64506" y="427096"/>
                  </a:cubicBezTo>
                  <a:lnTo>
                    <a:pt x="0" y="433599"/>
                  </a:lnTo>
                  <a:lnTo>
                    <a:pt x="0" y="138154"/>
                  </a:lnTo>
                  <a:cubicBezTo>
                    <a:pt x="0" y="61854"/>
                    <a:pt x="61854" y="0"/>
                    <a:pt x="13815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26DFD68-59A8-2429-5F34-84A5A0BC26C3}"/>
              </a:ext>
            </a:extLst>
          </p:cNvPr>
          <p:cNvGrpSpPr/>
          <p:nvPr/>
        </p:nvGrpSpPr>
        <p:grpSpPr>
          <a:xfrm>
            <a:off x="7536267" y="2826907"/>
            <a:ext cx="2828579" cy="3302431"/>
            <a:chOff x="686781" y="2617772"/>
            <a:chExt cx="2828579" cy="3302431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2C1EB324-D754-808C-284A-5B1405AE5FA4}"/>
                </a:ext>
              </a:extLst>
            </p:cNvPr>
            <p:cNvSpPr/>
            <p:nvPr/>
          </p:nvSpPr>
          <p:spPr>
            <a:xfrm>
              <a:off x="695325" y="2617772"/>
              <a:ext cx="2820035" cy="3302431"/>
            </a:xfrm>
            <a:prstGeom prst="roundRect">
              <a:avLst>
                <a:gd name="adj" fmla="val 4899"/>
              </a:avLst>
            </a:prstGeom>
            <a:solidFill>
              <a:schemeClr val="bg1"/>
            </a:solidFill>
            <a:ln>
              <a:noFill/>
            </a:ln>
            <a:effectLst>
              <a:outerShdw blurRad="190500" dist="38100" dir="5400000" algn="t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j-ea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CBB0C727-24F1-CA67-D244-4338FDDDA998}"/>
                </a:ext>
              </a:extLst>
            </p:cNvPr>
            <p:cNvSpPr/>
            <p:nvPr/>
          </p:nvSpPr>
          <p:spPr>
            <a:xfrm>
              <a:off x="929966" y="4072426"/>
              <a:ext cx="2338892" cy="1350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521365E-122D-DE11-044C-BDBB570709EE}"/>
                </a:ext>
              </a:extLst>
            </p:cNvPr>
            <p:cNvSpPr/>
            <p:nvPr/>
          </p:nvSpPr>
          <p:spPr>
            <a:xfrm>
              <a:off x="929966" y="3453754"/>
              <a:ext cx="2338892" cy="443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D45FB2F8-5FED-0710-A6EA-7E59650913F6}"/>
                </a:ext>
              </a:extLst>
            </p:cNvPr>
            <p:cNvSpPr/>
            <p:nvPr/>
          </p:nvSpPr>
          <p:spPr>
            <a:xfrm>
              <a:off x="929966" y="2944898"/>
              <a:ext cx="73386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01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6D20C105-C12E-69EF-EC27-B3BE85435480}"/>
                </a:ext>
              </a:extLst>
            </p:cNvPr>
            <p:cNvCxnSpPr>
              <a:cxnSpLocks/>
            </p:cNvCxnSpPr>
            <p:nvPr/>
          </p:nvCxnSpPr>
          <p:spPr>
            <a:xfrm>
              <a:off x="1033387" y="3969895"/>
              <a:ext cx="2126822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246C92E-D7AE-2508-FED8-C2CF56F6134A}"/>
                </a:ext>
              </a:extLst>
            </p:cNvPr>
            <p:cNvSpPr/>
            <p:nvPr/>
          </p:nvSpPr>
          <p:spPr>
            <a:xfrm>
              <a:off x="686781" y="2617773"/>
              <a:ext cx="434131" cy="433599"/>
            </a:xfrm>
            <a:custGeom>
              <a:avLst/>
              <a:gdLst>
                <a:gd name="connsiteX0" fmla="*/ 138154 w 434131"/>
                <a:gd name="connsiteY0" fmla="*/ 0 h 433599"/>
                <a:gd name="connsiteX1" fmla="*/ 434131 w 434131"/>
                <a:gd name="connsiteY1" fmla="*/ 0 h 433599"/>
                <a:gd name="connsiteX2" fmla="*/ 427688 w 434131"/>
                <a:gd name="connsiteY2" fmla="*/ 63914 h 433599"/>
                <a:gd name="connsiteX3" fmla="*/ 64506 w 434131"/>
                <a:gd name="connsiteY3" fmla="*/ 427096 h 433599"/>
                <a:gd name="connsiteX4" fmla="*/ 0 w 434131"/>
                <a:gd name="connsiteY4" fmla="*/ 433599 h 433599"/>
                <a:gd name="connsiteX5" fmla="*/ 0 w 434131"/>
                <a:gd name="connsiteY5" fmla="*/ 138154 h 433599"/>
                <a:gd name="connsiteX6" fmla="*/ 138154 w 434131"/>
                <a:gd name="connsiteY6" fmla="*/ 0 h 433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4131" h="433599">
                  <a:moveTo>
                    <a:pt x="138154" y="0"/>
                  </a:moveTo>
                  <a:lnTo>
                    <a:pt x="434131" y="0"/>
                  </a:lnTo>
                  <a:lnTo>
                    <a:pt x="427688" y="63914"/>
                  </a:lnTo>
                  <a:cubicBezTo>
                    <a:pt x="390385" y="246211"/>
                    <a:pt x="246802" y="389793"/>
                    <a:pt x="64506" y="427096"/>
                  </a:cubicBezTo>
                  <a:lnTo>
                    <a:pt x="0" y="433599"/>
                  </a:lnTo>
                  <a:lnTo>
                    <a:pt x="0" y="138154"/>
                  </a:lnTo>
                  <a:cubicBezTo>
                    <a:pt x="0" y="61854"/>
                    <a:pt x="61854" y="0"/>
                    <a:pt x="13815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079CC4-9F49-AD39-8AD1-C8A4464A9AD3}"/>
              </a:ext>
            </a:extLst>
          </p:cNvPr>
          <p:cNvGrpSpPr/>
          <p:nvPr/>
        </p:nvGrpSpPr>
        <p:grpSpPr>
          <a:xfrm>
            <a:off x="792378" y="1269709"/>
            <a:ext cx="6913194" cy="1125328"/>
            <a:chOff x="792378" y="1269709"/>
            <a:chExt cx="6913194" cy="1125328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AE361D68-DCB0-9520-CD89-B70F1829937B}"/>
                </a:ext>
              </a:extLst>
            </p:cNvPr>
            <p:cNvSpPr/>
            <p:nvPr/>
          </p:nvSpPr>
          <p:spPr>
            <a:xfrm>
              <a:off x="792378" y="1726071"/>
              <a:ext cx="6913194" cy="668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4EA10FA-46EB-50F5-ADEA-D508DE5F7091}"/>
                </a:ext>
              </a:extLst>
            </p:cNvPr>
            <p:cNvSpPr/>
            <p:nvPr/>
          </p:nvSpPr>
          <p:spPr>
            <a:xfrm>
              <a:off x="798902" y="1269709"/>
              <a:ext cx="1723549" cy="443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6969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E85A4845-305C-7FDA-2B99-988EC030E4A6}"/>
              </a:ext>
            </a:extLst>
          </p:cNvPr>
          <p:cNvGrpSpPr/>
          <p:nvPr/>
        </p:nvGrpSpPr>
        <p:grpSpPr>
          <a:xfrm>
            <a:off x="839788" y="1452012"/>
            <a:ext cx="2410403" cy="5405987"/>
            <a:chOff x="839788" y="1452012"/>
            <a:chExt cx="2410403" cy="5405987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B34AB282-4C91-42B4-EDF2-90027BE9A1BE}"/>
                </a:ext>
              </a:extLst>
            </p:cNvPr>
            <p:cNvSpPr/>
            <p:nvPr/>
          </p:nvSpPr>
          <p:spPr>
            <a:xfrm>
              <a:off x="839788" y="1452012"/>
              <a:ext cx="2371510" cy="5405987"/>
            </a:xfrm>
            <a:custGeom>
              <a:avLst/>
              <a:gdLst>
                <a:gd name="connsiteX0" fmla="*/ 2649004 w 2649004"/>
                <a:gd name="connsiteY0" fmla="*/ 0 h 5672066"/>
                <a:gd name="connsiteX1" fmla="*/ 2649004 w 2649004"/>
                <a:gd name="connsiteY1" fmla="*/ 1187014 h 5672066"/>
                <a:gd name="connsiteX2" fmla="*/ 2649004 w 2649004"/>
                <a:gd name="connsiteY2" fmla="*/ 4630873 h 5672066"/>
                <a:gd name="connsiteX3" fmla="*/ 2649004 w 2649004"/>
                <a:gd name="connsiteY3" fmla="*/ 5672066 h 5672066"/>
                <a:gd name="connsiteX4" fmla="*/ 0 w 2649004"/>
                <a:gd name="connsiteY4" fmla="*/ 5672066 h 5672066"/>
                <a:gd name="connsiteX5" fmla="*/ 0 w 2649004"/>
                <a:gd name="connsiteY5" fmla="*/ 4630873 h 5672066"/>
                <a:gd name="connsiteX6" fmla="*/ 0 w 2649004"/>
                <a:gd name="connsiteY6" fmla="*/ 1951909 h 5672066"/>
                <a:gd name="connsiteX7" fmla="*/ 0 w 2649004"/>
                <a:gd name="connsiteY7" fmla="*/ 764895 h 5672066"/>
                <a:gd name="connsiteX8" fmla="*/ 3394 w 2649004"/>
                <a:gd name="connsiteY8" fmla="*/ 763316 h 5672066"/>
                <a:gd name="connsiteX9" fmla="*/ 2427035 w 2649004"/>
                <a:gd name="connsiteY9" fmla="*/ 38805 h 567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9004" h="5672066">
                  <a:moveTo>
                    <a:pt x="2649004" y="0"/>
                  </a:moveTo>
                  <a:lnTo>
                    <a:pt x="2649004" y="1187014"/>
                  </a:lnTo>
                  <a:lnTo>
                    <a:pt x="2649004" y="4630873"/>
                  </a:lnTo>
                  <a:lnTo>
                    <a:pt x="2649004" y="5672066"/>
                  </a:lnTo>
                  <a:lnTo>
                    <a:pt x="0" y="5672066"/>
                  </a:lnTo>
                  <a:lnTo>
                    <a:pt x="0" y="4630873"/>
                  </a:lnTo>
                  <a:lnTo>
                    <a:pt x="0" y="1951909"/>
                  </a:lnTo>
                  <a:lnTo>
                    <a:pt x="0" y="764895"/>
                  </a:lnTo>
                  <a:lnTo>
                    <a:pt x="3394" y="763316"/>
                  </a:lnTo>
                  <a:cubicBezTo>
                    <a:pt x="693306" y="457423"/>
                    <a:pt x="1514813" y="209877"/>
                    <a:pt x="2427035" y="388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CC00149-D993-095B-A19D-4C38E4E2B87F}"/>
                </a:ext>
              </a:extLst>
            </p:cNvPr>
            <p:cNvGrpSpPr/>
            <p:nvPr/>
          </p:nvGrpSpPr>
          <p:grpSpPr>
            <a:xfrm>
              <a:off x="911299" y="2354750"/>
              <a:ext cx="2338892" cy="2436895"/>
              <a:chOff x="911299" y="2354750"/>
              <a:chExt cx="2338892" cy="2436895"/>
            </a:xfrm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ADDF7FA6-B2A0-B7C7-724C-6AEA8969BC90}"/>
                  </a:ext>
                </a:extLst>
              </p:cNvPr>
              <p:cNvSpPr/>
              <p:nvPr/>
            </p:nvSpPr>
            <p:spPr>
              <a:xfrm>
                <a:off x="1121247" y="2797638"/>
                <a:ext cx="1918997" cy="19940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/>
                  <a:t>单击此处输入你的正文，文字是您思想的提炼，为了最终演示发布的良好效果，请尽量言简意赅的阐述观点</a:t>
                </a:r>
              </a:p>
            </p:txBody>
          </p:sp>
          <p:sp>
            <p:nvSpPr>
              <p:cNvPr id="77" name="矩形 76">
                <a:extLst>
                  <a:ext uri="{FF2B5EF4-FFF2-40B4-BE49-F238E27FC236}">
                    <a16:creationId xmlns:a16="http://schemas.microsoft.com/office/drawing/2014/main" id="{89B06565-D82A-9134-C731-B5F42150B91D}"/>
                  </a:ext>
                </a:extLst>
              </p:cNvPr>
              <p:cNvSpPr/>
              <p:nvPr/>
            </p:nvSpPr>
            <p:spPr>
              <a:xfrm>
                <a:off x="911299" y="2354750"/>
                <a:ext cx="2338892" cy="443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在此输入标题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00C4603-D974-D671-0903-1FA620EC558E}"/>
              </a:ext>
            </a:extLst>
          </p:cNvPr>
          <p:cNvGrpSpPr/>
          <p:nvPr/>
        </p:nvGrpSpPr>
        <p:grpSpPr>
          <a:xfrm>
            <a:off x="8980704" y="1452012"/>
            <a:ext cx="2371510" cy="5405987"/>
            <a:chOff x="8980704" y="1452012"/>
            <a:chExt cx="2371510" cy="5405987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D16D7622-4C1A-195F-684D-112DB1EEAE3E}"/>
                </a:ext>
              </a:extLst>
            </p:cNvPr>
            <p:cNvSpPr/>
            <p:nvPr/>
          </p:nvSpPr>
          <p:spPr>
            <a:xfrm>
              <a:off x="8980704" y="1452012"/>
              <a:ext cx="2371510" cy="5405987"/>
            </a:xfrm>
            <a:custGeom>
              <a:avLst/>
              <a:gdLst>
                <a:gd name="connsiteX0" fmla="*/ 0 w 2649004"/>
                <a:gd name="connsiteY0" fmla="*/ 0 h 5672066"/>
                <a:gd name="connsiteX1" fmla="*/ 221969 w 2649004"/>
                <a:gd name="connsiteY1" fmla="*/ 38805 h 5672066"/>
                <a:gd name="connsiteX2" fmla="*/ 2645609 w 2649004"/>
                <a:gd name="connsiteY2" fmla="*/ 763316 h 5672066"/>
                <a:gd name="connsiteX3" fmla="*/ 2649004 w 2649004"/>
                <a:gd name="connsiteY3" fmla="*/ 764895 h 5672066"/>
                <a:gd name="connsiteX4" fmla="*/ 2649004 w 2649004"/>
                <a:gd name="connsiteY4" fmla="*/ 1951909 h 5672066"/>
                <a:gd name="connsiteX5" fmla="*/ 2649004 w 2649004"/>
                <a:gd name="connsiteY5" fmla="*/ 4630873 h 5672066"/>
                <a:gd name="connsiteX6" fmla="*/ 2649004 w 2649004"/>
                <a:gd name="connsiteY6" fmla="*/ 5672066 h 5672066"/>
                <a:gd name="connsiteX7" fmla="*/ 0 w 2649004"/>
                <a:gd name="connsiteY7" fmla="*/ 5672066 h 5672066"/>
                <a:gd name="connsiteX8" fmla="*/ 0 w 2649004"/>
                <a:gd name="connsiteY8" fmla="*/ 4630873 h 5672066"/>
                <a:gd name="connsiteX9" fmla="*/ 0 w 2649004"/>
                <a:gd name="connsiteY9" fmla="*/ 1187014 h 5672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9004" h="5672066">
                  <a:moveTo>
                    <a:pt x="0" y="0"/>
                  </a:moveTo>
                  <a:lnTo>
                    <a:pt x="221969" y="38805"/>
                  </a:lnTo>
                  <a:cubicBezTo>
                    <a:pt x="1134191" y="209878"/>
                    <a:pt x="1955697" y="457423"/>
                    <a:pt x="2645609" y="763316"/>
                  </a:cubicBezTo>
                  <a:lnTo>
                    <a:pt x="2649004" y="764895"/>
                  </a:lnTo>
                  <a:lnTo>
                    <a:pt x="2649004" y="1951909"/>
                  </a:lnTo>
                  <a:lnTo>
                    <a:pt x="2649004" y="4630873"/>
                  </a:lnTo>
                  <a:lnTo>
                    <a:pt x="2649004" y="5672066"/>
                  </a:lnTo>
                  <a:lnTo>
                    <a:pt x="0" y="5672066"/>
                  </a:lnTo>
                  <a:lnTo>
                    <a:pt x="0" y="4630873"/>
                  </a:lnTo>
                  <a:lnTo>
                    <a:pt x="0" y="11870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4FB3CF35-CCE4-57F6-44AD-BCEB6D59575B}"/>
                </a:ext>
              </a:extLst>
            </p:cNvPr>
            <p:cNvSpPr/>
            <p:nvPr/>
          </p:nvSpPr>
          <p:spPr>
            <a:xfrm>
              <a:off x="9190652" y="2797638"/>
              <a:ext cx="1918997" cy="1994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id="{0808D815-CE04-00F4-EFBA-2B00CB5A3DDF}"/>
                </a:ext>
              </a:extLst>
            </p:cNvPr>
            <p:cNvSpPr/>
            <p:nvPr/>
          </p:nvSpPr>
          <p:spPr>
            <a:xfrm>
              <a:off x="8980704" y="2354750"/>
              <a:ext cx="2338892" cy="443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EF52D1A3-5453-7876-A127-1A0BCCF799E4}"/>
              </a:ext>
            </a:extLst>
          </p:cNvPr>
          <p:cNvGrpSpPr/>
          <p:nvPr/>
        </p:nvGrpSpPr>
        <p:grpSpPr>
          <a:xfrm>
            <a:off x="3553426" y="1236132"/>
            <a:ext cx="2377785" cy="5621867"/>
            <a:chOff x="3553426" y="1236132"/>
            <a:chExt cx="2377785" cy="5621867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671ED430-6E40-0F7B-C1DA-D478B2388E10}"/>
                </a:ext>
              </a:extLst>
            </p:cNvPr>
            <p:cNvSpPr/>
            <p:nvPr/>
          </p:nvSpPr>
          <p:spPr>
            <a:xfrm>
              <a:off x="3553426" y="1236132"/>
              <a:ext cx="2371510" cy="5621867"/>
            </a:xfrm>
            <a:custGeom>
              <a:avLst/>
              <a:gdLst>
                <a:gd name="connsiteX0" fmla="*/ 2649004 w 2649004"/>
                <a:gd name="connsiteY0" fmla="*/ 0 h 5898572"/>
                <a:gd name="connsiteX1" fmla="*/ 2649004 w 2649004"/>
                <a:gd name="connsiteY1" fmla="*/ 1187014 h 5898572"/>
                <a:gd name="connsiteX2" fmla="*/ 2649004 w 2649004"/>
                <a:gd name="connsiteY2" fmla="*/ 4857378 h 5898572"/>
                <a:gd name="connsiteX3" fmla="*/ 2649004 w 2649004"/>
                <a:gd name="connsiteY3" fmla="*/ 5898572 h 5898572"/>
                <a:gd name="connsiteX4" fmla="*/ 0 w 2649004"/>
                <a:gd name="connsiteY4" fmla="*/ 5898572 h 5898572"/>
                <a:gd name="connsiteX5" fmla="*/ 0 w 2649004"/>
                <a:gd name="connsiteY5" fmla="*/ 4857378 h 5898572"/>
                <a:gd name="connsiteX6" fmla="*/ 0 w 2649004"/>
                <a:gd name="connsiteY6" fmla="*/ 1402219 h 5898572"/>
                <a:gd name="connsiteX7" fmla="*/ 0 w 2649004"/>
                <a:gd name="connsiteY7" fmla="*/ 215205 h 5898572"/>
                <a:gd name="connsiteX8" fmla="*/ 59650 w 2649004"/>
                <a:gd name="connsiteY8" fmla="*/ 204777 h 5898572"/>
                <a:gd name="connsiteX9" fmla="*/ 2288949 w 2649004"/>
                <a:gd name="connsiteY9" fmla="*/ 4036 h 589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9004" h="5898572">
                  <a:moveTo>
                    <a:pt x="2649004" y="0"/>
                  </a:moveTo>
                  <a:lnTo>
                    <a:pt x="2649004" y="1187014"/>
                  </a:lnTo>
                  <a:lnTo>
                    <a:pt x="2649004" y="4857378"/>
                  </a:lnTo>
                  <a:lnTo>
                    <a:pt x="2649004" y="5898572"/>
                  </a:lnTo>
                  <a:lnTo>
                    <a:pt x="0" y="5898572"/>
                  </a:lnTo>
                  <a:lnTo>
                    <a:pt x="0" y="4857378"/>
                  </a:lnTo>
                  <a:lnTo>
                    <a:pt x="0" y="1402219"/>
                  </a:lnTo>
                  <a:lnTo>
                    <a:pt x="0" y="215205"/>
                  </a:lnTo>
                  <a:lnTo>
                    <a:pt x="59650" y="204777"/>
                  </a:lnTo>
                  <a:cubicBezTo>
                    <a:pt x="760347" y="91024"/>
                    <a:pt x="1509196" y="21561"/>
                    <a:pt x="2288949" y="40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5029C4CB-470E-84C1-DFFE-515414A2DCE4}"/>
                </a:ext>
              </a:extLst>
            </p:cNvPr>
            <p:cNvSpPr/>
            <p:nvPr/>
          </p:nvSpPr>
          <p:spPr>
            <a:xfrm>
              <a:off x="3802267" y="2292175"/>
              <a:ext cx="1918997" cy="1994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id="{84C35D16-028C-A9C1-2CE8-F5CED4C19AF3}"/>
                </a:ext>
              </a:extLst>
            </p:cNvPr>
            <p:cNvSpPr/>
            <p:nvPr/>
          </p:nvSpPr>
          <p:spPr>
            <a:xfrm>
              <a:off x="3592319" y="1849287"/>
              <a:ext cx="2338892" cy="443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0C59E5F-BB40-CC67-9F0C-E3ADE9B4D5F1}"/>
              </a:ext>
            </a:extLst>
          </p:cNvPr>
          <p:cNvGrpSpPr/>
          <p:nvPr/>
        </p:nvGrpSpPr>
        <p:grpSpPr>
          <a:xfrm>
            <a:off x="6267066" y="1236132"/>
            <a:ext cx="2387819" cy="5621867"/>
            <a:chOff x="6267066" y="1236132"/>
            <a:chExt cx="2387819" cy="5621867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AAC4D75-9F59-7C49-2451-234F08C02301}"/>
                </a:ext>
              </a:extLst>
            </p:cNvPr>
            <p:cNvSpPr/>
            <p:nvPr/>
          </p:nvSpPr>
          <p:spPr>
            <a:xfrm>
              <a:off x="6267066" y="1236132"/>
              <a:ext cx="2371510" cy="5621867"/>
            </a:xfrm>
            <a:custGeom>
              <a:avLst/>
              <a:gdLst>
                <a:gd name="connsiteX0" fmla="*/ 0 w 2649004"/>
                <a:gd name="connsiteY0" fmla="*/ 0 h 5898572"/>
                <a:gd name="connsiteX1" fmla="*/ 360054 w 2649004"/>
                <a:gd name="connsiteY1" fmla="*/ 4036 h 5898572"/>
                <a:gd name="connsiteX2" fmla="*/ 2589353 w 2649004"/>
                <a:gd name="connsiteY2" fmla="*/ 204777 h 5898572"/>
                <a:gd name="connsiteX3" fmla="*/ 2649004 w 2649004"/>
                <a:gd name="connsiteY3" fmla="*/ 215206 h 5898572"/>
                <a:gd name="connsiteX4" fmla="*/ 2649004 w 2649004"/>
                <a:gd name="connsiteY4" fmla="*/ 1402220 h 5898572"/>
                <a:gd name="connsiteX5" fmla="*/ 2649004 w 2649004"/>
                <a:gd name="connsiteY5" fmla="*/ 4857378 h 5898572"/>
                <a:gd name="connsiteX6" fmla="*/ 2649004 w 2649004"/>
                <a:gd name="connsiteY6" fmla="*/ 5898572 h 5898572"/>
                <a:gd name="connsiteX7" fmla="*/ 0 w 2649004"/>
                <a:gd name="connsiteY7" fmla="*/ 5898572 h 5898572"/>
                <a:gd name="connsiteX8" fmla="*/ 0 w 2649004"/>
                <a:gd name="connsiteY8" fmla="*/ 4857378 h 5898572"/>
                <a:gd name="connsiteX9" fmla="*/ 0 w 2649004"/>
                <a:gd name="connsiteY9" fmla="*/ 1187014 h 5898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49004" h="5898572">
                  <a:moveTo>
                    <a:pt x="0" y="0"/>
                  </a:moveTo>
                  <a:lnTo>
                    <a:pt x="360054" y="4036"/>
                  </a:lnTo>
                  <a:cubicBezTo>
                    <a:pt x="1139809" y="21561"/>
                    <a:pt x="1888656" y="91024"/>
                    <a:pt x="2589353" y="204777"/>
                  </a:cubicBezTo>
                  <a:lnTo>
                    <a:pt x="2649004" y="215206"/>
                  </a:lnTo>
                  <a:lnTo>
                    <a:pt x="2649004" y="1402220"/>
                  </a:lnTo>
                  <a:lnTo>
                    <a:pt x="2649004" y="4857378"/>
                  </a:lnTo>
                  <a:lnTo>
                    <a:pt x="2649004" y="5898572"/>
                  </a:lnTo>
                  <a:lnTo>
                    <a:pt x="0" y="5898572"/>
                  </a:lnTo>
                  <a:lnTo>
                    <a:pt x="0" y="4857378"/>
                  </a:lnTo>
                  <a:lnTo>
                    <a:pt x="0" y="11870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FCD45309-F52C-3076-D533-255003704E74}"/>
                </a:ext>
              </a:extLst>
            </p:cNvPr>
            <p:cNvSpPr/>
            <p:nvPr/>
          </p:nvSpPr>
          <p:spPr>
            <a:xfrm>
              <a:off x="6525941" y="2292175"/>
              <a:ext cx="1918997" cy="19940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B35FACE7-8FF9-6CA6-F7B4-979B4E22A27B}"/>
                </a:ext>
              </a:extLst>
            </p:cNvPr>
            <p:cNvSpPr/>
            <p:nvPr/>
          </p:nvSpPr>
          <p:spPr>
            <a:xfrm>
              <a:off x="6315993" y="1849287"/>
              <a:ext cx="2338892" cy="4437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在此输入标题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E2DCC481-87DC-5C12-DD3A-5C19E84005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" t="58606" r="4212" b="16094"/>
          <a:stretch/>
        </p:blipFill>
        <p:spPr>
          <a:xfrm>
            <a:off x="10950" y="5295920"/>
            <a:ext cx="12192000" cy="2175234"/>
          </a:xfrm>
          <a:custGeom>
            <a:avLst/>
            <a:gdLst>
              <a:gd name="connsiteX0" fmla="*/ 725326 w 12192000"/>
              <a:gd name="connsiteY0" fmla="*/ 0 h 2175234"/>
              <a:gd name="connsiteX1" fmla="*/ 11466674 w 12192000"/>
              <a:gd name="connsiteY1" fmla="*/ 0 h 2175234"/>
              <a:gd name="connsiteX2" fmla="*/ 12192000 w 12192000"/>
              <a:gd name="connsiteY2" fmla="*/ 725326 h 2175234"/>
              <a:gd name="connsiteX3" fmla="*/ 12192000 w 12192000"/>
              <a:gd name="connsiteY3" fmla="*/ 2175234 h 2175234"/>
              <a:gd name="connsiteX4" fmla="*/ 0 w 12192000"/>
              <a:gd name="connsiteY4" fmla="*/ 2175234 h 2175234"/>
              <a:gd name="connsiteX5" fmla="*/ 0 w 12192000"/>
              <a:gd name="connsiteY5" fmla="*/ 725326 h 2175234"/>
              <a:gd name="connsiteX6" fmla="*/ 725326 w 12192000"/>
              <a:gd name="connsiteY6" fmla="*/ 0 h 217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75234">
                <a:moveTo>
                  <a:pt x="725326" y="0"/>
                </a:moveTo>
                <a:lnTo>
                  <a:pt x="11466674" y="0"/>
                </a:lnTo>
                <a:cubicBezTo>
                  <a:pt x="11867260" y="0"/>
                  <a:pt x="12192000" y="324740"/>
                  <a:pt x="12192000" y="725326"/>
                </a:cubicBezTo>
                <a:lnTo>
                  <a:pt x="12192000" y="2175234"/>
                </a:lnTo>
                <a:lnTo>
                  <a:pt x="0" y="2175234"/>
                </a:lnTo>
                <a:lnTo>
                  <a:pt x="0" y="725326"/>
                </a:lnTo>
                <a:cubicBezTo>
                  <a:pt x="0" y="324740"/>
                  <a:pt x="324740" y="0"/>
                  <a:pt x="725326" y="0"/>
                </a:cubicBez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课题归纳总结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6A93895-5E8A-6DFB-56D5-E58689F16D41}"/>
              </a:ext>
            </a:extLst>
          </p:cNvPr>
          <p:cNvSpPr/>
          <p:nvPr/>
        </p:nvSpPr>
        <p:spPr>
          <a:xfrm>
            <a:off x="10950" y="5295920"/>
            <a:ext cx="12192000" cy="2175234"/>
          </a:xfrm>
          <a:custGeom>
            <a:avLst/>
            <a:gdLst>
              <a:gd name="connsiteX0" fmla="*/ 725326 w 12192000"/>
              <a:gd name="connsiteY0" fmla="*/ 0 h 2175234"/>
              <a:gd name="connsiteX1" fmla="*/ 11466674 w 12192000"/>
              <a:gd name="connsiteY1" fmla="*/ 0 h 2175234"/>
              <a:gd name="connsiteX2" fmla="*/ 12192000 w 12192000"/>
              <a:gd name="connsiteY2" fmla="*/ 725326 h 2175234"/>
              <a:gd name="connsiteX3" fmla="*/ 12192000 w 12192000"/>
              <a:gd name="connsiteY3" fmla="*/ 2175234 h 2175234"/>
              <a:gd name="connsiteX4" fmla="*/ 0 w 12192000"/>
              <a:gd name="connsiteY4" fmla="*/ 2175234 h 2175234"/>
              <a:gd name="connsiteX5" fmla="*/ 0 w 12192000"/>
              <a:gd name="connsiteY5" fmla="*/ 725326 h 2175234"/>
              <a:gd name="connsiteX6" fmla="*/ 725326 w 12192000"/>
              <a:gd name="connsiteY6" fmla="*/ 0 h 217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175234">
                <a:moveTo>
                  <a:pt x="725326" y="0"/>
                </a:moveTo>
                <a:lnTo>
                  <a:pt x="11466674" y="0"/>
                </a:lnTo>
                <a:cubicBezTo>
                  <a:pt x="11867260" y="0"/>
                  <a:pt x="12192000" y="324740"/>
                  <a:pt x="12192000" y="725326"/>
                </a:cubicBezTo>
                <a:lnTo>
                  <a:pt x="12192000" y="2175234"/>
                </a:lnTo>
                <a:lnTo>
                  <a:pt x="0" y="2175234"/>
                </a:lnTo>
                <a:lnTo>
                  <a:pt x="0" y="725326"/>
                </a:lnTo>
                <a:cubicBezTo>
                  <a:pt x="0" y="324740"/>
                  <a:pt x="324740" y="0"/>
                  <a:pt x="725326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0000"/>
                  <a:lumOff val="20000"/>
                  <a:alpha val="94000"/>
                </a:schemeClr>
              </a:gs>
              <a:gs pos="80000">
                <a:schemeClr val="accent1">
                  <a:lumMod val="9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795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2BACBF-C9BC-D892-966D-ECA277DC8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感谢聆听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1D57C48-D056-6552-9326-2AB5A74825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答辩人：杜子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3FDDBFEB-6C9E-CC72-E4AB-20F6C125B6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导师：</a:t>
            </a:r>
            <a:r>
              <a:rPr lang="en-US" altLang="zh-CN" dirty="0"/>
              <a:t>XXX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1631ED-3023-2523-19F9-67E75B793242}"/>
              </a:ext>
            </a:extLst>
          </p:cNvPr>
          <p:cNvSpPr txBox="1"/>
          <p:nvPr/>
        </p:nvSpPr>
        <p:spPr>
          <a:xfrm>
            <a:off x="5201179" y="6340460"/>
            <a:ext cx="1789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</a:rPr>
              <a:t>20XX</a:t>
            </a:r>
            <a:r>
              <a:rPr lang="zh-CN" altLang="en-US" dirty="0">
                <a:solidFill>
                  <a:schemeClr val="accent1"/>
                </a:solidFill>
              </a:rPr>
              <a:t>年</a:t>
            </a:r>
            <a:r>
              <a:rPr lang="en-US" altLang="zh-CN" dirty="0">
                <a:solidFill>
                  <a:schemeClr val="accent1"/>
                </a:solidFill>
              </a:rPr>
              <a:t>X</a:t>
            </a:r>
            <a:r>
              <a:rPr lang="zh-CN" altLang="en-US" dirty="0">
                <a:solidFill>
                  <a:schemeClr val="accent1"/>
                </a:solidFill>
              </a:rPr>
              <a:t>月</a:t>
            </a:r>
            <a:r>
              <a:rPr lang="en-US" altLang="zh-CN" dirty="0">
                <a:solidFill>
                  <a:schemeClr val="accent1"/>
                </a:solidFill>
              </a:rPr>
              <a:t>X</a:t>
            </a:r>
            <a:r>
              <a:rPr lang="zh-CN" altLang="en-US" dirty="0">
                <a:solidFill>
                  <a:schemeClr val="accent1"/>
                </a:solidFill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064919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D788CE-324D-D9B4-FA4E-017F09573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5224FB7-DCDF-A9EF-25D7-9451AF65D1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论文选题背景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AF8C3AA-1AEB-B31A-7662-AC31102B91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课题研究过程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20A898D-0168-7388-0DEC-ACC1B28B17A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研究成果运用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58C4B8E-58F5-97E1-9F57-A85CA04F64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课题归纳总结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9DB35524-0D8C-2FAF-47B6-400DE7F5EC3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Background of Thesis Topic Selection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D93B575C-2228-04A8-CC76-77D7F65950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Project research process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AEA9BA1E-24A9-BFB8-7045-0F50EE3E4CF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/>
              <a:t>Application of research results</a:t>
            </a:r>
            <a:endParaRPr lang="zh-CN" altLang="en-US" dirty="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2FCA6754-1E86-5FAE-7052-51C40FD045B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/>
          </a:bodyPr>
          <a:lstStyle/>
          <a:p>
            <a:r>
              <a:rPr lang="en-US" altLang="zh-CN" sz="1100" dirty="0"/>
              <a:t>Summary of the topic</a:t>
            </a:r>
            <a:endParaRPr lang="zh-CN" altLang="en-US" sz="1100" dirty="0"/>
          </a:p>
        </p:txBody>
      </p:sp>
      <p:pic>
        <p:nvPicPr>
          <p:cNvPr id="54" name="图形 53">
            <a:extLst>
              <a:ext uri="{FF2B5EF4-FFF2-40B4-BE49-F238E27FC236}">
                <a16:creationId xmlns:a16="http://schemas.microsoft.com/office/drawing/2014/main" id="{19ED2120-5721-6F2F-F8CB-64AE89A40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29504" y="2899998"/>
            <a:ext cx="801650" cy="801650"/>
          </a:xfrm>
          <a:prstGeom prst="rect">
            <a:avLst/>
          </a:prstGeom>
        </p:spPr>
      </p:pic>
      <p:pic>
        <p:nvPicPr>
          <p:cNvPr id="56" name="图形 55">
            <a:extLst>
              <a:ext uri="{FF2B5EF4-FFF2-40B4-BE49-F238E27FC236}">
                <a16:creationId xmlns:a16="http://schemas.microsoft.com/office/drawing/2014/main" id="{167D658E-7B78-483D-2669-C74C9CC8A8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24903" y="2889371"/>
            <a:ext cx="801650" cy="801650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754F249E-10EB-8493-E9B8-B643098933DB}"/>
              </a:ext>
            </a:extLst>
          </p:cNvPr>
          <p:cNvGrpSpPr/>
          <p:nvPr/>
        </p:nvGrpSpPr>
        <p:grpSpPr>
          <a:xfrm>
            <a:off x="1926191" y="2972876"/>
            <a:ext cx="651337" cy="651341"/>
            <a:chOff x="1926191" y="2972876"/>
            <a:chExt cx="651337" cy="651341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1D0B3EA-0D3A-E0B7-18C6-7171D9A6572A}"/>
                </a:ext>
              </a:extLst>
            </p:cNvPr>
            <p:cNvSpPr/>
            <p:nvPr/>
          </p:nvSpPr>
          <p:spPr>
            <a:xfrm>
              <a:off x="1926191" y="2972876"/>
              <a:ext cx="534433" cy="534433"/>
            </a:xfrm>
            <a:custGeom>
              <a:avLst/>
              <a:gdLst>
                <a:gd name="connsiteX0" fmla="*/ 484330 w 534433"/>
                <a:gd name="connsiteY0" fmla="*/ 0 h 534433"/>
                <a:gd name="connsiteX1" fmla="*/ 50103 w 534433"/>
                <a:gd name="connsiteY1" fmla="*/ 0 h 534433"/>
                <a:gd name="connsiteX2" fmla="*/ 0 w 534433"/>
                <a:gd name="connsiteY2" fmla="*/ 50103 h 534433"/>
                <a:gd name="connsiteX3" fmla="*/ 0 w 534433"/>
                <a:gd name="connsiteY3" fmla="*/ 484330 h 534433"/>
                <a:gd name="connsiteX4" fmla="*/ 50103 w 534433"/>
                <a:gd name="connsiteY4" fmla="*/ 534433 h 534433"/>
                <a:gd name="connsiteX5" fmla="*/ 484330 w 534433"/>
                <a:gd name="connsiteY5" fmla="*/ 534433 h 534433"/>
                <a:gd name="connsiteX6" fmla="*/ 534433 w 534433"/>
                <a:gd name="connsiteY6" fmla="*/ 484330 h 534433"/>
                <a:gd name="connsiteX7" fmla="*/ 534433 w 534433"/>
                <a:gd name="connsiteY7" fmla="*/ 50103 h 534433"/>
                <a:gd name="connsiteX8" fmla="*/ 484330 w 534433"/>
                <a:gd name="connsiteY8" fmla="*/ 0 h 53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34433" h="534433">
                  <a:moveTo>
                    <a:pt x="484330" y="0"/>
                  </a:moveTo>
                  <a:lnTo>
                    <a:pt x="50103" y="0"/>
                  </a:lnTo>
                  <a:cubicBezTo>
                    <a:pt x="22432" y="0"/>
                    <a:pt x="0" y="22432"/>
                    <a:pt x="0" y="50103"/>
                  </a:cubicBezTo>
                  <a:lnTo>
                    <a:pt x="0" y="484330"/>
                  </a:lnTo>
                  <a:cubicBezTo>
                    <a:pt x="0" y="512002"/>
                    <a:pt x="22432" y="534433"/>
                    <a:pt x="50103" y="534433"/>
                  </a:cubicBezTo>
                  <a:lnTo>
                    <a:pt x="484330" y="534433"/>
                  </a:lnTo>
                  <a:cubicBezTo>
                    <a:pt x="512002" y="534433"/>
                    <a:pt x="534433" y="512002"/>
                    <a:pt x="534433" y="484330"/>
                  </a:cubicBezTo>
                  <a:lnTo>
                    <a:pt x="534433" y="50103"/>
                  </a:lnTo>
                  <a:cubicBezTo>
                    <a:pt x="534433" y="22432"/>
                    <a:pt x="512002" y="0"/>
                    <a:pt x="484330" y="0"/>
                  </a:cubicBezTo>
                  <a:close/>
                </a:path>
              </a:pathLst>
            </a:custGeom>
            <a:noFill/>
            <a:ln w="66675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9C3F1955-D503-F44A-5A89-EB94D129CD4A}"/>
                </a:ext>
              </a:extLst>
            </p:cNvPr>
            <p:cNvSpPr/>
            <p:nvPr/>
          </p:nvSpPr>
          <p:spPr>
            <a:xfrm>
              <a:off x="2059856" y="3106517"/>
              <a:ext cx="517672" cy="517700"/>
            </a:xfrm>
            <a:custGeom>
              <a:avLst/>
              <a:gdLst>
                <a:gd name="connsiteX0" fmla="*/ 517672 w 517672"/>
                <a:gd name="connsiteY0" fmla="*/ 0 h 517700"/>
                <a:gd name="connsiteX1" fmla="*/ 517672 w 517672"/>
                <a:gd name="connsiteY1" fmla="*/ 484298 h 517700"/>
                <a:gd name="connsiteX2" fmla="*/ 484270 w 517672"/>
                <a:gd name="connsiteY2" fmla="*/ 517701 h 517700"/>
                <a:gd name="connsiteX3" fmla="*/ 0 w 517672"/>
                <a:gd name="connsiteY3" fmla="*/ 517701 h 5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672" h="517700">
                  <a:moveTo>
                    <a:pt x="517672" y="0"/>
                  </a:moveTo>
                  <a:lnTo>
                    <a:pt x="517672" y="484298"/>
                  </a:lnTo>
                  <a:cubicBezTo>
                    <a:pt x="517672" y="502745"/>
                    <a:pt x="502718" y="517701"/>
                    <a:pt x="484270" y="517701"/>
                  </a:cubicBezTo>
                  <a:lnTo>
                    <a:pt x="0" y="517701"/>
                  </a:lnTo>
                </a:path>
              </a:pathLst>
            </a:custGeom>
            <a:noFill/>
            <a:ln w="66675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4851BA5A-1B93-3776-CE1C-FBDD23517641}"/>
                </a:ext>
              </a:extLst>
            </p:cNvPr>
            <p:cNvSpPr/>
            <p:nvPr/>
          </p:nvSpPr>
          <p:spPr>
            <a:xfrm>
              <a:off x="2059799" y="3151898"/>
              <a:ext cx="267216" cy="171882"/>
            </a:xfrm>
            <a:custGeom>
              <a:avLst/>
              <a:gdLst>
                <a:gd name="connsiteX0" fmla="*/ 0 w 267216"/>
                <a:gd name="connsiteY0" fmla="*/ 79607 h 171882"/>
                <a:gd name="connsiteX1" fmla="*/ 100201 w 267216"/>
                <a:gd name="connsiteY1" fmla="*/ 171882 h 171882"/>
                <a:gd name="connsiteX2" fmla="*/ 267217 w 267216"/>
                <a:gd name="connsiteY2" fmla="*/ 0 h 171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7216" h="171882">
                  <a:moveTo>
                    <a:pt x="0" y="79607"/>
                  </a:moveTo>
                  <a:lnTo>
                    <a:pt x="100201" y="171882"/>
                  </a:lnTo>
                  <a:lnTo>
                    <a:pt x="267217" y="0"/>
                  </a:lnTo>
                </a:path>
              </a:pathLst>
            </a:custGeom>
            <a:noFill/>
            <a:ln w="66675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60" name="图形 59">
            <a:extLst>
              <a:ext uri="{FF2B5EF4-FFF2-40B4-BE49-F238E27FC236}">
                <a16:creationId xmlns:a16="http://schemas.microsoft.com/office/drawing/2014/main" id="{B66E42FB-414F-A3F7-4994-E7C413F3E8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16322" y="2930198"/>
            <a:ext cx="801650" cy="8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20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3271" y="691913"/>
            <a:ext cx="1816397" cy="182125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9777" y="2678556"/>
            <a:ext cx="5023430" cy="299508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杜子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DU ZI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23708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利友圈社群嘉宾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310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学习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/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定制需求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可扫码加我哦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89730" y="2683997"/>
            <a:ext cx="2243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qq573801556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杜子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2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5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1B4311-5F48-7488-C166-22E9DB6BB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44C39C-9B7B-B804-74AB-C8CF39A66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论文选题背景</a:t>
            </a:r>
          </a:p>
          <a:p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25DF170-3E84-0D35-2667-A7615CD23E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Background of Thesis Topic Selection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33309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95275D5-B949-1EE3-5018-C2A25DF4A9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3" t="38754" r="38060" b="452"/>
          <a:stretch/>
        </p:blipFill>
        <p:spPr>
          <a:xfrm>
            <a:off x="7981950" y="0"/>
            <a:ext cx="4210050" cy="6858000"/>
          </a:xfrm>
          <a:custGeom>
            <a:avLst/>
            <a:gdLst>
              <a:gd name="connsiteX0" fmla="*/ 0 w 4210050"/>
              <a:gd name="connsiteY0" fmla="*/ 0 h 6858000"/>
              <a:gd name="connsiteX1" fmla="*/ 4210050 w 4210050"/>
              <a:gd name="connsiteY1" fmla="*/ 0 h 6858000"/>
              <a:gd name="connsiteX2" fmla="*/ 4210050 w 4210050"/>
              <a:gd name="connsiteY2" fmla="*/ 6858000 h 6858000"/>
              <a:gd name="connsiteX3" fmla="*/ 0 w 42100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0050" h="6858000">
                <a:moveTo>
                  <a:pt x="0" y="0"/>
                </a:moveTo>
                <a:lnTo>
                  <a:pt x="4210050" y="0"/>
                </a:lnTo>
                <a:lnTo>
                  <a:pt x="421005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论文选题背景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BCB3401-908D-B00A-CE11-FAAFA0A0E985}"/>
              </a:ext>
            </a:extLst>
          </p:cNvPr>
          <p:cNvSpPr/>
          <p:nvPr/>
        </p:nvSpPr>
        <p:spPr>
          <a:xfrm>
            <a:off x="7981950" y="0"/>
            <a:ext cx="4210050" cy="6858000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  <a:alpha val="92000"/>
                </a:schemeClr>
              </a:gs>
              <a:gs pos="80000">
                <a:schemeClr val="accent1">
                  <a:lumMod val="9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6A9B569-AB83-182F-7450-3485BAF98A6D}"/>
              </a:ext>
            </a:extLst>
          </p:cNvPr>
          <p:cNvGrpSpPr/>
          <p:nvPr/>
        </p:nvGrpSpPr>
        <p:grpSpPr>
          <a:xfrm>
            <a:off x="839788" y="1644650"/>
            <a:ext cx="8140700" cy="1784350"/>
            <a:chOff x="839788" y="1644650"/>
            <a:chExt cx="8140700" cy="178435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BF3794F8-C917-99D4-E148-70E6153447D1}"/>
                </a:ext>
              </a:extLst>
            </p:cNvPr>
            <p:cNvSpPr/>
            <p:nvPr/>
          </p:nvSpPr>
          <p:spPr>
            <a:xfrm>
              <a:off x="839788" y="1644650"/>
              <a:ext cx="8140700" cy="1784350"/>
            </a:xfrm>
            <a:prstGeom prst="roundRect">
              <a:avLst>
                <a:gd name="adj" fmla="val 1453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D97F1438-75ED-DE2B-8423-31DE1DB0E2E8}"/>
                </a:ext>
              </a:extLst>
            </p:cNvPr>
            <p:cNvSpPr/>
            <p:nvPr/>
          </p:nvSpPr>
          <p:spPr>
            <a:xfrm>
              <a:off x="839788" y="1644650"/>
              <a:ext cx="1947862" cy="431800"/>
            </a:xfrm>
            <a:custGeom>
              <a:avLst/>
              <a:gdLst>
                <a:gd name="connsiteX0" fmla="*/ 259302 w 1947862"/>
                <a:gd name="connsiteY0" fmla="*/ 0 h 431800"/>
                <a:gd name="connsiteX1" fmla="*/ 1947862 w 1947862"/>
                <a:gd name="connsiteY1" fmla="*/ 0 h 431800"/>
                <a:gd name="connsiteX2" fmla="*/ 1947862 w 1947862"/>
                <a:gd name="connsiteY2" fmla="*/ 60324 h 431800"/>
                <a:gd name="connsiteX3" fmla="*/ 1576386 w 1947862"/>
                <a:gd name="connsiteY3" fmla="*/ 431800 h 431800"/>
                <a:gd name="connsiteX4" fmla="*/ 0 w 1947862"/>
                <a:gd name="connsiteY4" fmla="*/ 431800 h 431800"/>
                <a:gd name="connsiteX5" fmla="*/ 0 w 1947862"/>
                <a:gd name="connsiteY5" fmla="*/ 259302 h 431800"/>
                <a:gd name="connsiteX6" fmla="*/ 259302 w 1947862"/>
                <a:gd name="connsiteY6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7862" h="431800">
                  <a:moveTo>
                    <a:pt x="259302" y="0"/>
                  </a:moveTo>
                  <a:lnTo>
                    <a:pt x="1947862" y="0"/>
                  </a:lnTo>
                  <a:lnTo>
                    <a:pt x="1947862" y="60324"/>
                  </a:lnTo>
                  <a:cubicBezTo>
                    <a:pt x="1947862" y="265485"/>
                    <a:pt x="1781547" y="431800"/>
                    <a:pt x="1576386" y="431800"/>
                  </a:cubicBezTo>
                  <a:lnTo>
                    <a:pt x="0" y="431800"/>
                  </a:lnTo>
                  <a:lnTo>
                    <a:pt x="0" y="259302"/>
                  </a:lnTo>
                  <a:cubicBezTo>
                    <a:pt x="0" y="116093"/>
                    <a:pt x="116093" y="0"/>
                    <a:pt x="2593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E8F7816-1AB2-94B3-2401-E874744EF2B6}"/>
                </a:ext>
              </a:extLst>
            </p:cNvPr>
            <p:cNvSpPr txBox="1"/>
            <p:nvPr/>
          </p:nvSpPr>
          <p:spPr>
            <a:xfrm>
              <a:off x="1143000" y="2185735"/>
              <a:ext cx="7378699" cy="70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B27D2A-F3D5-2C1D-F481-0B27918AD90C}"/>
              </a:ext>
            </a:extLst>
          </p:cNvPr>
          <p:cNvGrpSpPr/>
          <p:nvPr/>
        </p:nvGrpSpPr>
        <p:grpSpPr>
          <a:xfrm>
            <a:off x="839788" y="3810000"/>
            <a:ext cx="8140700" cy="1784350"/>
            <a:chOff x="839788" y="3810000"/>
            <a:chExt cx="8140700" cy="1784350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D0580BDD-C249-5DF2-9567-FDD182F0A891}"/>
                </a:ext>
              </a:extLst>
            </p:cNvPr>
            <p:cNvSpPr/>
            <p:nvPr/>
          </p:nvSpPr>
          <p:spPr>
            <a:xfrm>
              <a:off x="839788" y="3810000"/>
              <a:ext cx="8140700" cy="1784350"/>
            </a:xfrm>
            <a:prstGeom prst="roundRect">
              <a:avLst>
                <a:gd name="adj" fmla="val 1453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chemeClr val="accent1"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8F65717-618E-93C9-A902-9CD5D48863A9}"/>
                </a:ext>
              </a:extLst>
            </p:cNvPr>
            <p:cNvSpPr/>
            <p:nvPr/>
          </p:nvSpPr>
          <p:spPr>
            <a:xfrm>
              <a:off x="839788" y="3810000"/>
              <a:ext cx="1947862" cy="431800"/>
            </a:xfrm>
            <a:custGeom>
              <a:avLst/>
              <a:gdLst>
                <a:gd name="connsiteX0" fmla="*/ 259302 w 1947862"/>
                <a:gd name="connsiteY0" fmla="*/ 0 h 431800"/>
                <a:gd name="connsiteX1" fmla="*/ 1947862 w 1947862"/>
                <a:gd name="connsiteY1" fmla="*/ 0 h 431800"/>
                <a:gd name="connsiteX2" fmla="*/ 1947862 w 1947862"/>
                <a:gd name="connsiteY2" fmla="*/ 60324 h 431800"/>
                <a:gd name="connsiteX3" fmla="*/ 1576386 w 1947862"/>
                <a:gd name="connsiteY3" fmla="*/ 431800 h 431800"/>
                <a:gd name="connsiteX4" fmla="*/ 0 w 1947862"/>
                <a:gd name="connsiteY4" fmla="*/ 431800 h 431800"/>
                <a:gd name="connsiteX5" fmla="*/ 0 w 1947862"/>
                <a:gd name="connsiteY5" fmla="*/ 259302 h 431800"/>
                <a:gd name="connsiteX6" fmla="*/ 259302 w 1947862"/>
                <a:gd name="connsiteY6" fmla="*/ 0 h 43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47862" h="431800">
                  <a:moveTo>
                    <a:pt x="259302" y="0"/>
                  </a:moveTo>
                  <a:lnTo>
                    <a:pt x="1947862" y="0"/>
                  </a:lnTo>
                  <a:lnTo>
                    <a:pt x="1947862" y="60324"/>
                  </a:lnTo>
                  <a:cubicBezTo>
                    <a:pt x="1947862" y="265485"/>
                    <a:pt x="1781547" y="431800"/>
                    <a:pt x="1576386" y="431800"/>
                  </a:cubicBezTo>
                  <a:lnTo>
                    <a:pt x="0" y="431800"/>
                  </a:lnTo>
                  <a:lnTo>
                    <a:pt x="0" y="259302"/>
                  </a:lnTo>
                  <a:cubicBezTo>
                    <a:pt x="0" y="116093"/>
                    <a:pt x="116093" y="0"/>
                    <a:pt x="2593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C6EA717-7581-5FB4-A70F-E273819DBDCC}"/>
                </a:ext>
              </a:extLst>
            </p:cNvPr>
            <p:cNvSpPr txBox="1"/>
            <p:nvPr/>
          </p:nvSpPr>
          <p:spPr>
            <a:xfrm>
              <a:off x="1143000" y="4351085"/>
              <a:ext cx="7175499" cy="70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1832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论文选题背景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52A033C-59D1-9314-77AB-A3AC22EFCB4D}"/>
              </a:ext>
            </a:extLst>
          </p:cNvPr>
          <p:cNvGrpSpPr/>
          <p:nvPr/>
        </p:nvGrpSpPr>
        <p:grpSpPr>
          <a:xfrm>
            <a:off x="839788" y="1625415"/>
            <a:ext cx="3231569" cy="1953543"/>
            <a:chOff x="1145106" y="1834913"/>
            <a:chExt cx="3231569" cy="1953543"/>
          </a:xfrm>
        </p:grpSpPr>
        <p:sp>
          <p:nvSpPr>
            <p:cNvPr id="4" name="Fill shape">
              <a:extLst>
                <a:ext uri="{FF2B5EF4-FFF2-40B4-BE49-F238E27FC236}">
                  <a16:creationId xmlns:a16="http://schemas.microsoft.com/office/drawing/2014/main" id="{7FFB54F2-6B3D-9739-123F-94192FB4C995}"/>
                </a:ext>
              </a:extLst>
            </p:cNvPr>
            <p:cNvSpPr/>
            <p:nvPr/>
          </p:nvSpPr>
          <p:spPr>
            <a:xfrm>
              <a:off x="1145106" y="1834913"/>
              <a:ext cx="1852148" cy="52132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17500" dist="1270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61F9E9B-F3B3-3C03-4D78-9232AFAFB0DF}"/>
                </a:ext>
              </a:extLst>
            </p:cNvPr>
            <p:cNvSpPr txBox="1"/>
            <p:nvPr/>
          </p:nvSpPr>
          <p:spPr>
            <a:xfrm>
              <a:off x="1145106" y="2446101"/>
              <a:ext cx="3231569" cy="1342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A9A34D8-BE7A-D009-8267-12E95686EBA3}"/>
              </a:ext>
            </a:extLst>
          </p:cNvPr>
          <p:cNvGrpSpPr/>
          <p:nvPr/>
        </p:nvGrpSpPr>
        <p:grpSpPr>
          <a:xfrm>
            <a:off x="4524586" y="1625415"/>
            <a:ext cx="3231569" cy="1953543"/>
            <a:chOff x="5154720" y="1834913"/>
            <a:chExt cx="3231569" cy="1953543"/>
          </a:xfrm>
        </p:grpSpPr>
        <p:sp>
          <p:nvSpPr>
            <p:cNvPr id="9" name="Fill shape">
              <a:extLst>
                <a:ext uri="{FF2B5EF4-FFF2-40B4-BE49-F238E27FC236}">
                  <a16:creationId xmlns:a16="http://schemas.microsoft.com/office/drawing/2014/main" id="{51EB25BF-F938-F2FB-6213-F36F6F1EB277}"/>
                </a:ext>
              </a:extLst>
            </p:cNvPr>
            <p:cNvSpPr/>
            <p:nvPr/>
          </p:nvSpPr>
          <p:spPr>
            <a:xfrm>
              <a:off x="5154720" y="1834913"/>
              <a:ext cx="1852148" cy="52132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17500" dist="1270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B608183-C4E4-8A42-4324-AF46ED49939B}"/>
                </a:ext>
              </a:extLst>
            </p:cNvPr>
            <p:cNvSpPr txBox="1"/>
            <p:nvPr/>
          </p:nvSpPr>
          <p:spPr>
            <a:xfrm>
              <a:off x="5154720" y="2446101"/>
              <a:ext cx="3231569" cy="1342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23930D1-31CC-5E05-F598-4F057E5FFB4D}"/>
              </a:ext>
            </a:extLst>
          </p:cNvPr>
          <p:cNvGrpSpPr/>
          <p:nvPr/>
        </p:nvGrpSpPr>
        <p:grpSpPr>
          <a:xfrm>
            <a:off x="8209384" y="1670348"/>
            <a:ext cx="3231569" cy="1863677"/>
            <a:chOff x="8238260" y="1834913"/>
            <a:chExt cx="3231569" cy="1863677"/>
          </a:xfrm>
        </p:grpSpPr>
        <p:sp>
          <p:nvSpPr>
            <p:cNvPr id="11" name="Fill shape">
              <a:extLst>
                <a:ext uri="{FF2B5EF4-FFF2-40B4-BE49-F238E27FC236}">
                  <a16:creationId xmlns:a16="http://schemas.microsoft.com/office/drawing/2014/main" id="{A8143EF1-422D-71AB-B843-F9BDF7495F82}"/>
                </a:ext>
              </a:extLst>
            </p:cNvPr>
            <p:cNvSpPr/>
            <p:nvPr/>
          </p:nvSpPr>
          <p:spPr>
            <a:xfrm>
              <a:off x="8238260" y="1834913"/>
              <a:ext cx="1852148" cy="52132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17500" dist="1270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D06B689-4437-C2A3-FCE3-27277D79B39E}"/>
                </a:ext>
              </a:extLst>
            </p:cNvPr>
            <p:cNvSpPr txBox="1"/>
            <p:nvPr/>
          </p:nvSpPr>
          <p:spPr>
            <a:xfrm>
              <a:off x="8238260" y="2356235"/>
              <a:ext cx="3231569" cy="1342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77A1E30-A123-EB84-0E47-43B5CD114C0E}"/>
              </a:ext>
            </a:extLst>
          </p:cNvPr>
          <p:cNvGrpSpPr/>
          <p:nvPr/>
        </p:nvGrpSpPr>
        <p:grpSpPr>
          <a:xfrm>
            <a:off x="839788" y="3736432"/>
            <a:ext cx="3231569" cy="1953543"/>
            <a:chOff x="1145106" y="1834913"/>
            <a:chExt cx="3231569" cy="1953543"/>
          </a:xfrm>
        </p:grpSpPr>
        <p:sp>
          <p:nvSpPr>
            <p:cNvPr id="36" name="Fill shape">
              <a:extLst>
                <a:ext uri="{FF2B5EF4-FFF2-40B4-BE49-F238E27FC236}">
                  <a16:creationId xmlns:a16="http://schemas.microsoft.com/office/drawing/2014/main" id="{C0E14DB2-1920-92D9-A3B1-041C8AAD743D}"/>
                </a:ext>
              </a:extLst>
            </p:cNvPr>
            <p:cNvSpPr/>
            <p:nvPr/>
          </p:nvSpPr>
          <p:spPr>
            <a:xfrm>
              <a:off x="1145106" y="1834913"/>
              <a:ext cx="1852148" cy="52132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17500" dist="1270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请输入标题</a:t>
              </a:r>
              <a:endPara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6DB7FE8-34BA-9E35-B26F-6956F32A8E18}"/>
                </a:ext>
              </a:extLst>
            </p:cNvPr>
            <p:cNvSpPr txBox="1"/>
            <p:nvPr/>
          </p:nvSpPr>
          <p:spPr>
            <a:xfrm>
              <a:off x="1145106" y="2446101"/>
              <a:ext cx="3231569" cy="1342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3895501-10E0-BFDC-010D-5AD470D6E4FD}"/>
              </a:ext>
            </a:extLst>
          </p:cNvPr>
          <p:cNvGrpSpPr/>
          <p:nvPr/>
        </p:nvGrpSpPr>
        <p:grpSpPr>
          <a:xfrm>
            <a:off x="4524586" y="3736432"/>
            <a:ext cx="3231569" cy="1953543"/>
            <a:chOff x="5154720" y="1834913"/>
            <a:chExt cx="3231569" cy="1953543"/>
          </a:xfrm>
        </p:grpSpPr>
        <p:sp>
          <p:nvSpPr>
            <p:cNvPr id="39" name="Fill shape">
              <a:extLst>
                <a:ext uri="{FF2B5EF4-FFF2-40B4-BE49-F238E27FC236}">
                  <a16:creationId xmlns:a16="http://schemas.microsoft.com/office/drawing/2014/main" id="{39C5BF01-7E8B-C46C-9732-9DD5FC3C8BAF}"/>
                </a:ext>
              </a:extLst>
            </p:cNvPr>
            <p:cNvSpPr/>
            <p:nvPr/>
          </p:nvSpPr>
          <p:spPr>
            <a:xfrm>
              <a:off x="5154720" y="1834913"/>
              <a:ext cx="1852148" cy="52132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17500" dist="1270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CA66FFC-AB78-9A20-3445-FED0C6FC5E9C}"/>
                </a:ext>
              </a:extLst>
            </p:cNvPr>
            <p:cNvSpPr txBox="1"/>
            <p:nvPr/>
          </p:nvSpPr>
          <p:spPr>
            <a:xfrm>
              <a:off x="5154720" y="2446101"/>
              <a:ext cx="3231569" cy="1342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C338DF1-1E46-B053-E05A-E6791C004217}"/>
              </a:ext>
            </a:extLst>
          </p:cNvPr>
          <p:cNvGrpSpPr/>
          <p:nvPr/>
        </p:nvGrpSpPr>
        <p:grpSpPr>
          <a:xfrm>
            <a:off x="8209384" y="3781365"/>
            <a:ext cx="3231569" cy="1863677"/>
            <a:chOff x="8238260" y="1834913"/>
            <a:chExt cx="3231569" cy="1863677"/>
          </a:xfrm>
        </p:grpSpPr>
        <p:sp>
          <p:nvSpPr>
            <p:cNvPr id="42" name="Fill shape">
              <a:extLst>
                <a:ext uri="{FF2B5EF4-FFF2-40B4-BE49-F238E27FC236}">
                  <a16:creationId xmlns:a16="http://schemas.microsoft.com/office/drawing/2014/main" id="{E0DF0947-5876-124C-934E-DEDF83BB1CD9}"/>
                </a:ext>
              </a:extLst>
            </p:cNvPr>
            <p:cNvSpPr/>
            <p:nvPr/>
          </p:nvSpPr>
          <p:spPr>
            <a:xfrm>
              <a:off x="8238260" y="1834913"/>
              <a:ext cx="1852148" cy="52132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17500" dist="127000" dir="5400000" algn="t" rotWithShape="0">
                <a:schemeClr val="accent1">
                  <a:alpha val="2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请输入标题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A504C24-57BA-C9DF-C606-FBFB3D2B1D36}"/>
                </a:ext>
              </a:extLst>
            </p:cNvPr>
            <p:cNvSpPr txBox="1"/>
            <p:nvPr/>
          </p:nvSpPr>
          <p:spPr>
            <a:xfrm>
              <a:off x="8238260" y="2356235"/>
              <a:ext cx="3231569" cy="1342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</p:grpSp>
      <p:sp>
        <p:nvSpPr>
          <p:cNvPr id="44" name="箭头: V 形 43">
            <a:extLst>
              <a:ext uri="{FF2B5EF4-FFF2-40B4-BE49-F238E27FC236}">
                <a16:creationId xmlns:a16="http://schemas.microsoft.com/office/drawing/2014/main" id="{29FC840D-AE60-D979-0E3D-B71E8C93027C}"/>
              </a:ext>
            </a:extLst>
          </p:cNvPr>
          <p:cNvSpPr/>
          <p:nvPr/>
        </p:nvSpPr>
        <p:spPr>
          <a:xfrm>
            <a:off x="3391212" y="1699921"/>
            <a:ext cx="372310" cy="372310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5" name="箭头: V 形 44">
            <a:extLst>
              <a:ext uri="{FF2B5EF4-FFF2-40B4-BE49-F238E27FC236}">
                <a16:creationId xmlns:a16="http://schemas.microsoft.com/office/drawing/2014/main" id="{319506D8-8E60-EC5F-704E-72F065D6334C}"/>
              </a:ext>
            </a:extLst>
          </p:cNvPr>
          <p:cNvSpPr/>
          <p:nvPr/>
        </p:nvSpPr>
        <p:spPr>
          <a:xfrm>
            <a:off x="7137798" y="1744854"/>
            <a:ext cx="372310" cy="372310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6" name="箭头: V 形 45">
            <a:extLst>
              <a:ext uri="{FF2B5EF4-FFF2-40B4-BE49-F238E27FC236}">
                <a16:creationId xmlns:a16="http://schemas.microsoft.com/office/drawing/2014/main" id="{63FD1089-E881-DA69-F3C1-127287F0DD36}"/>
              </a:ext>
            </a:extLst>
          </p:cNvPr>
          <p:cNvSpPr/>
          <p:nvPr/>
        </p:nvSpPr>
        <p:spPr>
          <a:xfrm>
            <a:off x="3340961" y="3840511"/>
            <a:ext cx="372310" cy="372310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47" name="箭头: V 形 46">
            <a:extLst>
              <a:ext uri="{FF2B5EF4-FFF2-40B4-BE49-F238E27FC236}">
                <a16:creationId xmlns:a16="http://schemas.microsoft.com/office/drawing/2014/main" id="{BDB661A4-28D2-C22B-75B0-FA2B6ADD8347}"/>
              </a:ext>
            </a:extLst>
          </p:cNvPr>
          <p:cNvSpPr/>
          <p:nvPr/>
        </p:nvSpPr>
        <p:spPr>
          <a:xfrm>
            <a:off x="7087547" y="3885444"/>
            <a:ext cx="372310" cy="372310"/>
          </a:xfrm>
          <a:prstGeom prst="chevr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2658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论文选题背景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74BDBDC-FB5E-64C5-04A2-9F3C2BC8FA5D}"/>
              </a:ext>
            </a:extLst>
          </p:cNvPr>
          <p:cNvSpPr/>
          <p:nvPr/>
        </p:nvSpPr>
        <p:spPr>
          <a:xfrm>
            <a:off x="839788" y="3981212"/>
            <a:ext cx="4115329" cy="45719"/>
          </a:xfrm>
          <a:custGeom>
            <a:avLst/>
            <a:gdLst>
              <a:gd name="connsiteX0" fmla="*/ 0 w 3894667"/>
              <a:gd name="connsiteY0" fmla="*/ 0 h 0"/>
              <a:gd name="connsiteX1" fmla="*/ 3894667 w 389466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4667">
                <a:moveTo>
                  <a:pt x="0" y="0"/>
                </a:moveTo>
                <a:lnTo>
                  <a:pt x="3894667" y="0"/>
                </a:lnTo>
              </a:path>
            </a:pathLst>
          </a:custGeom>
          <a:noFill/>
          <a:ln w="1587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7F6E8F-73DE-6DFA-0B36-87076819254B}"/>
              </a:ext>
            </a:extLst>
          </p:cNvPr>
          <p:cNvGrpSpPr/>
          <p:nvPr/>
        </p:nvGrpSpPr>
        <p:grpSpPr>
          <a:xfrm>
            <a:off x="748261" y="1441996"/>
            <a:ext cx="4206856" cy="1457732"/>
            <a:chOff x="748261" y="1441996"/>
            <a:chExt cx="4206856" cy="145773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CE4CA35-DFAD-06D7-168E-55E2A10429AF}"/>
                </a:ext>
              </a:extLst>
            </p:cNvPr>
            <p:cNvSpPr/>
            <p:nvPr/>
          </p:nvSpPr>
          <p:spPr>
            <a:xfrm flipV="1">
              <a:off x="839788" y="1825597"/>
              <a:ext cx="4115329" cy="45719"/>
            </a:xfrm>
            <a:custGeom>
              <a:avLst/>
              <a:gdLst>
                <a:gd name="connsiteX0" fmla="*/ 0 w 3894667"/>
                <a:gd name="connsiteY0" fmla="*/ 0 h 0"/>
                <a:gd name="connsiteX1" fmla="*/ 3894667 w 389466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667">
                  <a:moveTo>
                    <a:pt x="0" y="0"/>
                  </a:moveTo>
                  <a:lnTo>
                    <a:pt x="3894667" y="0"/>
                  </a:lnTo>
                </a:path>
              </a:pathLst>
            </a:custGeom>
            <a:noFill/>
            <a:ln w="158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AB2B956-9D4D-D26F-1F2E-65C10D0244C5}"/>
                </a:ext>
              </a:extLst>
            </p:cNvPr>
            <p:cNvSpPr txBox="1"/>
            <p:nvPr/>
          </p:nvSpPr>
          <p:spPr>
            <a:xfrm>
              <a:off x="748261" y="1877460"/>
              <a:ext cx="3523641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B0699B3-2441-2861-BA39-5FB15B8DC266}"/>
                </a:ext>
              </a:extLst>
            </p:cNvPr>
            <p:cNvSpPr txBox="1"/>
            <p:nvPr/>
          </p:nvSpPr>
          <p:spPr>
            <a:xfrm>
              <a:off x="755490" y="1441996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B1E3FCC4-C342-5BDE-F1A7-DF2B4C87E0C2}"/>
              </a:ext>
            </a:extLst>
          </p:cNvPr>
          <p:cNvSpPr txBox="1"/>
          <p:nvPr/>
        </p:nvSpPr>
        <p:spPr>
          <a:xfrm>
            <a:off x="741032" y="3981792"/>
            <a:ext cx="3523641" cy="1022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/>
              <a:t>单击此处输入你的正文，文字是您思想的提炼，为了最终演示发布的良好效果，请尽量言简意赅的阐述观点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7DAE7F0-06AF-5FB8-1DA7-6AF310B5B206}"/>
              </a:ext>
            </a:extLst>
          </p:cNvPr>
          <p:cNvSpPr txBox="1"/>
          <p:nvPr/>
        </p:nvSpPr>
        <p:spPr>
          <a:xfrm>
            <a:off x="748261" y="3546328"/>
            <a:ext cx="165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BB1470D-2D5C-6E5D-D12E-3F884C488A4B}"/>
              </a:ext>
            </a:extLst>
          </p:cNvPr>
          <p:cNvGrpSpPr/>
          <p:nvPr/>
        </p:nvGrpSpPr>
        <p:grpSpPr>
          <a:xfrm>
            <a:off x="7236883" y="2614206"/>
            <a:ext cx="4392498" cy="1457732"/>
            <a:chOff x="7236883" y="2614206"/>
            <a:chExt cx="4392498" cy="1457732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27CDD5B-8361-7936-1B8E-35994A85F760}"/>
                </a:ext>
              </a:extLst>
            </p:cNvPr>
            <p:cNvSpPr/>
            <p:nvPr/>
          </p:nvSpPr>
          <p:spPr>
            <a:xfrm flipV="1">
              <a:off x="7236883" y="2968597"/>
              <a:ext cx="4115329" cy="45719"/>
            </a:xfrm>
            <a:custGeom>
              <a:avLst/>
              <a:gdLst>
                <a:gd name="connsiteX0" fmla="*/ 0 w 3894667"/>
                <a:gd name="connsiteY0" fmla="*/ 0 h 0"/>
                <a:gd name="connsiteX1" fmla="*/ 3894667 w 389466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667">
                  <a:moveTo>
                    <a:pt x="0" y="0"/>
                  </a:moveTo>
                  <a:lnTo>
                    <a:pt x="3894667" y="0"/>
                  </a:lnTo>
                </a:path>
              </a:pathLst>
            </a:custGeom>
            <a:noFill/>
            <a:ln w="158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49AEE83-F006-4E79-29E4-1E5A1DEBE468}"/>
                </a:ext>
              </a:extLst>
            </p:cNvPr>
            <p:cNvSpPr txBox="1"/>
            <p:nvPr/>
          </p:nvSpPr>
          <p:spPr>
            <a:xfrm>
              <a:off x="7927327" y="3049670"/>
              <a:ext cx="3523641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358CC86-0D1E-614D-6825-68F3ECEBBB67}"/>
                </a:ext>
              </a:extLst>
            </p:cNvPr>
            <p:cNvSpPr txBox="1"/>
            <p:nvPr/>
          </p:nvSpPr>
          <p:spPr>
            <a:xfrm>
              <a:off x="9978381" y="2614206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68B7A1C-84B6-5316-9168-EA8FCCEEFC9F}"/>
              </a:ext>
            </a:extLst>
          </p:cNvPr>
          <p:cNvGrpSpPr/>
          <p:nvPr/>
        </p:nvGrpSpPr>
        <p:grpSpPr>
          <a:xfrm>
            <a:off x="6654801" y="4671606"/>
            <a:ext cx="4953179" cy="1457732"/>
            <a:chOff x="6654801" y="4671606"/>
            <a:chExt cx="4953179" cy="145773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1D32740-DAEE-438B-6F83-E554AB6EE3EF}"/>
                </a:ext>
              </a:extLst>
            </p:cNvPr>
            <p:cNvSpPr/>
            <p:nvPr/>
          </p:nvSpPr>
          <p:spPr>
            <a:xfrm>
              <a:off x="6654801" y="5117746"/>
              <a:ext cx="4697412" cy="52186"/>
            </a:xfrm>
            <a:custGeom>
              <a:avLst/>
              <a:gdLst>
                <a:gd name="connsiteX0" fmla="*/ 0 w 3894667"/>
                <a:gd name="connsiteY0" fmla="*/ 0 h 0"/>
                <a:gd name="connsiteX1" fmla="*/ 3894667 w 389466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94667">
                  <a:moveTo>
                    <a:pt x="0" y="0"/>
                  </a:moveTo>
                  <a:lnTo>
                    <a:pt x="3894667" y="0"/>
                  </a:lnTo>
                </a:path>
              </a:pathLst>
            </a:custGeom>
            <a:noFill/>
            <a:ln w="15875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0BA2608-0031-3385-FEF4-33EA57CC1323}"/>
                </a:ext>
              </a:extLst>
            </p:cNvPr>
            <p:cNvSpPr txBox="1"/>
            <p:nvPr/>
          </p:nvSpPr>
          <p:spPr>
            <a:xfrm>
              <a:off x="7905926" y="5107070"/>
              <a:ext cx="3523641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C8E1375-9557-B413-EE50-0CB0C35C793B}"/>
                </a:ext>
              </a:extLst>
            </p:cNvPr>
            <p:cNvSpPr txBox="1"/>
            <p:nvPr/>
          </p:nvSpPr>
          <p:spPr>
            <a:xfrm>
              <a:off x="9956980" y="4671606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90BAD34-6157-FE8E-B55E-8193297A41DB}"/>
              </a:ext>
            </a:extLst>
          </p:cNvPr>
          <p:cNvGrpSpPr/>
          <p:nvPr/>
        </p:nvGrpSpPr>
        <p:grpSpPr>
          <a:xfrm>
            <a:off x="4312904" y="1178927"/>
            <a:ext cx="3274898" cy="3905313"/>
            <a:chOff x="4312904" y="1178927"/>
            <a:chExt cx="3274898" cy="390531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734CE70-4597-285A-65CE-ABCA6B9346F9}"/>
                </a:ext>
              </a:extLst>
            </p:cNvPr>
            <p:cNvSpPr/>
            <p:nvPr/>
          </p:nvSpPr>
          <p:spPr>
            <a:xfrm rot="18900000" flipH="1" flipV="1">
              <a:off x="5227418" y="4670482"/>
              <a:ext cx="413756" cy="413758"/>
            </a:xfrm>
            <a:prstGeom prst="round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CFD91C09-6086-0DDD-BFAF-C845FE12C26D}"/>
                </a:ext>
              </a:extLst>
            </p:cNvPr>
            <p:cNvSpPr/>
            <p:nvPr/>
          </p:nvSpPr>
          <p:spPr>
            <a:xfrm rot="18900000" flipH="1" flipV="1">
              <a:off x="7051623" y="3599131"/>
              <a:ext cx="413756" cy="413758"/>
            </a:xfrm>
            <a:prstGeom prst="round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6F648DDC-7B62-422E-470E-B44431E1E989}"/>
                </a:ext>
              </a:extLst>
            </p:cNvPr>
            <p:cNvSpPr/>
            <p:nvPr/>
          </p:nvSpPr>
          <p:spPr>
            <a:xfrm rot="18900000" flipH="1" flipV="1">
              <a:off x="4445612" y="2075740"/>
              <a:ext cx="413756" cy="413758"/>
            </a:xfrm>
            <a:prstGeom prst="round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A0260C3E-4E71-EC8A-E658-CB7C6440457B}"/>
                </a:ext>
              </a:extLst>
            </p:cNvPr>
            <p:cNvSpPr/>
            <p:nvPr/>
          </p:nvSpPr>
          <p:spPr>
            <a:xfrm rot="18900000" flipH="1" flipV="1">
              <a:off x="6155353" y="1178927"/>
              <a:ext cx="413756" cy="413758"/>
            </a:xfrm>
            <a:prstGeom prst="roundRect">
              <a:avLst/>
            </a:prstGeom>
            <a:solidFill>
              <a:schemeClr val="accent1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15728371-6BB3-A70B-9265-2FE1428489F9}"/>
                </a:ext>
              </a:extLst>
            </p:cNvPr>
            <p:cNvGrpSpPr/>
            <p:nvPr/>
          </p:nvGrpSpPr>
          <p:grpSpPr>
            <a:xfrm>
              <a:off x="4312904" y="2725516"/>
              <a:ext cx="1567262" cy="1567261"/>
              <a:chOff x="4312904" y="2725516"/>
              <a:chExt cx="1567262" cy="1567261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3414ABAF-601F-4412-405F-D6ED7F9DA677}"/>
                  </a:ext>
                </a:extLst>
              </p:cNvPr>
              <p:cNvSpPr/>
              <p:nvPr/>
            </p:nvSpPr>
            <p:spPr>
              <a:xfrm rot="18900000" flipH="1" flipV="1">
                <a:off x="4312904" y="2725516"/>
                <a:ext cx="1567262" cy="15672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2000" sy="102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pic>
            <p:nvPicPr>
              <p:cNvPr id="4" name="图形 3">
                <a:extLst>
                  <a:ext uri="{FF2B5EF4-FFF2-40B4-BE49-F238E27FC236}">
                    <a16:creationId xmlns:a16="http://schemas.microsoft.com/office/drawing/2014/main" id="{5F3C0BE8-BD0B-E7A8-2494-988C12ECE5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43005" y="3155616"/>
                <a:ext cx="707061" cy="707061"/>
              </a:xfrm>
              <a:prstGeom prst="rect">
                <a:avLst/>
              </a:prstGeom>
            </p:spPr>
          </p:pic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CB2E954-622B-9C21-1DE8-779C15C39A56}"/>
                </a:ext>
              </a:extLst>
            </p:cNvPr>
            <p:cNvGrpSpPr/>
            <p:nvPr/>
          </p:nvGrpSpPr>
          <p:grpSpPr>
            <a:xfrm>
              <a:off x="6020540" y="1854531"/>
              <a:ext cx="1567262" cy="1567261"/>
              <a:chOff x="6020540" y="1854531"/>
              <a:chExt cx="1567262" cy="1567261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F9BF421D-C64B-EAB7-FE50-E51570CB3BD7}"/>
                  </a:ext>
                </a:extLst>
              </p:cNvPr>
              <p:cNvSpPr/>
              <p:nvPr/>
            </p:nvSpPr>
            <p:spPr>
              <a:xfrm rot="18900000" flipH="1" flipV="1">
                <a:off x="6020540" y="1854531"/>
                <a:ext cx="1567262" cy="1567261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2000" sy="102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pic>
            <p:nvPicPr>
              <p:cNvPr id="6" name="图形 5">
                <a:extLst>
                  <a:ext uri="{FF2B5EF4-FFF2-40B4-BE49-F238E27FC236}">
                    <a16:creationId xmlns:a16="http://schemas.microsoft.com/office/drawing/2014/main" id="{74CF82D0-1E14-2674-6EC1-8B84D43419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6407001" y="2240991"/>
                <a:ext cx="794341" cy="794341"/>
              </a:xfrm>
              <a:prstGeom prst="rect">
                <a:avLst/>
              </a:prstGeom>
            </p:spPr>
          </p:pic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2262A60-2791-9141-634B-13E0119C7E7A}"/>
                </a:ext>
              </a:extLst>
            </p:cNvPr>
            <p:cNvGrpSpPr/>
            <p:nvPr/>
          </p:nvGrpSpPr>
          <p:grpSpPr>
            <a:xfrm>
              <a:off x="4988063" y="1327817"/>
              <a:ext cx="1007942" cy="1007942"/>
              <a:chOff x="4988063" y="1327817"/>
              <a:chExt cx="1007942" cy="1007942"/>
            </a:xfrm>
          </p:grpSpPr>
          <p:sp>
            <p:nvSpPr>
              <p:cNvPr id="21" name="矩形: 圆角 20">
                <a:extLst>
                  <a:ext uri="{FF2B5EF4-FFF2-40B4-BE49-F238E27FC236}">
                    <a16:creationId xmlns:a16="http://schemas.microsoft.com/office/drawing/2014/main" id="{5C4B8267-A431-E62D-E974-AF3489B2267C}"/>
                  </a:ext>
                </a:extLst>
              </p:cNvPr>
              <p:cNvSpPr/>
              <p:nvPr/>
            </p:nvSpPr>
            <p:spPr>
              <a:xfrm rot="18900000" flipH="1" flipV="1">
                <a:off x="4988063" y="1327817"/>
                <a:ext cx="1007942" cy="1007942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pic>
            <p:nvPicPr>
              <p:cNvPr id="8" name="图形 7">
                <a:extLst>
                  <a:ext uri="{FF2B5EF4-FFF2-40B4-BE49-F238E27FC236}">
                    <a16:creationId xmlns:a16="http://schemas.microsoft.com/office/drawing/2014/main" id="{07458FAF-BDCF-FF26-B6F0-8A2846D8504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299533" y="1639287"/>
                <a:ext cx="385003" cy="385003"/>
              </a:xfrm>
              <a:prstGeom prst="rect">
                <a:avLst/>
              </a:prstGeom>
            </p:spPr>
          </p:pic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BD2A047-8EBE-2A70-0882-109BB0B0980D}"/>
                </a:ext>
              </a:extLst>
            </p:cNvPr>
            <p:cNvGrpSpPr/>
            <p:nvPr/>
          </p:nvGrpSpPr>
          <p:grpSpPr>
            <a:xfrm>
              <a:off x="5826781" y="3871980"/>
              <a:ext cx="1207481" cy="1207480"/>
              <a:chOff x="5826781" y="3871980"/>
              <a:chExt cx="1207481" cy="1207480"/>
            </a:xfrm>
          </p:grpSpPr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6FC02D76-1F1A-7CEB-C89C-715BBD5896F6}"/>
                  </a:ext>
                </a:extLst>
              </p:cNvPr>
              <p:cNvSpPr/>
              <p:nvPr/>
            </p:nvSpPr>
            <p:spPr>
              <a:xfrm rot="18900000" flipH="1" flipV="1">
                <a:off x="5826781" y="3871980"/>
                <a:ext cx="1207481" cy="120748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pic>
            <p:nvPicPr>
              <p:cNvPr id="10" name="图形 9">
                <a:extLst>
                  <a:ext uri="{FF2B5EF4-FFF2-40B4-BE49-F238E27FC236}">
                    <a16:creationId xmlns:a16="http://schemas.microsoft.com/office/drawing/2014/main" id="{175261CE-3CCC-52B2-84DE-597F94D40E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238020" y="4283219"/>
                <a:ext cx="385003" cy="38500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83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1B4311-5F48-7488-C166-22E9DB6BB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44C39C-9B7B-B804-74AB-C8CF39A668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课题研究过程</a:t>
            </a:r>
          </a:p>
          <a:p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25DF170-3E84-0D35-2667-A7615CD23EB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Project research process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6692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课题研究过程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64C5681-6438-ACFE-C616-46B145B1071E}"/>
              </a:ext>
            </a:extLst>
          </p:cNvPr>
          <p:cNvGrpSpPr/>
          <p:nvPr/>
        </p:nvGrpSpPr>
        <p:grpSpPr>
          <a:xfrm>
            <a:off x="2201474" y="4164137"/>
            <a:ext cx="277813" cy="277813"/>
            <a:chOff x="6448616" y="2947170"/>
            <a:chExt cx="123824" cy="123824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C5E2CC0B-1677-E8BC-52B0-DC0D33E14670}"/>
                </a:ext>
              </a:extLst>
            </p:cNvPr>
            <p:cNvSpPr/>
            <p:nvPr/>
          </p:nvSpPr>
          <p:spPr>
            <a:xfrm>
              <a:off x="6455760" y="2954314"/>
              <a:ext cx="109537" cy="109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3625A49-C2B4-AA22-4A67-671FA48F693F}"/>
                </a:ext>
              </a:extLst>
            </p:cNvPr>
            <p:cNvSpPr/>
            <p:nvPr/>
          </p:nvSpPr>
          <p:spPr>
            <a:xfrm>
              <a:off x="6448616" y="2947170"/>
              <a:ext cx="123824" cy="12382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16F2568-5E45-1A9D-3AEF-E2765B4B7F4A}"/>
              </a:ext>
            </a:extLst>
          </p:cNvPr>
          <p:cNvGrpSpPr/>
          <p:nvPr/>
        </p:nvGrpSpPr>
        <p:grpSpPr>
          <a:xfrm>
            <a:off x="7726866" y="832993"/>
            <a:ext cx="3523641" cy="1457732"/>
            <a:chOff x="7726866" y="832993"/>
            <a:chExt cx="3523641" cy="145773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3B52C94-FA65-D50E-433B-DF32B9F398CB}"/>
                </a:ext>
              </a:extLst>
            </p:cNvPr>
            <p:cNvSpPr txBox="1"/>
            <p:nvPr/>
          </p:nvSpPr>
          <p:spPr>
            <a:xfrm>
              <a:off x="7726866" y="1268457"/>
              <a:ext cx="3523641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848BC6F-3748-EBAA-AA9B-6183B208A14F}"/>
                </a:ext>
              </a:extLst>
            </p:cNvPr>
            <p:cNvSpPr txBox="1"/>
            <p:nvPr/>
          </p:nvSpPr>
          <p:spPr>
            <a:xfrm>
              <a:off x="8663186" y="832993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B542D6B-A6F1-67BE-7E63-EC57E90C2344}"/>
              </a:ext>
            </a:extLst>
          </p:cNvPr>
          <p:cNvSpPr/>
          <p:nvPr/>
        </p:nvSpPr>
        <p:spPr>
          <a:xfrm>
            <a:off x="753533" y="1778000"/>
            <a:ext cx="11023600" cy="3869267"/>
          </a:xfrm>
          <a:custGeom>
            <a:avLst/>
            <a:gdLst>
              <a:gd name="connsiteX0" fmla="*/ 0 w 11023600"/>
              <a:gd name="connsiteY0" fmla="*/ 3869267 h 3869267"/>
              <a:gd name="connsiteX1" fmla="*/ 1185334 w 11023600"/>
              <a:gd name="connsiteY1" fmla="*/ 2556933 h 3869267"/>
              <a:gd name="connsiteX2" fmla="*/ 3691467 w 11023600"/>
              <a:gd name="connsiteY2" fmla="*/ 2700867 h 3869267"/>
              <a:gd name="connsiteX3" fmla="*/ 4893734 w 11023600"/>
              <a:gd name="connsiteY3" fmla="*/ 1303867 h 3869267"/>
              <a:gd name="connsiteX4" fmla="*/ 7272867 w 11023600"/>
              <a:gd name="connsiteY4" fmla="*/ 1498600 h 3869267"/>
              <a:gd name="connsiteX5" fmla="*/ 8432800 w 11023600"/>
              <a:gd name="connsiteY5" fmla="*/ 745067 h 3869267"/>
              <a:gd name="connsiteX6" fmla="*/ 10016067 w 11023600"/>
              <a:gd name="connsiteY6" fmla="*/ 1049867 h 3869267"/>
              <a:gd name="connsiteX7" fmla="*/ 11023600 w 11023600"/>
              <a:gd name="connsiteY7" fmla="*/ 0 h 386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023600" h="3869267">
                <a:moveTo>
                  <a:pt x="0" y="3869267"/>
                </a:moveTo>
                <a:cubicBezTo>
                  <a:pt x="285045" y="3310466"/>
                  <a:pt x="570090" y="2751666"/>
                  <a:pt x="1185334" y="2556933"/>
                </a:cubicBezTo>
                <a:cubicBezTo>
                  <a:pt x="1800578" y="2362200"/>
                  <a:pt x="3073400" y="2909711"/>
                  <a:pt x="3691467" y="2700867"/>
                </a:cubicBezTo>
                <a:cubicBezTo>
                  <a:pt x="4309534" y="2492023"/>
                  <a:pt x="4296834" y="1504245"/>
                  <a:pt x="4893734" y="1303867"/>
                </a:cubicBezTo>
                <a:cubicBezTo>
                  <a:pt x="5490634" y="1103489"/>
                  <a:pt x="6683023" y="1591733"/>
                  <a:pt x="7272867" y="1498600"/>
                </a:cubicBezTo>
                <a:cubicBezTo>
                  <a:pt x="7862711" y="1405467"/>
                  <a:pt x="7975600" y="819856"/>
                  <a:pt x="8432800" y="745067"/>
                </a:cubicBezTo>
                <a:cubicBezTo>
                  <a:pt x="8890000" y="670278"/>
                  <a:pt x="9584267" y="1174045"/>
                  <a:pt x="10016067" y="1049867"/>
                </a:cubicBezTo>
                <a:cubicBezTo>
                  <a:pt x="10447867" y="925689"/>
                  <a:pt x="10735733" y="462844"/>
                  <a:pt x="11023600" y="0"/>
                </a:cubicBezTo>
              </a:path>
            </a:pathLst>
          </a:cu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7474649-B296-74CE-3250-A81040D4CABA}"/>
              </a:ext>
            </a:extLst>
          </p:cNvPr>
          <p:cNvGrpSpPr/>
          <p:nvPr/>
        </p:nvGrpSpPr>
        <p:grpSpPr>
          <a:xfrm>
            <a:off x="4169614" y="4369354"/>
            <a:ext cx="277813" cy="277813"/>
            <a:chOff x="6448616" y="2947170"/>
            <a:chExt cx="123824" cy="123824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9B8A7993-EABF-0FEA-F5B8-D4DD4D222243}"/>
                </a:ext>
              </a:extLst>
            </p:cNvPr>
            <p:cNvSpPr/>
            <p:nvPr/>
          </p:nvSpPr>
          <p:spPr>
            <a:xfrm>
              <a:off x="6455760" y="2954314"/>
              <a:ext cx="109537" cy="109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7EA3E48F-8E9F-CF7F-335A-2139359B42DB}"/>
                </a:ext>
              </a:extLst>
            </p:cNvPr>
            <p:cNvSpPr/>
            <p:nvPr/>
          </p:nvSpPr>
          <p:spPr>
            <a:xfrm>
              <a:off x="6448616" y="2947170"/>
              <a:ext cx="123824" cy="12382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AB65839-672F-947A-E37F-7C35E7EF9BB1}"/>
              </a:ext>
            </a:extLst>
          </p:cNvPr>
          <p:cNvGrpSpPr/>
          <p:nvPr/>
        </p:nvGrpSpPr>
        <p:grpSpPr>
          <a:xfrm>
            <a:off x="5353671" y="3027605"/>
            <a:ext cx="277813" cy="277813"/>
            <a:chOff x="6448616" y="2947170"/>
            <a:chExt cx="123824" cy="123824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793741A7-B370-87F1-B538-BDC1F95E7D93}"/>
                </a:ext>
              </a:extLst>
            </p:cNvPr>
            <p:cNvSpPr/>
            <p:nvPr/>
          </p:nvSpPr>
          <p:spPr>
            <a:xfrm>
              <a:off x="6455760" y="2954314"/>
              <a:ext cx="109537" cy="109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3D59356A-E54B-F693-C6CD-45F57FDEBB2D}"/>
                </a:ext>
              </a:extLst>
            </p:cNvPr>
            <p:cNvSpPr/>
            <p:nvPr/>
          </p:nvSpPr>
          <p:spPr>
            <a:xfrm>
              <a:off x="6448616" y="2947170"/>
              <a:ext cx="123824" cy="12382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BE441A3-D7D4-A317-C3C2-75BC3538144A}"/>
              </a:ext>
            </a:extLst>
          </p:cNvPr>
          <p:cNvGrpSpPr/>
          <p:nvPr/>
        </p:nvGrpSpPr>
        <p:grpSpPr>
          <a:xfrm>
            <a:off x="7788853" y="3150485"/>
            <a:ext cx="277813" cy="277813"/>
            <a:chOff x="6448616" y="2947170"/>
            <a:chExt cx="123824" cy="123824"/>
          </a:xfrm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A52159D-9BC4-D312-E440-A72DF6379BF3}"/>
                </a:ext>
              </a:extLst>
            </p:cNvPr>
            <p:cNvSpPr/>
            <p:nvPr/>
          </p:nvSpPr>
          <p:spPr>
            <a:xfrm>
              <a:off x="6455760" y="2954314"/>
              <a:ext cx="109537" cy="109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60535100-A8E1-4B1B-1289-44C793857788}"/>
                </a:ext>
              </a:extLst>
            </p:cNvPr>
            <p:cNvSpPr/>
            <p:nvPr/>
          </p:nvSpPr>
          <p:spPr>
            <a:xfrm>
              <a:off x="6448616" y="2947170"/>
              <a:ext cx="123824" cy="12382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1F5C669-276A-C1E7-50E8-AA0571990E74}"/>
              </a:ext>
            </a:extLst>
          </p:cNvPr>
          <p:cNvGrpSpPr/>
          <p:nvPr/>
        </p:nvGrpSpPr>
        <p:grpSpPr>
          <a:xfrm>
            <a:off x="9284235" y="2382264"/>
            <a:ext cx="277813" cy="277813"/>
            <a:chOff x="6448616" y="2947170"/>
            <a:chExt cx="123824" cy="123824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5F8FAB7-9B72-9CB1-8B6F-1146FD50B04F}"/>
                </a:ext>
              </a:extLst>
            </p:cNvPr>
            <p:cNvSpPr/>
            <p:nvPr/>
          </p:nvSpPr>
          <p:spPr>
            <a:xfrm>
              <a:off x="6455760" y="2954314"/>
              <a:ext cx="109537" cy="109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1BE7CCDF-B39E-E796-6FAE-6C8FAF2C1020}"/>
                </a:ext>
              </a:extLst>
            </p:cNvPr>
            <p:cNvSpPr/>
            <p:nvPr/>
          </p:nvSpPr>
          <p:spPr>
            <a:xfrm>
              <a:off x="6448616" y="2947170"/>
              <a:ext cx="123824" cy="123824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863463DF-8C18-D633-D21F-918E3B32E3A9}"/>
              </a:ext>
            </a:extLst>
          </p:cNvPr>
          <p:cNvGrpSpPr/>
          <p:nvPr/>
        </p:nvGrpSpPr>
        <p:grpSpPr>
          <a:xfrm>
            <a:off x="3730281" y="1290115"/>
            <a:ext cx="3523641" cy="1457732"/>
            <a:chOff x="3730281" y="1290115"/>
            <a:chExt cx="3523641" cy="145773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BE1D4E6-3CB3-A159-4C47-1574FF8B2BB9}"/>
                </a:ext>
              </a:extLst>
            </p:cNvPr>
            <p:cNvSpPr txBox="1"/>
            <p:nvPr/>
          </p:nvSpPr>
          <p:spPr>
            <a:xfrm>
              <a:off x="3730281" y="1725579"/>
              <a:ext cx="3523641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67A2AC8-E1A5-021D-4951-751882A158B3}"/>
                </a:ext>
              </a:extLst>
            </p:cNvPr>
            <p:cNvSpPr txBox="1"/>
            <p:nvPr/>
          </p:nvSpPr>
          <p:spPr>
            <a:xfrm>
              <a:off x="4666601" y="1290115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970D49F-847D-2644-568E-367EB18EB332}"/>
              </a:ext>
            </a:extLst>
          </p:cNvPr>
          <p:cNvGrpSpPr/>
          <p:nvPr/>
        </p:nvGrpSpPr>
        <p:grpSpPr>
          <a:xfrm>
            <a:off x="706884" y="2620030"/>
            <a:ext cx="3523641" cy="1457732"/>
            <a:chOff x="706884" y="2620030"/>
            <a:chExt cx="3523641" cy="145773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E1FD9B2-2325-2BF0-1513-D96BBE2BC86C}"/>
                </a:ext>
              </a:extLst>
            </p:cNvPr>
            <p:cNvSpPr txBox="1"/>
            <p:nvPr/>
          </p:nvSpPr>
          <p:spPr>
            <a:xfrm>
              <a:off x="706884" y="3055494"/>
              <a:ext cx="3523641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576136B-24E9-B4DD-BD4B-2613AC2B32A0}"/>
                </a:ext>
              </a:extLst>
            </p:cNvPr>
            <p:cNvSpPr txBox="1"/>
            <p:nvPr/>
          </p:nvSpPr>
          <p:spPr>
            <a:xfrm>
              <a:off x="1643204" y="2620030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E5C9B49-032F-1883-26F8-A6B47345B3C1}"/>
              </a:ext>
            </a:extLst>
          </p:cNvPr>
          <p:cNvGrpSpPr/>
          <p:nvPr/>
        </p:nvGrpSpPr>
        <p:grpSpPr>
          <a:xfrm>
            <a:off x="2583563" y="4736023"/>
            <a:ext cx="3523641" cy="1457732"/>
            <a:chOff x="2583563" y="4736023"/>
            <a:chExt cx="3523641" cy="145773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A400041-45D9-7761-71DA-E4AC6A6DC808}"/>
                </a:ext>
              </a:extLst>
            </p:cNvPr>
            <p:cNvSpPr txBox="1"/>
            <p:nvPr/>
          </p:nvSpPr>
          <p:spPr>
            <a:xfrm>
              <a:off x="2583563" y="5171487"/>
              <a:ext cx="3523641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EC4928E-8124-B022-82A5-457FEFA7AF9A}"/>
                </a:ext>
              </a:extLst>
            </p:cNvPr>
            <p:cNvSpPr txBox="1"/>
            <p:nvPr/>
          </p:nvSpPr>
          <p:spPr>
            <a:xfrm>
              <a:off x="3519883" y="4736023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1DEF9758-DCAA-542A-09BE-5CB8D6E8903E}"/>
              </a:ext>
            </a:extLst>
          </p:cNvPr>
          <p:cNvGrpSpPr/>
          <p:nvPr/>
        </p:nvGrpSpPr>
        <p:grpSpPr>
          <a:xfrm>
            <a:off x="6199657" y="3578110"/>
            <a:ext cx="3523641" cy="1457732"/>
            <a:chOff x="6199657" y="3578110"/>
            <a:chExt cx="3523641" cy="145773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A4AA7F9-721E-85E4-D9E3-A3734B310854}"/>
                </a:ext>
              </a:extLst>
            </p:cNvPr>
            <p:cNvSpPr txBox="1"/>
            <p:nvPr/>
          </p:nvSpPr>
          <p:spPr>
            <a:xfrm>
              <a:off x="6199657" y="4013574"/>
              <a:ext cx="3523641" cy="10222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5990965-FCD1-02C3-68D3-02B9CB827728}"/>
                </a:ext>
              </a:extLst>
            </p:cNvPr>
            <p:cNvSpPr txBox="1"/>
            <p:nvPr/>
          </p:nvSpPr>
          <p:spPr>
            <a:xfrm>
              <a:off x="7135977" y="3578110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6112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BB87062F-EA23-8EC9-5E77-6F971EB661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5" t="54993" r="1068" b="11768"/>
          <a:stretch/>
        </p:blipFill>
        <p:spPr>
          <a:xfrm>
            <a:off x="0" y="1303866"/>
            <a:ext cx="12192528" cy="2726267"/>
          </a:xfrm>
          <a:custGeom>
            <a:avLst/>
            <a:gdLst>
              <a:gd name="connsiteX0" fmla="*/ 0 w 12192528"/>
              <a:gd name="connsiteY0" fmla="*/ 0 h 2726267"/>
              <a:gd name="connsiteX1" fmla="*/ 12192528 w 12192528"/>
              <a:gd name="connsiteY1" fmla="*/ 0 h 2726267"/>
              <a:gd name="connsiteX2" fmla="*/ 12192528 w 12192528"/>
              <a:gd name="connsiteY2" fmla="*/ 2726267 h 2726267"/>
              <a:gd name="connsiteX3" fmla="*/ 0 w 12192528"/>
              <a:gd name="connsiteY3" fmla="*/ 2726267 h 2726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528" h="2726267">
                <a:moveTo>
                  <a:pt x="0" y="0"/>
                </a:moveTo>
                <a:lnTo>
                  <a:pt x="12192528" y="0"/>
                </a:lnTo>
                <a:lnTo>
                  <a:pt x="12192528" y="2726267"/>
                </a:lnTo>
                <a:lnTo>
                  <a:pt x="0" y="2726267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CF987DF-E478-D6D5-0289-7AA86E0D3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课题研究过程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38BD2C1-BF9A-B9FB-0FFA-FB6D4FF31626}"/>
              </a:ext>
            </a:extLst>
          </p:cNvPr>
          <p:cNvSpPr/>
          <p:nvPr/>
        </p:nvSpPr>
        <p:spPr>
          <a:xfrm>
            <a:off x="-528" y="1303866"/>
            <a:ext cx="12192528" cy="2726267"/>
          </a:xfrm>
          <a:prstGeom prst="rect">
            <a:avLst/>
          </a:prstGeom>
          <a:gradFill>
            <a:gsLst>
              <a:gs pos="0">
                <a:schemeClr val="accent1">
                  <a:lumMod val="80000"/>
                  <a:lumOff val="20000"/>
                  <a:alpha val="94000"/>
                </a:schemeClr>
              </a:gs>
              <a:gs pos="80000">
                <a:schemeClr val="accent1">
                  <a:lumMod val="90000"/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616E8E6-9FC2-17A3-03B4-098849EDA632}"/>
              </a:ext>
            </a:extLst>
          </p:cNvPr>
          <p:cNvGrpSpPr/>
          <p:nvPr/>
        </p:nvGrpSpPr>
        <p:grpSpPr>
          <a:xfrm>
            <a:off x="6226352" y="3087526"/>
            <a:ext cx="2419879" cy="3191405"/>
            <a:chOff x="839788" y="2937933"/>
            <a:chExt cx="2419879" cy="319140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0226DD9F-B280-9B42-075A-0DEB2A717321}"/>
                </a:ext>
              </a:extLst>
            </p:cNvPr>
            <p:cNvSpPr/>
            <p:nvPr/>
          </p:nvSpPr>
          <p:spPr>
            <a:xfrm>
              <a:off x="839788" y="2937933"/>
              <a:ext cx="2419879" cy="3191405"/>
            </a:xfrm>
            <a:prstGeom prst="roundRect">
              <a:avLst>
                <a:gd name="adj" fmla="val 7350"/>
              </a:avLst>
            </a:prstGeom>
            <a:solidFill>
              <a:schemeClr val="bg1"/>
            </a:solidFill>
            <a:ln>
              <a:gradFill>
                <a:gsLst>
                  <a:gs pos="5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A117A576-D8F1-C33E-3C91-8097BB555189}"/>
                </a:ext>
              </a:extLst>
            </p:cNvPr>
            <p:cNvSpPr txBox="1"/>
            <p:nvPr/>
          </p:nvSpPr>
          <p:spPr>
            <a:xfrm>
              <a:off x="1060450" y="3864464"/>
              <a:ext cx="2077852" cy="1982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97BEEE8-BEB1-603B-31B4-D9933EFBA38F}"/>
                </a:ext>
              </a:extLst>
            </p:cNvPr>
            <p:cNvSpPr txBox="1"/>
            <p:nvPr/>
          </p:nvSpPr>
          <p:spPr>
            <a:xfrm>
              <a:off x="1060450" y="3429000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89C2B8D-10D1-DB09-8C0F-E3EECCC33493}"/>
                </a:ext>
              </a:extLst>
            </p:cNvPr>
            <p:cNvSpPr txBox="1"/>
            <p:nvPr/>
          </p:nvSpPr>
          <p:spPr>
            <a:xfrm>
              <a:off x="1060450" y="3031867"/>
              <a:ext cx="7836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n>
                    <a:solidFill>
                      <a:schemeClr val="accent1">
                        <a:shade val="50000"/>
                        <a:alpha val="70000"/>
                      </a:schemeClr>
                    </a:solidFill>
                  </a:ln>
                  <a:noFill/>
                  <a:latin typeface="+mj-lt"/>
                </a:rPr>
                <a:t>03</a:t>
              </a:r>
              <a:endParaRPr lang="zh-CN" altLang="en-US" sz="2400" dirty="0">
                <a:ln>
                  <a:solidFill>
                    <a:schemeClr val="accent1">
                      <a:shade val="50000"/>
                      <a:alpha val="70000"/>
                    </a:schemeClr>
                  </a:solidFill>
                </a:ln>
                <a:noFill/>
                <a:latin typeface="+mj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4AB4CC7-DCC3-F42E-895B-00A8744855F4}"/>
              </a:ext>
            </a:extLst>
          </p:cNvPr>
          <p:cNvGrpSpPr/>
          <p:nvPr/>
        </p:nvGrpSpPr>
        <p:grpSpPr>
          <a:xfrm>
            <a:off x="839788" y="3087526"/>
            <a:ext cx="2419879" cy="3191405"/>
            <a:chOff x="839788" y="2937933"/>
            <a:chExt cx="2419879" cy="3191405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5F536BF6-8230-8178-203B-C701B555E7C5}"/>
                </a:ext>
              </a:extLst>
            </p:cNvPr>
            <p:cNvSpPr/>
            <p:nvPr/>
          </p:nvSpPr>
          <p:spPr>
            <a:xfrm>
              <a:off x="839788" y="2937933"/>
              <a:ext cx="2419879" cy="3191405"/>
            </a:xfrm>
            <a:prstGeom prst="roundRect">
              <a:avLst>
                <a:gd name="adj" fmla="val 7350"/>
              </a:avLst>
            </a:prstGeom>
            <a:solidFill>
              <a:schemeClr val="bg1"/>
            </a:solidFill>
            <a:ln>
              <a:gradFill>
                <a:gsLst>
                  <a:gs pos="5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D9AF782-2ACC-C547-ED9B-6FE0B537C120}"/>
                </a:ext>
              </a:extLst>
            </p:cNvPr>
            <p:cNvSpPr txBox="1"/>
            <p:nvPr/>
          </p:nvSpPr>
          <p:spPr>
            <a:xfrm>
              <a:off x="1060450" y="3864464"/>
              <a:ext cx="2077852" cy="1982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618BE92-7724-AD7B-F517-BAB037034928}"/>
                </a:ext>
              </a:extLst>
            </p:cNvPr>
            <p:cNvSpPr txBox="1"/>
            <p:nvPr/>
          </p:nvSpPr>
          <p:spPr>
            <a:xfrm>
              <a:off x="1060450" y="3429000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B737D78-0182-8005-7A04-FEF00DB756AC}"/>
                </a:ext>
              </a:extLst>
            </p:cNvPr>
            <p:cNvSpPr txBox="1"/>
            <p:nvPr/>
          </p:nvSpPr>
          <p:spPr>
            <a:xfrm>
              <a:off x="1060450" y="3031867"/>
              <a:ext cx="7836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n>
                    <a:solidFill>
                      <a:schemeClr val="accent1">
                        <a:shade val="50000"/>
                        <a:alpha val="70000"/>
                      </a:schemeClr>
                    </a:solidFill>
                  </a:ln>
                  <a:noFill/>
                  <a:latin typeface="+mj-lt"/>
                </a:rPr>
                <a:t>01</a:t>
              </a:r>
              <a:endParaRPr lang="zh-CN" altLang="en-US" sz="2400" dirty="0">
                <a:ln>
                  <a:solidFill>
                    <a:schemeClr val="accent1">
                      <a:shade val="50000"/>
                      <a:alpha val="70000"/>
                    </a:schemeClr>
                  </a:solidFill>
                </a:ln>
                <a:noFill/>
                <a:latin typeface="+mj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D0B7DAC-BEF2-AFCC-65D3-FECABF2C4F26}"/>
              </a:ext>
            </a:extLst>
          </p:cNvPr>
          <p:cNvGrpSpPr/>
          <p:nvPr/>
        </p:nvGrpSpPr>
        <p:grpSpPr>
          <a:xfrm>
            <a:off x="3533070" y="3087526"/>
            <a:ext cx="2419879" cy="3191405"/>
            <a:chOff x="839788" y="2937933"/>
            <a:chExt cx="2419879" cy="319140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6512EA79-0482-8D56-ABE2-5B929A4CB100}"/>
                </a:ext>
              </a:extLst>
            </p:cNvPr>
            <p:cNvSpPr/>
            <p:nvPr/>
          </p:nvSpPr>
          <p:spPr>
            <a:xfrm>
              <a:off x="839788" y="2937933"/>
              <a:ext cx="2419879" cy="3191405"/>
            </a:xfrm>
            <a:prstGeom prst="roundRect">
              <a:avLst>
                <a:gd name="adj" fmla="val 7350"/>
              </a:avLst>
            </a:prstGeom>
            <a:solidFill>
              <a:schemeClr val="bg1"/>
            </a:solidFill>
            <a:ln>
              <a:gradFill>
                <a:gsLst>
                  <a:gs pos="5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252B030-805A-27CA-0F6E-AF2B06954735}"/>
                </a:ext>
              </a:extLst>
            </p:cNvPr>
            <p:cNvSpPr txBox="1"/>
            <p:nvPr/>
          </p:nvSpPr>
          <p:spPr>
            <a:xfrm>
              <a:off x="1060450" y="3864464"/>
              <a:ext cx="2077852" cy="1982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495AA22-0F30-8CF4-D99C-A64D57E1CE07}"/>
                </a:ext>
              </a:extLst>
            </p:cNvPr>
            <p:cNvSpPr txBox="1"/>
            <p:nvPr/>
          </p:nvSpPr>
          <p:spPr>
            <a:xfrm>
              <a:off x="1060450" y="3429000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8C04A6-A505-50EB-0568-FDE65BED863D}"/>
                </a:ext>
              </a:extLst>
            </p:cNvPr>
            <p:cNvSpPr txBox="1"/>
            <p:nvPr/>
          </p:nvSpPr>
          <p:spPr>
            <a:xfrm>
              <a:off x="1060450" y="3031867"/>
              <a:ext cx="7836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n>
                    <a:solidFill>
                      <a:schemeClr val="accent1">
                        <a:shade val="50000"/>
                        <a:alpha val="70000"/>
                      </a:schemeClr>
                    </a:solidFill>
                  </a:ln>
                  <a:noFill/>
                  <a:latin typeface="+mj-lt"/>
                </a:rPr>
                <a:t>02</a:t>
              </a:r>
              <a:endParaRPr lang="zh-CN" altLang="en-US" sz="2400" dirty="0">
                <a:ln>
                  <a:solidFill>
                    <a:schemeClr val="accent1">
                      <a:shade val="50000"/>
                      <a:alpha val="70000"/>
                    </a:schemeClr>
                  </a:solidFill>
                </a:ln>
                <a:noFill/>
                <a:latin typeface="+mj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D8225F6-2FC1-6187-9E9C-59A5301DECBF}"/>
              </a:ext>
            </a:extLst>
          </p:cNvPr>
          <p:cNvGrpSpPr/>
          <p:nvPr/>
        </p:nvGrpSpPr>
        <p:grpSpPr>
          <a:xfrm>
            <a:off x="8919633" y="3087526"/>
            <a:ext cx="2419879" cy="3191405"/>
            <a:chOff x="839788" y="2937933"/>
            <a:chExt cx="2419879" cy="3191405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93E34C43-2F85-BC43-8D0C-26AEB798E8E4}"/>
                </a:ext>
              </a:extLst>
            </p:cNvPr>
            <p:cNvSpPr/>
            <p:nvPr/>
          </p:nvSpPr>
          <p:spPr>
            <a:xfrm>
              <a:off x="839788" y="2937933"/>
              <a:ext cx="2419879" cy="3191405"/>
            </a:xfrm>
            <a:prstGeom prst="roundRect">
              <a:avLst>
                <a:gd name="adj" fmla="val 7350"/>
              </a:avLst>
            </a:prstGeom>
            <a:solidFill>
              <a:schemeClr val="bg1"/>
            </a:solidFill>
            <a:ln>
              <a:gradFill>
                <a:gsLst>
                  <a:gs pos="52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  <a:effectLst>
              <a:outerShdw blurRad="190500" sx="102000" sy="102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06F2849-B9D1-4613-0522-E2903207931C}"/>
                </a:ext>
              </a:extLst>
            </p:cNvPr>
            <p:cNvSpPr txBox="1"/>
            <p:nvPr/>
          </p:nvSpPr>
          <p:spPr>
            <a:xfrm>
              <a:off x="1060450" y="3864464"/>
              <a:ext cx="2077852" cy="19825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/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5680E02-18BA-DA46-8EE6-85782E9A4E71}"/>
                </a:ext>
              </a:extLst>
            </p:cNvPr>
            <p:cNvSpPr txBox="1"/>
            <p:nvPr/>
          </p:nvSpPr>
          <p:spPr>
            <a:xfrm>
              <a:off x="1060450" y="3429000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10294C0-67C7-E93D-C903-0899DD00C192}"/>
                </a:ext>
              </a:extLst>
            </p:cNvPr>
            <p:cNvSpPr txBox="1"/>
            <p:nvPr/>
          </p:nvSpPr>
          <p:spPr>
            <a:xfrm>
              <a:off x="1060450" y="3031867"/>
              <a:ext cx="7836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n>
                    <a:solidFill>
                      <a:schemeClr val="accent1">
                        <a:shade val="50000"/>
                        <a:alpha val="70000"/>
                      </a:schemeClr>
                    </a:solidFill>
                  </a:ln>
                  <a:noFill/>
                  <a:latin typeface="+mj-lt"/>
                </a:rPr>
                <a:t>04</a:t>
              </a:r>
              <a:endParaRPr lang="zh-CN" altLang="en-US" sz="2400" dirty="0">
                <a:ln>
                  <a:solidFill>
                    <a:schemeClr val="accent1">
                      <a:shade val="50000"/>
                      <a:alpha val="70000"/>
                    </a:schemeClr>
                  </a:solidFill>
                </a:ln>
                <a:noFill/>
                <a:latin typeface="+mj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DFAD59D-0047-0122-861F-EB88CB2FCE4B}"/>
              </a:ext>
            </a:extLst>
          </p:cNvPr>
          <p:cNvGrpSpPr/>
          <p:nvPr/>
        </p:nvGrpSpPr>
        <p:grpSpPr>
          <a:xfrm>
            <a:off x="759355" y="1565204"/>
            <a:ext cx="10512425" cy="1137644"/>
            <a:chOff x="759355" y="1565204"/>
            <a:chExt cx="10512425" cy="1137644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8BA7F4F-C131-8080-2E99-81E12F1C83B0}"/>
                </a:ext>
              </a:extLst>
            </p:cNvPr>
            <p:cNvSpPr txBox="1"/>
            <p:nvPr/>
          </p:nvSpPr>
          <p:spPr>
            <a:xfrm>
              <a:off x="759355" y="2000668"/>
              <a:ext cx="10512425" cy="7021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单击此处输入你的正文，文字是您思想的提炼，为了最终演示发布的良好效果，请尽量言简意赅的阐述观点</a:t>
              </a:r>
              <a:r>
                <a:rPr lang="en-US" altLang="zh-CN" sz="1600" dirty="0">
                  <a:solidFill>
                    <a:schemeClr val="bg1"/>
                  </a:solidFill>
                </a:rPr>
                <a:t>;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单击此处输入你的正文，文字是您思想的提炼，为了最终演示发布的良好效果，请尽量言简意赅的阐述观点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3E0311D-8E19-C0F7-F56A-29DEAC5B57D7}"/>
                </a:ext>
              </a:extLst>
            </p:cNvPr>
            <p:cNvSpPr txBox="1"/>
            <p:nvPr/>
          </p:nvSpPr>
          <p:spPr>
            <a:xfrm>
              <a:off x="759355" y="1565204"/>
              <a:ext cx="1651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+mj-ea"/>
                  <a:ea typeface="+mj-ea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56423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heme/theme1.xml><?xml version="1.0" encoding="utf-8"?>
<a:theme xmlns:a="http://schemas.openxmlformats.org/drawingml/2006/main" name="51PPT模板网">
  <a:themeElements>
    <a:clrScheme name="01-单绿色-旁门左道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52B043"/>
      </a:accent1>
      <a:accent2>
        <a:srgbClr val="D8D8D8"/>
      </a:accent2>
      <a:accent3>
        <a:srgbClr val="BFBFBF"/>
      </a:accent3>
      <a:accent4>
        <a:srgbClr val="A5A5A5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字体搭配02-旁门左道">
      <a:majorFont>
        <a:latin typeface="OPPOSans M"/>
        <a:ea typeface="OPPOSans M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</TotalTime>
  <Words>1652</Words>
  <Application>Microsoft Office PowerPoint</Application>
  <PresentationFormat>宽屏</PresentationFormat>
  <Paragraphs>164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Wingdings</vt:lpstr>
      <vt:lpstr>51PPT模板网</vt:lpstr>
      <vt:lpstr>Office 主题​​</vt:lpstr>
      <vt:lpstr>论文答辩开题报告PPT模板</vt:lpstr>
      <vt:lpstr>目录</vt:lpstr>
      <vt:lpstr>01</vt:lpstr>
      <vt:lpstr>论文选题背景</vt:lpstr>
      <vt:lpstr>论文选题背景</vt:lpstr>
      <vt:lpstr>论文选题背景</vt:lpstr>
      <vt:lpstr>02</vt:lpstr>
      <vt:lpstr>课题研究过程</vt:lpstr>
      <vt:lpstr>课题研究过程</vt:lpstr>
      <vt:lpstr>课题研究过程</vt:lpstr>
      <vt:lpstr>03</vt:lpstr>
      <vt:lpstr>研究成果运用</vt:lpstr>
      <vt:lpstr>研究成果运用</vt:lpstr>
      <vt:lpstr>研究成果运用</vt:lpstr>
      <vt:lpstr>04</vt:lpstr>
      <vt:lpstr>课题归纳总结</vt:lpstr>
      <vt:lpstr>课题归纳总结</vt:lpstr>
      <vt:lpstr>课题归纳总结</vt:lpstr>
      <vt:lpstr>感谢聆听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绿色清新简约学术风毕业答辩ppt模板</dc:title>
  <dc:creator>杜子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214</cp:revision>
  <dcterms:created xsi:type="dcterms:W3CDTF">2023-05-10T03:35:32Z</dcterms:created>
  <dcterms:modified xsi:type="dcterms:W3CDTF">2023-07-05T02:29:43Z</dcterms:modified>
</cp:coreProperties>
</file>