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6B4"/>
    <a:srgbClr val="00A7E2"/>
    <a:srgbClr val="729F53"/>
    <a:srgbClr val="677E9D"/>
    <a:srgbClr val="405B7A"/>
    <a:srgbClr val="7B90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6357" autoAdjust="0"/>
  </p:normalViewPr>
  <p:slideViewPr>
    <p:cSldViewPr snapToGrid="0" showGuides="1">
      <p:cViewPr varScale="1">
        <p:scale>
          <a:sx n="81" d="100"/>
          <a:sy n="81" d="100"/>
        </p:scale>
        <p:origin x="414" y="60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F13E6-E180-4406-9E22-A2149E179E7E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3FA81-4ECC-42D5-9B27-038946679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30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3FA81-4ECC-42D5-9B27-0389466791D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671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3FA81-4ECC-42D5-9B27-0389466791D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10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3FA81-4ECC-42D5-9B27-0389466791D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72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人站在海中&#10;&#10;描述已自动生成">
            <a:extLst>
              <a:ext uri="{FF2B5EF4-FFF2-40B4-BE49-F238E27FC236}">
                <a16:creationId xmlns:a16="http://schemas.microsoft.com/office/drawing/2014/main" id="{09FDE3F3-D66F-ED5F-33E7-21897DC22538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alphaModFix amt="7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6E4E7D59-C118-3A93-7647-FCB76B9163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726"/>
          <a:stretch/>
        </p:blipFill>
        <p:spPr>
          <a:xfrm>
            <a:off x="1791" y="3027561"/>
            <a:ext cx="12188419" cy="503935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6A54817-0BC2-D6E0-F6DC-AE9CC914B481}"/>
              </a:ext>
            </a:extLst>
          </p:cNvPr>
          <p:cNvSpPr/>
          <p:nvPr userDrawn="1"/>
        </p:nvSpPr>
        <p:spPr>
          <a:xfrm>
            <a:off x="36792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102144F-174E-CA9E-70CE-B4284096DDED}"/>
              </a:ext>
            </a:extLst>
          </p:cNvPr>
          <p:cNvSpPr/>
          <p:nvPr userDrawn="1"/>
        </p:nvSpPr>
        <p:spPr>
          <a:xfrm>
            <a:off x="-2162569" y="2741209"/>
            <a:ext cx="6825808" cy="2961596"/>
          </a:xfrm>
          <a:prstGeom prst="rect">
            <a:avLst/>
          </a:prstGeom>
          <a:blipFill dpi="0" rotWithShape="1">
            <a:blip r:embed="rId5">
              <a:alphaModFix amt="79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4CFD26B-561D-61B3-A7FF-10191A54F51C}"/>
              </a:ext>
            </a:extLst>
          </p:cNvPr>
          <p:cNvSpPr/>
          <p:nvPr userDrawn="1"/>
        </p:nvSpPr>
        <p:spPr>
          <a:xfrm>
            <a:off x="5032216" y="2411633"/>
            <a:ext cx="6825808" cy="2961596"/>
          </a:xfrm>
          <a:prstGeom prst="rect">
            <a:avLst/>
          </a:prstGeom>
          <a:blipFill dpi="0" rotWithShape="1">
            <a:blip r:embed="rId5">
              <a:alphaModFix amt="79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13" name="图片 12" descr="建筑的设计&#10;&#10;描述已自动生成">
            <a:extLst>
              <a:ext uri="{FF2B5EF4-FFF2-40B4-BE49-F238E27FC236}">
                <a16:creationId xmlns:a16="http://schemas.microsoft.com/office/drawing/2014/main" id="{DA70E265-3281-E285-A43F-BCB9CE01C9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020"/>
          <a:stretch/>
        </p:blipFill>
        <p:spPr>
          <a:xfrm>
            <a:off x="-714737" y="2032961"/>
            <a:ext cx="13621474" cy="6051550"/>
          </a:xfrm>
          <a:prstGeom prst="rect">
            <a:avLst/>
          </a:prstGeom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FB3479C-6164-A924-A54E-299C39273EE2}"/>
              </a:ext>
            </a:extLst>
          </p:cNvPr>
          <p:cNvSpPr/>
          <p:nvPr userDrawn="1"/>
        </p:nvSpPr>
        <p:spPr>
          <a:xfrm>
            <a:off x="4349074" y="3674965"/>
            <a:ext cx="3702433" cy="4287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70C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20C8FA3-3B59-5593-9464-C0E66E61CEA7}"/>
              </a:ext>
            </a:extLst>
          </p:cNvPr>
          <p:cNvCxnSpPr/>
          <p:nvPr userDrawn="1"/>
        </p:nvCxnSpPr>
        <p:spPr>
          <a:xfrm>
            <a:off x="8174736" y="3901440"/>
            <a:ext cx="1603248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0C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247DD3C-85BF-5C7A-470D-9F4E5AA6081A}"/>
              </a:ext>
            </a:extLst>
          </p:cNvPr>
          <p:cNvCxnSpPr>
            <a:cxnSpLocks/>
          </p:cNvCxnSpPr>
          <p:nvPr userDrawn="1"/>
        </p:nvCxnSpPr>
        <p:spPr>
          <a:xfrm flipH="1">
            <a:off x="2632044" y="3901440"/>
            <a:ext cx="1603248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0C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 descr="文本&#10;&#10;描述已自动生成">
            <a:extLst>
              <a:ext uri="{FF2B5EF4-FFF2-40B4-BE49-F238E27FC236}">
                <a16:creationId xmlns:a16="http://schemas.microsoft.com/office/drawing/2014/main" id="{4E8F30AD-1C32-FA13-1137-DDF5B8E8BE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5689" y="411207"/>
            <a:ext cx="2204646" cy="55979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FA6FE211-69EE-78B8-3EB7-2DBC731A5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7386" y="1335568"/>
            <a:ext cx="6825808" cy="2387600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DF6349F-7FBF-4A35-D7AE-AC5C25F90E68}"/>
              </a:ext>
            </a:extLst>
          </p:cNvPr>
          <p:cNvSpPr/>
          <p:nvPr userDrawn="1"/>
        </p:nvSpPr>
        <p:spPr>
          <a:xfrm>
            <a:off x="7242044" y="3304328"/>
            <a:ext cx="6825808" cy="2961596"/>
          </a:xfrm>
          <a:prstGeom prst="rect">
            <a:avLst/>
          </a:prstGeom>
          <a:blipFill dpi="0" rotWithShape="1">
            <a:blip r:embed="rId5">
              <a:alphaModFix amt="79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25881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人站在海中&#10;&#10;描述已自动生成">
            <a:extLst>
              <a:ext uri="{FF2B5EF4-FFF2-40B4-BE49-F238E27FC236}">
                <a16:creationId xmlns:a16="http://schemas.microsoft.com/office/drawing/2014/main" id="{DE495032-6BBD-A233-F70B-A96905E71CA8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alphaModFix amt="7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4E8C6A5-ED05-0DA1-579D-B2DD7854EB8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F90DF2-9DC2-7D18-4284-49C385DAE982}"/>
              </a:ext>
            </a:extLst>
          </p:cNvPr>
          <p:cNvSpPr/>
          <p:nvPr userDrawn="1"/>
        </p:nvSpPr>
        <p:spPr>
          <a:xfrm>
            <a:off x="-540098" y="-657810"/>
            <a:ext cx="6825808" cy="2961596"/>
          </a:xfrm>
          <a:prstGeom prst="rect">
            <a:avLst/>
          </a:prstGeom>
          <a:blipFill dpi="0" rotWithShape="1">
            <a:blip r:embed="rId4">
              <a:alphaModFix amt="79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10" name="图片 9" descr="文本&#10;&#10;描述已自动生成">
            <a:extLst>
              <a:ext uri="{FF2B5EF4-FFF2-40B4-BE49-F238E27FC236}">
                <a16:creationId xmlns:a16="http://schemas.microsoft.com/office/drawing/2014/main" id="{C72B7605-2F10-DBAD-45D2-C0EE2E1217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5689" y="411207"/>
            <a:ext cx="2204646" cy="559796"/>
          </a:xfrm>
          <a:prstGeom prst="rect">
            <a:avLst/>
          </a:prstGeom>
        </p:spPr>
      </p:pic>
      <p:pic>
        <p:nvPicPr>
          <p:cNvPr id="11" name="图片 10" descr="建筑的摆设布局&#10;&#10;描述已自动生成">
            <a:extLst>
              <a:ext uri="{FF2B5EF4-FFF2-40B4-BE49-F238E27FC236}">
                <a16:creationId xmlns:a16="http://schemas.microsoft.com/office/drawing/2014/main" id="{1555A6E8-50DA-A629-DD14-953FC038F0E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47658"/>
            <a:ext cx="12192000" cy="401034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D7054CF-906E-4B8B-08CD-DCF0D3F89D3D}"/>
              </a:ext>
            </a:extLst>
          </p:cNvPr>
          <p:cNvSpPr txBox="1"/>
          <p:nvPr userDrawn="1"/>
        </p:nvSpPr>
        <p:spPr>
          <a:xfrm>
            <a:off x="1579851" y="1450527"/>
            <a:ext cx="677108" cy="2503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solidFill>
                  <a:srgbClr val="0070C0">
                    <a:alpha val="42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CONTENT</a:t>
            </a:r>
            <a:endParaRPr lang="zh-CN" altLang="en-US" sz="3200" dirty="0">
              <a:solidFill>
                <a:srgbClr val="0070C0">
                  <a:alpha val="42000"/>
                </a:srgb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F8BF88D1-7390-BA1F-B924-7F1A58F1214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06455" y="891518"/>
            <a:ext cx="1682642" cy="23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35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人站在海中&#10;&#10;描述已自动生成">
            <a:extLst>
              <a:ext uri="{FF2B5EF4-FFF2-40B4-BE49-F238E27FC236}">
                <a16:creationId xmlns:a16="http://schemas.microsoft.com/office/drawing/2014/main" id="{D3E59275-7553-7636-16C8-83325FA1D65C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alphaModFix amt="7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47CDED2-4600-994D-38D3-47FF6DD9FE37}"/>
              </a:ext>
            </a:extLst>
          </p:cNvPr>
          <p:cNvSpPr/>
          <p:nvPr userDrawn="1"/>
        </p:nvSpPr>
        <p:spPr>
          <a:xfrm>
            <a:off x="36792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 descr="建筑与房屋的城市空拍图&#10;&#10;描述已自动生成">
            <a:extLst>
              <a:ext uri="{FF2B5EF4-FFF2-40B4-BE49-F238E27FC236}">
                <a16:creationId xmlns:a16="http://schemas.microsoft.com/office/drawing/2014/main" id="{5CDCEF47-0A42-0589-653C-A29136C1648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80337"/>
            <a:ext cx="12265584" cy="642026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28E4D87-1712-2D50-0F26-9331723782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E4B9F4C-0535-8231-754C-81202D616124}"/>
              </a:ext>
            </a:extLst>
          </p:cNvPr>
          <p:cNvSpPr/>
          <p:nvPr userDrawn="1"/>
        </p:nvSpPr>
        <p:spPr>
          <a:xfrm rot="16200000">
            <a:off x="5899286" y="-627829"/>
            <a:ext cx="2353641" cy="7147707"/>
          </a:xfrm>
          <a:prstGeom prst="rect">
            <a:avLst/>
          </a:prstGeom>
          <a:solidFill>
            <a:srgbClr val="0070C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1A537CC-8CEB-18C1-EF31-6F9E32E68608}"/>
              </a:ext>
            </a:extLst>
          </p:cNvPr>
          <p:cNvCxnSpPr>
            <a:cxnSpLocks/>
          </p:cNvCxnSpPr>
          <p:nvPr userDrawn="1"/>
        </p:nvCxnSpPr>
        <p:spPr>
          <a:xfrm>
            <a:off x="5704441" y="3394701"/>
            <a:ext cx="76883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文本&#10;&#10;描述已自动生成">
            <a:extLst>
              <a:ext uri="{FF2B5EF4-FFF2-40B4-BE49-F238E27FC236}">
                <a16:creationId xmlns:a16="http://schemas.microsoft.com/office/drawing/2014/main" id="{C7133181-DA09-7F28-960B-DC0525A4CA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5689" y="411207"/>
            <a:ext cx="2204646" cy="55979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4B533BE-1818-AF63-B867-210250E3542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57654" y="1769204"/>
            <a:ext cx="2615473" cy="2353641"/>
          </a:xfrm>
          <a:custGeom>
            <a:avLst/>
            <a:gdLst>
              <a:gd name="connsiteX0" fmla="*/ 0 w 2615473"/>
              <a:gd name="connsiteY0" fmla="*/ 0 h 2353641"/>
              <a:gd name="connsiteX1" fmla="*/ 2615473 w 2615473"/>
              <a:gd name="connsiteY1" fmla="*/ 0 h 2353641"/>
              <a:gd name="connsiteX2" fmla="*/ 2615473 w 2615473"/>
              <a:gd name="connsiteY2" fmla="*/ 2353641 h 2353641"/>
              <a:gd name="connsiteX3" fmla="*/ 0 w 2615473"/>
              <a:gd name="connsiteY3" fmla="*/ 2353641 h 235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5473" h="2353641">
                <a:moveTo>
                  <a:pt x="0" y="0"/>
                </a:moveTo>
                <a:lnTo>
                  <a:pt x="2615473" y="0"/>
                </a:lnTo>
                <a:lnTo>
                  <a:pt x="2615473" y="2353641"/>
                </a:lnTo>
                <a:lnTo>
                  <a:pt x="0" y="2353641"/>
                </a:lnTo>
                <a:close/>
              </a:path>
            </a:pathLst>
          </a:cu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F1465FF-DE5C-F3BA-0A21-3BB8302080FD}"/>
              </a:ext>
            </a:extLst>
          </p:cNvPr>
          <p:cNvSpPr/>
          <p:nvPr userDrawn="1"/>
        </p:nvSpPr>
        <p:spPr>
          <a:xfrm rot="16200000">
            <a:off x="2288569" y="1638286"/>
            <a:ext cx="2353641" cy="2615473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solidFill>
              <a:schemeClr val="accent1">
                <a:alpha val="8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8E8CE12-2BC2-F9A2-235C-0B8DB62C7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3125" y="2305277"/>
            <a:ext cx="6148117" cy="1176821"/>
          </a:xfrm>
        </p:spPr>
        <p:txBody>
          <a:bodyPr anchor="b">
            <a:normAutofit/>
          </a:bodyPr>
          <a:lstStyle>
            <a:lvl1pPr>
              <a:defRPr sz="72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</a:t>
            </a:r>
          </a:p>
        </p:txBody>
      </p:sp>
    </p:spTree>
    <p:extLst>
      <p:ext uri="{BB962C8B-B14F-4D97-AF65-F5344CB8AC3E}">
        <p14:creationId xmlns:p14="http://schemas.microsoft.com/office/powerpoint/2010/main" val="2253048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0BE2CE-50B1-3277-55E7-F7E9C10DE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652" y="411950"/>
            <a:ext cx="4548566" cy="624523"/>
          </a:xfrm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F735542-B406-393F-782B-EE91415CE8B3}"/>
              </a:ext>
            </a:extLst>
          </p:cNvPr>
          <p:cNvGrpSpPr/>
          <p:nvPr userDrawn="1"/>
        </p:nvGrpSpPr>
        <p:grpSpPr>
          <a:xfrm>
            <a:off x="0" y="0"/>
            <a:ext cx="12228792" cy="6858000"/>
            <a:chOff x="0" y="0"/>
            <a:chExt cx="12228792" cy="68580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39E2104-0A37-F725-5BBA-4AE1DCF5DD7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2">
                <a:alphaModFix amt="16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253243F-988B-3509-8C00-442B4808C67B}"/>
                </a:ext>
              </a:extLst>
            </p:cNvPr>
            <p:cNvSpPr/>
            <p:nvPr/>
          </p:nvSpPr>
          <p:spPr>
            <a:xfrm flipV="1">
              <a:off x="36792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4000"/>
                  </a:scheme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" name="图片 8" descr="文本&#10;&#10;描述已自动生成">
            <a:extLst>
              <a:ext uri="{FF2B5EF4-FFF2-40B4-BE49-F238E27FC236}">
                <a16:creationId xmlns:a16="http://schemas.microsoft.com/office/drawing/2014/main" id="{B68C1140-923F-18F8-40A4-AACC17B1F6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5689" y="411207"/>
            <a:ext cx="2204646" cy="559796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58D766C-A076-90A8-5275-7B29F08AFB46}"/>
              </a:ext>
            </a:extLst>
          </p:cNvPr>
          <p:cNvGrpSpPr/>
          <p:nvPr userDrawn="1"/>
        </p:nvGrpSpPr>
        <p:grpSpPr>
          <a:xfrm>
            <a:off x="526774" y="534427"/>
            <a:ext cx="410878" cy="349933"/>
            <a:chOff x="545177" y="411207"/>
            <a:chExt cx="410878" cy="34993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6AEADC7B-0E1D-904F-49A6-06B3BBF9DADE}"/>
                </a:ext>
              </a:extLst>
            </p:cNvPr>
            <p:cNvSpPr/>
            <p:nvPr/>
          </p:nvSpPr>
          <p:spPr>
            <a:xfrm>
              <a:off x="545177" y="411207"/>
              <a:ext cx="259828" cy="349933"/>
            </a:xfrm>
            <a:prstGeom prst="roundRect">
              <a:avLst>
                <a:gd name="adj" fmla="val 8355"/>
              </a:avLst>
            </a:pr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5000"/>
                </a:lnSpc>
              </a:pPr>
              <a:endParaRPr lang="zh-CN" altLang="en-US" sz="3200" spc="300">
                <a:gradFill>
                  <a:gsLst>
                    <a:gs pos="95000">
                      <a:srgbClr val="F1E39F"/>
                    </a:gs>
                    <a:gs pos="60000">
                      <a:srgbClr val="F7EBC8">
                        <a:lumMod val="25000"/>
                        <a:lumOff val="75000"/>
                      </a:srgbClr>
                    </a:gs>
                    <a:gs pos="30000">
                      <a:srgbClr val="F4E8B6">
                        <a:lumMod val="40000"/>
                        <a:lumOff val="60000"/>
                      </a:srgbClr>
                    </a:gs>
                    <a:gs pos="0">
                      <a:srgbClr val="F7EBC8"/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A858D607-7909-9DA8-411D-CBC4BD5DBAED}"/>
                </a:ext>
              </a:extLst>
            </p:cNvPr>
            <p:cNvSpPr/>
            <p:nvPr/>
          </p:nvSpPr>
          <p:spPr>
            <a:xfrm>
              <a:off x="888397" y="411207"/>
              <a:ext cx="67658" cy="349933"/>
            </a:xfrm>
            <a:prstGeom prst="roundRect">
              <a:avLst>
                <a:gd name="adj" fmla="val 49688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5537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人站在海中&#10;&#10;描述已自动生成">
            <a:extLst>
              <a:ext uri="{FF2B5EF4-FFF2-40B4-BE49-F238E27FC236}">
                <a16:creationId xmlns:a16="http://schemas.microsoft.com/office/drawing/2014/main" id="{40EDFB38-8085-C025-60C7-CEFA073BC9B8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alphaModFix amt="7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8EC46E-E002-D00F-F2E0-45A4F67975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726"/>
          <a:stretch/>
        </p:blipFill>
        <p:spPr>
          <a:xfrm>
            <a:off x="1791" y="3009922"/>
            <a:ext cx="12188419" cy="503935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7FE317A-B092-D16F-A734-A070DAF74D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Regular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8AE1B01-0129-DB30-6E86-5D47DCC5D85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0955" y="3901440"/>
            <a:ext cx="4688009" cy="2170007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37AB9AF-939C-7DD2-745E-C526B202DCD7}"/>
              </a:ext>
            </a:extLst>
          </p:cNvPr>
          <p:cNvSpPr/>
          <p:nvPr userDrawn="1"/>
        </p:nvSpPr>
        <p:spPr>
          <a:xfrm rot="10800000">
            <a:off x="0" y="1"/>
            <a:ext cx="6825808" cy="2961596"/>
          </a:xfrm>
          <a:prstGeom prst="rect">
            <a:avLst/>
          </a:prstGeom>
          <a:blipFill dpi="0" rotWithShape="1">
            <a:blip r:embed="rId6">
              <a:alphaModFix amt="79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FC09DA9-387A-E37A-F2DF-2AA678F90CEC}"/>
              </a:ext>
            </a:extLst>
          </p:cNvPr>
          <p:cNvSpPr/>
          <p:nvPr userDrawn="1"/>
        </p:nvSpPr>
        <p:spPr>
          <a:xfrm>
            <a:off x="4384076" y="3674965"/>
            <a:ext cx="3702433" cy="4287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31C2C96-7129-4860-2E37-958F2D472764}"/>
              </a:ext>
            </a:extLst>
          </p:cNvPr>
          <p:cNvCxnSpPr/>
          <p:nvPr userDrawn="1"/>
        </p:nvCxnSpPr>
        <p:spPr>
          <a:xfrm>
            <a:off x="8209738" y="3901440"/>
            <a:ext cx="1603248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0C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37D384B-31C9-BBBE-7FFD-CEC22EF8CB2B}"/>
              </a:ext>
            </a:extLst>
          </p:cNvPr>
          <p:cNvCxnSpPr>
            <a:cxnSpLocks/>
          </p:cNvCxnSpPr>
          <p:nvPr userDrawn="1"/>
        </p:nvCxnSpPr>
        <p:spPr>
          <a:xfrm flipH="1">
            <a:off x="2667046" y="3901440"/>
            <a:ext cx="1603248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0C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文本&#10;&#10;描述已自动生成">
            <a:extLst>
              <a:ext uri="{FF2B5EF4-FFF2-40B4-BE49-F238E27FC236}">
                <a16:creationId xmlns:a16="http://schemas.microsoft.com/office/drawing/2014/main" id="{5F4F1026-BD6E-3B26-0E3E-EDD9E87F27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5689" y="411207"/>
            <a:ext cx="2204646" cy="5597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4DA0CEC-59E6-468E-9632-7FEDC78F2E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75" y="3683738"/>
            <a:ext cx="4688009" cy="2170007"/>
          </a:xfrm>
          <a:prstGeom prst="rect">
            <a:avLst/>
          </a:prstGeom>
        </p:spPr>
      </p:pic>
      <p:pic>
        <p:nvPicPr>
          <p:cNvPr id="11" name="图片 10" descr="建筑的设计&#10;&#10;描述已自动生成">
            <a:extLst>
              <a:ext uri="{FF2B5EF4-FFF2-40B4-BE49-F238E27FC236}">
                <a16:creationId xmlns:a16="http://schemas.microsoft.com/office/drawing/2014/main" id="{D708A691-E266-A648-F07E-BF618BC2CE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020"/>
          <a:stretch/>
        </p:blipFill>
        <p:spPr>
          <a:xfrm>
            <a:off x="-714737" y="2015322"/>
            <a:ext cx="13621474" cy="60515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E35E8B-4482-4D38-BB12-1F652A11A23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01806" y="2419478"/>
            <a:ext cx="6854577" cy="317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880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957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E0AF37D7-8968-EB7C-3759-63D377EF1420}"/>
              </a:ext>
            </a:extLst>
          </p:cNvPr>
          <p:cNvCxnSpPr>
            <a:cxnSpLocks/>
          </p:cNvCxnSpPr>
          <p:nvPr userDrawn="1"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70B775A0-6778-0C50-3A16-88A353C5CA04}"/>
              </a:ext>
            </a:extLst>
          </p:cNvPr>
          <p:cNvGrpSpPr/>
          <p:nvPr userDrawn="1"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3" name="Teardrop 15">
              <a:extLst>
                <a:ext uri="{FF2B5EF4-FFF2-40B4-BE49-F238E27FC236}">
                  <a16:creationId xmlns:a16="http://schemas.microsoft.com/office/drawing/2014/main" id="{52483D9C-BDFC-B582-A1FB-2AB952FD593A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4" name="Oval 16">
              <a:extLst>
                <a:ext uri="{FF2B5EF4-FFF2-40B4-BE49-F238E27FC236}">
                  <a16:creationId xmlns:a16="http://schemas.microsoft.com/office/drawing/2014/main" id="{30B696E4-5146-FA9A-C864-8AF32D79661B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C57882D9-CEA0-DCB9-9811-A475BAE85F76}"/>
              </a:ext>
            </a:extLst>
          </p:cNvPr>
          <p:cNvGrpSpPr/>
          <p:nvPr userDrawn="1"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6" name="Teardrop 15">
              <a:extLst>
                <a:ext uri="{FF2B5EF4-FFF2-40B4-BE49-F238E27FC236}">
                  <a16:creationId xmlns:a16="http://schemas.microsoft.com/office/drawing/2014/main" id="{27CB11A7-4B8E-B8DA-24D7-10F54781D322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7" name="Oval 16">
              <a:extLst>
                <a:ext uri="{FF2B5EF4-FFF2-40B4-BE49-F238E27FC236}">
                  <a16:creationId xmlns:a16="http://schemas.microsoft.com/office/drawing/2014/main" id="{459005BA-38CD-42EA-1557-74215031E3BA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D1D8E4E5-2B20-B33C-B517-1852105A6342}"/>
              </a:ext>
            </a:extLst>
          </p:cNvPr>
          <p:cNvGrpSpPr/>
          <p:nvPr userDrawn="1"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19" name="Teardrop 15">
              <a:extLst>
                <a:ext uri="{FF2B5EF4-FFF2-40B4-BE49-F238E27FC236}">
                  <a16:creationId xmlns:a16="http://schemas.microsoft.com/office/drawing/2014/main" id="{830BA3F4-8CFE-FFF6-B34D-1112C7419BB1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0" name="Oval 16">
              <a:extLst>
                <a:ext uri="{FF2B5EF4-FFF2-40B4-BE49-F238E27FC236}">
                  <a16:creationId xmlns:a16="http://schemas.microsoft.com/office/drawing/2014/main" id="{144D46FD-06A6-8E5F-6B00-F1D6F026577E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82BDC581-6ED6-814B-DC7C-8F8DE0EB0970}"/>
              </a:ext>
            </a:extLst>
          </p:cNvPr>
          <p:cNvSpPr txBox="1"/>
          <p:nvPr userDrawn="1"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美卷卷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BAF88E4E-F623-EA10-2789-8F25835797B3}"/>
              </a:ext>
            </a:extLst>
          </p:cNvPr>
          <p:cNvSpPr txBox="1"/>
          <p:nvPr userDrawn="1"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JUAN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JUAN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 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E84AFBCB-002D-3A86-F3CE-F6603DD99950}"/>
              </a:ext>
            </a:extLst>
          </p:cNvPr>
          <p:cNvSpPr txBox="1"/>
          <p:nvPr userDrawn="1"/>
        </p:nvSpPr>
        <p:spPr>
          <a:xfrm>
            <a:off x="5918615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艾迪鹅第五期实战班学员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40A7DEE4-45E5-82F1-6411-90E2C0477842}"/>
              </a:ext>
            </a:extLst>
          </p:cNvPr>
          <p:cNvSpPr txBox="1"/>
          <p:nvPr userDrawn="1"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资深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定制设计师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005A2361-5E98-12D9-C765-519CA8950E85}"/>
              </a:ext>
            </a:extLst>
          </p:cNvPr>
          <p:cNvSpPr txBox="1"/>
          <p:nvPr userDrawn="1"/>
        </p:nvSpPr>
        <p:spPr>
          <a:xfrm>
            <a:off x="5918614" y="1995051"/>
            <a:ext cx="2954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有需求欢迎微信交流学习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6D12C731-AFEB-1A4F-851E-8F18879939C2}"/>
              </a:ext>
            </a:extLst>
          </p:cNvPr>
          <p:cNvSpPr txBox="1"/>
          <p:nvPr userDrawn="1"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: lll000920822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05EC54FB-6CEF-D2B9-AA3D-C5C38352B342}"/>
              </a:ext>
            </a:extLst>
          </p:cNvPr>
          <p:cNvGrpSpPr/>
          <p:nvPr userDrawn="1"/>
        </p:nvGrpSpPr>
        <p:grpSpPr>
          <a:xfrm>
            <a:off x="2906867" y="619427"/>
            <a:ext cx="2009205" cy="1986058"/>
            <a:chOff x="2906867" y="619427"/>
            <a:chExt cx="2009205" cy="1986058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FE5CF634-159C-0817-90BE-DC4942F0FF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00514" y="691585"/>
              <a:ext cx="1821910" cy="1821910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1E2E38BB-D82B-4923-2AFF-EFDAD4AB913D}"/>
                </a:ext>
              </a:extLst>
            </p:cNvPr>
            <p:cNvSpPr/>
            <p:nvPr/>
          </p:nvSpPr>
          <p:spPr>
            <a:xfrm>
              <a:off x="3000514" y="691585"/>
              <a:ext cx="1821910" cy="182191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2CB4335A-BC8A-EAA7-8F87-F6B7ECD9757D}"/>
                </a:ext>
              </a:extLst>
            </p:cNvPr>
            <p:cNvGrpSpPr/>
            <p:nvPr/>
          </p:nvGrpSpPr>
          <p:grpSpPr>
            <a:xfrm>
              <a:off x="2906867" y="619427"/>
              <a:ext cx="2009205" cy="1986058"/>
              <a:chOff x="2906867" y="3508800"/>
              <a:chExt cx="2009205" cy="1986058"/>
            </a:xfrm>
          </p:grpSpPr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AB307F30-67C8-5F2E-8A57-AE9DA4FEC2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798EF7CF-D59E-41A0-D404-4E05446A01A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B294377A-A20C-E707-29F0-36661CA98D8F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4E1B95E2-6F4F-AFB1-623D-B6BEB23261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A57A1A4D-8A7A-0153-2489-CEACDB8864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77C342B2-297D-BE76-B9E8-2FADEB35D6E2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0450FC01-7CEC-37E8-58E9-A4DB5F90D2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C60C5D1F-7F74-27B4-E5EF-989F9ED871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615D0371-1DCE-C7C1-D311-E8DD662E0315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7A6F9F42-C4E9-17E0-9F6C-9C1FA31BD3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F5455DAB-9CE3-3AFA-6612-A9745546B9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31" name="图片 130">
              <a:extLst>
                <a:ext uri="{FF2B5EF4-FFF2-40B4-BE49-F238E27FC236}">
                  <a16:creationId xmlns:a16="http://schemas.microsoft.com/office/drawing/2014/main" id="{FD1FD121-AA77-E195-D024-2FEDF21AE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918" y="691358"/>
              <a:ext cx="1821910" cy="182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0130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79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FFE71D0-E63A-28EF-20E0-EBB0AA9F0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DDA40D-26D2-D742-5DAE-515EFCC26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0F29B2-AE5C-5C4B-11AA-850BF252F6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3AF85-5B06-435B-B24C-75B05A90E045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05DE19-713C-4FF8-054B-99FD96934A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2F0979-E5D1-783D-B28A-3FBEAB464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865C2-C554-4F73-99BD-22AC6491D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62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64" r:id="rId7"/>
    <p:sldLayoutId id="214748366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7" Type="http://schemas.openxmlformats.org/officeDocument/2006/relationships/image" Target="../media/image30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>
            <a:extLst>
              <a:ext uri="{FF2B5EF4-FFF2-40B4-BE49-F238E27FC236}">
                <a16:creationId xmlns:a16="http://schemas.microsoft.com/office/drawing/2014/main" id="{DE762091-3FBB-67AA-D369-5955E4F4C0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726"/>
          <a:stretch/>
        </p:blipFill>
        <p:spPr>
          <a:xfrm>
            <a:off x="-33211" y="3009922"/>
            <a:ext cx="12188419" cy="5039357"/>
          </a:xfrm>
          <a:prstGeom prst="rect">
            <a:avLst/>
          </a:prstGeom>
        </p:spPr>
      </p:pic>
      <p:pic>
        <p:nvPicPr>
          <p:cNvPr id="27" name="图片 26" descr="建筑的设计&#10;&#10;描述已自动生成">
            <a:extLst>
              <a:ext uri="{FF2B5EF4-FFF2-40B4-BE49-F238E27FC236}">
                <a16:creationId xmlns:a16="http://schemas.microsoft.com/office/drawing/2014/main" id="{97DA5E80-EBB2-D2EF-D795-359FEB8003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020"/>
          <a:stretch/>
        </p:blipFill>
        <p:spPr>
          <a:xfrm>
            <a:off x="-749739" y="2015322"/>
            <a:ext cx="13621474" cy="605155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1FB2AA46-4042-CE37-5903-61D01F96B8FB}"/>
              </a:ext>
            </a:extLst>
          </p:cNvPr>
          <p:cNvSpPr/>
          <p:nvPr/>
        </p:nvSpPr>
        <p:spPr>
          <a:xfrm>
            <a:off x="6752479" y="3614345"/>
            <a:ext cx="13609213" cy="5904794"/>
          </a:xfrm>
          <a:prstGeom prst="rect">
            <a:avLst/>
          </a:prstGeom>
          <a:blipFill dpi="0" rotWithShape="1">
            <a:blip r:embed="rId5">
              <a:alphaModFix amt="79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6AC3863-D487-4CD4-70D6-CA8E728F9E3C}"/>
              </a:ext>
            </a:extLst>
          </p:cNvPr>
          <p:cNvSpPr/>
          <p:nvPr/>
        </p:nvSpPr>
        <p:spPr>
          <a:xfrm flipH="1">
            <a:off x="-8180217" y="3927164"/>
            <a:ext cx="13509824" cy="5861671"/>
          </a:xfrm>
          <a:prstGeom prst="rect">
            <a:avLst/>
          </a:prstGeom>
          <a:blipFill dpi="0" rotWithShape="1">
            <a:blip r:embed="rId5">
              <a:alphaModFix amt="79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B8840F4-FAAE-169F-2E2F-25BDDA55B295}"/>
              </a:ext>
            </a:extLst>
          </p:cNvPr>
          <p:cNvSpPr txBox="1"/>
          <p:nvPr/>
        </p:nvSpPr>
        <p:spPr>
          <a:xfrm>
            <a:off x="7508877" y="1148984"/>
            <a:ext cx="2830253" cy="10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General template of Guangxi University for Nationalities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0AA8736-004A-2F19-6C88-342C4ED246A2}"/>
              </a:ext>
            </a:extLst>
          </p:cNvPr>
          <p:cNvSpPr txBox="1"/>
          <p:nvPr/>
        </p:nvSpPr>
        <p:spPr>
          <a:xfrm>
            <a:off x="1667396" y="2429954"/>
            <a:ext cx="2830253" cy="10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General template of Guangxi University for Nationalities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F0EAB424-93B3-996B-9C4B-69F7EB128D3D}"/>
              </a:ext>
            </a:extLst>
          </p:cNvPr>
          <p:cNvCxnSpPr/>
          <p:nvPr/>
        </p:nvCxnSpPr>
        <p:spPr>
          <a:xfrm>
            <a:off x="8174736" y="3901440"/>
            <a:ext cx="1603248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070C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D9E1DAD4-36BE-1E91-1FFC-4F547CD81395}"/>
              </a:ext>
            </a:extLst>
          </p:cNvPr>
          <p:cNvCxnSpPr>
            <a:cxnSpLocks/>
          </p:cNvCxnSpPr>
          <p:nvPr/>
        </p:nvCxnSpPr>
        <p:spPr>
          <a:xfrm flipH="1">
            <a:off x="2632044" y="3901440"/>
            <a:ext cx="1603248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070C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 descr="文本&#10;&#10;描述已自动生成">
            <a:extLst>
              <a:ext uri="{FF2B5EF4-FFF2-40B4-BE49-F238E27FC236}">
                <a16:creationId xmlns:a16="http://schemas.microsoft.com/office/drawing/2014/main" id="{DDBAB0E5-8901-C6A0-DE51-90B6E6F39CC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5689" y="411207"/>
            <a:ext cx="2204646" cy="55979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BC215A4-F333-AE51-596E-A54EE14A886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33857"/>
          <a:stretch/>
        </p:blipFill>
        <p:spPr>
          <a:xfrm rot="15942271">
            <a:off x="282423" y="-176840"/>
            <a:ext cx="1583356" cy="45360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B7F3A0F-EC21-2FCE-1D43-EA214229CC9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33857"/>
          <a:stretch/>
        </p:blipFill>
        <p:spPr>
          <a:xfrm rot="5657729" flipH="1">
            <a:off x="10230042" y="644395"/>
            <a:ext cx="1583356" cy="46076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D2159C2-B218-A835-E890-957C0C8EBF14}"/>
              </a:ext>
            </a:extLst>
          </p:cNvPr>
          <p:cNvSpPr txBox="1"/>
          <p:nvPr/>
        </p:nvSpPr>
        <p:spPr>
          <a:xfrm>
            <a:off x="4550803" y="3708072"/>
            <a:ext cx="3470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广西民族大学毕业答辩</a:t>
            </a:r>
            <a:r>
              <a:rPr lang="en-US" altLang="zh-CN" dirty="0">
                <a:solidFill>
                  <a:schemeClr val="accent1"/>
                </a:solidFill>
              </a:rPr>
              <a:t>PPT</a:t>
            </a:r>
            <a:r>
              <a:rPr lang="zh-CN" altLang="en-US" dirty="0">
                <a:solidFill>
                  <a:schemeClr val="accent1"/>
                </a:solidFill>
              </a:rPr>
              <a:t>模板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F33EB0-6185-C03E-D875-D2A6BE345D80}"/>
              </a:ext>
            </a:extLst>
          </p:cNvPr>
          <p:cNvSpPr txBox="1"/>
          <p:nvPr/>
        </p:nvSpPr>
        <p:spPr>
          <a:xfrm>
            <a:off x="2533699" y="1010276"/>
            <a:ext cx="59893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gradFill>
                  <a:gsLst>
                    <a:gs pos="22000">
                      <a:schemeClr val="accent1">
                        <a:lumMod val="96000"/>
                      </a:schemeClr>
                    </a:gs>
                    <a:gs pos="100000">
                      <a:schemeClr val="accent1">
                        <a:lumMod val="82000"/>
                      </a:schemeClr>
                    </a:gs>
                  </a:gsLst>
                  <a:lin ang="27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厚德博学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F39303-0F5B-8FA2-0D82-2A05F55C20D3}"/>
              </a:ext>
            </a:extLst>
          </p:cNvPr>
          <p:cNvSpPr txBox="1"/>
          <p:nvPr/>
        </p:nvSpPr>
        <p:spPr>
          <a:xfrm>
            <a:off x="4385649" y="2156171"/>
            <a:ext cx="59893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gradFill>
                  <a:gsLst>
                    <a:gs pos="22000">
                      <a:schemeClr val="accent1">
                        <a:lumMod val="96000"/>
                      </a:schemeClr>
                    </a:gs>
                    <a:gs pos="100000">
                      <a:schemeClr val="accent1">
                        <a:lumMod val="82000"/>
                      </a:schemeClr>
                    </a:gs>
                  </a:gsLst>
                  <a:lin ang="27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和而不同</a:t>
            </a:r>
          </a:p>
        </p:txBody>
      </p:sp>
    </p:spTree>
    <p:extLst>
      <p:ext uri="{BB962C8B-B14F-4D97-AF65-F5344CB8AC3E}">
        <p14:creationId xmlns:p14="http://schemas.microsoft.com/office/powerpoint/2010/main" val="2389515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B39B6C-B2A3-A725-C145-7414964C9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944130F-718D-AC95-B5DB-C3A871A2900F}"/>
              </a:ext>
            </a:extLst>
          </p:cNvPr>
          <p:cNvSpPr/>
          <p:nvPr/>
        </p:nvSpPr>
        <p:spPr>
          <a:xfrm>
            <a:off x="711200" y="1132840"/>
            <a:ext cx="10785475" cy="1531788"/>
          </a:xfrm>
          <a:prstGeom prst="roundRect">
            <a:avLst>
              <a:gd name="adj" fmla="val 0"/>
            </a:avLst>
          </a:prstGeom>
          <a:gradFill flip="none" rotWithShape="1">
            <a:gsLst>
              <a:gs pos="73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1C4AFEC-0817-93C7-DA1A-8F35B9F3DEF0}"/>
              </a:ext>
            </a:extLst>
          </p:cNvPr>
          <p:cNvSpPr/>
          <p:nvPr/>
        </p:nvSpPr>
        <p:spPr>
          <a:xfrm>
            <a:off x="711200" y="2937426"/>
            <a:ext cx="10785475" cy="1531788"/>
          </a:xfrm>
          <a:prstGeom prst="roundRect">
            <a:avLst>
              <a:gd name="adj" fmla="val 0"/>
            </a:avLst>
          </a:prstGeom>
          <a:gradFill flip="none" rotWithShape="1">
            <a:gsLst>
              <a:gs pos="73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A82832B-CD18-67FD-E40A-88E0B2E0CE49}"/>
              </a:ext>
            </a:extLst>
          </p:cNvPr>
          <p:cNvSpPr/>
          <p:nvPr/>
        </p:nvSpPr>
        <p:spPr>
          <a:xfrm>
            <a:off x="711200" y="4742012"/>
            <a:ext cx="10785475" cy="1531788"/>
          </a:xfrm>
          <a:prstGeom prst="roundRect">
            <a:avLst>
              <a:gd name="adj" fmla="val 0"/>
            </a:avLst>
          </a:prstGeom>
          <a:gradFill flip="none" rotWithShape="1">
            <a:gsLst>
              <a:gs pos="73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2E13B02-CF3A-1CBD-09A5-B566B84AE8DA}"/>
              </a:ext>
            </a:extLst>
          </p:cNvPr>
          <p:cNvSpPr/>
          <p:nvPr/>
        </p:nvSpPr>
        <p:spPr>
          <a:xfrm>
            <a:off x="711200" y="1132840"/>
            <a:ext cx="5140960" cy="514096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43000">
                <a:schemeClr val="accent1">
                  <a:lumMod val="20000"/>
                  <a:lumOff val="8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rnd">
            <a:solidFill>
              <a:schemeClr val="accent1">
                <a:alpha val="50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88AC6C1-9295-D097-B40B-742E6F73798E}"/>
              </a:ext>
            </a:extLst>
          </p:cNvPr>
          <p:cNvGrpSpPr/>
          <p:nvPr/>
        </p:nvGrpSpPr>
        <p:grpSpPr>
          <a:xfrm>
            <a:off x="711200" y="1132837"/>
            <a:ext cx="5140960" cy="5140966"/>
            <a:chOff x="2474983" y="2896622"/>
            <a:chExt cx="1613394" cy="1613396"/>
          </a:xfrm>
        </p:grpSpPr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72AF7015-C21B-372C-2D76-FC1B3340F173}"/>
                </a:ext>
              </a:extLst>
            </p:cNvPr>
            <p:cNvSpPr/>
            <p:nvPr/>
          </p:nvSpPr>
          <p:spPr>
            <a:xfrm rot="18364987">
              <a:off x="2474982" y="2896623"/>
              <a:ext cx="1613396" cy="1613394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80C67B23-069B-C1CB-F3C4-A18E17D086A0}"/>
                </a:ext>
              </a:extLst>
            </p:cNvPr>
            <p:cNvSpPr/>
            <p:nvPr/>
          </p:nvSpPr>
          <p:spPr>
            <a:xfrm rot="7564987">
              <a:off x="2474982" y="2896623"/>
              <a:ext cx="1613396" cy="1613394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AB25D956-0BC6-189A-D20D-2E6F03E5CE48}"/>
              </a:ext>
            </a:extLst>
          </p:cNvPr>
          <p:cNvSpPr/>
          <p:nvPr/>
        </p:nvSpPr>
        <p:spPr>
          <a:xfrm>
            <a:off x="2600542" y="1258380"/>
            <a:ext cx="1362278" cy="13622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3270D3E-2B26-728C-0609-60F9251F33FD}"/>
              </a:ext>
            </a:extLst>
          </p:cNvPr>
          <p:cNvSpPr/>
          <p:nvPr/>
        </p:nvSpPr>
        <p:spPr>
          <a:xfrm rot="3600000">
            <a:off x="4128039" y="2140281"/>
            <a:ext cx="1362278" cy="13622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F4E2B71-11C7-7830-1819-D0F15AFE2DA9}"/>
              </a:ext>
            </a:extLst>
          </p:cNvPr>
          <p:cNvSpPr/>
          <p:nvPr/>
        </p:nvSpPr>
        <p:spPr>
          <a:xfrm rot="7200000">
            <a:off x="4128039" y="3904082"/>
            <a:ext cx="1362278" cy="13622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9D51EE5-C08A-5476-2A65-52310E5C8167}"/>
              </a:ext>
            </a:extLst>
          </p:cNvPr>
          <p:cNvSpPr/>
          <p:nvPr/>
        </p:nvSpPr>
        <p:spPr>
          <a:xfrm rot="10800000">
            <a:off x="2600542" y="4785983"/>
            <a:ext cx="1362276" cy="13622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47EF91E-D481-39FB-8BEA-D5559C972FDE}"/>
              </a:ext>
            </a:extLst>
          </p:cNvPr>
          <p:cNvSpPr/>
          <p:nvPr/>
        </p:nvSpPr>
        <p:spPr>
          <a:xfrm rot="14400000">
            <a:off x="1073045" y="3904082"/>
            <a:ext cx="1362276" cy="13622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53A17B7-51A6-9AEB-2489-F41CF7585430}"/>
              </a:ext>
            </a:extLst>
          </p:cNvPr>
          <p:cNvSpPr/>
          <p:nvPr/>
        </p:nvSpPr>
        <p:spPr>
          <a:xfrm rot="18000000">
            <a:off x="1073045" y="2140280"/>
            <a:ext cx="1362276" cy="13622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88900" dir="4200000" sx="98000" sy="98000" algn="tl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广泛</a:t>
            </a:r>
          </a:p>
          <a:p>
            <a:pPr algn="ctr"/>
            <a:r>
              <a:rPr lang="zh-CN" altLang="en-US"/>
              <a:t>曝光</a:t>
            </a:r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7A8FFA1-6A71-E9BA-9835-954879B1AD36}"/>
              </a:ext>
            </a:extLst>
          </p:cNvPr>
          <p:cNvSpPr/>
          <p:nvPr/>
        </p:nvSpPr>
        <p:spPr>
          <a:xfrm>
            <a:off x="2283968" y="2705608"/>
            <a:ext cx="1995424" cy="199542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444500" dist="31750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256829C-FBC8-9A22-778E-79A5563F7754}"/>
              </a:ext>
            </a:extLst>
          </p:cNvPr>
          <p:cNvSpPr txBox="1"/>
          <p:nvPr/>
        </p:nvSpPr>
        <p:spPr>
          <a:xfrm>
            <a:off x="2762538" y="3349377"/>
            <a:ext cx="1038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输入关键标题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709F3FE-AC7B-5D2A-DC76-C2A98B991A13}"/>
              </a:ext>
            </a:extLst>
          </p:cNvPr>
          <p:cNvSpPr txBox="1"/>
          <p:nvPr/>
        </p:nvSpPr>
        <p:spPr>
          <a:xfrm>
            <a:off x="2763946" y="1757180"/>
            <a:ext cx="103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关键词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C71B84A-7DB6-B52E-D779-415644F46BAB}"/>
              </a:ext>
            </a:extLst>
          </p:cNvPr>
          <p:cNvSpPr/>
          <p:nvPr/>
        </p:nvSpPr>
        <p:spPr>
          <a:xfrm>
            <a:off x="11474450" y="2937425"/>
            <a:ext cx="36000" cy="1531789"/>
          </a:xfrm>
          <a:custGeom>
            <a:avLst/>
            <a:gdLst>
              <a:gd name="connsiteX0" fmla="*/ 22225 w 22225"/>
              <a:gd name="connsiteY0" fmla="*/ 0 h 1583513"/>
              <a:gd name="connsiteX1" fmla="*/ 22225 w 22225"/>
              <a:gd name="connsiteY1" fmla="*/ 1583513 h 1583513"/>
              <a:gd name="connsiteX2" fmla="*/ 0 w 22225"/>
              <a:gd name="connsiteY2" fmla="*/ 1583513 h 1583513"/>
              <a:gd name="connsiteX3" fmla="*/ 0 w 22225"/>
              <a:gd name="connsiteY3" fmla="*/ 0 h 1583513"/>
              <a:gd name="connsiteX4" fmla="*/ 22225 w 22225"/>
              <a:gd name="connsiteY4" fmla="*/ 0 h 158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5" h="1583513">
                <a:moveTo>
                  <a:pt x="22225" y="0"/>
                </a:moveTo>
                <a:lnTo>
                  <a:pt x="22225" y="1583513"/>
                </a:lnTo>
                <a:lnTo>
                  <a:pt x="0" y="1583513"/>
                </a:lnTo>
                <a:lnTo>
                  <a:pt x="0" y="0"/>
                </a:lnTo>
                <a:lnTo>
                  <a:pt x="22225" y="0"/>
                </a:lnTo>
              </a:path>
            </a:pathLst>
          </a:custGeom>
          <a:solidFill>
            <a:schemeClr val="accent1"/>
          </a:soli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C6FAA64-44C0-1E18-0A40-648E92F47CF8}"/>
              </a:ext>
            </a:extLst>
          </p:cNvPr>
          <p:cNvSpPr/>
          <p:nvPr/>
        </p:nvSpPr>
        <p:spPr>
          <a:xfrm>
            <a:off x="11474450" y="4742012"/>
            <a:ext cx="36000" cy="1531788"/>
          </a:xfrm>
          <a:custGeom>
            <a:avLst/>
            <a:gdLst>
              <a:gd name="connsiteX0" fmla="*/ 22225 w 22225"/>
              <a:gd name="connsiteY0" fmla="*/ 0 h 1583512"/>
              <a:gd name="connsiteX1" fmla="*/ 22225 w 22225"/>
              <a:gd name="connsiteY1" fmla="*/ 1583512 h 1583512"/>
              <a:gd name="connsiteX2" fmla="*/ 0 w 22225"/>
              <a:gd name="connsiteY2" fmla="*/ 1583512 h 1583512"/>
              <a:gd name="connsiteX3" fmla="*/ 0 w 22225"/>
              <a:gd name="connsiteY3" fmla="*/ 0 h 1583512"/>
              <a:gd name="connsiteX4" fmla="*/ 22225 w 22225"/>
              <a:gd name="connsiteY4" fmla="*/ 0 h 158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5" h="1583512">
                <a:moveTo>
                  <a:pt x="22225" y="0"/>
                </a:moveTo>
                <a:lnTo>
                  <a:pt x="22225" y="1583512"/>
                </a:lnTo>
                <a:lnTo>
                  <a:pt x="0" y="1583512"/>
                </a:lnTo>
                <a:lnTo>
                  <a:pt x="0" y="0"/>
                </a:lnTo>
                <a:lnTo>
                  <a:pt x="22225" y="0"/>
                </a:lnTo>
              </a:path>
            </a:pathLst>
          </a:custGeom>
          <a:solidFill>
            <a:schemeClr val="accent1"/>
          </a:soli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C56DDD2-ED7A-1A07-3EC2-94EF623D1E80}"/>
              </a:ext>
            </a:extLst>
          </p:cNvPr>
          <p:cNvSpPr/>
          <p:nvPr/>
        </p:nvSpPr>
        <p:spPr>
          <a:xfrm>
            <a:off x="11474450" y="1132840"/>
            <a:ext cx="36000" cy="1531788"/>
          </a:xfrm>
          <a:custGeom>
            <a:avLst/>
            <a:gdLst>
              <a:gd name="connsiteX0" fmla="*/ 22225 w 22225"/>
              <a:gd name="connsiteY0" fmla="*/ 0 h 1583512"/>
              <a:gd name="connsiteX1" fmla="*/ 22225 w 22225"/>
              <a:gd name="connsiteY1" fmla="*/ 1583512 h 1583512"/>
              <a:gd name="connsiteX2" fmla="*/ 0 w 22225"/>
              <a:gd name="connsiteY2" fmla="*/ 1583512 h 1583512"/>
              <a:gd name="connsiteX3" fmla="*/ 0 w 22225"/>
              <a:gd name="connsiteY3" fmla="*/ 0 h 1583512"/>
              <a:gd name="connsiteX4" fmla="*/ 22225 w 22225"/>
              <a:gd name="connsiteY4" fmla="*/ 0 h 158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5" h="1583512">
                <a:moveTo>
                  <a:pt x="22225" y="0"/>
                </a:moveTo>
                <a:lnTo>
                  <a:pt x="22225" y="1583512"/>
                </a:lnTo>
                <a:lnTo>
                  <a:pt x="0" y="1583512"/>
                </a:lnTo>
                <a:lnTo>
                  <a:pt x="0" y="0"/>
                </a:lnTo>
                <a:lnTo>
                  <a:pt x="22225" y="0"/>
                </a:lnTo>
              </a:path>
            </a:pathLst>
          </a:custGeom>
          <a:solidFill>
            <a:schemeClr val="accent1"/>
          </a:solidFill>
          <a:ln w="127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0EB9372-C779-4CD2-6B46-8E2BF0888A40}"/>
              </a:ext>
            </a:extLst>
          </p:cNvPr>
          <p:cNvSpPr/>
          <p:nvPr/>
        </p:nvSpPr>
        <p:spPr>
          <a:xfrm>
            <a:off x="6470248" y="1322109"/>
            <a:ext cx="1387504" cy="435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342900" dist="228600" dir="5400000" sx="96000" sy="96000" algn="t" rotWithShape="0">
              <a:schemeClr val="accent2">
                <a:lumMod val="7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词语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6E60C29-76E0-2D01-D377-D678CC7FD527}"/>
              </a:ext>
            </a:extLst>
          </p:cNvPr>
          <p:cNvSpPr txBox="1"/>
          <p:nvPr/>
        </p:nvSpPr>
        <p:spPr>
          <a:xfrm>
            <a:off x="6470248" y="1883979"/>
            <a:ext cx="4788353" cy="59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聚合多方数据整合纳入抖音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DMP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，实现数据标准化和细分实现对用户的洞察分析、精细化运营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20C8E79-8230-3960-F87E-22B4EF3A623C}"/>
              </a:ext>
            </a:extLst>
          </p:cNvPr>
          <p:cNvSpPr/>
          <p:nvPr/>
        </p:nvSpPr>
        <p:spPr>
          <a:xfrm>
            <a:off x="6470248" y="3126695"/>
            <a:ext cx="1387504" cy="435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342900" dist="228600" dir="5400000" sx="96000" sy="96000" algn="t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词语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4520AB2-CF72-5C72-35B5-E9C0EF06566E}"/>
              </a:ext>
            </a:extLst>
          </p:cNvPr>
          <p:cNvSpPr txBox="1"/>
          <p:nvPr/>
        </p:nvSpPr>
        <p:spPr>
          <a:xfrm>
            <a:off x="6470248" y="3688565"/>
            <a:ext cx="4788353" cy="59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通过抖音的系列产品，多维度实现广泛曝光和强效互动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并通过附加创意等形式增加转化触点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F26F17B4-B64C-10D4-73A0-4A479F8F3D0F}"/>
              </a:ext>
            </a:extLst>
          </p:cNvPr>
          <p:cNvSpPr/>
          <p:nvPr/>
        </p:nvSpPr>
        <p:spPr>
          <a:xfrm>
            <a:off x="6470248" y="4931281"/>
            <a:ext cx="1387504" cy="435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342900" dist="228600" dir="5400000" sx="96000" sy="96000" algn="t" rotWithShape="0">
              <a:schemeClr val="accent1">
                <a:lumMod val="50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词语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00BB10D-0475-5BF8-CDEA-576C5271874D}"/>
              </a:ext>
            </a:extLst>
          </p:cNvPr>
          <p:cNvSpPr txBox="1"/>
          <p:nvPr/>
        </p:nvSpPr>
        <p:spPr>
          <a:xfrm>
            <a:off x="6470248" y="5493151"/>
            <a:ext cx="4788353" cy="59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打造品牌长效传播阵地，发布品牌信息，表达品牌理念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通过平台级的营销活动入口作用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748D281C-8EC3-6F05-0649-41AA304DA768}"/>
              </a:ext>
            </a:extLst>
          </p:cNvPr>
          <p:cNvSpPr/>
          <p:nvPr/>
        </p:nvSpPr>
        <p:spPr>
          <a:xfrm>
            <a:off x="7991580" y="1322109"/>
            <a:ext cx="1753547" cy="43507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副标题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29A7436-A047-411E-F55C-A0B1218064ED}"/>
              </a:ext>
            </a:extLst>
          </p:cNvPr>
          <p:cNvSpPr txBox="1"/>
          <p:nvPr/>
        </p:nvSpPr>
        <p:spPr>
          <a:xfrm>
            <a:off x="4291443" y="2671842"/>
            <a:ext cx="103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关键词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F619CE4-BED6-0F1C-71AD-F20E68D4702A}"/>
              </a:ext>
            </a:extLst>
          </p:cNvPr>
          <p:cNvSpPr txBox="1"/>
          <p:nvPr/>
        </p:nvSpPr>
        <p:spPr>
          <a:xfrm>
            <a:off x="4291443" y="4480766"/>
            <a:ext cx="103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关键词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D101A06-559A-C71F-1F92-3C93C879F478}"/>
              </a:ext>
            </a:extLst>
          </p:cNvPr>
          <p:cNvSpPr txBox="1"/>
          <p:nvPr/>
        </p:nvSpPr>
        <p:spPr>
          <a:xfrm>
            <a:off x="2763944" y="5331006"/>
            <a:ext cx="103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关键词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5EE138E-38EE-A89D-F71C-13DBB0FE05EB}"/>
              </a:ext>
            </a:extLst>
          </p:cNvPr>
          <p:cNvSpPr txBox="1"/>
          <p:nvPr/>
        </p:nvSpPr>
        <p:spPr>
          <a:xfrm>
            <a:off x="1236448" y="4469214"/>
            <a:ext cx="103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关键词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9AB694B-19D8-9614-CAA6-827014558A49}"/>
              </a:ext>
            </a:extLst>
          </p:cNvPr>
          <p:cNvSpPr txBox="1"/>
          <p:nvPr/>
        </p:nvSpPr>
        <p:spPr>
          <a:xfrm>
            <a:off x="1236448" y="2617284"/>
            <a:ext cx="103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关键词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B1F6E80-BE42-8E5E-94FE-1EB12F6635BF}"/>
              </a:ext>
            </a:extLst>
          </p:cNvPr>
          <p:cNvSpPr/>
          <p:nvPr/>
        </p:nvSpPr>
        <p:spPr>
          <a:xfrm>
            <a:off x="7991580" y="3084787"/>
            <a:ext cx="1753547" cy="43507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副标题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2F05955-CE5A-8900-4E79-8781B11A9FB3}"/>
              </a:ext>
            </a:extLst>
          </p:cNvPr>
          <p:cNvSpPr/>
          <p:nvPr/>
        </p:nvSpPr>
        <p:spPr>
          <a:xfrm>
            <a:off x="7991580" y="4931281"/>
            <a:ext cx="1753547" cy="43507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3204972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FA5C8E-D7FB-C0CA-0C41-D63FE1E4E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57A2155-CF69-DA7C-CF0E-8D3BB7AE2A97}"/>
              </a:ext>
            </a:extLst>
          </p:cNvPr>
          <p:cNvGrpSpPr/>
          <p:nvPr/>
        </p:nvGrpSpPr>
        <p:grpSpPr>
          <a:xfrm>
            <a:off x="6435963" y="1105283"/>
            <a:ext cx="5225903" cy="5132005"/>
            <a:chOff x="6334432" y="1001576"/>
            <a:chExt cx="4812072" cy="472561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77FA3DE-513F-F388-B296-24B6CC8E2E66}"/>
                </a:ext>
              </a:extLst>
            </p:cNvPr>
            <p:cNvSpPr/>
            <p:nvPr/>
          </p:nvSpPr>
          <p:spPr>
            <a:xfrm rot="3600000">
              <a:off x="7461318" y="2653078"/>
              <a:ext cx="1958243" cy="19582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98500" dist="444500" dir="8100000" sx="96000" sy="96000" algn="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A71E4E2-6D27-EF17-A990-4FD68F312F52}"/>
                </a:ext>
              </a:extLst>
            </p:cNvPr>
            <p:cNvSpPr/>
            <p:nvPr/>
          </p:nvSpPr>
          <p:spPr>
            <a:xfrm rot="3600000">
              <a:off x="6516715" y="4377320"/>
              <a:ext cx="1349866" cy="134986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  <a:effectLst>
              <a:outerShdw blurRad="381000" dist="101600" dir="8100000" algn="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C6065E0-F52C-87DE-7407-DEB78356AE63}"/>
                </a:ext>
              </a:extLst>
            </p:cNvPr>
            <p:cNvSpPr/>
            <p:nvPr/>
          </p:nvSpPr>
          <p:spPr>
            <a:xfrm>
              <a:off x="6623225" y="1001576"/>
              <a:ext cx="1349866" cy="134986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  <a:effectLst>
              <a:outerShdw blurRad="381000" dist="101600" dir="8100000" algn="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D3B6BEB4-F381-B157-3C1A-E0F8F6904A7D}"/>
                </a:ext>
              </a:extLst>
            </p:cNvPr>
            <p:cNvSpPr/>
            <p:nvPr/>
          </p:nvSpPr>
          <p:spPr>
            <a:xfrm rot="20388053">
              <a:off x="6334432" y="1321533"/>
              <a:ext cx="4188292" cy="4188292"/>
            </a:xfrm>
            <a:prstGeom prst="arc">
              <a:avLst>
                <a:gd name="adj1" fmla="val 14799881"/>
                <a:gd name="adj2" fmla="val 0"/>
              </a:avLst>
            </a:prstGeom>
            <a:ln w="38100" cap="rnd">
              <a:gradFill>
                <a:gsLst>
                  <a:gs pos="66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108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4F84487F-5B82-F716-0A1C-B144FA93AE00}"/>
                </a:ext>
              </a:extLst>
            </p:cNvPr>
            <p:cNvSpPr/>
            <p:nvPr/>
          </p:nvSpPr>
          <p:spPr>
            <a:xfrm rot="6491709">
              <a:off x="6381901" y="1321533"/>
              <a:ext cx="4188292" cy="4188292"/>
            </a:xfrm>
            <a:prstGeom prst="arc">
              <a:avLst>
                <a:gd name="adj1" fmla="val 14799881"/>
                <a:gd name="adj2" fmla="val 0"/>
              </a:avLst>
            </a:prstGeom>
            <a:ln w="38100" cap="rnd">
              <a:gradFill>
                <a:gsLst>
                  <a:gs pos="66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108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DCCB132-E7ED-9B18-2B0F-F17B918E051B}"/>
                </a:ext>
              </a:extLst>
            </p:cNvPr>
            <p:cNvGrpSpPr/>
            <p:nvPr/>
          </p:nvGrpSpPr>
          <p:grpSpPr>
            <a:xfrm rot="3600000">
              <a:off x="7356665" y="2544538"/>
              <a:ext cx="2163220" cy="2163220"/>
              <a:chOff x="7438302" y="1449483"/>
              <a:chExt cx="4188292" cy="4188292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id="{23B4ABFF-D834-93A4-162D-7444329080BF}"/>
                  </a:ext>
                </a:extLst>
              </p:cNvPr>
              <p:cNvSpPr/>
              <p:nvPr/>
            </p:nvSpPr>
            <p:spPr>
              <a:xfrm rot="16827902">
                <a:off x="7438302" y="1449483"/>
                <a:ext cx="4188292" cy="4188292"/>
              </a:xfrm>
              <a:prstGeom prst="arc">
                <a:avLst>
                  <a:gd name="adj1" fmla="val 14799881"/>
                  <a:gd name="adj2" fmla="val 0"/>
                </a:avLst>
              </a:prstGeom>
              <a:ln w="19050" cap="rnd">
                <a:gradFill>
                  <a:gsLst>
                    <a:gs pos="66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108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id="{0A926359-D29F-BBAF-37A2-CA37E55F8622}"/>
                  </a:ext>
                </a:extLst>
              </p:cNvPr>
              <p:cNvSpPr/>
              <p:nvPr/>
            </p:nvSpPr>
            <p:spPr>
              <a:xfrm rot="2992833">
                <a:off x="7438302" y="1449483"/>
                <a:ext cx="4188292" cy="4188292"/>
              </a:xfrm>
              <a:prstGeom prst="arc">
                <a:avLst>
                  <a:gd name="adj1" fmla="val 14799881"/>
                  <a:gd name="adj2" fmla="val 0"/>
                </a:avLst>
              </a:prstGeom>
              <a:ln w="19050" cap="rnd">
                <a:gradFill>
                  <a:gsLst>
                    <a:gs pos="66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108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弧形 13">
                <a:extLst>
                  <a:ext uri="{FF2B5EF4-FFF2-40B4-BE49-F238E27FC236}">
                    <a16:creationId xmlns:a16="http://schemas.microsoft.com/office/drawing/2014/main" id="{E12E6771-1CE2-55E4-78AE-9C5076186285}"/>
                  </a:ext>
                </a:extLst>
              </p:cNvPr>
              <p:cNvSpPr/>
              <p:nvPr/>
            </p:nvSpPr>
            <p:spPr>
              <a:xfrm rot="9498243">
                <a:off x="7438302" y="1449483"/>
                <a:ext cx="4188292" cy="4188292"/>
              </a:xfrm>
              <a:prstGeom prst="arc">
                <a:avLst>
                  <a:gd name="adj1" fmla="val 14799881"/>
                  <a:gd name="adj2" fmla="val 0"/>
                </a:avLst>
              </a:prstGeom>
              <a:ln w="19050" cap="rnd">
                <a:gradFill>
                  <a:gsLst>
                    <a:gs pos="51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108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AC8CBA8-9293-C6A8-1117-A078FA4A0A1F}"/>
                </a:ext>
              </a:extLst>
            </p:cNvPr>
            <p:cNvSpPr/>
            <p:nvPr/>
          </p:nvSpPr>
          <p:spPr>
            <a:xfrm rot="3600000">
              <a:off x="9796638" y="2777081"/>
              <a:ext cx="1349866" cy="134986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  <a:effectLst>
              <a:outerShdw blurRad="381000" dist="101600" dir="8100000" algn="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C7FD0BC6-22FB-80DF-B190-3A3C520B6596}"/>
                </a:ext>
              </a:extLst>
            </p:cNvPr>
            <p:cNvSpPr/>
            <p:nvPr/>
          </p:nvSpPr>
          <p:spPr>
            <a:xfrm rot="13023914">
              <a:off x="6486832" y="1473933"/>
              <a:ext cx="4188292" cy="4188292"/>
            </a:xfrm>
            <a:prstGeom prst="arc">
              <a:avLst>
                <a:gd name="adj1" fmla="val 14799881"/>
                <a:gd name="adj2" fmla="val 0"/>
              </a:avLst>
            </a:prstGeom>
            <a:ln w="38100" cap="rnd">
              <a:gradFill>
                <a:gsLst>
                  <a:gs pos="51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108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E60441C-75FC-5EAC-8E80-119C5FA52B1A}"/>
              </a:ext>
            </a:extLst>
          </p:cNvPr>
          <p:cNvGrpSpPr/>
          <p:nvPr/>
        </p:nvGrpSpPr>
        <p:grpSpPr>
          <a:xfrm>
            <a:off x="538818" y="1285713"/>
            <a:ext cx="5521974" cy="1331198"/>
            <a:chOff x="538818" y="4692279"/>
            <a:chExt cx="5409288" cy="159158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774B1C2-5196-6C4C-1712-356A6826EE80}"/>
                </a:ext>
              </a:extLst>
            </p:cNvPr>
            <p:cNvGrpSpPr/>
            <p:nvPr/>
          </p:nvGrpSpPr>
          <p:grpSpPr>
            <a:xfrm>
              <a:off x="538818" y="4692279"/>
              <a:ext cx="5409288" cy="1591583"/>
              <a:chOff x="550863" y="1524000"/>
              <a:chExt cx="5456423" cy="1904999"/>
            </a:xfrm>
          </p:grpSpPr>
          <p:sp>
            <p:nvSpPr>
              <p:cNvPr id="19" name="矩形: 折角 18">
                <a:extLst>
                  <a:ext uri="{FF2B5EF4-FFF2-40B4-BE49-F238E27FC236}">
                    <a16:creationId xmlns:a16="http://schemas.microsoft.com/office/drawing/2014/main" id="{B2C69829-5D52-A6FD-5ED0-728A3FFFDCFC}"/>
                  </a:ext>
                </a:extLst>
              </p:cNvPr>
              <p:cNvSpPr/>
              <p:nvPr/>
            </p:nvSpPr>
            <p:spPr>
              <a:xfrm>
                <a:off x="550863" y="1524000"/>
                <a:ext cx="5427821" cy="1904999"/>
              </a:xfrm>
              <a:prstGeom prst="foldedCorne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等腰三角形 19">
                <a:extLst>
                  <a:ext uri="{FF2B5EF4-FFF2-40B4-BE49-F238E27FC236}">
                    <a16:creationId xmlns:a16="http://schemas.microsoft.com/office/drawing/2014/main" id="{BF5E3CC5-2838-4361-168F-8819494ACEB6}"/>
                  </a:ext>
                </a:extLst>
              </p:cNvPr>
              <p:cNvSpPr/>
              <p:nvPr/>
            </p:nvSpPr>
            <p:spPr>
              <a:xfrm rot="18931191">
                <a:off x="5665575" y="3114634"/>
                <a:ext cx="341711" cy="180566"/>
              </a:xfrm>
              <a:prstGeom prst="triangle">
                <a:avLst>
                  <a:gd name="adj" fmla="val 5106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4B29555-1610-52B6-D65F-E2403511200F}"/>
                </a:ext>
              </a:extLst>
            </p:cNvPr>
            <p:cNvSpPr txBox="1"/>
            <p:nvPr/>
          </p:nvSpPr>
          <p:spPr>
            <a:xfrm>
              <a:off x="786602" y="4778820"/>
              <a:ext cx="17393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55511C7-F1C9-D17D-5A41-E94DDF79BBD2}"/>
                </a:ext>
              </a:extLst>
            </p:cNvPr>
            <p:cNvSpPr txBox="1"/>
            <p:nvPr/>
          </p:nvSpPr>
          <p:spPr>
            <a:xfrm>
              <a:off x="746168" y="5235619"/>
              <a:ext cx="4828937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434F615-2DA2-333A-5698-19A3746898FE}"/>
              </a:ext>
            </a:extLst>
          </p:cNvPr>
          <p:cNvGrpSpPr/>
          <p:nvPr/>
        </p:nvGrpSpPr>
        <p:grpSpPr>
          <a:xfrm>
            <a:off x="538818" y="3095902"/>
            <a:ext cx="5521974" cy="1331198"/>
            <a:chOff x="538818" y="4692279"/>
            <a:chExt cx="5409288" cy="159158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8351CCF-E612-EC73-501D-F2875EFBE523}"/>
                </a:ext>
              </a:extLst>
            </p:cNvPr>
            <p:cNvGrpSpPr/>
            <p:nvPr/>
          </p:nvGrpSpPr>
          <p:grpSpPr>
            <a:xfrm>
              <a:off x="538818" y="4692279"/>
              <a:ext cx="5409288" cy="1591583"/>
              <a:chOff x="550863" y="1524000"/>
              <a:chExt cx="5456423" cy="1904999"/>
            </a:xfrm>
          </p:grpSpPr>
          <p:sp>
            <p:nvSpPr>
              <p:cNvPr id="25" name="矩形: 折角 24">
                <a:extLst>
                  <a:ext uri="{FF2B5EF4-FFF2-40B4-BE49-F238E27FC236}">
                    <a16:creationId xmlns:a16="http://schemas.microsoft.com/office/drawing/2014/main" id="{BB972957-5551-9CB7-B565-8719D6FE76FE}"/>
                  </a:ext>
                </a:extLst>
              </p:cNvPr>
              <p:cNvSpPr/>
              <p:nvPr/>
            </p:nvSpPr>
            <p:spPr>
              <a:xfrm>
                <a:off x="550863" y="1524000"/>
                <a:ext cx="5427821" cy="1904999"/>
              </a:xfrm>
              <a:prstGeom prst="foldedCorne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等腰三角形 25">
                <a:extLst>
                  <a:ext uri="{FF2B5EF4-FFF2-40B4-BE49-F238E27FC236}">
                    <a16:creationId xmlns:a16="http://schemas.microsoft.com/office/drawing/2014/main" id="{B18A4991-D622-C446-2201-4C5AC88A60FC}"/>
                  </a:ext>
                </a:extLst>
              </p:cNvPr>
              <p:cNvSpPr/>
              <p:nvPr/>
            </p:nvSpPr>
            <p:spPr>
              <a:xfrm rot="18931191">
                <a:off x="5665575" y="3114634"/>
                <a:ext cx="341711" cy="180566"/>
              </a:xfrm>
              <a:prstGeom prst="triangle">
                <a:avLst>
                  <a:gd name="adj" fmla="val 5106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625A50A-78DC-E301-A9BE-7919E1FFE3F4}"/>
                </a:ext>
              </a:extLst>
            </p:cNvPr>
            <p:cNvSpPr txBox="1"/>
            <p:nvPr/>
          </p:nvSpPr>
          <p:spPr>
            <a:xfrm>
              <a:off x="786602" y="4778820"/>
              <a:ext cx="17393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47B4B4E-A36D-5138-6118-0788547CA4B8}"/>
                </a:ext>
              </a:extLst>
            </p:cNvPr>
            <p:cNvSpPr txBox="1"/>
            <p:nvPr/>
          </p:nvSpPr>
          <p:spPr>
            <a:xfrm>
              <a:off x="746168" y="5235619"/>
              <a:ext cx="4828937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06AC318-B9CA-BE68-BB51-8FF7B0985AEE}"/>
              </a:ext>
            </a:extLst>
          </p:cNvPr>
          <p:cNvGrpSpPr/>
          <p:nvPr/>
        </p:nvGrpSpPr>
        <p:grpSpPr>
          <a:xfrm>
            <a:off x="538818" y="4906090"/>
            <a:ext cx="5521974" cy="1331198"/>
            <a:chOff x="538818" y="4692279"/>
            <a:chExt cx="5409288" cy="1591583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7FF481D-4CFC-CE6E-74C2-211418FFDE68}"/>
                </a:ext>
              </a:extLst>
            </p:cNvPr>
            <p:cNvGrpSpPr/>
            <p:nvPr/>
          </p:nvGrpSpPr>
          <p:grpSpPr>
            <a:xfrm>
              <a:off x="538818" y="4692279"/>
              <a:ext cx="5409288" cy="1591583"/>
              <a:chOff x="550863" y="1524000"/>
              <a:chExt cx="5456423" cy="1904999"/>
            </a:xfrm>
          </p:grpSpPr>
          <p:sp>
            <p:nvSpPr>
              <p:cNvPr id="31" name="矩形: 折角 30">
                <a:extLst>
                  <a:ext uri="{FF2B5EF4-FFF2-40B4-BE49-F238E27FC236}">
                    <a16:creationId xmlns:a16="http://schemas.microsoft.com/office/drawing/2014/main" id="{91E29658-9FC6-E34A-5AD9-30212CE72FE0}"/>
                  </a:ext>
                </a:extLst>
              </p:cNvPr>
              <p:cNvSpPr/>
              <p:nvPr/>
            </p:nvSpPr>
            <p:spPr>
              <a:xfrm>
                <a:off x="550863" y="1524000"/>
                <a:ext cx="5427821" cy="1904999"/>
              </a:xfrm>
              <a:prstGeom prst="foldedCorne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等腰三角形 31">
                <a:extLst>
                  <a:ext uri="{FF2B5EF4-FFF2-40B4-BE49-F238E27FC236}">
                    <a16:creationId xmlns:a16="http://schemas.microsoft.com/office/drawing/2014/main" id="{8277AEF8-7E4E-AD2E-2007-2A784CAD7C0F}"/>
                  </a:ext>
                </a:extLst>
              </p:cNvPr>
              <p:cNvSpPr/>
              <p:nvPr/>
            </p:nvSpPr>
            <p:spPr>
              <a:xfrm rot="18931191">
                <a:off x="5665575" y="3114634"/>
                <a:ext cx="341711" cy="180566"/>
              </a:xfrm>
              <a:prstGeom prst="triangle">
                <a:avLst>
                  <a:gd name="adj" fmla="val 51069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FDDDCF3-B785-8479-2C33-771500AB3944}"/>
                </a:ext>
              </a:extLst>
            </p:cNvPr>
            <p:cNvSpPr txBox="1"/>
            <p:nvPr/>
          </p:nvSpPr>
          <p:spPr>
            <a:xfrm>
              <a:off x="786602" y="4778820"/>
              <a:ext cx="17393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EEA0672-A8EF-6DF5-DEC6-A8C7844895DE}"/>
                </a:ext>
              </a:extLst>
            </p:cNvPr>
            <p:cNvSpPr txBox="1"/>
            <p:nvPr/>
          </p:nvSpPr>
          <p:spPr>
            <a:xfrm>
              <a:off x="746168" y="5235619"/>
              <a:ext cx="4828937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B0C47B5F-9F54-9B01-C0F1-17F8C6EE6448}"/>
              </a:ext>
            </a:extLst>
          </p:cNvPr>
          <p:cNvSpPr/>
          <p:nvPr/>
        </p:nvSpPr>
        <p:spPr>
          <a:xfrm flipH="1">
            <a:off x="8049278" y="410301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pic>
        <p:nvPicPr>
          <p:cNvPr id="34" name="图形 33">
            <a:extLst>
              <a:ext uri="{FF2B5EF4-FFF2-40B4-BE49-F238E27FC236}">
                <a16:creationId xmlns:a16="http://schemas.microsoft.com/office/drawing/2014/main" id="{E597FBEC-7C1B-634B-79A5-BBD97262F8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7435" y="3490627"/>
            <a:ext cx="570713" cy="570713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BC48AB69-46D3-5E2D-DB1B-26F9FD47F858}"/>
              </a:ext>
            </a:extLst>
          </p:cNvPr>
          <p:cNvSpPr txBox="1"/>
          <p:nvPr/>
        </p:nvSpPr>
        <p:spPr>
          <a:xfrm>
            <a:off x="6964833" y="1660051"/>
            <a:ext cx="103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关键词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B6FE1E7-53E9-FCB5-B950-D84D242D00F9}"/>
              </a:ext>
            </a:extLst>
          </p:cNvPr>
          <p:cNvSpPr txBox="1"/>
          <p:nvPr/>
        </p:nvSpPr>
        <p:spPr>
          <a:xfrm>
            <a:off x="6833353" y="5400854"/>
            <a:ext cx="103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关键词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52FA786-AB2E-5F68-7899-558C1591C281}"/>
              </a:ext>
            </a:extLst>
          </p:cNvPr>
          <p:cNvSpPr txBox="1"/>
          <p:nvPr/>
        </p:nvSpPr>
        <p:spPr>
          <a:xfrm>
            <a:off x="10440840" y="3592803"/>
            <a:ext cx="103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关键词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50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674ABF-8935-75DC-6640-276244120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pic>
        <p:nvPicPr>
          <p:cNvPr id="6" name="图片 5" descr="文本&#10;&#10;描述已自动生成">
            <a:extLst>
              <a:ext uri="{FF2B5EF4-FFF2-40B4-BE49-F238E27FC236}">
                <a16:creationId xmlns:a16="http://schemas.microsoft.com/office/drawing/2014/main" id="{F3AEE89B-B1BA-9B74-D516-216535C995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5689" y="411207"/>
            <a:ext cx="2204646" cy="55979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06B067CE-9375-38D1-D85C-5D7799F87214}"/>
              </a:ext>
            </a:extLst>
          </p:cNvPr>
          <p:cNvGrpSpPr/>
          <p:nvPr/>
        </p:nvGrpSpPr>
        <p:grpSpPr>
          <a:xfrm>
            <a:off x="5724895" y="3394529"/>
            <a:ext cx="1802886" cy="321002"/>
            <a:chOff x="6345502" y="3458786"/>
            <a:chExt cx="1655144" cy="294697"/>
          </a:xfrm>
        </p:grpSpPr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id="{ECE8813C-DB60-2CED-6893-7F6A4C17CBDD}"/>
                </a:ext>
              </a:extLst>
            </p:cNvPr>
            <p:cNvCxnSpPr/>
            <p:nvPr/>
          </p:nvCxnSpPr>
          <p:spPr>
            <a:xfrm rot="5400000" flipV="1">
              <a:off x="7173074" y="2788976"/>
              <a:ext cx="0" cy="1655144"/>
            </a:xfrm>
            <a:prstGeom prst="straightConnector1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71D7D29E-A870-3B65-60DE-72B83DEA3B0D}"/>
                </a:ext>
              </a:extLst>
            </p:cNvPr>
            <p:cNvCxnSpPr/>
            <p:nvPr/>
          </p:nvCxnSpPr>
          <p:spPr>
            <a:xfrm rot="5400000" flipV="1">
              <a:off x="7177510" y="3207920"/>
              <a:ext cx="0" cy="501732"/>
            </a:xfrm>
            <a:prstGeom prst="straightConnector1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3C75FB4A-2B16-409F-9E05-ED0BE0FE7BCB}"/>
                </a:ext>
              </a:extLst>
            </p:cNvPr>
            <p:cNvCxnSpPr/>
            <p:nvPr/>
          </p:nvCxnSpPr>
          <p:spPr>
            <a:xfrm rot="5400000" flipV="1">
              <a:off x="7619346" y="3628050"/>
              <a:ext cx="0" cy="250866"/>
            </a:xfrm>
            <a:prstGeom prst="straightConnector1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1D9F5484-E7C0-75CE-D717-A51EEB915EF7}"/>
                </a:ext>
              </a:extLst>
            </p:cNvPr>
            <p:cNvCxnSpPr/>
            <p:nvPr/>
          </p:nvCxnSpPr>
          <p:spPr>
            <a:xfrm rot="5400000" flipV="1">
              <a:off x="6801211" y="3591223"/>
              <a:ext cx="0" cy="250865"/>
            </a:xfrm>
            <a:prstGeom prst="straightConnector1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DA040B6-3B2B-FCBF-4A1E-10A784B48D1D}"/>
              </a:ext>
            </a:extLst>
          </p:cNvPr>
          <p:cNvGrpSpPr/>
          <p:nvPr/>
        </p:nvGrpSpPr>
        <p:grpSpPr>
          <a:xfrm>
            <a:off x="9664570" y="4862740"/>
            <a:ext cx="1802886" cy="321002"/>
            <a:chOff x="6345502" y="3458786"/>
            <a:chExt cx="1655144" cy="294697"/>
          </a:xfrm>
        </p:grpSpPr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A702BD38-E0D7-05F9-E077-9ACB00C654A9}"/>
                </a:ext>
              </a:extLst>
            </p:cNvPr>
            <p:cNvCxnSpPr/>
            <p:nvPr/>
          </p:nvCxnSpPr>
          <p:spPr>
            <a:xfrm rot="5400000" flipV="1">
              <a:off x="7173074" y="2788976"/>
              <a:ext cx="0" cy="1655144"/>
            </a:xfrm>
            <a:prstGeom prst="straightConnector1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9A9D187D-C339-A8D8-A0C6-DC85D42C507F}"/>
                </a:ext>
              </a:extLst>
            </p:cNvPr>
            <p:cNvCxnSpPr/>
            <p:nvPr/>
          </p:nvCxnSpPr>
          <p:spPr>
            <a:xfrm rot="5400000" flipV="1">
              <a:off x="7177510" y="3207920"/>
              <a:ext cx="0" cy="501732"/>
            </a:xfrm>
            <a:prstGeom prst="straightConnector1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073C3BAD-7CCC-D435-4C10-FBFC4573554B}"/>
                </a:ext>
              </a:extLst>
            </p:cNvPr>
            <p:cNvCxnSpPr/>
            <p:nvPr/>
          </p:nvCxnSpPr>
          <p:spPr>
            <a:xfrm rot="5400000" flipV="1">
              <a:off x="7619346" y="3628050"/>
              <a:ext cx="0" cy="250866"/>
            </a:xfrm>
            <a:prstGeom prst="straightConnector1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8F153EEF-B147-CFCB-3BC3-687A432859C7}"/>
                </a:ext>
              </a:extLst>
            </p:cNvPr>
            <p:cNvCxnSpPr/>
            <p:nvPr/>
          </p:nvCxnSpPr>
          <p:spPr>
            <a:xfrm rot="5400000" flipV="1">
              <a:off x="6801211" y="3591223"/>
              <a:ext cx="0" cy="250865"/>
            </a:xfrm>
            <a:prstGeom prst="straightConnector1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EB5C581-9444-B032-6658-9EF43FDB496E}"/>
              </a:ext>
            </a:extLst>
          </p:cNvPr>
          <p:cNvGrpSpPr/>
          <p:nvPr/>
        </p:nvGrpSpPr>
        <p:grpSpPr>
          <a:xfrm>
            <a:off x="9112881" y="2073090"/>
            <a:ext cx="1802886" cy="321002"/>
            <a:chOff x="6345502" y="3458786"/>
            <a:chExt cx="1655144" cy="294697"/>
          </a:xfrm>
        </p:grpSpPr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0A86CAD1-68E7-99CB-9A6A-969F8086F449}"/>
                </a:ext>
              </a:extLst>
            </p:cNvPr>
            <p:cNvCxnSpPr/>
            <p:nvPr/>
          </p:nvCxnSpPr>
          <p:spPr>
            <a:xfrm rot="5400000" flipV="1">
              <a:off x="7173074" y="2788976"/>
              <a:ext cx="0" cy="1655144"/>
            </a:xfrm>
            <a:prstGeom prst="straightConnector1">
              <a:avLst/>
            </a:prstGeom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11331352-E101-A22C-B3FD-B80F8A7A7026}"/>
                </a:ext>
              </a:extLst>
            </p:cNvPr>
            <p:cNvCxnSpPr/>
            <p:nvPr/>
          </p:nvCxnSpPr>
          <p:spPr>
            <a:xfrm rot="5400000" flipV="1">
              <a:off x="7177510" y="3207920"/>
              <a:ext cx="0" cy="501732"/>
            </a:xfrm>
            <a:prstGeom prst="straightConnector1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AF918316-36F1-8001-2BE6-C8BAEB3000C4}"/>
                </a:ext>
              </a:extLst>
            </p:cNvPr>
            <p:cNvCxnSpPr/>
            <p:nvPr/>
          </p:nvCxnSpPr>
          <p:spPr>
            <a:xfrm rot="5400000" flipV="1">
              <a:off x="7619346" y="3628050"/>
              <a:ext cx="0" cy="250866"/>
            </a:xfrm>
            <a:prstGeom prst="straightConnector1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DD425B54-0CC2-4E84-CE22-16430200F270}"/>
                </a:ext>
              </a:extLst>
            </p:cNvPr>
            <p:cNvCxnSpPr/>
            <p:nvPr/>
          </p:nvCxnSpPr>
          <p:spPr>
            <a:xfrm rot="5400000" flipV="1">
              <a:off x="6801211" y="3591223"/>
              <a:ext cx="0" cy="250865"/>
            </a:xfrm>
            <a:prstGeom prst="straightConnector1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0D70114-9740-DFF1-34BE-7479732149F9}"/>
              </a:ext>
            </a:extLst>
          </p:cNvPr>
          <p:cNvGrpSpPr/>
          <p:nvPr/>
        </p:nvGrpSpPr>
        <p:grpSpPr>
          <a:xfrm>
            <a:off x="389971" y="2122805"/>
            <a:ext cx="1753870" cy="1390015"/>
            <a:chOff x="930" y="3285"/>
            <a:chExt cx="2762" cy="2189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CC8C96F7-4459-7A8C-5F2D-5EBCABC1F40A}"/>
                </a:ext>
              </a:extLst>
            </p:cNvPr>
            <p:cNvCxnSpPr/>
            <p:nvPr/>
          </p:nvCxnSpPr>
          <p:spPr>
            <a:xfrm flipV="1">
              <a:off x="983" y="3486"/>
              <a:ext cx="0" cy="198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FB50672-9703-5B88-FD64-F30FBDC1C863}"/>
                </a:ext>
              </a:extLst>
            </p:cNvPr>
            <p:cNvSpPr/>
            <p:nvPr/>
          </p:nvSpPr>
          <p:spPr>
            <a:xfrm>
              <a:off x="930" y="3423"/>
              <a:ext cx="118" cy="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9ADC1AA-6CFD-8081-831B-DD673D952724}"/>
                </a:ext>
              </a:extLst>
            </p:cNvPr>
            <p:cNvGrpSpPr/>
            <p:nvPr/>
          </p:nvGrpSpPr>
          <p:grpSpPr>
            <a:xfrm>
              <a:off x="1048" y="3285"/>
              <a:ext cx="2644" cy="1771"/>
              <a:chOff x="1048" y="3285"/>
              <a:chExt cx="2644" cy="1771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55B9739B-5BEA-21F3-B2A3-CB9BCE079EC6}"/>
                  </a:ext>
                </a:extLst>
              </p:cNvPr>
              <p:cNvSpPr/>
              <p:nvPr/>
            </p:nvSpPr>
            <p:spPr>
              <a:xfrm>
                <a:off x="1048" y="3285"/>
                <a:ext cx="2159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ea"/>
                    <a:cs typeface="阿里巴巴普惠体 H" panose="00020600040101010101" pitchFamily="18" charset="-122"/>
                  </a:rPr>
                  <a:t>19XX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7C19CC7E-5CD3-6C33-F5F4-6C0F28D3BDA0}"/>
                  </a:ext>
                </a:extLst>
              </p:cNvPr>
              <p:cNvSpPr/>
              <p:nvPr/>
            </p:nvSpPr>
            <p:spPr>
              <a:xfrm>
                <a:off x="1208" y="4098"/>
                <a:ext cx="2484" cy="95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+mn-ea"/>
                    <a:cs typeface="阿里巴巴普惠体" panose="00020600040101010101" pitchFamily="18" charset="-122"/>
                    <a:sym typeface="OPPOSans M" panose="00020600040101010101" pitchFamily="18" charset="-122"/>
                  </a:rPr>
                  <a:t>在此框中选择粘贴，只保留文字。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sp>
        <p:nvSpPr>
          <p:cNvPr id="28" name="任意形状 8">
            <a:extLst>
              <a:ext uri="{FF2B5EF4-FFF2-40B4-BE49-F238E27FC236}">
                <a16:creationId xmlns:a16="http://schemas.microsoft.com/office/drawing/2014/main" id="{99C6AC02-DF6B-1F05-E7BD-1679E506F58C}"/>
              </a:ext>
            </a:extLst>
          </p:cNvPr>
          <p:cNvSpPr/>
          <p:nvPr/>
        </p:nvSpPr>
        <p:spPr>
          <a:xfrm>
            <a:off x="394335" y="-842645"/>
            <a:ext cx="12903835" cy="4375150"/>
          </a:xfrm>
          <a:custGeom>
            <a:avLst/>
            <a:gdLst>
              <a:gd name="connsiteX0" fmla="*/ 0 w 12124266"/>
              <a:gd name="connsiteY0" fmla="*/ 1947334 h 2014139"/>
              <a:gd name="connsiteX1" fmla="*/ 5300133 w 12124266"/>
              <a:gd name="connsiteY1" fmla="*/ 1947334 h 2014139"/>
              <a:gd name="connsiteX2" fmla="*/ 8398933 w 12124266"/>
              <a:gd name="connsiteY2" fmla="*/ 1253067 h 2014139"/>
              <a:gd name="connsiteX3" fmla="*/ 12124266 w 12124266"/>
              <a:gd name="connsiteY3" fmla="*/ 0 h 2014139"/>
              <a:gd name="connsiteX0-1" fmla="*/ 0 w 12124266"/>
              <a:gd name="connsiteY0-2" fmla="*/ 1947334 h 1967433"/>
              <a:gd name="connsiteX1-3" fmla="*/ 4961466 w 12124266"/>
              <a:gd name="connsiteY1-4" fmla="*/ 1815352 h 1967433"/>
              <a:gd name="connsiteX2-5" fmla="*/ 8398933 w 12124266"/>
              <a:gd name="connsiteY2-6" fmla="*/ 1253067 h 1967433"/>
              <a:gd name="connsiteX3-7" fmla="*/ 12124266 w 12124266"/>
              <a:gd name="connsiteY3-8" fmla="*/ 0 h 1967433"/>
              <a:gd name="connsiteX0-9" fmla="*/ 0 w 12119186"/>
              <a:gd name="connsiteY0-10" fmla="*/ 1979729 h 1996476"/>
              <a:gd name="connsiteX1-11" fmla="*/ 4956386 w 12119186"/>
              <a:gd name="connsiteY1-12" fmla="*/ 1815352 h 1996476"/>
              <a:gd name="connsiteX2-13" fmla="*/ 8393853 w 12119186"/>
              <a:gd name="connsiteY2-14" fmla="*/ 1253067 h 1996476"/>
              <a:gd name="connsiteX3-15" fmla="*/ 12119186 w 12119186"/>
              <a:gd name="connsiteY3-16" fmla="*/ 0 h 1996476"/>
              <a:gd name="connsiteX0-17" fmla="*/ 0 w 12119186"/>
              <a:gd name="connsiteY0-18" fmla="*/ 1979729 h 1979729"/>
              <a:gd name="connsiteX1-19" fmla="*/ 4956386 w 12119186"/>
              <a:gd name="connsiteY1-20" fmla="*/ 1815352 h 1979729"/>
              <a:gd name="connsiteX2-21" fmla="*/ 8393853 w 12119186"/>
              <a:gd name="connsiteY2-22" fmla="*/ 1253067 h 1979729"/>
              <a:gd name="connsiteX3-23" fmla="*/ 12119186 w 12119186"/>
              <a:gd name="connsiteY3-24" fmla="*/ 0 h 19797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19186" h="1979729">
                <a:moveTo>
                  <a:pt x="0" y="1979729"/>
                </a:moveTo>
                <a:cubicBezTo>
                  <a:pt x="1960315" y="1972793"/>
                  <a:pt x="3557411" y="1936462"/>
                  <a:pt x="4956386" y="1815352"/>
                </a:cubicBezTo>
                <a:cubicBezTo>
                  <a:pt x="6355361" y="1694242"/>
                  <a:pt x="7200053" y="1555626"/>
                  <a:pt x="8393853" y="1253067"/>
                </a:cubicBezTo>
                <a:cubicBezTo>
                  <a:pt x="9587653" y="950508"/>
                  <a:pt x="10825197" y="464255"/>
                  <a:pt x="12119186" y="0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Pro"/>
              <a:ea typeface="思源黑体 Light"/>
              <a:cs typeface="+mn-cs"/>
            </a:endParaRPr>
          </a:p>
        </p:txBody>
      </p:sp>
      <p:sp>
        <p:nvSpPr>
          <p:cNvPr id="29" name="任意形状 8">
            <a:extLst>
              <a:ext uri="{FF2B5EF4-FFF2-40B4-BE49-F238E27FC236}">
                <a16:creationId xmlns:a16="http://schemas.microsoft.com/office/drawing/2014/main" id="{D638B91C-591B-A8A9-8662-E345C063F4A8}"/>
              </a:ext>
            </a:extLst>
          </p:cNvPr>
          <p:cNvSpPr/>
          <p:nvPr/>
        </p:nvSpPr>
        <p:spPr>
          <a:xfrm flipV="1">
            <a:off x="394335" y="3533140"/>
            <a:ext cx="12903835" cy="4101465"/>
          </a:xfrm>
          <a:custGeom>
            <a:avLst/>
            <a:gdLst>
              <a:gd name="connsiteX0" fmla="*/ 0 w 12124266"/>
              <a:gd name="connsiteY0" fmla="*/ 1947334 h 2014139"/>
              <a:gd name="connsiteX1" fmla="*/ 5300133 w 12124266"/>
              <a:gd name="connsiteY1" fmla="*/ 1947334 h 2014139"/>
              <a:gd name="connsiteX2" fmla="*/ 8398933 w 12124266"/>
              <a:gd name="connsiteY2" fmla="*/ 1253067 h 2014139"/>
              <a:gd name="connsiteX3" fmla="*/ 12124266 w 12124266"/>
              <a:gd name="connsiteY3" fmla="*/ 0 h 2014139"/>
              <a:gd name="connsiteX0-1" fmla="*/ 0 w 12124266"/>
              <a:gd name="connsiteY0-2" fmla="*/ 1947334 h 1967433"/>
              <a:gd name="connsiteX1-3" fmla="*/ 4961466 w 12124266"/>
              <a:gd name="connsiteY1-4" fmla="*/ 1815352 h 1967433"/>
              <a:gd name="connsiteX2-5" fmla="*/ 8398933 w 12124266"/>
              <a:gd name="connsiteY2-6" fmla="*/ 1253067 h 1967433"/>
              <a:gd name="connsiteX3-7" fmla="*/ 12124266 w 12124266"/>
              <a:gd name="connsiteY3-8" fmla="*/ 0 h 1967433"/>
              <a:gd name="connsiteX0-9" fmla="*/ 0 w 12119186"/>
              <a:gd name="connsiteY0-10" fmla="*/ 1979729 h 1996476"/>
              <a:gd name="connsiteX1-11" fmla="*/ 4956386 w 12119186"/>
              <a:gd name="connsiteY1-12" fmla="*/ 1815352 h 1996476"/>
              <a:gd name="connsiteX2-13" fmla="*/ 8393853 w 12119186"/>
              <a:gd name="connsiteY2-14" fmla="*/ 1253067 h 1996476"/>
              <a:gd name="connsiteX3-15" fmla="*/ 12119186 w 12119186"/>
              <a:gd name="connsiteY3-16" fmla="*/ 0 h 1996476"/>
              <a:gd name="connsiteX0-17" fmla="*/ 0 w 12119186"/>
              <a:gd name="connsiteY0-18" fmla="*/ 1979729 h 1979729"/>
              <a:gd name="connsiteX1-19" fmla="*/ 4956386 w 12119186"/>
              <a:gd name="connsiteY1-20" fmla="*/ 1815352 h 1979729"/>
              <a:gd name="connsiteX2-21" fmla="*/ 8393853 w 12119186"/>
              <a:gd name="connsiteY2-22" fmla="*/ 1253067 h 1979729"/>
              <a:gd name="connsiteX3-23" fmla="*/ 12119186 w 12119186"/>
              <a:gd name="connsiteY3-24" fmla="*/ 0 h 19797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19186" h="1979729">
                <a:moveTo>
                  <a:pt x="0" y="1979729"/>
                </a:moveTo>
                <a:cubicBezTo>
                  <a:pt x="1960315" y="1972793"/>
                  <a:pt x="3557411" y="1936462"/>
                  <a:pt x="4956386" y="1815352"/>
                </a:cubicBezTo>
                <a:cubicBezTo>
                  <a:pt x="6355361" y="1694242"/>
                  <a:pt x="7200053" y="1555626"/>
                  <a:pt x="8393853" y="1253067"/>
                </a:cubicBezTo>
                <a:cubicBezTo>
                  <a:pt x="9587653" y="950508"/>
                  <a:pt x="10825197" y="464255"/>
                  <a:pt x="12119186" y="0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Pro"/>
              <a:ea typeface="思源黑体 Light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240CDBD-99D3-B76F-7E39-1A65CFA97716}"/>
              </a:ext>
            </a:extLst>
          </p:cNvPr>
          <p:cNvSpPr txBox="1"/>
          <p:nvPr/>
        </p:nvSpPr>
        <p:spPr>
          <a:xfrm>
            <a:off x="7306211" y="251166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135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965E8A-B141-3F03-5341-7C53B347052F}"/>
              </a:ext>
            </a:extLst>
          </p:cNvPr>
          <p:cNvSpPr txBox="1"/>
          <p:nvPr/>
        </p:nvSpPr>
        <p:spPr>
          <a:xfrm>
            <a:off x="8341686" y="287207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135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大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0515F62-B560-FB2F-C023-99C3B97D6F3C}"/>
              </a:ext>
            </a:extLst>
          </p:cNvPr>
          <p:cNvSpPr txBox="1"/>
          <p:nvPr/>
        </p:nvSpPr>
        <p:spPr>
          <a:xfrm>
            <a:off x="9325437" y="253524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135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事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AA26552-691A-B6EE-0919-C7376A101A8D}"/>
              </a:ext>
            </a:extLst>
          </p:cNvPr>
          <p:cNvSpPr txBox="1"/>
          <p:nvPr/>
        </p:nvSpPr>
        <p:spPr>
          <a:xfrm>
            <a:off x="10407039" y="284159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135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件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FF91C0B-F2E6-E2FB-12CB-FA8633EB1476}"/>
              </a:ext>
            </a:extLst>
          </p:cNvPr>
          <p:cNvGrpSpPr/>
          <p:nvPr/>
        </p:nvGrpSpPr>
        <p:grpSpPr>
          <a:xfrm>
            <a:off x="2455324" y="1887035"/>
            <a:ext cx="1753870" cy="1390015"/>
            <a:chOff x="930" y="3285"/>
            <a:chExt cx="2762" cy="2189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CF1E278-759F-0AF3-87D3-B2307F0A959F}"/>
                </a:ext>
              </a:extLst>
            </p:cNvPr>
            <p:cNvCxnSpPr/>
            <p:nvPr/>
          </p:nvCxnSpPr>
          <p:spPr>
            <a:xfrm flipV="1">
              <a:off x="983" y="3486"/>
              <a:ext cx="0" cy="198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53BA525-E93A-086A-A2CC-E40CC2C2C263}"/>
                </a:ext>
              </a:extLst>
            </p:cNvPr>
            <p:cNvSpPr/>
            <p:nvPr/>
          </p:nvSpPr>
          <p:spPr>
            <a:xfrm>
              <a:off x="930" y="3423"/>
              <a:ext cx="118" cy="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E2F1338-663D-BF27-2436-C0D892D032ED}"/>
                </a:ext>
              </a:extLst>
            </p:cNvPr>
            <p:cNvGrpSpPr/>
            <p:nvPr/>
          </p:nvGrpSpPr>
          <p:grpSpPr>
            <a:xfrm>
              <a:off x="1048" y="3285"/>
              <a:ext cx="2644" cy="1771"/>
              <a:chOff x="1048" y="3285"/>
              <a:chExt cx="2644" cy="1771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8EEF902A-9694-15BB-37E8-E25D60ACAB5D}"/>
                  </a:ext>
                </a:extLst>
              </p:cNvPr>
              <p:cNvSpPr/>
              <p:nvPr/>
            </p:nvSpPr>
            <p:spPr>
              <a:xfrm>
                <a:off x="1048" y="3285"/>
                <a:ext cx="2159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ea"/>
                    <a:cs typeface="阿里巴巴普惠体 H" panose="00020600040101010101" pitchFamily="18" charset="-122"/>
                  </a:rPr>
                  <a:t>19XX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9E2307DD-4733-BE71-B37B-1D64B9940D10}"/>
                  </a:ext>
                </a:extLst>
              </p:cNvPr>
              <p:cNvSpPr/>
              <p:nvPr/>
            </p:nvSpPr>
            <p:spPr>
              <a:xfrm>
                <a:off x="1208" y="4098"/>
                <a:ext cx="2484" cy="95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+mn-ea"/>
                    <a:cs typeface="阿里巴巴普惠体" panose="00020600040101010101" pitchFamily="18" charset="-122"/>
                    <a:sym typeface="OPPOSans M" panose="00020600040101010101" pitchFamily="18" charset="-122"/>
                  </a:rPr>
                  <a:t>在此框中选择粘贴，只保留文字。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80CD82D-9B4E-4BAC-7468-AD2A62D84135}"/>
              </a:ext>
            </a:extLst>
          </p:cNvPr>
          <p:cNvGrpSpPr/>
          <p:nvPr/>
        </p:nvGrpSpPr>
        <p:grpSpPr>
          <a:xfrm>
            <a:off x="4593413" y="1606242"/>
            <a:ext cx="1753870" cy="1390015"/>
            <a:chOff x="930" y="3285"/>
            <a:chExt cx="2762" cy="2189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8BED5EA4-A85C-359A-2A03-AE8DC683568E}"/>
                </a:ext>
              </a:extLst>
            </p:cNvPr>
            <p:cNvCxnSpPr/>
            <p:nvPr/>
          </p:nvCxnSpPr>
          <p:spPr>
            <a:xfrm flipV="1">
              <a:off x="983" y="3486"/>
              <a:ext cx="0" cy="198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C7540E0-EDC0-EF73-0B94-3C1FB83ACCDF}"/>
                </a:ext>
              </a:extLst>
            </p:cNvPr>
            <p:cNvSpPr/>
            <p:nvPr/>
          </p:nvSpPr>
          <p:spPr>
            <a:xfrm>
              <a:off x="930" y="3423"/>
              <a:ext cx="118" cy="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554619B-F544-F100-9467-F08E3F8639AD}"/>
                </a:ext>
              </a:extLst>
            </p:cNvPr>
            <p:cNvGrpSpPr/>
            <p:nvPr/>
          </p:nvGrpSpPr>
          <p:grpSpPr>
            <a:xfrm>
              <a:off x="1048" y="3285"/>
              <a:ext cx="2644" cy="1771"/>
              <a:chOff x="1048" y="3285"/>
              <a:chExt cx="2644" cy="1771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D1789306-B2A5-34ED-6845-EE425CB416DD}"/>
                  </a:ext>
                </a:extLst>
              </p:cNvPr>
              <p:cNvSpPr/>
              <p:nvPr/>
            </p:nvSpPr>
            <p:spPr>
              <a:xfrm>
                <a:off x="1048" y="3285"/>
                <a:ext cx="2159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ea"/>
                    <a:cs typeface="阿里巴巴普惠体 H" panose="00020600040101010101" pitchFamily="18" charset="-122"/>
                  </a:rPr>
                  <a:t>19XX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DCA2543B-648A-9D64-4E2C-450F3CD20026}"/>
                  </a:ext>
                </a:extLst>
              </p:cNvPr>
              <p:cNvSpPr/>
              <p:nvPr/>
            </p:nvSpPr>
            <p:spPr>
              <a:xfrm>
                <a:off x="1208" y="4098"/>
                <a:ext cx="2484" cy="95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+mn-ea"/>
                    <a:cs typeface="阿里巴巴普惠体" panose="00020600040101010101" pitchFamily="18" charset="-122"/>
                    <a:sym typeface="OPPOSans M" panose="00020600040101010101" pitchFamily="18" charset="-122"/>
                  </a:rPr>
                  <a:t>在此框中选择粘贴，只保留文字。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DD29E65-A8DA-6ADB-28C5-81D24AF827D9}"/>
              </a:ext>
            </a:extLst>
          </p:cNvPr>
          <p:cNvGrpSpPr/>
          <p:nvPr/>
        </p:nvGrpSpPr>
        <p:grpSpPr>
          <a:xfrm>
            <a:off x="6716469" y="1060028"/>
            <a:ext cx="1753870" cy="1390015"/>
            <a:chOff x="930" y="3285"/>
            <a:chExt cx="2762" cy="2189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29C79034-EB60-2DCC-8FBC-141DE65B559B}"/>
                </a:ext>
              </a:extLst>
            </p:cNvPr>
            <p:cNvCxnSpPr/>
            <p:nvPr/>
          </p:nvCxnSpPr>
          <p:spPr>
            <a:xfrm flipV="1">
              <a:off x="983" y="3486"/>
              <a:ext cx="0" cy="198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ECF3BD8-CFDA-2CB0-8DEA-E57A955ED25D}"/>
                </a:ext>
              </a:extLst>
            </p:cNvPr>
            <p:cNvSpPr/>
            <p:nvPr/>
          </p:nvSpPr>
          <p:spPr>
            <a:xfrm>
              <a:off x="930" y="3423"/>
              <a:ext cx="118" cy="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4A32F50-EA6E-A68C-1D3D-DD578F8849B0}"/>
                </a:ext>
              </a:extLst>
            </p:cNvPr>
            <p:cNvGrpSpPr/>
            <p:nvPr/>
          </p:nvGrpSpPr>
          <p:grpSpPr>
            <a:xfrm>
              <a:off x="1048" y="3285"/>
              <a:ext cx="2644" cy="1771"/>
              <a:chOff x="1048" y="3285"/>
              <a:chExt cx="2644" cy="1771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BB642235-4944-B2B9-37AA-BE1B1B93622C}"/>
                  </a:ext>
                </a:extLst>
              </p:cNvPr>
              <p:cNvSpPr/>
              <p:nvPr/>
            </p:nvSpPr>
            <p:spPr>
              <a:xfrm>
                <a:off x="1048" y="3285"/>
                <a:ext cx="2159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ea"/>
                    <a:cs typeface="阿里巴巴普惠体 H" panose="00020600040101010101" pitchFamily="18" charset="-122"/>
                  </a:rPr>
                  <a:t>19XX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5260CAAA-7FCA-138C-F2C0-277F85A689BD}"/>
                  </a:ext>
                </a:extLst>
              </p:cNvPr>
              <p:cNvSpPr/>
              <p:nvPr/>
            </p:nvSpPr>
            <p:spPr>
              <a:xfrm>
                <a:off x="1208" y="4098"/>
                <a:ext cx="2484" cy="95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+mn-ea"/>
                    <a:cs typeface="阿里巴巴普惠体" panose="00020600040101010101" pitchFamily="18" charset="-122"/>
                    <a:sym typeface="OPPOSans M" panose="00020600040101010101" pitchFamily="18" charset="-122"/>
                  </a:rPr>
                  <a:t>在此框中选择粘贴，只保留文字。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69C3CDE-06FA-7C2F-7DDC-1B8B0B44E3C9}"/>
              </a:ext>
            </a:extLst>
          </p:cNvPr>
          <p:cNvGrpSpPr/>
          <p:nvPr/>
        </p:nvGrpSpPr>
        <p:grpSpPr>
          <a:xfrm>
            <a:off x="1666654" y="3763645"/>
            <a:ext cx="1753870" cy="1390015"/>
            <a:chOff x="930" y="3285"/>
            <a:chExt cx="2762" cy="2189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3112BC8A-000A-DA88-7B14-BD18FACA7FB7}"/>
                </a:ext>
              </a:extLst>
            </p:cNvPr>
            <p:cNvCxnSpPr/>
            <p:nvPr/>
          </p:nvCxnSpPr>
          <p:spPr>
            <a:xfrm flipV="1">
              <a:off x="983" y="3486"/>
              <a:ext cx="0" cy="198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6F7399FB-2EE8-1904-2463-5904A3FD042D}"/>
                </a:ext>
              </a:extLst>
            </p:cNvPr>
            <p:cNvSpPr/>
            <p:nvPr/>
          </p:nvSpPr>
          <p:spPr>
            <a:xfrm>
              <a:off x="930" y="3423"/>
              <a:ext cx="118" cy="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9D718713-1457-2E1E-43BA-843795B19C1F}"/>
                </a:ext>
              </a:extLst>
            </p:cNvPr>
            <p:cNvGrpSpPr/>
            <p:nvPr/>
          </p:nvGrpSpPr>
          <p:grpSpPr>
            <a:xfrm>
              <a:off x="1048" y="3285"/>
              <a:ext cx="2644" cy="1771"/>
              <a:chOff x="1048" y="3285"/>
              <a:chExt cx="2644" cy="1771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E4E1C0C6-046A-F008-8EA8-849960F87EFE}"/>
                  </a:ext>
                </a:extLst>
              </p:cNvPr>
              <p:cNvSpPr/>
              <p:nvPr/>
            </p:nvSpPr>
            <p:spPr>
              <a:xfrm>
                <a:off x="1048" y="3285"/>
                <a:ext cx="2159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ea"/>
                    <a:cs typeface="阿里巴巴普惠体 H" panose="00020600040101010101" pitchFamily="18" charset="-122"/>
                  </a:rPr>
                  <a:t>19XX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4CD58850-C8AF-8F62-A564-BD56637C4C58}"/>
                  </a:ext>
                </a:extLst>
              </p:cNvPr>
              <p:cNvSpPr/>
              <p:nvPr/>
            </p:nvSpPr>
            <p:spPr>
              <a:xfrm>
                <a:off x="1208" y="4098"/>
                <a:ext cx="2484" cy="95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+mn-ea"/>
                    <a:cs typeface="阿里巴巴普惠体" panose="00020600040101010101" pitchFamily="18" charset="-122"/>
                    <a:sym typeface="OPPOSans M" panose="00020600040101010101" pitchFamily="18" charset="-122"/>
                  </a:rPr>
                  <a:t>在此框中选择粘贴，只保留文字。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48604C5-5246-DB5B-7B5D-A2FCE2A0C7FA}"/>
              </a:ext>
            </a:extLst>
          </p:cNvPr>
          <p:cNvGrpSpPr/>
          <p:nvPr/>
        </p:nvGrpSpPr>
        <p:grpSpPr>
          <a:xfrm>
            <a:off x="3771251" y="4060967"/>
            <a:ext cx="1753870" cy="1390015"/>
            <a:chOff x="930" y="3285"/>
            <a:chExt cx="2762" cy="2189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1867596E-0F2F-51EB-64E0-3EC19977D3F0}"/>
                </a:ext>
              </a:extLst>
            </p:cNvPr>
            <p:cNvCxnSpPr/>
            <p:nvPr/>
          </p:nvCxnSpPr>
          <p:spPr>
            <a:xfrm flipV="1">
              <a:off x="983" y="3486"/>
              <a:ext cx="0" cy="198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739924E2-D823-5AD9-B8D8-9AE766073627}"/>
                </a:ext>
              </a:extLst>
            </p:cNvPr>
            <p:cNvSpPr/>
            <p:nvPr/>
          </p:nvSpPr>
          <p:spPr>
            <a:xfrm>
              <a:off x="930" y="3423"/>
              <a:ext cx="118" cy="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18AA55D7-9440-A331-4245-0D525223B52A}"/>
                </a:ext>
              </a:extLst>
            </p:cNvPr>
            <p:cNvGrpSpPr/>
            <p:nvPr/>
          </p:nvGrpSpPr>
          <p:grpSpPr>
            <a:xfrm>
              <a:off x="1048" y="3285"/>
              <a:ext cx="2644" cy="1771"/>
              <a:chOff x="1048" y="3285"/>
              <a:chExt cx="2644" cy="1771"/>
            </a:xfrm>
          </p:grpSpPr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77A449E9-E462-104D-2E1A-81957689C6BE}"/>
                  </a:ext>
                </a:extLst>
              </p:cNvPr>
              <p:cNvSpPr/>
              <p:nvPr/>
            </p:nvSpPr>
            <p:spPr>
              <a:xfrm>
                <a:off x="1048" y="3285"/>
                <a:ext cx="2159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ea"/>
                    <a:cs typeface="阿里巴巴普惠体 H" panose="00020600040101010101" pitchFamily="18" charset="-122"/>
                  </a:rPr>
                  <a:t>19XX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3B68CB13-DCE9-8974-6F60-600CE8D6F9CE}"/>
                  </a:ext>
                </a:extLst>
              </p:cNvPr>
              <p:cNvSpPr/>
              <p:nvPr/>
            </p:nvSpPr>
            <p:spPr>
              <a:xfrm>
                <a:off x="1208" y="4098"/>
                <a:ext cx="2484" cy="95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+mn-ea"/>
                    <a:cs typeface="阿里巴巴普惠体" panose="00020600040101010101" pitchFamily="18" charset="-122"/>
                    <a:sym typeface="OPPOSans M" panose="00020600040101010101" pitchFamily="18" charset="-122"/>
                  </a:rPr>
                  <a:t>在此框中选择粘贴，只保留文字。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BC43EF0-1903-4573-C141-266F24534440}"/>
              </a:ext>
            </a:extLst>
          </p:cNvPr>
          <p:cNvGrpSpPr/>
          <p:nvPr/>
        </p:nvGrpSpPr>
        <p:grpSpPr>
          <a:xfrm>
            <a:off x="5873189" y="4629324"/>
            <a:ext cx="1753870" cy="1390015"/>
            <a:chOff x="930" y="3285"/>
            <a:chExt cx="2762" cy="2189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946920D7-5965-3493-4B9E-F8A2ED950E01}"/>
                </a:ext>
              </a:extLst>
            </p:cNvPr>
            <p:cNvCxnSpPr/>
            <p:nvPr/>
          </p:nvCxnSpPr>
          <p:spPr>
            <a:xfrm flipV="1">
              <a:off x="983" y="3486"/>
              <a:ext cx="0" cy="198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658E3C59-C937-09E9-90FD-605EFE89C35B}"/>
                </a:ext>
              </a:extLst>
            </p:cNvPr>
            <p:cNvSpPr/>
            <p:nvPr/>
          </p:nvSpPr>
          <p:spPr>
            <a:xfrm>
              <a:off x="930" y="3423"/>
              <a:ext cx="118" cy="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FF7FDC30-F661-E3DE-CB96-5CD73611B832}"/>
                </a:ext>
              </a:extLst>
            </p:cNvPr>
            <p:cNvGrpSpPr/>
            <p:nvPr/>
          </p:nvGrpSpPr>
          <p:grpSpPr>
            <a:xfrm>
              <a:off x="1048" y="3285"/>
              <a:ext cx="2644" cy="1771"/>
              <a:chOff x="1048" y="3285"/>
              <a:chExt cx="2644" cy="1771"/>
            </a:xfrm>
          </p:grpSpPr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id="{D75B3E83-CDDC-55E1-58C0-89BEC0735176}"/>
                  </a:ext>
                </a:extLst>
              </p:cNvPr>
              <p:cNvSpPr/>
              <p:nvPr/>
            </p:nvSpPr>
            <p:spPr>
              <a:xfrm>
                <a:off x="1048" y="3285"/>
                <a:ext cx="2159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ea"/>
                    <a:cs typeface="阿里巴巴普惠体 H" panose="00020600040101010101" pitchFamily="18" charset="-122"/>
                  </a:rPr>
                  <a:t>19XX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79A062D4-D721-6F07-6C34-B0DE5667971B}"/>
                  </a:ext>
                </a:extLst>
              </p:cNvPr>
              <p:cNvSpPr/>
              <p:nvPr/>
            </p:nvSpPr>
            <p:spPr>
              <a:xfrm>
                <a:off x="1208" y="4098"/>
                <a:ext cx="2484" cy="95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+mn-ea"/>
                    <a:cs typeface="阿里巴巴普惠体" panose="00020600040101010101" pitchFamily="18" charset="-122"/>
                    <a:sym typeface="OPPOSans M" panose="00020600040101010101" pitchFamily="18" charset="-122"/>
                  </a:rPr>
                  <a:t>在此框中选择粘贴，只保留文字。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C0E9CA4-EA90-74E1-1725-D072A599BD0E}"/>
              </a:ext>
            </a:extLst>
          </p:cNvPr>
          <p:cNvGrpSpPr/>
          <p:nvPr/>
        </p:nvGrpSpPr>
        <p:grpSpPr>
          <a:xfrm>
            <a:off x="7945059" y="5161280"/>
            <a:ext cx="1753870" cy="1390015"/>
            <a:chOff x="930" y="3285"/>
            <a:chExt cx="2762" cy="2189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4B81FA2D-BC44-6466-6B45-C53E76DD489B}"/>
                </a:ext>
              </a:extLst>
            </p:cNvPr>
            <p:cNvCxnSpPr/>
            <p:nvPr/>
          </p:nvCxnSpPr>
          <p:spPr>
            <a:xfrm flipV="1">
              <a:off x="983" y="3486"/>
              <a:ext cx="0" cy="198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3D35101-2FCC-0296-DD5D-56C104305C56}"/>
                </a:ext>
              </a:extLst>
            </p:cNvPr>
            <p:cNvSpPr/>
            <p:nvPr/>
          </p:nvSpPr>
          <p:spPr>
            <a:xfrm>
              <a:off x="930" y="3423"/>
              <a:ext cx="118" cy="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alpha val="2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78000FE-2A8F-85C3-DEF7-A3C36E46C304}"/>
                </a:ext>
              </a:extLst>
            </p:cNvPr>
            <p:cNvGrpSpPr/>
            <p:nvPr/>
          </p:nvGrpSpPr>
          <p:grpSpPr>
            <a:xfrm>
              <a:off x="1048" y="3285"/>
              <a:ext cx="2644" cy="1771"/>
              <a:chOff x="1048" y="3285"/>
              <a:chExt cx="2644" cy="1771"/>
            </a:xfrm>
          </p:grpSpPr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A4B6B1EB-63BA-0EB8-4824-F670BD355393}"/>
                  </a:ext>
                </a:extLst>
              </p:cNvPr>
              <p:cNvSpPr/>
              <p:nvPr/>
            </p:nvSpPr>
            <p:spPr>
              <a:xfrm>
                <a:off x="1048" y="3285"/>
                <a:ext cx="2159" cy="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ea"/>
                    <a:cs typeface="阿里巴巴普惠体 H" panose="00020600040101010101" pitchFamily="18" charset="-122"/>
                  </a:rPr>
                  <a:t>19XX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7173ECDE-230A-2D79-D7E7-5AAF2B76406C}"/>
                  </a:ext>
                </a:extLst>
              </p:cNvPr>
              <p:cNvSpPr/>
              <p:nvPr/>
            </p:nvSpPr>
            <p:spPr>
              <a:xfrm>
                <a:off x="1208" y="4098"/>
                <a:ext cx="2484" cy="95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+mn-ea"/>
                    <a:cs typeface="阿里巴巴普惠体" panose="00020600040101010101" pitchFamily="18" charset="-122"/>
                    <a:sym typeface="OPPOSans M" panose="00020600040101010101" pitchFamily="18" charset="-122"/>
                  </a:rPr>
                  <a:t>在此框中选择粘贴，只保留文字。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2849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C963D7-D57A-EA13-96A6-779D030F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9C4162A-7A3A-B11E-2237-83C6AECC1C78}"/>
              </a:ext>
            </a:extLst>
          </p:cNvPr>
          <p:cNvSpPr/>
          <p:nvPr/>
        </p:nvSpPr>
        <p:spPr>
          <a:xfrm>
            <a:off x="1265382" y="3770822"/>
            <a:ext cx="9661236" cy="272124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9FB4ED7-424F-7F03-B7F0-B06CA6F1DEFF}"/>
              </a:ext>
            </a:extLst>
          </p:cNvPr>
          <p:cNvSpPr/>
          <p:nvPr/>
        </p:nvSpPr>
        <p:spPr>
          <a:xfrm>
            <a:off x="5819965" y="3693160"/>
            <a:ext cx="1027289" cy="264292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9621A1-F107-6EA9-5904-A2575AB3C636}"/>
              </a:ext>
            </a:extLst>
          </p:cNvPr>
          <p:cNvSpPr txBox="1"/>
          <p:nvPr/>
        </p:nvSpPr>
        <p:spPr>
          <a:xfrm>
            <a:off x="3753051" y="3034106"/>
            <a:ext cx="4685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400" spc="300" dirty="0">
                <a:solidFill>
                  <a:schemeClr val="accent1"/>
                </a:solidFill>
                <a:latin typeface="方正兰亭特黑扁_GBK" panose="02010600000000000000" pitchFamily="2" charset="-122"/>
                <a:ea typeface="方正兰亭特黑扁_GBK" panose="02010600000000000000" pitchFamily="2" charset="-122"/>
                <a:cs typeface="OPPOSans B" panose="00020600040101010101" pitchFamily="18" charset="-122"/>
              </a:rPr>
              <a:t>国际深空探测任务成功率情况</a:t>
            </a: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1C82129C-AABE-F3DB-BC55-B851FEA8AE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028798"/>
              </p:ext>
            </p:extLst>
          </p:nvPr>
        </p:nvGraphicFramePr>
        <p:xfrm>
          <a:off x="538818" y="3087178"/>
          <a:ext cx="11114364" cy="324890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91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0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02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02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02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902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02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9029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16721">
                <a:tc gridSpan="9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endParaRPr lang="zh-CN" altLang="en-US" sz="1800" b="0" spc="3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  <a:cs typeface="OPPOSans B" panose="00020600040101010101" pitchFamily="18" charset="-122"/>
                      </a:endParaRPr>
                    </a:p>
                  </a:txBody>
                  <a:tcPr anchor="ctr">
                    <a:lnT w="25400" cmpd="sng">
                      <a:noFill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dirty="0">
                          <a:ln>
                            <a:noFill/>
                          </a:ln>
                        </a:rPr>
                        <a:t>美国</a:t>
                      </a:r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dirty="0">
                          <a:ln>
                            <a:noFill/>
                          </a:ln>
                        </a:rPr>
                        <a:t>俄罗斯</a:t>
                      </a:r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dirty="0">
                          <a:ln>
                            <a:noFill/>
                          </a:ln>
                        </a:rPr>
                        <a:t>欧洲</a:t>
                      </a:r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中国</a:t>
                      </a:r>
                      <a:endParaRPr lang="zh-CN" altLang="en-US" sz="1400" b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dirty="0">
                          <a:ln>
                            <a:noFill/>
                          </a:ln>
                        </a:rPr>
                        <a:t>日本</a:t>
                      </a:r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dirty="0">
                          <a:ln>
                            <a:noFill/>
                          </a:ln>
                        </a:rPr>
                        <a:t>德国</a:t>
                      </a:r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dirty="0">
                          <a:ln>
                            <a:noFill/>
                          </a:ln>
                        </a:rPr>
                        <a:t>印度</a:t>
                      </a:r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dirty="0">
                          <a:ln>
                            <a:noFill/>
                          </a:ln>
                        </a:rPr>
                        <a:t>以色列</a:t>
                      </a:r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ln>
                            <a:noFill/>
                          </a:ln>
                        </a:rPr>
                        <a:t>月球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46/33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60/22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1/1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5/5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2/2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2/1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1/0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ln>
                            <a:noFill/>
                          </a:ln>
                        </a:rPr>
                        <a:t>火星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21/15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19/5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2/2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1/0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1/1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ln>
                            <a:noFill/>
                          </a:ln>
                        </a:rPr>
                        <a:t>金星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6/5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33/16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1/1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1/0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ln>
                            <a:noFill/>
                          </a:ln>
                        </a:rPr>
                        <a:t>水星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2/2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1/1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ln>
                            <a:noFill/>
                          </a:ln>
                        </a:rPr>
                        <a:t>太阳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13/10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2/2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2/2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/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zh-CN" altLang="en-US" sz="1200" b="0" dirty="0">
                          <a:ln>
                            <a:noFill/>
                          </a:ln>
                        </a:rPr>
                        <a:t>深空探测器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102/76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112/43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9/9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5/5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9/5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2/2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3/2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boto Regular"/>
                          <a:ea typeface="思源黑体 CN Regular"/>
                        </a:defRPr>
                      </a:lvl9pPr>
                    </a:lstStyle>
                    <a:p>
                      <a:pPr algn="ctr"/>
                      <a:r>
                        <a:rPr lang="en-US" altLang="zh-CN" sz="1200" b="0" dirty="0">
                          <a:ln>
                            <a:noFill/>
                          </a:ln>
                        </a:rPr>
                        <a:t>1/0</a:t>
                      </a:r>
                      <a:endParaRPr lang="zh-CN" altLang="en-US" sz="12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AvenirNext LT Pro Regular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649C31C9-18EF-205E-DEE3-C678D4299480}"/>
              </a:ext>
            </a:extLst>
          </p:cNvPr>
          <p:cNvGrpSpPr/>
          <p:nvPr/>
        </p:nvGrpSpPr>
        <p:grpSpPr>
          <a:xfrm>
            <a:off x="538818" y="1251548"/>
            <a:ext cx="5408010" cy="1591583"/>
            <a:chOff x="550863" y="1524000"/>
            <a:chExt cx="5455133" cy="1905000"/>
          </a:xfrm>
        </p:grpSpPr>
        <p:sp>
          <p:nvSpPr>
            <p:cNvPr id="8" name="矩形: 折角 7">
              <a:extLst>
                <a:ext uri="{FF2B5EF4-FFF2-40B4-BE49-F238E27FC236}">
                  <a16:creationId xmlns:a16="http://schemas.microsoft.com/office/drawing/2014/main" id="{6AB3A485-EF73-2404-B2D8-AA1BD95EBF61}"/>
                </a:ext>
              </a:extLst>
            </p:cNvPr>
            <p:cNvSpPr/>
            <p:nvPr/>
          </p:nvSpPr>
          <p:spPr>
            <a:xfrm>
              <a:off x="550863" y="1524000"/>
              <a:ext cx="5427821" cy="1905000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D29FE36F-E5C1-D302-BE3F-1059A5F6C6AB}"/>
                </a:ext>
              </a:extLst>
            </p:cNvPr>
            <p:cNvSpPr/>
            <p:nvPr/>
          </p:nvSpPr>
          <p:spPr>
            <a:xfrm rot="18931191">
              <a:off x="5587984" y="3160585"/>
              <a:ext cx="418012" cy="130048"/>
            </a:xfrm>
            <a:prstGeom prst="triangle">
              <a:avLst>
                <a:gd name="adj" fmla="val 5106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D9FAB2D-5891-F85B-E2B5-4B6D02CA274C}"/>
              </a:ext>
            </a:extLst>
          </p:cNvPr>
          <p:cNvSpPr txBox="1"/>
          <p:nvPr/>
        </p:nvSpPr>
        <p:spPr>
          <a:xfrm>
            <a:off x="786602" y="1338089"/>
            <a:ext cx="1739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6FC647D-0FAB-E6DE-DED9-1FAFCA3DB968}"/>
              </a:ext>
            </a:extLst>
          </p:cNvPr>
          <p:cNvSpPr txBox="1"/>
          <p:nvPr/>
        </p:nvSpPr>
        <p:spPr>
          <a:xfrm>
            <a:off x="746168" y="1794888"/>
            <a:ext cx="4828937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9565878-3909-A06A-0CB4-3700C4CD6310}"/>
              </a:ext>
            </a:extLst>
          </p:cNvPr>
          <p:cNvGrpSpPr/>
          <p:nvPr/>
        </p:nvGrpSpPr>
        <p:grpSpPr>
          <a:xfrm>
            <a:off x="6233128" y="1251548"/>
            <a:ext cx="5408010" cy="1591583"/>
            <a:chOff x="550863" y="1524000"/>
            <a:chExt cx="5455133" cy="1905000"/>
          </a:xfrm>
        </p:grpSpPr>
        <p:sp>
          <p:nvSpPr>
            <p:cNvPr id="13" name="矩形: 折角 12">
              <a:extLst>
                <a:ext uri="{FF2B5EF4-FFF2-40B4-BE49-F238E27FC236}">
                  <a16:creationId xmlns:a16="http://schemas.microsoft.com/office/drawing/2014/main" id="{2E44706B-C2D4-6A2E-52C0-2CFB40CABB00}"/>
                </a:ext>
              </a:extLst>
            </p:cNvPr>
            <p:cNvSpPr/>
            <p:nvPr/>
          </p:nvSpPr>
          <p:spPr>
            <a:xfrm>
              <a:off x="550863" y="1524000"/>
              <a:ext cx="5427821" cy="1905000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A0F3B3BD-0237-9831-E9FD-C640075E0D8E}"/>
                </a:ext>
              </a:extLst>
            </p:cNvPr>
            <p:cNvSpPr/>
            <p:nvPr/>
          </p:nvSpPr>
          <p:spPr>
            <a:xfrm rot="18931191">
              <a:off x="5587984" y="3160585"/>
              <a:ext cx="418012" cy="130048"/>
            </a:xfrm>
            <a:prstGeom prst="triangle">
              <a:avLst>
                <a:gd name="adj" fmla="val 5106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4085068B-6FBA-B8F1-24F5-36A4BB77AC1C}"/>
              </a:ext>
            </a:extLst>
          </p:cNvPr>
          <p:cNvSpPr txBox="1"/>
          <p:nvPr/>
        </p:nvSpPr>
        <p:spPr>
          <a:xfrm>
            <a:off x="6574640" y="1338089"/>
            <a:ext cx="1739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306C08-4EA6-8607-6506-EE2D23456A2F}"/>
              </a:ext>
            </a:extLst>
          </p:cNvPr>
          <p:cNvSpPr txBox="1"/>
          <p:nvPr/>
        </p:nvSpPr>
        <p:spPr>
          <a:xfrm>
            <a:off x="6570312" y="1794888"/>
            <a:ext cx="4677725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218541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2E267-D5D9-A1A9-F18D-064851502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D88CA1-B4C0-DE0B-0501-741A721999AA}"/>
              </a:ext>
            </a:extLst>
          </p:cNvPr>
          <p:cNvGrpSpPr/>
          <p:nvPr/>
        </p:nvGrpSpPr>
        <p:grpSpPr>
          <a:xfrm>
            <a:off x="4449992" y="1778669"/>
            <a:ext cx="3305910" cy="3305913"/>
            <a:chOff x="1133019" y="2425059"/>
            <a:chExt cx="1613394" cy="161339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3D35EA3-ABFA-4577-D1C9-BDFB0106B05D}"/>
                </a:ext>
              </a:extLst>
            </p:cNvPr>
            <p:cNvGrpSpPr/>
            <p:nvPr/>
          </p:nvGrpSpPr>
          <p:grpSpPr>
            <a:xfrm>
              <a:off x="1133019" y="2425059"/>
              <a:ext cx="1613394" cy="1613396"/>
              <a:chOff x="1133019" y="2416926"/>
              <a:chExt cx="1613394" cy="1613396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ECFF974F-B60C-676B-7BA2-358294E36190}"/>
                  </a:ext>
                </a:extLst>
              </p:cNvPr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EFA7A815-FA2F-A851-C9BF-947338829FDD}"/>
                  </a:ext>
                </a:extLst>
              </p:cNvPr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8" name="弧形 7">
                  <a:extLst>
                    <a:ext uri="{FF2B5EF4-FFF2-40B4-BE49-F238E27FC236}">
                      <a16:creationId xmlns:a16="http://schemas.microsoft.com/office/drawing/2014/main" id="{3FD11697-CECB-94E9-5F57-59F33B6A9748}"/>
                    </a:ext>
                  </a:extLst>
                </p:cNvPr>
                <p:cNvSpPr/>
                <p:nvPr/>
              </p:nvSpPr>
              <p:spPr>
                <a:xfrm rot="183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hogothicpro-regular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9" name="弧形 8">
                  <a:extLst>
                    <a:ext uri="{FF2B5EF4-FFF2-40B4-BE49-F238E27FC236}">
                      <a16:creationId xmlns:a16="http://schemas.microsoft.com/office/drawing/2014/main" id="{EF356186-71C1-2716-0FD6-2E79F259BF4C}"/>
                    </a:ext>
                  </a:extLst>
                </p:cNvPr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hogothicpro-regular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7DB47BC-DB95-CD0F-F4E7-F5D68098866C}"/>
                </a:ext>
              </a:extLst>
            </p:cNvPr>
            <p:cNvSpPr/>
            <p:nvPr/>
          </p:nvSpPr>
          <p:spPr>
            <a:xfrm>
              <a:off x="1392988" y="2685027"/>
              <a:ext cx="1093456" cy="10934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2CDB46C-B345-AD09-30B6-22741D81E8AC}"/>
              </a:ext>
            </a:extLst>
          </p:cNvPr>
          <p:cNvGrpSpPr/>
          <p:nvPr/>
        </p:nvGrpSpPr>
        <p:grpSpPr>
          <a:xfrm>
            <a:off x="631665" y="1308417"/>
            <a:ext cx="3961666" cy="4773241"/>
            <a:chOff x="631665" y="1308417"/>
            <a:chExt cx="3961666" cy="477324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6C96A68-1226-AFF0-2DC5-47B67149EECD}"/>
                </a:ext>
              </a:extLst>
            </p:cNvPr>
            <p:cNvGrpSpPr/>
            <p:nvPr/>
          </p:nvGrpSpPr>
          <p:grpSpPr>
            <a:xfrm>
              <a:off x="631665" y="1308417"/>
              <a:ext cx="3961666" cy="4773241"/>
              <a:chOff x="3005338" y="1308417"/>
              <a:chExt cx="3961666" cy="4773241"/>
            </a:xfrm>
          </p:grpSpPr>
          <p:sp>
            <p:nvSpPr>
              <p:cNvPr id="20" name="矩形: 折角 19">
                <a:extLst>
                  <a:ext uri="{FF2B5EF4-FFF2-40B4-BE49-F238E27FC236}">
                    <a16:creationId xmlns:a16="http://schemas.microsoft.com/office/drawing/2014/main" id="{9A4B013D-C8FC-2484-4C04-D80214FBE5F6}"/>
                  </a:ext>
                </a:extLst>
              </p:cNvPr>
              <p:cNvSpPr/>
              <p:nvPr/>
            </p:nvSpPr>
            <p:spPr>
              <a:xfrm>
                <a:off x="3005338" y="1308417"/>
                <a:ext cx="3961666" cy="4736734"/>
              </a:xfrm>
              <a:prstGeom prst="foldedCorne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>
                <a:extLst>
                  <a:ext uri="{FF2B5EF4-FFF2-40B4-BE49-F238E27FC236}">
                    <a16:creationId xmlns:a16="http://schemas.microsoft.com/office/drawing/2014/main" id="{43FD26A9-5FFC-15A4-73CA-08A29AD2EEE2}"/>
                  </a:ext>
                </a:extLst>
              </p:cNvPr>
              <p:cNvSpPr/>
              <p:nvPr/>
            </p:nvSpPr>
            <p:spPr>
              <a:xfrm rot="18857229">
                <a:off x="6071336" y="5473074"/>
                <a:ext cx="929680" cy="287488"/>
              </a:xfrm>
              <a:prstGeom prst="triangle">
                <a:avLst>
                  <a:gd name="adj" fmla="val 54529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595B69D-151A-6F2A-77CA-D37A5282A045}"/>
                </a:ext>
              </a:extLst>
            </p:cNvPr>
            <p:cNvSpPr txBox="1"/>
            <p:nvPr/>
          </p:nvSpPr>
          <p:spPr>
            <a:xfrm>
              <a:off x="903024" y="2228328"/>
              <a:ext cx="3461984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437FDC-47BC-5BF0-4FE7-CFA2F198D0DC}"/>
                </a:ext>
              </a:extLst>
            </p:cNvPr>
            <p:cNvSpPr txBox="1"/>
            <p:nvPr/>
          </p:nvSpPr>
          <p:spPr>
            <a:xfrm>
              <a:off x="869994" y="3334122"/>
              <a:ext cx="3461984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F9978C3-C23C-5399-9F01-412E1998426D}"/>
                </a:ext>
              </a:extLst>
            </p:cNvPr>
            <p:cNvCxnSpPr>
              <a:cxnSpLocks/>
            </p:cNvCxnSpPr>
            <p:nvPr/>
          </p:nvCxnSpPr>
          <p:spPr>
            <a:xfrm>
              <a:off x="968619" y="2097147"/>
              <a:ext cx="329064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4845D86-015A-6203-0B51-3387CF11C5C3}"/>
                </a:ext>
              </a:extLst>
            </p:cNvPr>
            <p:cNvSpPr txBox="1"/>
            <p:nvPr/>
          </p:nvSpPr>
          <p:spPr>
            <a:xfrm>
              <a:off x="968619" y="1497959"/>
              <a:ext cx="11040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优势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51A2C4F-B624-7DB6-7821-70FEAC84C412}"/>
                </a:ext>
              </a:extLst>
            </p:cNvPr>
            <p:cNvSpPr txBox="1"/>
            <p:nvPr/>
          </p:nvSpPr>
          <p:spPr>
            <a:xfrm>
              <a:off x="869994" y="4439916"/>
              <a:ext cx="3461984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1567128-D80F-EA90-58BE-3C2D721EAA6D}"/>
                </a:ext>
              </a:extLst>
            </p:cNvPr>
            <p:cNvCxnSpPr/>
            <p:nvPr/>
          </p:nvCxnSpPr>
          <p:spPr>
            <a:xfrm>
              <a:off x="947738" y="3265752"/>
              <a:ext cx="34458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D6267AC-C4C6-D5CC-145E-B2AAB4387478}"/>
                </a:ext>
              </a:extLst>
            </p:cNvPr>
            <p:cNvCxnSpPr/>
            <p:nvPr/>
          </p:nvCxnSpPr>
          <p:spPr>
            <a:xfrm>
              <a:off x="947738" y="4363609"/>
              <a:ext cx="34458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45416C79-370C-EAE7-BE12-C532B187C323}"/>
                </a:ext>
              </a:extLst>
            </p:cNvPr>
            <p:cNvSpPr/>
            <p:nvPr/>
          </p:nvSpPr>
          <p:spPr>
            <a:xfrm>
              <a:off x="1645920" y="1308417"/>
              <a:ext cx="1775460" cy="4571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B107E55-5603-CAB1-7003-AC57615A78F1}"/>
              </a:ext>
            </a:extLst>
          </p:cNvPr>
          <p:cNvGrpSpPr/>
          <p:nvPr/>
        </p:nvGrpSpPr>
        <p:grpSpPr>
          <a:xfrm>
            <a:off x="7679472" y="1308417"/>
            <a:ext cx="3961666" cy="4773241"/>
            <a:chOff x="3005338" y="1308417"/>
            <a:chExt cx="3961666" cy="4773241"/>
          </a:xfrm>
        </p:grpSpPr>
        <p:sp>
          <p:nvSpPr>
            <p:cNvPr id="23" name="矩形: 折角 22">
              <a:extLst>
                <a:ext uri="{FF2B5EF4-FFF2-40B4-BE49-F238E27FC236}">
                  <a16:creationId xmlns:a16="http://schemas.microsoft.com/office/drawing/2014/main" id="{5423ADE2-1A74-3FE4-7BD1-69C32D122620}"/>
                </a:ext>
              </a:extLst>
            </p:cNvPr>
            <p:cNvSpPr/>
            <p:nvPr/>
          </p:nvSpPr>
          <p:spPr>
            <a:xfrm>
              <a:off x="3005338" y="1308417"/>
              <a:ext cx="3961666" cy="4736734"/>
            </a:xfrm>
            <a:prstGeom prst="foldedCorner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F4A896DC-AD30-B60B-E0CC-9C84AAD04CD9}"/>
                </a:ext>
              </a:extLst>
            </p:cNvPr>
            <p:cNvSpPr/>
            <p:nvPr/>
          </p:nvSpPr>
          <p:spPr>
            <a:xfrm rot="18857229">
              <a:off x="6071336" y="5473074"/>
              <a:ext cx="929680" cy="287488"/>
            </a:xfrm>
            <a:prstGeom prst="triangle">
              <a:avLst>
                <a:gd name="adj" fmla="val 54529"/>
              </a:avLst>
            </a:prstGeom>
            <a:solidFill>
              <a:schemeClr val="tx2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E9D4534C-4A7E-3735-EE9B-BCA37513D872}"/>
              </a:ext>
            </a:extLst>
          </p:cNvPr>
          <p:cNvSpPr txBox="1"/>
          <p:nvPr/>
        </p:nvSpPr>
        <p:spPr>
          <a:xfrm>
            <a:off x="7950831" y="2228328"/>
            <a:ext cx="346198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D7AFF8E-5456-F2BF-55A8-A3A3C1149D9B}"/>
              </a:ext>
            </a:extLst>
          </p:cNvPr>
          <p:cNvSpPr txBox="1"/>
          <p:nvPr/>
        </p:nvSpPr>
        <p:spPr>
          <a:xfrm>
            <a:off x="7917801" y="3334122"/>
            <a:ext cx="346198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E65C881-B2D7-4150-BA7B-E947A6E84563}"/>
              </a:ext>
            </a:extLst>
          </p:cNvPr>
          <p:cNvCxnSpPr>
            <a:cxnSpLocks/>
          </p:cNvCxnSpPr>
          <p:nvPr/>
        </p:nvCxnSpPr>
        <p:spPr>
          <a:xfrm>
            <a:off x="8016426" y="2097147"/>
            <a:ext cx="3290644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63EE241A-2D22-F551-71D9-D822E8730C36}"/>
              </a:ext>
            </a:extLst>
          </p:cNvPr>
          <p:cNvSpPr txBox="1"/>
          <p:nvPr/>
        </p:nvSpPr>
        <p:spPr>
          <a:xfrm>
            <a:off x="8016426" y="1497959"/>
            <a:ext cx="1104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+mj-ea"/>
                <a:ea typeface="+mj-ea"/>
              </a:rPr>
              <a:t>劣势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31714F4-9AF9-BCCF-F7FF-E52D8ED2E493}"/>
              </a:ext>
            </a:extLst>
          </p:cNvPr>
          <p:cNvSpPr txBox="1"/>
          <p:nvPr/>
        </p:nvSpPr>
        <p:spPr>
          <a:xfrm>
            <a:off x="7917801" y="4439916"/>
            <a:ext cx="346198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351F96E-91BD-26FD-165C-EE9E6053BABB}"/>
              </a:ext>
            </a:extLst>
          </p:cNvPr>
          <p:cNvCxnSpPr/>
          <p:nvPr/>
        </p:nvCxnSpPr>
        <p:spPr>
          <a:xfrm>
            <a:off x="7995545" y="3265752"/>
            <a:ext cx="344584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2369AF8-078C-2099-4764-C556DF131681}"/>
              </a:ext>
            </a:extLst>
          </p:cNvPr>
          <p:cNvCxnSpPr/>
          <p:nvPr/>
        </p:nvCxnSpPr>
        <p:spPr>
          <a:xfrm>
            <a:off x="7995545" y="4363609"/>
            <a:ext cx="344584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25E873F-4987-B116-FDE6-50CC672EBF6E}"/>
              </a:ext>
            </a:extLst>
          </p:cNvPr>
          <p:cNvSpPr/>
          <p:nvPr/>
        </p:nvSpPr>
        <p:spPr>
          <a:xfrm>
            <a:off x="8693727" y="1308417"/>
            <a:ext cx="1775460" cy="4571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220CD98-5D5D-558C-6A06-50BB8D8ED6C7}"/>
              </a:ext>
            </a:extLst>
          </p:cNvPr>
          <p:cNvSpPr txBox="1"/>
          <p:nvPr/>
        </p:nvSpPr>
        <p:spPr>
          <a:xfrm>
            <a:off x="2109432" y="1493080"/>
            <a:ext cx="2473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ADVANTAGE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FA178AA-ECFD-DCE0-301D-30D2C730B564}"/>
              </a:ext>
            </a:extLst>
          </p:cNvPr>
          <p:cNvSpPr txBox="1"/>
          <p:nvPr/>
        </p:nvSpPr>
        <p:spPr>
          <a:xfrm>
            <a:off x="9033560" y="1513771"/>
            <a:ext cx="2578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+mj-ea"/>
                <a:ea typeface="+mj-ea"/>
              </a:rPr>
              <a:t>SHORTCOME</a:t>
            </a:r>
            <a:endParaRPr lang="zh-CN" altLang="en-US" sz="28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81BBFCC-B991-EBA2-FB2F-72BEB8755EAA}"/>
              </a:ext>
            </a:extLst>
          </p:cNvPr>
          <p:cNvSpPr txBox="1"/>
          <p:nvPr/>
        </p:nvSpPr>
        <p:spPr>
          <a:xfrm>
            <a:off x="5205846" y="2473036"/>
            <a:ext cx="18080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+mj-lt"/>
              </a:rPr>
              <a:t>vs</a:t>
            </a:r>
            <a:endParaRPr lang="zh-CN" altLang="en-US" sz="115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23960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6D8E5AB-7312-CD98-42A7-8FEA17FDEA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33857"/>
          <a:stretch/>
        </p:blipFill>
        <p:spPr>
          <a:xfrm rot="15942271">
            <a:off x="281609" y="-100523"/>
            <a:ext cx="1583356" cy="492935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F4EA157-C49D-879F-F9C6-4D7222586F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33857"/>
          <a:stretch/>
        </p:blipFill>
        <p:spPr>
          <a:xfrm rot="5657729" flipH="1">
            <a:off x="10174061" y="584051"/>
            <a:ext cx="1583356" cy="471993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8B99A5E-8BC4-6C8E-82AF-54BB5DE5CD7D}"/>
              </a:ext>
            </a:extLst>
          </p:cNvPr>
          <p:cNvSpPr/>
          <p:nvPr/>
        </p:nvSpPr>
        <p:spPr>
          <a:xfrm>
            <a:off x="736200" y="608327"/>
            <a:ext cx="10719602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8000"/>
                      </a:schemeClr>
                    </a:gs>
                  </a:gsLst>
                  <a:lin ang="162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THANKS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18F541-047C-FA37-0207-E0C2BB78905D}"/>
              </a:ext>
            </a:extLst>
          </p:cNvPr>
          <p:cNvSpPr txBox="1"/>
          <p:nvPr/>
        </p:nvSpPr>
        <p:spPr>
          <a:xfrm>
            <a:off x="4592320" y="3708400"/>
            <a:ext cx="340360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1"/>
                </a:solidFill>
              </a:rPr>
              <a:t>广西民族大学毕业答辩</a:t>
            </a:r>
            <a:r>
              <a:rPr lang="en-US" altLang="zh-CN">
                <a:solidFill>
                  <a:schemeClr val="accent1"/>
                </a:solidFill>
              </a:rPr>
              <a:t>PPT</a:t>
            </a:r>
            <a:r>
              <a:rPr lang="zh-CN" altLang="en-US">
                <a:solidFill>
                  <a:schemeClr val="accent1"/>
                </a:solidFill>
              </a:rPr>
              <a:t>模板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DFD1356-2513-C4B0-ABE7-0FD84BC3BC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496" y="1325106"/>
            <a:ext cx="6181880" cy="185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378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思源黑体 CN Regula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思源黑体 CN Regula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美卷卷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思源黑体 CN Regular"/>
                <a:cs typeface="+mn-cs"/>
              </a:rPr>
              <a:t>JUAN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思源黑体 CN Regular"/>
                <a:cs typeface="+mn-cs"/>
              </a:rPr>
              <a:t>JUAN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思源黑体 CN Regular"/>
                <a:cs typeface="+mn-cs"/>
              </a:rPr>
              <a:t> 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思源黑体 CN Regula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思源黑体 CN Regular"/>
                <a:cs typeface="+mn-cs"/>
              </a:rPr>
              <a:t>艾迪鹅第五期实战班学员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思源黑体 CN Regular"/>
                <a:cs typeface="+mn-cs"/>
              </a:rPr>
              <a:t>资深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思源黑体 CN Regula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思源黑体 CN Regular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2954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思源黑体 CN Regular"/>
                <a:cs typeface="+mn-cs"/>
              </a:rPr>
              <a:t>有需求欢迎微信交流学习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: lll000920822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思源黑体 CN Regular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222392A-20C3-62B3-9A26-989A0EACBBCD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619427"/>
            <a:chExt cx="2009205" cy="198605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A43C0AE-482D-A494-91B8-9C77CF6EE7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00514" y="691585"/>
              <a:ext cx="1821910" cy="1821910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312BA43-2A11-9E37-A56F-416CFBA447E8}"/>
                </a:ext>
              </a:extLst>
            </p:cNvPr>
            <p:cNvSpPr/>
            <p:nvPr/>
          </p:nvSpPr>
          <p:spPr>
            <a:xfrm>
              <a:off x="3000514" y="691585"/>
              <a:ext cx="1821910" cy="182191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思源黑体 CN Regular"/>
                <a:cs typeface="+mn-cs"/>
              </a:endParaRPr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49B1E0D9-3CEC-06D7-90C2-9F9D00E3F129}"/>
                </a:ext>
              </a:extLst>
            </p:cNvPr>
            <p:cNvGrpSpPr/>
            <p:nvPr/>
          </p:nvGrpSpPr>
          <p:grpSpPr>
            <a:xfrm>
              <a:off x="2906867" y="619427"/>
              <a:ext cx="2009205" cy="1986058"/>
              <a:chOff x="2906867" y="3508800"/>
              <a:chExt cx="2009205" cy="1986058"/>
            </a:xfrm>
          </p:grpSpPr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D47650D0-18BB-190E-674D-8A82F2EEA8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0A7B2221-873C-AD05-3BC3-35E3BF3E862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04F71464-C1A7-1BEF-467E-73EB6C56942A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6ADC5F66-96A9-5BA9-6C2E-423A248EB6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22E0360C-E3EF-EB98-EEC6-9A3B4360A5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0" name="组合 169">
                <a:extLst>
                  <a:ext uri="{FF2B5EF4-FFF2-40B4-BE49-F238E27FC236}">
                    <a16:creationId xmlns:a16="http://schemas.microsoft.com/office/drawing/2014/main" id="{20D16642-3EAC-272F-B397-214C673DFCC1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5833245E-5C86-E3EC-0A75-9D46AD469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14CE14A8-12B9-356B-22AF-ECD45B7BDE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组合 170">
                <a:extLst>
                  <a:ext uri="{FF2B5EF4-FFF2-40B4-BE49-F238E27FC236}">
                    <a16:creationId xmlns:a16="http://schemas.microsoft.com/office/drawing/2014/main" id="{35511EA2-00EB-9C20-725F-ED6D8DA55107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8F1CA287-BA1A-D408-3BFD-0B908BABF6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86F06437-8B0F-06B5-2AAA-F0CB165EF2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747E797-54F4-8503-222E-523766376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918" y="691358"/>
              <a:ext cx="1821910" cy="182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美卷卷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04B9A76-D3F2-E0F1-54A8-2A30D653CAAC}"/>
              </a:ext>
            </a:extLst>
          </p:cNvPr>
          <p:cNvGrpSpPr/>
          <p:nvPr/>
        </p:nvGrpSpPr>
        <p:grpSpPr>
          <a:xfrm>
            <a:off x="6881373" y="2673860"/>
            <a:ext cx="3588507" cy="559796"/>
            <a:chOff x="2386272" y="1190847"/>
            <a:chExt cx="3216666" cy="531627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33FDD9E-7EA8-18B8-B029-ED5DD78FE747}"/>
                </a:ext>
              </a:extLst>
            </p:cNvPr>
            <p:cNvSpPr/>
            <p:nvPr/>
          </p:nvSpPr>
          <p:spPr>
            <a:xfrm>
              <a:off x="2386272" y="1190847"/>
              <a:ext cx="3216666" cy="531627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EDA7AC6-A894-CFDE-91E1-D9A23E5D3C09}"/>
                </a:ext>
              </a:extLst>
            </p:cNvPr>
            <p:cNvSpPr/>
            <p:nvPr/>
          </p:nvSpPr>
          <p:spPr>
            <a:xfrm>
              <a:off x="3116667" y="1190847"/>
              <a:ext cx="2463264" cy="53162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2DB6E7D-D192-6A48-233D-5623799736B8}"/>
              </a:ext>
            </a:extLst>
          </p:cNvPr>
          <p:cNvGrpSpPr/>
          <p:nvPr/>
        </p:nvGrpSpPr>
        <p:grpSpPr>
          <a:xfrm>
            <a:off x="2507493" y="2673860"/>
            <a:ext cx="3588507" cy="559796"/>
            <a:chOff x="2386272" y="1190847"/>
            <a:chExt cx="3216666" cy="531627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5CAD2B51-48E2-B4B1-EB64-BC22AE1FE00B}"/>
                </a:ext>
              </a:extLst>
            </p:cNvPr>
            <p:cNvSpPr/>
            <p:nvPr/>
          </p:nvSpPr>
          <p:spPr>
            <a:xfrm>
              <a:off x="2386272" y="1190847"/>
              <a:ext cx="3216666" cy="531627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A02B1C66-63E9-6D7B-664D-7F93876D7AF7}"/>
                </a:ext>
              </a:extLst>
            </p:cNvPr>
            <p:cNvSpPr/>
            <p:nvPr/>
          </p:nvSpPr>
          <p:spPr>
            <a:xfrm>
              <a:off x="3116667" y="1190847"/>
              <a:ext cx="2463264" cy="53162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C5BDE22-9B65-0A18-35A7-208BFE3D2DFF}"/>
              </a:ext>
            </a:extLst>
          </p:cNvPr>
          <p:cNvGrpSpPr/>
          <p:nvPr/>
        </p:nvGrpSpPr>
        <p:grpSpPr>
          <a:xfrm>
            <a:off x="6881373" y="1542606"/>
            <a:ext cx="3588507" cy="559796"/>
            <a:chOff x="2386272" y="1190847"/>
            <a:chExt cx="3216666" cy="531627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C7CCEF9-594A-FFD2-7418-6EDE7C1D15C5}"/>
                </a:ext>
              </a:extLst>
            </p:cNvPr>
            <p:cNvSpPr/>
            <p:nvPr/>
          </p:nvSpPr>
          <p:spPr>
            <a:xfrm>
              <a:off x="2386272" y="1190847"/>
              <a:ext cx="3216666" cy="531627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EA28DC5-03F1-09B7-6702-9116B269DFF5}"/>
                </a:ext>
              </a:extLst>
            </p:cNvPr>
            <p:cNvSpPr/>
            <p:nvPr/>
          </p:nvSpPr>
          <p:spPr>
            <a:xfrm>
              <a:off x="3116667" y="1190847"/>
              <a:ext cx="2463264" cy="53162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AE4578C-BD46-3E05-B221-3E0DFFB21B5F}"/>
              </a:ext>
            </a:extLst>
          </p:cNvPr>
          <p:cNvGrpSpPr/>
          <p:nvPr/>
        </p:nvGrpSpPr>
        <p:grpSpPr>
          <a:xfrm>
            <a:off x="2507493" y="1542606"/>
            <a:ext cx="3588507" cy="559796"/>
            <a:chOff x="2386272" y="1190847"/>
            <a:chExt cx="3216666" cy="531627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EC7FFF9F-1595-9620-D356-08D3BEB65587}"/>
                </a:ext>
              </a:extLst>
            </p:cNvPr>
            <p:cNvSpPr/>
            <p:nvPr/>
          </p:nvSpPr>
          <p:spPr>
            <a:xfrm>
              <a:off x="2386272" y="1190847"/>
              <a:ext cx="3216666" cy="531627"/>
            </a:xfrm>
            <a:prstGeom prst="round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C985B72-1577-2CE0-AA74-C98117602D89}"/>
                </a:ext>
              </a:extLst>
            </p:cNvPr>
            <p:cNvSpPr/>
            <p:nvPr/>
          </p:nvSpPr>
          <p:spPr>
            <a:xfrm>
              <a:off x="3116667" y="1190847"/>
              <a:ext cx="2463264" cy="53162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CE55E5A-83C9-B30F-AA0D-A3E445864D1D}"/>
              </a:ext>
            </a:extLst>
          </p:cNvPr>
          <p:cNvSpPr txBox="1"/>
          <p:nvPr/>
        </p:nvSpPr>
        <p:spPr>
          <a:xfrm>
            <a:off x="2609323" y="1597540"/>
            <a:ext cx="89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A397E71-99DA-F041-8369-E8F2B0F7119C}"/>
              </a:ext>
            </a:extLst>
          </p:cNvPr>
          <p:cNvSpPr txBox="1"/>
          <p:nvPr/>
        </p:nvSpPr>
        <p:spPr>
          <a:xfrm>
            <a:off x="2609323" y="2732353"/>
            <a:ext cx="89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9E7DB6C-5238-C15F-D5BA-68DBC4D06B2F}"/>
              </a:ext>
            </a:extLst>
          </p:cNvPr>
          <p:cNvSpPr txBox="1"/>
          <p:nvPr/>
        </p:nvSpPr>
        <p:spPr>
          <a:xfrm>
            <a:off x="6982883" y="1597540"/>
            <a:ext cx="89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BE1DA5-3D11-1ADD-146B-8A2D5075B81A}"/>
              </a:ext>
            </a:extLst>
          </p:cNvPr>
          <p:cNvSpPr txBox="1"/>
          <p:nvPr/>
        </p:nvSpPr>
        <p:spPr>
          <a:xfrm>
            <a:off x="6982883" y="2732353"/>
            <a:ext cx="89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CF14CEA-62BF-EA5E-5C43-A4160040FF72}"/>
              </a:ext>
            </a:extLst>
          </p:cNvPr>
          <p:cNvSpPr txBox="1"/>
          <p:nvPr/>
        </p:nvSpPr>
        <p:spPr>
          <a:xfrm>
            <a:off x="3537959" y="1610349"/>
            <a:ext cx="2453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在此输入标题内容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FDC0952-D814-3DB4-7CB6-B1922CAE3B49}"/>
              </a:ext>
            </a:extLst>
          </p:cNvPr>
          <p:cNvSpPr txBox="1"/>
          <p:nvPr/>
        </p:nvSpPr>
        <p:spPr>
          <a:xfrm>
            <a:off x="3537959" y="2762870"/>
            <a:ext cx="2453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在此输入标题内容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A7074B5-701C-9A78-874D-22CD78232D10}"/>
              </a:ext>
            </a:extLst>
          </p:cNvPr>
          <p:cNvSpPr txBox="1"/>
          <p:nvPr/>
        </p:nvSpPr>
        <p:spPr>
          <a:xfrm>
            <a:off x="7874727" y="1610349"/>
            <a:ext cx="2453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在此输入标题内容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91D9B58-F354-C5F0-0D6B-D95EC00CB2EB}"/>
              </a:ext>
            </a:extLst>
          </p:cNvPr>
          <p:cNvSpPr txBox="1"/>
          <p:nvPr/>
        </p:nvSpPr>
        <p:spPr>
          <a:xfrm>
            <a:off x="7874727" y="2762870"/>
            <a:ext cx="2453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在此输入标题内容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922573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2E5776-F1AA-5B14-AC8F-B02D1F778665}"/>
              </a:ext>
            </a:extLst>
          </p:cNvPr>
          <p:cNvSpPr txBox="1"/>
          <p:nvPr/>
        </p:nvSpPr>
        <p:spPr>
          <a:xfrm>
            <a:off x="5556730" y="2175574"/>
            <a:ext cx="4447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0070C0"/>
                </a:solidFill>
                <a:latin typeface="+mj-ea"/>
                <a:ea typeface="+mj-ea"/>
              </a:rPr>
              <a:t>研究背景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4D124F-F086-0CA8-9617-F8C0EDF1BD3D}"/>
              </a:ext>
            </a:extLst>
          </p:cNvPr>
          <p:cNvSpPr txBox="1"/>
          <p:nvPr/>
        </p:nvSpPr>
        <p:spPr>
          <a:xfrm>
            <a:off x="5556730" y="3547733"/>
            <a:ext cx="3144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070C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Research background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D43501-5CAB-D053-DADC-E8D39C2E59CB}"/>
              </a:ext>
            </a:extLst>
          </p:cNvPr>
          <p:cNvSpPr txBox="1"/>
          <p:nvPr/>
        </p:nvSpPr>
        <p:spPr>
          <a:xfrm>
            <a:off x="3029632" y="2498012"/>
            <a:ext cx="1595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278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35F4DC-74E9-4800-B1C8-92E6EEDCF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722EEA8-76A3-5005-446C-223F1426A7D0}"/>
              </a:ext>
            </a:extLst>
          </p:cNvPr>
          <p:cNvGrpSpPr/>
          <p:nvPr/>
        </p:nvGrpSpPr>
        <p:grpSpPr>
          <a:xfrm>
            <a:off x="526774" y="534427"/>
            <a:ext cx="410878" cy="349933"/>
            <a:chOff x="545177" y="411207"/>
            <a:chExt cx="410878" cy="34993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99D7159-97E5-D2FD-784B-2CCB613C3195}"/>
                </a:ext>
              </a:extLst>
            </p:cNvPr>
            <p:cNvSpPr/>
            <p:nvPr/>
          </p:nvSpPr>
          <p:spPr>
            <a:xfrm>
              <a:off x="545177" y="411207"/>
              <a:ext cx="259828" cy="349933"/>
            </a:xfrm>
            <a:prstGeom prst="roundRect">
              <a:avLst>
                <a:gd name="adj" fmla="val 8355"/>
              </a:avLst>
            </a:pr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5000"/>
                </a:lnSpc>
              </a:pPr>
              <a:endParaRPr lang="zh-CN" altLang="en-US" sz="3200" spc="300">
                <a:gradFill>
                  <a:gsLst>
                    <a:gs pos="95000">
                      <a:srgbClr val="F1E39F"/>
                    </a:gs>
                    <a:gs pos="60000">
                      <a:srgbClr val="F7EBC8">
                        <a:lumMod val="25000"/>
                        <a:lumOff val="75000"/>
                      </a:srgbClr>
                    </a:gs>
                    <a:gs pos="30000">
                      <a:srgbClr val="F4E8B6">
                        <a:lumMod val="40000"/>
                        <a:lumOff val="60000"/>
                      </a:srgbClr>
                    </a:gs>
                    <a:gs pos="0">
                      <a:srgbClr val="F7EBC8"/>
                    </a:gs>
                  </a:gsLst>
                  <a:lin ang="5400000" scaled="0"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DFB66B9-D5AC-F21E-8635-D9F3CFD502AF}"/>
                </a:ext>
              </a:extLst>
            </p:cNvPr>
            <p:cNvSpPr/>
            <p:nvPr/>
          </p:nvSpPr>
          <p:spPr>
            <a:xfrm>
              <a:off x="888397" y="411207"/>
              <a:ext cx="67658" cy="349933"/>
            </a:xfrm>
            <a:prstGeom prst="roundRect">
              <a:avLst>
                <a:gd name="adj" fmla="val 49688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pic>
        <p:nvPicPr>
          <p:cNvPr id="7" name="图片 6" descr="建筑旁的树&#10;&#10;中度可信度描述已自动生成">
            <a:extLst>
              <a:ext uri="{FF2B5EF4-FFF2-40B4-BE49-F238E27FC236}">
                <a16:creationId xmlns:a16="http://schemas.microsoft.com/office/drawing/2014/main" id="{CF62352B-1CA9-2038-F604-144E4E7AF5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50863" y="1251867"/>
            <a:ext cx="3334702" cy="4617732"/>
          </a:xfrm>
          <a:custGeom>
            <a:avLst/>
            <a:gdLst>
              <a:gd name="connsiteX0" fmla="*/ 3334702 w 3334702"/>
              <a:gd name="connsiteY0" fmla="*/ 0 h 4633593"/>
              <a:gd name="connsiteX1" fmla="*/ 0 w 3334702"/>
              <a:gd name="connsiteY1" fmla="*/ 0 h 4633593"/>
              <a:gd name="connsiteX2" fmla="*/ 0 w 3334702"/>
              <a:gd name="connsiteY2" fmla="*/ 4633593 h 4633593"/>
              <a:gd name="connsiteX3" fmla="*/ 3334702 w 3334702"/>
              <a:gd name="connsiteY3" fmla="*/ 4633593 h 463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4702" h="4633593">
                <a:moveTo>
                  <a:pt x="3334702" y="0"/>
                </a:moveTo>
                <a:lnTo>
                  <a:pt x="0" y="0"/>
                </a:lnTo>
                <a:lnTo>
                  <a:pt x="0" y="4633593"/>
                </a:lnTo>
                <a:lnTo>
                  <a:pt x="3334702" y="4633593"/>
                </a:lnTo>
                <a:close/>
              </a:path>
            </a:pathLst>
          </a:custGeom>
          <a:effectLst>
            <a:outerShdw blurRad="139700" dist="38100" dir="2700000" algn="tl" rotWithShape="0">
              <a:schemeClr val="accent1">
                <a:alpha val="25000"/>
              </a:schemeClr>
            </a:outerShdw>
          </a:effec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4DD65005-324D-2CB4-E853-A18DC200ABE9}"/>
              </a:ext>
            </a:extLst>
          </p:cNvPr>
          <p:cNvGrpSpPr/>
          <p:nvPr/>
        </p:nvGrpSpPr>
        <p:grpSpPr>
          <a:xfrm>
            <a:off x="4482688" y="1251867"/>
            <a:ext cx="6761575" cy="2177132"/>
            <a:chOff x="940335" y="1214996"/>
            <a:chExt cx="10397202" cy="95950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9000F92-FE27-E973-09D3-5039BA6EA244}"/>
                </a:ext>
              </a:extLst>
            </p:cNvPr>
            <p:cNvSpPr/>
            <p:nvPr/>
          </p:nvSpPr>
          <p:spPr>
            <a:xfrm>
              <a:off x="947738" y="1214996"/>
              <a:ext cx="10296526" cy="92688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CB5B737-A858-523F-02FA-69C0D0BDBDCA}"/>
                </a:ext>
              </a:extLst>
            </p:cNvPr>
            <p:cNvSpPr/>
            <p:nvPr/>
          </p:nvSpPr>
          <p:spPr>
            <a:xfrm>
              <a:off x="940335" y="1295340"/>
              <a:ext cx="10397202" cy="8791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CBDD2CD-BBC4-686B-EF34-A5E2AB330B70}"/>
              </a:ext>
            </a:extLst>
          </p:cNvPr>
          <p:cNvSpPr/>
          <p:nvPr/>
        </p:nvSpPr>
        <p:spPr>
          <a:xfrm>
            <a:off x="4482688" y="3537287"/>
            <a:ext cx="3155456" cy="2345945"/>
          </a:xfrm>
          <a:custGeom>
            <a:avLst/>
            <a:gdLst>
              <a:gd name="connsiteX0" fmla="*/ 714345 w 3155456"/>
              <a:gd name="connsiteY0" fmla="*/ 0 h 2190832"/>
              <a:gd name="connsiteX1" fmla="*/ 769174 w 3155456"/>
              <a:gd name="connsiteY1" fmla="*/ 196001 h 2190832"/>
              <a:gd name="connsiteX2" fmla="*/ 3155456 w 3155456"/>
              <a:gd name="connsiteY2" fmla="*/ 196001 h 2190832"/>
              <a:gd name="connsiteX3" fmla="*/ 3155456 w 3155456"/>
              <a:gd name="connsiteY3" fmla="*/ 2190832 h 2190832"/>
              <a:gd name="connsiteX4" fmla="*/ 0 w 3155456"/>
              <a:gd name="connsiteY4" fmla="*/ 2190832 h 2190832"/>
              <a:gd name="connsiteX5" fmla="*/ 0 w 3155456"/>
              <a:gd name="connsiteY5" fmla="*/ 196001 h 2190832"/>
              <a:gd name="connsiteX6" fmla="*/ 659517 w 3155456"/>
              <a:gd name="connsiteY6" fmla="*/ 196001 h 219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5456" h="2190832">
                <a:moveTo>
                  <a:pt x="714345" y="0"/>
                </a:moveTo>
                <a:lnTo>
                  <a:pt x="769174" y="196001"/>
                </a:lnTo>
                <a:lnTo>
                  <a:pt x="3155456" y="196001"/>
                </a:lnTo>
                <a:lnTo>
                  <a:pt x="3155456" y="2190832"/>
                </a:lnTo>
                <a:lnTo>
                  <a:pt x="0" y="2190832"/>
                </a:lnTo>
                <a:lnTo>
                  <a:pt x="0" y="196001"/>
                </a:lnTo>
                <a:lnTo>
                  <a:pt x="659517" y="196001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464BE23-7EA2-2B9F-261C-96BCEAD66F88}"/>
              </a:ext>
            </a:extLst>
          </p:cNvPr>
          <p:cNvSpPr/>
          <p:nvPr/>
        </p:nvSpPr>
        <p:spPr>
          <a:xfrm flipH="1">
            <a:off x="8088806" y="3537287"/>
            <a:ext cx="3155456" cy="2345945"/>
          </a:xfrm>
          <a:custGeom>
            <a:avLst/>
            <a:gdLst>
              <a:gd name="connsiteX0" fmla="*/ 714345 w 3155456"/>
              <a:gd name="connsiteY0" fmla="*/ 0 h 2190832"/>
              <a:gd name="connsiteX1" fmla="*/ 769174 w 3155456"/>
              <a:gd name="connsiteY1" fmla="*/ 196001 h 2190832"/>
              <a:gd name="connsiteX2" fmla="*/ 3155456 w 3155456"/>
              <a:gd name="connsiteY2" fmla="*/ 196001 h 2190832"/>
              <a:gd name="connsiteX3" fmla="*/ 3155456 w 3155456"/>
              <a:gd name="connsiteY3" fmla="*/ 2190832 h 2190832"/>
              <a:gd name="connsiteX4" fmla="*/ 0 w 3155456"/>
              <a:gd name="connsiteY4" fmla="*/ 2190832 h 2190832"/>
              <a:gd name="connsiteX5" fmla="*/ 0 w 3155456"/>
              <a:gd name="connsiteY5" fmla="*/ 196001 h 2190832"/>
              <a:gd name="connsiteX6" fmla="*/ 659517 w 3155456"/>
              <a:gd name="connsiteY6" fmla="*/ 196001 h 219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5456" h="2190832">
                <a:moveTo>
                  <a:pt x="714345" y="0"/>
                </a:moveTo>
                <a:lnTo>
                  <a:pt x="769174" y="196001"/>
                </a:lnTo>
                <a:lnTo>
                  <a:pt x="3155456" y="196001"/>
                </a:lnTo>
                <a:lnTo>
                  <a:pt x="3155456" y="2190832"/>
                </a:lnTo>
                <a:lnTo>
                  <a:pt x="0" y="2190832"/>
                </a:lnTo>
                <a:lnTo>
                  <a:pt x="0" y="196001"/>
                </a:lnTo>
                <a:lnTo>
                  <a:pt x="659517" y="196001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677DDCD-140A-5765-E4EF-4309A7BA1E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922" r="27392" b="48359"/>
          <a:stretch/>
        </p:blipFill>
        <p:spPr>
          <a:xfrm>
            <a:off x="4404640" y="1325880"/>
            <a:ext cx="1713078" cy="147609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625473E-E6A0-A395-F5D0-D25AD435787B}"/>
              </a:ext>
            </a:extLst>
          </p:cNvPr>
          <p:cNvSpPr txBox="1"/>
          <p:nvPr/>
        </p:nvSpPr>
        <p:spPr>
          <a:xfrm>
            <a:off x="6132792" y="1554503"/>
            <a:ext cx="1956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99B77A8-9486-89E3-5771-F82CA100E6B8}"/>
              </a:ext>
            </a:extLst>
          </p:cNvPr>
          <p:cNvSpPr txBox="1"/>
          <p:nvPr/>
        </p:nvSpPr>
        <p:spPr>
          <a:xfrm>
            <a:off x="6154511" y="1967491"/>
            <a:ext cx="4904070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您的内容打在这里，或者通过复制您的文本后，在此框中选择粘贴，并选择只保留文字，建议使用黑体字体。您的内容打在这里，或者通过复制您的文本后。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DFDC143-3FFF-8AFF-BB8B-8DAD407F0453}"/>
              </a:ext>
            </a:extLst>
          </p:cNvPr>
          <p:cNvCxnSpPr>
            <a:cxnSpLocks/>
          </p:cNvCxnSpPr>
          <p:nvPr/>
        </p:nvCxnSpPr>
        <p:spPr>
          <a:xfrm flipH="1">
            <a:off x="4747548" y="4367900"/>
            <a:ext cx="281392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89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1574B17-C3AF-185A-35D4-7F22646B84EE}"/>
              </a:ext>
            </a:extLst>
          </p:cNvPr>
          <p:cNvCxnSpPr>
            <a:cxnSpLocks/>
          </p:cNvCxnSpPr>
          <p:nvPr/>
        </p:nvCxnSpPr>
        <p:spPr>
          <a:xfrm flipH="1">
            <a:off x="8430336" y="4367900"/>
            <a:ext cx="281392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89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5AAFD925-1D5E-8492-F956-F3805412C84A}"/>
              </a:ext>
            </a:extLst>
          </p:cNvPr>
          <p:cNvSpPr txBox="1"/>
          <p:nvPr/>
        </p:nvSpPr>
        <p:spPr>
          <a:xfrm>
            <a:off x="4706037" y="3962322"/>
            <a:ext cx="1956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7D1896D-51A6-E393-3183-EC12A5356E42}"/>
              </a:ext>
            </a:extLst>
          </p:cNvPr>
          <p:cNvSpPr txBox="1"/>
          <p:nvPr/>
        </p:nvSpPr>
        <p:spPr>
          <a:xfrm>
            <a:off x="8399856" y="3962322"/>
            <a:ext cx="1956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5B4A25-98F3-9EE3-C667-8C8D8FDFC1BA}"/>
              </a:ext>
            </a:extLst>
          </p:cNvPr>
          <p:cNvSpPr txBox="1"/>
          <p:nvPr/>
        </p:nvSpPr>
        <p:spPr>
          <a:xfrm>
            <a:off x="4706037" y="4476189"/>
            <a:ext cx="2562296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8093A8A-B6AB-8915-4C60-9C7F437F4445}"/>
              </a:ext>
            </a:extLst>
          </p:cNvPr>
          <p:cNvSpPr txBox="1"/>
          <p:nvPr/>
        </p:nvSpPr>
        <p:spPr>
          <a:xfrm>
            <a:off x="8399856" y="4476189"/>
            <a:ext cx="2562296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578523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3A2630-EE9E-2678-030C-2CC127906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9A9CC28-F7FD-286D-9CDA-EF3799E374A4}"/>
              </a:ext>
            </a:extLst>
          </p:cNvPr>
          <p:cNvGrpSpPr/>
          <p:nvPr/>
        </p:nvGrpSpPr>
        <p:grpSpPr>
          <a:xfrm>
            <a:off x="550863" y="1524000"/>
            <a:ext cx="5431833" cy="1905000"/>
            <a:chOff x="550863" y="1524000"/>
            <a:chExt cx="5431833" cy="1905000"/>
          </a:xfrm>
        </p:grpSpPr>
        <p:sp>
          <p:nvSpPr>
            <p:cNvPr id="4" name="矩形: 折角 3">
              <a:extLst>
                <a:ext uri="{FF2B5EF4-FFF2-40B4-BE49-F238E27FC236}">
                  <a16:creationId xmlns:a16="http://schemas.microsoft.com/office/drawing/2014/main" id="{C10C612D-5695-EE8E-C741-43BC03FA362D}"/>
                </a:ext>
              </a:extLst>
            </p:cNvPr>
            <p:cNvSpPr/>
            <p:nvPr/>
          </p:nvSpPr>
          <p:spPr>
            <a:xfrm>
              <a:off x="550863" y="1524000"/>
              <a:ext cx="5427821" cy="1905000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6FC2ECB5-F386-696A-667F-5C763F9CC500}"/>
                </a:ext>
              </a:extLst>
            </p:cNvPr>
            <p:cNvSpPr/>
            <p:nvPr/>
          </p:nvSpPr>
          <p:spPr>
            <a:xfrm rot="18903267">
              <a:off x="5564684" y="3154617"/>
              <a:ext cx="418012" cy="130048"/>
            </a:xfrm>
            <a:prstGeom prst="triangle">
              <a:avLst>
                <a:gd name="adj" fmla="val 5106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CAA6E2-F047-7AA1-E83B-EDECC9F784E4}"/>
              </a:ext>
            </a:extLst>
          </p:cNvPr>
          <p:cNvGrpSpPr/>
          <p:nvPr/>
        </p:nvGrpSpPr>
        <p:grpSpPr>
          <a:xfrm>
            <a:off x="6209305" y="1524000"/>
            <a:ext cx="5431833" cy="1905000"/>
            <a:chOff x="550863" y="1524000"/>
            <a:chExt cx="5431833" cy="1905000"/>
          </a:xfrm>
        </p:grpSpPr>
        <p:sp>
          <p:nvSpPr>
            <p:cNvPr id="7" name="矩形: 折角 6">
              <a:extLst>
                <a:ext uri="{FF2B5EF4-FFF2-40B4-BE49-F238E27FC236}">
                  <a16:creationId xmlns:a16="http://schemas.microsoft.com/office/drawing/2014/main" id="{ED9B4F73-9BB0-81BE-0178-C89DB005E79D}"/>
                </a:ext>
              </a:extLst>
            </p:cNvPr>
            <p:cNvSpPr/>
            <p:nvPr/>
          </p:nvSpPr>
          <p:spPr>
            <a:xfrm>
              <a:off x="550863" y="1524000"/>
              <a:ext cx="5427821" cy="1905000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C142F615-96F0-65DA-1246-A44E0B7958C8}"/>
                </a:ext>
              </a:extLst>
            </p:cNvPr>
            <p:cNvSpPr/>
            <p:nvPr/>
          </p:nvSpPr>
          <p:spPr>
            <a:xfrm rot="18903267">
              <a:off x="5564684" y="3154617"/>
              <a:ext cx="418012" cy="130048"/>
            </a:xfrm>
            <a:prstGeom prst="triangle">
              <a:avLst>
                <a:gd name="adj" fmla="val 5106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44F9493-3D18-92CD-6373-4BC7C1726737}"/>
              </a:ext>
            </a:extLst>
          </p:cNvPr>
          <p:cNvGrpSpPr/>
          <p:nvPr/>
        </p:nvGrpSpPr>
        <p:grpSpPr>
          <a:xfrm>
            <a:off x="550863" y="3766414"/>
            <a:ext cx="5431833" cy="1905000"/>
            <a:chOff x="550863" y="1524000"/>
            <a:chExt cx="5431833" cy="1905000"/>
          </a:xfrm>
        </p:grpSpPr>
        <p:sp>
          <p:nvSpPr>
            <p:cNvPr id="10" name="矩形: 折角 9">
              <a:extLst>
                <a:ext uri="{FF2B5EF4-FFF2-40B4-BE49-F238E27FC236}">
                  <a16:creationId xmlns:a16="http://schemas.microsoft.com/office/drawing/2014/main" id="{A3E834B9-72AC-C75F-1DE0-E24874F2728F}"/>
                </a:ext>
              </a:extLst>
            </p:cNvPr>
            <p:cNvSpPr/>
            <p:nvPr/>
          </p:nvSpPr>
          <p:spPr>
            <a:xfrm>
              <a:off x="550863" y="1524000"/>
              <a:ext cx="5427821" cy="1905000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D331CF8D-C45E-8DBB-F087-41836C2C31AF}"/>
                </a:ext>
              </a:extLst>
            </p:cNvPr>
            <p:cNvSpPr/>
            <p:nvPr/>
          </p:nvSpPr>
          <p:spPr>
            <a:xfrm rot="18903267">
              <a:off x="5564684" y="3154617"/>
              <a:ext cx="418012" cy="130048"/>
            </a:xfrm>
            <a:prstGeom prst="triangle">
              <a:avLst>
                <a:gd name="adj" fmla="val 5106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7BED140-F464-DEAE-B524-50E858AEE6AA}"/>
              </a:ext>
            </a:extLst>
          </p:cNvPr>
          <p:cNvGrpSpPr/>
          <p:nvPr/>
        </p:nvGrpSpPr>
        <p:grpSpPr>
          <a:xfrm>
            <a:off x="6209305" y="3766414"/>
            <a:ext cx="5431833" cy="1905000"/>
            <a:chOff x="550863" y="1524000"/>
            <a:chExt cx="5431833" cy="1905000"/>
          </a:xfrm>
        </p:grpSpPr>
        <p:sp>
          <p:nvSpPr>
            <p:cNvPr id="13" name="矩形: 折角 12">
              <a:extLst>
                <a:ext uri="{FF2B5EF4-FFF2-40B4-BE49-F238E27FC236}">
                  <a16:creationId xmlns:a16="http://schemas.microsoft.com/office/drawing/2014/main" id="{B7E70413-A9B2-2345-A400-0868A5967561}"/>
                </a:ext>
              </a:extLst>
            </p:cNvPr>
            <p:cNvSpPr/>
            <p:nvPr/>
          </p:nvSpPr>
          <p:spPr>
            <a:xfrm>
              <a:off x="550863" y="1524000"/>
              <a:ext cx="5427821" cy="1905000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751BCB87-13BE-DDEB-A785-A157F18FBCE0}"/>
                </a:ext>
              </a:extLst>
            </p:cNvPr>
            <p:cNvSpPr/>
            <p:nvPr/>
          </p:nvSpPr>
          <p:spPr>
            <a:xfrm rot="18903267">
              <a:off x="5564684" y="3154617"/>
              <a:ext cx="418012" cy="130048"/>
            </a:xfrm>
            <a:prstGeom prst="triangle">
              <a:avLst>
                <a:gd name="adj" fmla="val 5106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0AAD06C4-639F-0BE7-D3BA-1B87D9BB145E}"/>
              </a:ext>
            </a:extLst>
          </p:cNvPr>
          <p:cNvSpPr txBox="1"/>
          <p:nvPr/>
        </p:nvSpPr>
        <p:spPr>
          <a:xfrm>
            <a:off x="869994" y="1610643"/>
            <a:ext cx="1956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DD71B69-8B4A-99D5-9EE6-40F3EB675DA9}"/>
              </a:ext>
            </a:extLst>
          </p:cNvPr>
          <p:cNvSpPr txBox="1"/>
          <p:nvPr/>
        </p:nvSpPr>
        <p:spPr>
          <a:xfrm>
            <a:off x="869994" y="2144806"/>
            <a:ext cx="4154956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9251E32-3065-15A1-DA34-421E17397C90}"/>
              </a:ext>
            </a:extLst>
          </p:cNvPr>
          <p:cNvSpPr txBox="1"/>
          <p:nvPr/>
        </p:nvSpPr>
        <p:spPr>
          <a:xfrm>
            <a:off x="869994" y="3856131"/>
            <a:ext cx="1956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C63C6F0-A4E0-A0E5-9C46-F99099BC005A}"/>
              </a:ext>
            </a:extLst>
          </p:cNvPr>
          <p:cNvSpPr txBox="1"/>
          <p:nvPr/>
        </p:nvSpPr>
        <p:spPr>
          <a:xfrm>
            <a:off x="869994" y="4390294"/>
            <a:ext cx="4154956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1608DD0-382E-C04A-9480-0D6AE90EA0F8}"/>
              </a:ext>
            </a:extLst>
          </p:cNvPr>
          <p:cNvSpPr txBox="1"/>
          <p:nvPr/>
        </p:nvSpPr>
        <p:spPr>
          <a:xfrm>
            <a:off x="6528436" y="1610643"/>
            <a:ext cx="1956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5985262-E694-E21E-5032-CEF055F4B1DB}"/>
              </a:ext>
            </a:extLst>
          </p:cNvPr>
          <p:cNvSpPr txBox="1"/>
          <p:nvPr/>
        </p:nvSpPr>
        <p:spPr>
          <a:xfrm>
            <a:off x="6528436" y="2144806"/>
            <a:ext cx="4154956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8F2A723-8D6F-1C52-94C6-3782E57922E3}"/>
              </a:ext>
            </a:extLst>
          </p:cNvPr>
          <p:cNvSpPr txBox="1"/>
          <p:nvPr/>
        </p:nvSpPr>
        <p:spPr>
          <a:xfrm>
            <a:off x="6528436" y="3856131"/>
            <a:ext cx="1956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6D131DC-629F-88E2-C6FD-CE7AE00450A6}"/>
              </a:ext>
            </a:extLst>
          </p:cNvPr>
          <p:cNvSpPr txBox="1"/>
          <p:nvPr/>
        </p:nvSpPr>
        <p:spPr>
          <a:xfrm>
            <a:off x="6528436" y="4390294"/>
            <a:ext cx="4154956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E6C8926-BFE8-7CF1-010E-9DB05CA3573F}"/>
              </a:ext>
            </a:extLst>
          </p:cNvPr>
          <p:cNvSpPr txBox="1"/>
          <p:nvPr/>
        </p:nvSpPr>
        <p:spPr>
          <a:xfrm>
            <a:off x="4977030" y="1584341"/>
            <a:ext cx="990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82EC486-44F7-86A1-B948-BAF5DD3B6874}"/>
              </a:ext>
            </a:extLst>
          </p:cNvPr>
          <p:cNvSpPr txBox="1"/>
          <p:nvPr/>
        </p:nvSpPr>
        <p:spPr>
          <a:xfrm>
            <a:off x="4977030" y="3861576"/>
            <a:ext cx="990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9399034-5D0F-3AF3-B7FD-AE67DB6C9AE7}"/>
              </a:ext>
            </a:extLst>
          </p:cNvPr>
          <p:cNvSpPr txBox="1"/>
          <p:nvPr/>
        </p:nvSpPr>
        <p:spPr>
          <a:xfrm>
            <a:off x="10614041" y="1584341"/>
            <a:ext cx="990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CC20589-9458-BD7F-1787-EFDF8D1AA346}"/>
              </a:ext>
            </a:extLst>
          </p:cNvPr>
          <p:cNvSpPr txBox="1"/>
          <p:nvPr/>
        </p:nvSpPr>
        <p:spPr>
          <a:xfrm>
            <a:off x="10614041" y="3861576"/>
            <a:ext cx="990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46495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F4A2FD-F561-3966-72DA-ADA2D9262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FDB3E4C-9669-37C0-2EE2-3EE7FDE5A5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4935" y="1285951"/>
            <a:ext cx="2794000" cy="1386840"/>
          </a:xfrm>
          <a:custGeom>
            <a:avLst/>
            <a:gdLst>
              <a:gd name="connsiteX0" fmla="*/ 0 w 2794000"/>
              <a:gd name="connsiteY0" fmla="*/ 0 h 1386840"/>
              <a:gd name="connsiteX1" fmla="*/ 2794000 w 2794000"/>
              <a:gd name="connsiteY1" fmla="*/ 0 h 1386840"/>
              <a:gd name="connsiteX2" fmla="*/ 2794000 w 2794000"/>
              <a:gd name="connsiteY2" fmla="*/ 1386840 h 1386840"/>
              <a:gd name="connsiteX3" fmla="*/ 0 w 2794000"/>
              <a:gd name="connsiteY3" fmla="*/ 138684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4000" h="1386840">
                <a:moveTo>
                  <a:pt x="0" y="0"/>
                </a:moveTo>
                <a:lnTo>
                  <a:pt x="2794000" y="0"/>
                </a:lnTo>
                <a:lnTo>
                  <a:pt x="2794000" y="1386840"/>
                </a:lnTo>
                <a:lnTo>
                  <a:pt x="0" y="138684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3EF596D-2388-EB7E-59D5-C71A353361A9}"/>
              </a:ext>
            </a:extLst>
          </p:cNvPr>
          <p:cNvSpPr txBox="1"/>
          <p:nvPr/>
        </p:nvSpPr>
        <p:spPr>
          <a:xfrm>
            <a:off x="3624275" y="1308417"/>
            <a:ext cx="192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A0D7B6-89C6-FFE4-CF6A-A4138E804388}"/>
              </a:ext>
            </a:extLst>
          </p:cNvPr>
          <p:cNvSpPr txBox="1"/>
          <p:nvPr/>
        </p:nvSpPr>
        <p:spPr>
          <a:xfrm>
            <a:off x="3624275" y="3078499"/>
            <a:ext cx="192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8FDDED-958B-C7C8-85DD-EE0A789014D6}"/>
              </a:ext>
            </a:extLst>
          </p:cNvPr>
          <p:cNvSpPr txBox="1"/>
          <p:nvPr/>
        </p:nvSpPr>
        <p:spPr>
          <a:xfrm>
            <a:off x="3624275" y="4848581"/>
            <a:ext cx="192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BDEA90-7139-4543-98CE-06923292BF01}"/>
              </a:ext>
            </a:extLst>
          </p:cNvPr>
          <p:cNvSpPr txBox="1"/>
          <p:nvPr/>
        </p:nvSpPr>
        <p:spPr>
          <a:xfrm>
            <a:off x="3624275" y="1740297"/>
            <a:ext cx="3717142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404AF2-E7EC-F126-9B43-58B31B88BBD8}"/>
              </a:ext>
            </a:extLst>
          </p:cNvPr>
          <p:cNvSpPr txBox="1"/>
          <p:nvPr/>
        </p:nvSpPr>
        <p:spPr>
          <a:xfrm>
            <a:off x="3624274" y="3510379"/>
            <a:ext cx="3717142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57A963-805E-7C18-9C30-664C5248850F}"/>
              </a:ext>
            </a:extLst>
          </p:cNvPr>
          <p:cNvSpPr txBox="1"/>
          <p:nvPr/>
        </p:nvSpPr>
        <p:spPr>
          <a:xfrm>
            <a:off x="3624275" y="5280461"/>
            <a:ext cx="3717141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91B02B1-2047-35FB-C0EF-399ACC51CED7}"/>
              </a:ext>
            </a:extLst>
          </p:cNvPr>
          <p:cNvSpPr/>
          <p:nvPr/>
        </p:nvSpPr>
        <p:spPr>
          <a:xfrm>
            <a:off x="7766614" y="1308418"/>
            <a:ext cx="3860088" cy="4928870"/>
          </a:xfrm>
          <a:prstGeom prst="roundRect">
            <a:avLst>
              <a:gd name="adj" fmla="val 2870"/>
            </a:avLst>
          </a:prstGeom>
          <a:solidFill>
            <a:schemeClr val="bg1"/>
          </a:solidFill>
          <a:ln w="0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BE71608-EAAE-6A1F-A706-0F5B2359CA71}"/>
              </a:ext>
            </a:extLst>
          </p:cNvPr>
          <p:cNvSpPr/>
          <p:nvPr/>
        </p:nvSpPr>
        <p:spPr>
          <a:xfrm>
            <a:off x="9200353" y="1740297"/>
            <a:ext cx="1020991" cy="1020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6D6E8C6-BBEF-A784-1D1F-E45C525EC5F8}"/>
              </a:ext>
            </a:extLst>
          </p:cNvPr>
          <p:cNvSpPr/>
          <p:nvPr/>
        </p:nvSpPr>
        <p:spPr>
          <a:xfrm>
            <a:off x="8137003" y="3040837"/>
            <a:ext cx="3147690" cy="70642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5028097-DFDE-760E-0DD9-69DDD124D3AF}"/>
              </a:ext>
            </a:extLst>
          </p:cNvPr>
          <p:cNvSpPr/>
          <p:nvPr/>
        </p:nvSpPr>
        <p:spPr>
          <a:xfrm>
            <a:off x="8137003" y="4026809"/>
            <a:ext cx="3147690" cy="70642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431FBE5-20B8-5805-877C-C24C7B3F766C}"/>
              </a:ext>
            </a:extLst>
          </p:cNvPr>
          <p:cNvSpPr/>
          <p:nvPr/>
        </p:nvSpPr>
        <p:spPr>
          <a:xfrm>
            <a:off x="8137003" y="5012780"/>
            <a:ext cx="3147690" cy="706423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1721F7A-EB1C-9C32-7FB2-761D3D38EF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4935" y="3078499"/>
            <a:ext cx="2794000" cy="1386840"/>
          </a:xfrm>
          <a:custGeom>
            <a:avLst/>
            <a:gdLst>
              <a:gd name="connsiteX0" fmla="*/ 0 w 2794000"/>
              <a:gd name="connsiteY0" fmla="*/ 0 h 1386840"/>
              <a:gd name="connsiteX1" fmla="*/ 2794000 w 2794000"/>
              <a:gd name="connsiteY1" fmla="*/ 0 h 1386840"/>
              <a:gd name="connsiteX2" fmla="*/ 2794000 w 2794000"/>
              <a:gd name="connsiteY2" fmla="*/ 1386840 h 1386840"/>
              <a:gd name="connsiteX3" fmla="*/ 0 w 2794000"/>
              <a:gd name="connsiteY3" fmla="*/ 138684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4000" h="1386840">
                <a:moveTo>
                  <a:pt x="0" y="0"/>
                </a:moveTo>
                <a:lnTo>
                  <a:pt x="2794000" y="0"/>
                </a:lnTo>
                <a:lnTo>
                  <a:pt x="2794000" y="1386840"/>
                </a:lnTo>
                <a:lnTo>
                  <a:pt x="0" y="138684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81F7034-7556-35DE-0E9B-08AB396074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4935" y="4871046"/>
            <a:ext cx="2794000" cy="1386840"/>
          </a:xfrm>
          <a:custGeom>
            <a:avLst/>
            <a:gdLst>
              <a:gd name="connsiteX0" fmla="*/ 0 w 2794000"/>
              <a:gd name="connsiteY0" fmla="*/ 0 h 1386840"/>
              <a:gd name="connsiteX1" fmla="*/ 2794000 w 2794000"/>
              <a:gd name="connsiteY1" fmla="*/ 0 h 1386840"/>
              <a:gd name="connsiteX2" fmla="*/ 2794000 w 2794000"/>
              <a:gd name="connsiteY2" fmla="*/ 1386840 h 1386840"/>
              <a:gd name="connsiteX3" fmla="*/ 0 w 2794000"/>
              <a:gd name="connsiteY3" fmla="*/ 138684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4000" h="1386840">
                <a:moveTo>
                  <a:pt x="0" y="0"/>
                </a:moveTo>
                <a:lnTo>
                  <a:pt x="2794000" y="0"/>
                </a:lnTo>
                <a:lnTo>
                  <a:pt x="2794000" y="1386840"/>
                </a:lnTo>
                <a:lnTo>
                  <a:pt x="0" y="1386840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0DEAE6BE-0179-B4B3-5ABA-54EDC4ACEDB3}"/>
              </a:ext>
            </a:extLst>
          </p:cNvPr>
          <p:cNvSpPr txBox="1"/>
          <p:nvPr/>
        </p:nvSpPr>
        <p:spPr>
          <a:xfrm>
            <a:off x="8578381" y="3193167"/>
            <a:ext cx="2350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输入关键词语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29CDEA0-675C-E2BC-651C-A31E2AC50135}"/>
              </a:ext>
            </a:extLst>
          </p:cNvPr>
          <p:cNvSpPr txBox="1"/>
          <p:nvPr/>
        </p:nvSpPr>
        <p:spPr>
          <a:xfrm>
            <a:off x="8578381" y="4195354"/>
            <a:ext cx="2350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输入关键词语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DDA43D9-1EC5-B8E0-234D-223B7FAF0822}"/>
              </a:ext>
            </a:extLst>
          </p:cNvPr>
          <p:cNvSpPr txBox="1"/>
          <p:nvPr/>
        </p:nvSpPr>
        <p:spPr>
          <a:xfrm>
            <a:off x="8578381" y="5197541"/>
            <a:ext cx="2350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输入关键词语</a:t>
            </a: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807C4E04-85C5-B30E-E8BB-1B78AFE1C7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82691" y="1903662"/>
            <a:ext cx="627933" cy="62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27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15703C-5540-6BED-CF5C-9B3DF13CD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C3F399E-9A69-3C9B-046C-1618A7B141FB}"/>
              </a:ext>
            </a:extLst>
          </p:cNvPr>
          <p:cNvSpPr/>
          <p:nvPr/>
        </p:nvSpPr>
        <p:spPr>
          <a:xfrm>
            <a:off x="4201610" y="1648948"/>
            <a:ext cx="3788780" cy="37887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724D91F-994A-FC11-7D06-8D5E921B88A0}"/>
              </a:ext>
            </a:extLst>
          </p:cNvPr>
          <p:cNvSpPr/>
          <p:nvPr/>
        </p:nvSpPr>
        <p:spPr>
          <a:xfrm>
            <a:off x="4608792" y="2019338"/>
            <a:ext cx="3048000" cy="3048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99AF254-0AE3-6B0E-2444-F47FBF4C7B9F}"/>
              </a:ext>
            </a:extLst>
          </p:cNvPr>
          <p:cNvSpPr/>
          <p:nvPr/>
        </p:nvSpPr>
        <p:spPr>
          <a:xfrm>
            <a:off x="3769488" y="1216826"/>
            <a:ext cx="4653023" cy="4653023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7616750-0D3E-613F-813F-24A5EA83BA95}"/>
              </a:ext>
            </a:extLst>
          </p:cNvPr>
          <p:cNvSpPr/>
          <p:nvPr/>
        </p:nvSpPr>
        <p:spPr>
          <a:xfrm>
            <a:off x="7688415" y="1648948"/>
            <a:ext cx="937549" cy="9375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7379B7-55C4-5376-37DF-EA829815D19B}"/>
              </a:ext>
            </a:extLst>
          </p:cNvPr>
          <p:cNvSpPr/>
          <p:nvPr/>
        </p:nvSpPr>
        <p:spPr>
          <a:xfrm>
            <a:off x="7680325" y="4598563"/>
            <a:ext cx="937549" cy="9375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5758AB5-120B-969B-EBE2-BEB3792E3DA7}"/>
              </a:ext>
            </a:extLst>
          </p:cNvPr>
          <p:cNvSpPr/>
          <p:nvPr/>
        </p:nvSpPr>
        <p:spPr>
          <a:xfrm>
            <a:off x="3545562" y="1648948"/>
            <a:ext cx="937549" cy="9375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F7E7AD4-031F-1427-654A-EEA31CEA846D}"/>
              </a:ext>
            </a:extLst>
          </p:cNvPr>
          <p:cNvSpPr/>
          <p:nvPr/>
        </p:nvSpPr>
        <p:spPr>
          <a:xfrm>
            <a:off x="3537472" y="4598563"/>
            <a:ext cx="937549" cy="9375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8687544-C15A-A4F3-1C0B-E1426D0CF3EB}"/>
              </a:ext>
            </a:extLst>
          </p:cNvPr>
          <p:cNvSpPr txBox="1"/>
          <p:nvPr/>
        </p:nvSpPr>
        <p:spPr>
          <a:xfrm>
            <a:off x="8671991" y="1698214"/>
            <a:ext cx="1563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F481B8-B2A9-DB31-5FF0-82A62BC37B23}"/>
              </a:ext>
            </a:extLst>
          </p:cNvPr>
          <p:cNvSpPr txBox="1"/>
          <p:nvPr/>
        </p:nvSpPr>
        <p:spPr>
          <a:xfrm>
            <a:off x="8600538" y="2130094"/>
            <a:ext cx="3230729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4A56F54-1706-771F-EBFC-806F5FF83185}"/>
              </a:ext>
            </a:extLst>
          </p:cNvPr>
          <p:cNvSpPr txBox="1"/>
          <p:nvPr/>
        </p:nvSpPr>
        <p:spPr>
          <a:xfrm>
            <a:off x="8671991" y="4677614"/>
            <a:ext cx="1563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5BE695-EDE3-6B7A-67D4-D6B00DA63CE3}"/>
              </a:ext>
            </a:extLst>
          </p:cNvPr>
          <p:cNvSpPr txBox="1"/>
          <p:nvPr/>
        </p:nvSpPr>
        <p:spPr>
          <a:xfrm>
            <a:off x="8600538" y="5109494"/>
            <a:ext cx="3100591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D66C4C5-9854-C4BC-B575-82FC6CDBFCA7}"/>
              </a:ext>
            </a:extLst>
          </p:cNvPr>
          <p:cNvSpPr txBox="1"/>
          <p:nvPr/>
        </p:nvSpPr>
        <p:spPr>
          <a:xfrm>
            <a:off x="1956147" y="1698214"/>
            <a:ext cx="1563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9E7079E-76BD-1ECD-1E0C-3628DE1B3CBC}"/>
              </a:ext>
            </a:extLst>
          </p:cNvPr>
          <p:cNvSpPr txBox="1"/>
          <p:nvPr/>
        </p:nvSpPr>
        <p:spPr>
          <a:xfrm>
            <a:off x="340258" y="2130094"/>
            <a:ext cx="319721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51895B7-651B-B19B-D3E6-7515E1A0A17E}"/>
              </a:ext>
            </a:extLst>
          </p:cNvPr>
          <p:cNvSpPr txBox="1"/>
          <p:nvPr/>
        </p:nvSpPr>
        <p:spPr>
          <a:xfrm>
            <a:off x="1956147" y="4677614"/>
            <a:ext cx="1563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08A0093-F6C7-4E78-1417-4711F4568308}"/>
              </a:ext>
            </a:extLst>
          </p:cNvPr>
          <p:cNvSpPr txBox="1"/>
          <p:nvPr/>
        </p:nvSpPr>
        <p:spPr>
          <a:xfrm>
            <a:off x="436880" y="5109494"/>
            <a:ext cx="3100592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3BC51A5D-3662-E09C-2D9C-B0B98ABC17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83088" y="4816382"/>
            <a:ext cx="532023" cy="501908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52228ABA-41F5-6902-9A30-0A68A87D42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66469" y="1839374"/>
            <a:ext cx="581440" cy="581440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E99005A1-14C3-0554-B540-EC68616E940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4484" y="1920954"/>
            <a:ext cx="579705" cy="501909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BD960048-4920-7943-F43A-20869FFC2E3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23786" y="4759539"/>
            <a:ext cx="564921" cy="564921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750DCB00-7E0A-1F50-7C83-DE037392FB93}"/>
              </a:ext>
            </a:extLst>
          </p:cNvPr>
          <p:cNvSpPr txBox="1"/>
          <p:nvPr/>
        </p:nvSpPr>
        <p:spPr>
          <a:xfrm>
            <a:off x="5185064" y="2036618"/>
            <a:ext cx="136120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199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19788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AE332C-A790-41B9-054E-D16904AA8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E898A70-065B-FCE7-7472-F8CB6A073639}"/>
              </a:ext>
            </a:extLst>
          </p:cNvPr>
          <p:cNvSpPr/>
          <p:nvPr/>
        </p:nvSpPr>
        <p:spPr>
          <a:xfrm>
            <a:off x="2376121" y="2209282"/>
            <a:ext cx="2955686" cy="2955686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E6EE2F2B-4ADD-1F0F-CD8E-AA067A68056F}"/>
              </a:ext>
            </a:extLst>
          </p:cNvPr>
          <p:cNvSpPr/>
          <p:nvPr/>
        </p:nvSpPr>
        <p:spPr>
          <a:xfrm flipH="1">
            <a:off x="6727340" y="2209282"/>
            <a:ext cx="2955686" cy="2955686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8E238C8-23DE-5F4C-BD80-8F7C4A170F10}"/>
              </a:ext>
            </a:extLst>
          </p:cNvPr>
          <p:cNvSpPr/>
          <p:nvPr/>
        </p:nvSpPr>
        <p:spPr>
          <a:xfrm>
            <a:off x="2583603" y="2416764"/>
            <a:ext cx="2540722" cy="25407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5F301E05-7B5A-2B06-C596-7E779CA1975B}"/>
              </a:ext>
            </a:extLst>
          </p:cNvPr>
          <p:cNvSpPr/>
          <p:nvPr/>
        </p:nvSpPr>
        <p:spPr>
          <a:xfrm flipH="1">
            <a:off x="6934822" y="2416764"/>
            <a:ext cx="2540722" cy="254072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id="{4410A877-EB83-ED91-3B65-EEE6F395956D}"/>
              </a:ext>
            </a:extLst>
          </p:cNvPr>
          <p:cNvSpPr/>
          <p:nvPr/>
        </p:nvSpPr>
        <p:spPr>
          <a:xfrm>
            <a:off x="1487242" y="1320404"/>
            <a:ext cx="4733444" cy="4733444"/>
          </a:xfrm>
          <a:prstGeom prst="arc">
            <a:avLst>
              <a:gd name="adj1" fmla="val 1471227"/>
              <a:gd name="adj2" fmla="val 1298996"/>
            </a:avLst>
          </a:prstGeom>
          <a:noFill/>
          <a:ln w="22225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34894E69-CDA3-17C1-28A9-2EB196CE61CA}"/>
              </a:ext>
            </a:extLst>
          </p:cNvPr>
          <p:cNvSpPr/>
          <p:nvPr/>
        </p:nvSpPr>
        <p:spPr>
          <a:xfrm>
            <a:off x="5838462" y="1320404"/>
            <a:ext cx="4733444" cy="4733444"/>
          </a:xfrm>
          <a:prstGeom prst="arc">
            <a:avLst>
              <a:gd name="adj1" fmla="val 12300824"/>
              <a:gd name="adj2" fmla="val 12102976"/>
            </a:avLst>
          </a:prstGeom>
          <a:noFill/>
          <a:ln w="22225" cap="rnd"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FBF3473A-8B76-B256-AFE0-EC07EB449B32}"/>
              </a:ext>
            </a:extLst>
          </p:cNvPr>
          <p:cNvSpPr/>
          <p:nvPr/>
        </p:nvSpPr>
        <p:spPr>
          <a:xfrm>
            <a:off x="1916249" y="1136964"/>
            <a:ext cx="1136032" cy="113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A57B823-89B0-C08F-EEA2-71E2C97DF5F8}"/>
              </a:ext>
            </a:extLst>
          </p:cNvPr>
          <p:cNvSpPr/>
          <p:nvPr/>
        </p:nvSpPr>
        <p:spPr>
          <a:xfrm>
            <a:off x="1916249" y="5101256"/>
            <a:ext cx="1136032" cy="113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E93934D-EEE5-2612-37AD-CCCAB9199C43}"/>
              </a:ext>
            </a:extLst>
          </p:cNvPr>
          <p:cNvSpPr/>
          <p:nvPr/>
        </p:nvSpPr>
        <p:spPr>
          <a:xfrm>
            <a:off x="9475545" y="1586952"/>
            <a:ext cx="1136032" cy="11360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CCEC8EA-3139-96CE-AF91-8CD61A10E270}"/>
              </a:ext>
            </a:extLst>
          </p:cNvPr>
          <p:cNvSpPr/>
          <p:nvPr/>
        </p:nvSpPr>
        <p:spPr>
          <a:xfrm>
            <a:off x="9475545" y="4651268"/>
            <a:ext cx="1136032" cy="11360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68E9212-E30D-2352-2EC8-5DB092F3219B}"/>
              </a:ext>
            </a:extLst>
          </p:cNvPr>
          <p:cNvSpPr/>
          <p:nvPr/>
        </p:nvSpPr>
        <p:spPr>
          <a:xfrm>
            <a:off x="982663" y="2361520"/>
            <a:ext cx="1136032" cy="113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5D3C0BCA-79B8-D57C-0CFD-E5F8952101AD}"/>
              </a:ext>
            </a:extLst>
          </p:cNvPr>
          <p:cNvSpPr/>
          <p:nvPr/>
        </p:nvSpPr>
        <p:spPr>
          <a:xfrm>
            <a:off x="982663" y="3876701"/>
            <a:ext cx="1136032" cy="113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1E3F617-0C2E-02F2-1E6C-2FEE0734A474}"/>
              </a:ext>
            </a:extLst>
          </p:cNvPr>
          <p:cNvSpPr/>
          <p:nvPr/>
        </p:nvSpPr>
        <p:spPr>
          <a:xfrm>
            <a:off x="9942529" y="3119110"/>
            <a:ext cx="1136032" cy="11360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F5D03E3-0175-2D79-AE34-E585E7A1BCC9}"/>
              </a:ext>
            </a:extLst>
          </p:cNvPr>
          <p:cNvSpPr/>
          <p:nvPr/>
        </p:nvSpPr>
        <p:spPr>
          <a:xfrm flipH="1">
            <a:off x="7497298" y="390634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361EEF3-7D63-CE58-574A-E432AF12EB54}"/>
              </a:ext>
            </a:extLst>
          </p:cNvPr>
          <p:cNvSpPr/>
          <p:nvPr/>
        </p:nvSpPr>
        <p:spPr>
          <a:xfrm>
            <a:off x="2045684" y="152031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50B3F34-3CF4-E6AF-825F-4EB94B79F6AE}"/>
              </a:ext>
            </a:extLst>
          </p:cNvPr>
          <p:cNvSpPr/>
          <p:nvPr/>
        </p:nvSpPr>
        <p:spPr>
          <a:xfrm>
            <a:off x="1112098" y="274487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F30AC6C9-1534-1808-0C67-F0603FDC1741}"/>
              </a:ext>
            </a:extLst>
          </p:cNvPr>
          <p:cNvSpPr/>
          <p:nvPr/>
        </p:nvSpPr>
        <p:spPr>
          <a:xfrm>
            <a:off x="1112098" y="426005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56C2C1E3-1DCA-0337-502D-F5797A6926AD}"/>
              </a:ext>
            </a:extLst>
          </p:cNvPr>
          <p:cNvSpPr/>
          <p:nvPr/>
        </p:nvSpPr>
        <p:spPr>
          <a:xfrm>
            <a:off x="2045684" y="5484606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A6AB4B4-7EC9-C693-85BC-CA73F13C427A}"/>
              </a:ext>
            </a:extLst>
          </p:cNvPr>
          <p:cNvSpPr/>
          <p:nvPr/>
        </p:nvSpPr>
        <p:spPr>
          <a:xfrm>
            <a:off x="9604980" y="197030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FCC5AD6-C88C-4F2F-C2F3-CD17283F316A}"/>
              </a:ext>
            </a:extLst>
          </p:cNvPr>
          <p:cNvSpPr/>
          <p:nvPr/>
        </p:nvSpPr>
        <p:spPr>
          <a:xfrm>
            <a:off x="10071963" y="3502460"/>
            <a:ext cx="877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99278FC-EBDA-1BDF-D1E1-91B502F56E2F}"/>
              </a:ext>
            </a:extLst>
          </p:cNvPr>
          <p:cNvSpPr/>
          <p:nvPr/>
        </p:nvSpPr>
        <p:spPr>
          <a:xfrm>
            <a:off x="9604980" y="5034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A5F3AD2-73EF-B816-2914-A800909A0BA2}"/>
              </a:ext>
            </a:extLst>
          </p:cNvPr>
          <p:cNvSpPr/>
          <p:nvPr/>
        </p:nvSpPr>
        <p:spPr>
          <a:xfrm>
            <a:off x="3146081" y="390634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pic>
        <p:nvPicPr>
          <p:cNvPr id="48" name="图形 47">
            <a:extLst>
              <a:ext uri="{FF2B5EF4-FFF2-40B4-BE49-F238E27FC236}">
                <a16:creationId xmlns:a16="http://schemas.microsoft.com/office/drawing/2014/main" id="{36E4AFF6-9D69-C596-BF64-F6299A92DBD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75169" y="3114203"/>
            <a:ext cx="757590" cy="757590"/>
          </a:xfrm>
          <a:prstGeom prst="rect">
            <a:avLst/>
          </a:prstGeom>
        </p:spPr>
      </p:pic>
      <p:pic>
        <p:nvPicPr>
          <p:cNvPr id="49" name="图形 48">
            <a:extLst>
              <a:ext uri="{FF2B5EF4-FFF2-40B4-BE49-F238E27FC236}">
                <a16:creationId xmlns:a16="http://schemas.microsoft.com/office/drawing/2014/main" id="{599B36CC-62F2-86B5-5A12-4B53AEFCCB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26389" y="3114203"/>
            <a:ext cx="757590" cy="7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1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7713E7-8704-A2A4-A32B-1A0F64CF5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0AEFE12-F6FC-8A0B-D02A-5867155BD0ED}"/>
              </a:ext>
            </a:extLst>
          </p:cNvPr>
          <p:cNvSpPr/>
          <p:nvPr/>
        </p:nvSpPr>
        <p:spPr>
          <a:xfrm>
            <a:off x="571187" y="3447124"/>
            <a:ext cx="5142857" cy="1219121"/>
          </a:xfrm>
          <a:prstGeom prst="roundRect">
            <a:avLst>
              <a:gd name="adj" fmla="val 6667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BC96DEE-7032-0B2C-901E-0B633956D8A8}"/>
              </a:ext>
            </a:extLst>
          </p:cNvPr>
          <p:cNvGrpSpPr/>
          <p:nvPr/>
        </p:nvGrpSpPr>
        <p:grpSpPr>
          <a:xfrm>
            <a:off x="6059488" y="1308417"/>
            <a:ext cx="5500847" cy="2291788"/>
            <a:chOff x="6059488" y="1308417"/>
            <a:chExt cx="5500847" cy="229178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690C0B9-D50B-1498-B644-A2B41B846085}"/>
                </a:ext>
              </a:extLst>
            </p:cNvPr>
            <p:cNvGrpSpPr/>
            <p:nvPr/>
          </p:nvGrpSpPr>
          <p:grpSpPr>
            <a:xfrm>
              <a:off x="6059488" y="1308417"/>
              <a:ext cx="5500847" cy="2291788"/>
              <a:chOff x="6059488" y="1308417"/>
              <a:chExt cx="5500847" cy="2291788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D4FAC772-1918-9843-0215-2DCD0A62FE9A}"/>
                  </a:ext>
                </a:extLst>
              </p:cNvPr>
              <p:cNvGrpSpPr/>
              <p:nvPr/>
            </p:nvGrpSpPr>
            <p:grpSpPr>
              <a:xfrm>
                <a:off x="6059488" y="1308417"/>
                <a:ext cx="5500847" cy="2291788"/>
                <a:chOff x="6059488" y="1308417"/>
                <a:chExt cx="5500847" cy="2291788"/>
              </a:xfrm>
            </p:grpSpPr>
            <p:sp>
              <p:nvSpPr>
                <p:cNvPr id="19" name="矩形: 圆角 18">
                  <a:extLst>
                    <a:ext uri="{FF2B5EF4-FFF2-40B4-BE49-F238E27FC236}">
                      <a16:creationId xmlns:a16="http://schemas.microsoft.com/office/drawing/2014/main" id="{5AF1270B-C772-7530-16A4-8DCEF7985AD7}"/>
                    </a:ext>
                  </a:extLst>
                </p:cNvPr>
                <p:cNvSpPr/>
                <p:nvPr/>
              </p:nvSpPr>
              <p:spPr>
                <a:xfrm>
                  <a:off x="6059488" y="1308417"/>
                  <a:ext cx="5500847" cy="2291788"/>
                </a:xfrm>
                <a:prstGeom prst="roundRect">
                  <a:avLst>
                    <a:gd name="adj" fmla="val 3536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: 圆角 19">
                  <a:extLst>
                    <a:ext uri="{FF2B5EF4-FFF2-40B4-BE49-F238E27FC236}">
                      <a16:creationId xmlns:a16="http://schemas.microsoft.com/office/drawing/2014/main" id="{79309D52-8876-A0A0-BD8A-556603A52FB0}"/>
                    </a:ext>
                  </a:extLst>
                </p:cNvPr>
                <p:cNvSpPr/>
                <p:nvPr/>
              </p:nvSpPr>
              <p:spPr>
                <a:xfrm>
                  <a:off x="6877538" y="1308417"/>
                  <a:ext cx="1446836" cy="126844"/>
                </a:xfrm>
                <a:prstGeom prst="roundRect">
                  <a:avLst>
                    <a:gd name="adj" fmla="val 31978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07B332D-A444-2C5C-E7D5-13C311041833}"/>
                  </a:ext>
                </a:extLst>
              </p:cNvPr>
              <p:cNvSpPr/>
              <p:nvPr/>
            </p:nvSpPr>
            <p:spPr>
              <a:xfrm>
                <a:off x="6516547" y="1881364"/>
                <a:ext cx="1145894" cy="114589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1F68833-8D24-D605-FD2E-6F5FB9C5C2ED}"/>
                </a:ext>
              </a:extLst>
            </p:cNvPr>
            <p:cNvGrpSpPr/>
            <p:nvPr/>
          </p:nvGrpSpPr>
          <p:grpSpPr>
            <a:xfrm>
              <a:off x="7904166" y="1687630"/>
              <a:ext cx="466404" cy="1501471"/>
              <a:chOff x="7904131" y="1687630"/>
              <a:chExt cx="154112" cy="1501471"/>
            </a:xfrm>
          </p:grpSpPr>
          <p:sp>
            <p:nvSpPr>
              <p:cNvPr id="15" name="左大括号 14">
                <a:extLst>
                  <a:ext uri="{FF2B5EF4-FFF2-40B4-BE49-F238E27FC236}">
                    <a16:creationId xmlns:a16="http://schemas.microsoft.com/office/drawing/2014/main" id="{5F22BEEB-61AD-91ED-057F-3F2674657347}"/>
                  </a:ext>
                </a:extLst>
              </p:cNvPr>
              <p:cNvSpPr/>
              <p:nvPr/>
            </p:nvSpPr>
            <p:spPr>
              <a:xfrm>
                <a:off x="7904131" y="1687630"/>
                <a:ext cx="148285" cy="1501471"/>
              </a:xfrm>
              <a:prstGeom prst="leftBrace">
                <a:avLst>
                  <a:gd name="adj1" fmla="val 44266"/>
                  <a:gd name="adj2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61B916A0-B2C9-4B9B-9ECF-40B19FDF0B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04131" y="2440305"/>
                <a:ext cx="1541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48C480E-3CED-6B7E-D676-059EAF554B3B}"/>
                </a:ext>
              </a:extLst>
            </p:cNvPr>
            <p:cNvGrpSpPr/>
            <p:nvPr/>
          </p:nvGrpSpPr>
          <p:grpSpPr>
            <a:xfrm>
              <a:off x="8444155" y="1515071"/>
              <a:ext cx="1318778" cy="1846587"/>
              <a:chOff x="8509799" y="1515071"/>
              <a:chExt cx="1446836" cy="1846587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DFCB737C-2D38-EC7D-BEFE-EE5EA8DA8589}"/>
                  </a:ext>
                </a:extLst>
              </p:cNvPr>
              <p:cNvSpPr/>
              <p:nvPr/>
            </p:nvSpPr>
            <p:spPr>
              <a:xfrm>
                <a:off x="8509799" y="1515071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3BC323D5-CAF7-F063-CC8B-9342959180BC}"/>
                  </a:ext>
                </a:extLst>
              </p:cNvPr>
              <p:cNvSpPr/>
              <p:nvPr/>
            </p:nvSpPr>
            <p:spPr>
              <a:xfrm>
                <a:off x="8509799" y="2265806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5D03A917-A8B2-1DB7-5A6F-2610BCD08C17}"/>
                  </a:ext>
                </a:extLst>
              </p:cNvPr>
              <p:cNvSpPr/>
              <p:nvPr/>
            </p:nvSpPr>
            <p:spPr>
              <a:xfrm>
                <a:off x="8509799" y="3016541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22A08E8-20D0-D52E-6078-4C7867FAB64B}"/>
                </a:ext>
              </a:extLst>
            </p:cNvPr>
            <p:cNvGrpSpPr/>
            <p:nvPr/>
          </p:nvGrpSpPr>
          <p:grpSpPr>
            <a:xfrm>
              <a:off x="9896113" y="1515071"/>
              <a:ext cx="1318778" cy="1846587"/>
              <a:chOff x="8509799" y="1515071"/>
              <a:chExt cx="1446836" cy="1846587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674E872A-06AA-0B00-38A0-9BE95F35664F}"/>
                  </a:ext>
                </a:extLst>
              </p:cNvPr>
              <p:cNvSpPr/>
              <p:nvPr/>
            </p:nvSpPr>
            <p:spPr>
              <a:xfrm>
                <a:off x="8509799" y="1515071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5292A46A-AFF7-B786-B2D7-A3CB2999E71F}"/>
                  </a:ext>
                </a:extLst>
              </p:cNvPr>
              <p:cNvSpPr/>
              <p:nvPr/>
            </p:nvSpPr>
            <p:spPr>
              <a:xfrm>
                <a:off x="8509799" y="2265806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B9B6D875-97A3-AF82-E8B8-4900D497605F}"/>
                  </a:ext>
                </a:extLst>
              </p:cNvPr>
              <p:cNvSpPr/>
              <p:nvPr/>
            </p:nvSpPr>
            <p:spPr>
              <a:xfrm>
                <a:off x="8509799" y="3016541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7F84560-DAC3-C2BC-1CD4-DB1274BC6F87}"/>
              </a:ext>
            </a:extLst>
          </p:cNvPr>
          <p:cNvGrpSpPr/>
          <p:nvPr/>
        </p:nvGrpSpPr>
        <p:grpSpPr>
          <a:xfrm>
            <a:off x="6059488" y="3787484"/>
            <a:ext cx="5500847" cy="2291788"/>
            <a:chOff x="6059488" y="1308417"/>
            <a:chExt cx="5500847" cy="229178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9281436-2BD9-FAEB-19D1-BF0D23C97274}"/>
                </a:ext>
              </a:extLst>
            </p:cNvPr>
            <p:cNvGrpSpPr/>
            <p:nvPr/>
          </p:nvGrpSpPr>
          <p:grpSpPr>
            <a:xfrm>
              <a:off x="6059488" y="1308417"/>
              <a:ext cx="5500847" cy="2291788"/>
              <a:chOff x="6059488" y="1308417"/>
              <a:chExt cx="5500847" cy="2291788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6817DC43-9C22-490F-7273-B54CB95DCFD2}"/>
                  </a:ext>
                </a:extLst>
              </p:cNvPr>
              <p:cNvGrpSpPr/>
              <p:nvPr/>
            </p:nvGrpSpPr>
            <p:grpSpPr>
              <a:xfrm>
                <a:off x="6059488" y="1308417"/>
                <a:ext cx="5500847" cy="2291788"/>
                <a:chOff x="6059488" y="1308417"/>
                <a:chExt cx="5500847" cy="2291788"/>
              </a:xfrm>
            </p:grpSpPr>
            <p:sp>
              <p:nvSpPr>
                <p:cNvPr id="36" name="矩形: 圆角 35">
                  <a:extLst>
                    <a:ext uri="{FF2B5EF4-FFF2-40B4-BE49-F238E27FC236}">
                      <a16:creationId xmlns:a16="http://schemas.microsoft.com/office/drawing/2014/main" id="{1C8AC22D-7B36-3549-A820-9E02B47FD60C}"/>
                    </a:ext>
                  </a:extLst>
                </p:cNvPr>
                <p:cNvSpPr/>
                <p:nvPr/>
              </p:nvSpPr>
              <p:spPr>
                <a:xfrm>
                  <a:off x="6059488" y="1308417"/>
                  <a:ext cx="5500847" cy="2291788"/>
                </a:xfrm>
                <a:prstGeom prst="roundRect">
                  <a:avLst>
                    <a:gd name="adj" fmla="val 3536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id="{E3F88FE7-0D09-EE2A-851C-01425541B6CA}"/>
                    </a:ext>
                  </a:extLst>
                </p:cNvPr>
                <p:cNvSpPr/>
                <p:nvPr/>
              </p:nvSpPr>
              <p:spPr>
                <a:xfrm>
                  <a:off x="6877538" y="1308417"/>
                  <a:ext cx="1446836" cy="126844"/>
                </a:xfrm>
                <a:prstGeom prst="roundRect">
                  <a:avLst>
                    <a:gd name="adj" fmla="val 31978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16269778-2651-AE9C-57E9-AE25EB969029}"/>
                  </a:ext>
                </a:extLst>
              </p:cNvPr>
              <p:cNvSpPr/>
              <p:nvPr/>
            </p:nvSpPr>
            <p:spPr>
              <a:xfrm>
                <a:off x="6516547" y="1881364"/>
                <a:ext cx="1145894" cy="114589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AC6D3C4-1819-4F29-5031-CC4B5485CDEA}"/>
                </a:ext>
              </a:extLst>
            </p:cNvPr>
            <p:cNvGrpSpPr/>
            <p:nvPr/>
          </p:nvGrpSpPr>
          <p:grpSpPr>
            <a:xfrm>
              <a:off x="7904166" y="1687630"/>
              <a:ext cx="466404" cy="1501471"/>
              <a:chOff x="7904131" y="1687630"/>
              <a:chExt cx="154112" cy="1501471"/>
            </a:xfrm>
          </p:grpSpPr>
          <p:sp>
            <p:nvSpPr>
              <p:cNvPr id="32" name="左大括号 31">
                <a:extLst>
                  <a:ext uri="{FF2B5EF4-FFF2-40B4-BE49-F238E27FC236}">
                    <a16:creationId xmlns:a16="http://schemas.microsoft.com/office/drawing/2014/main" id="{BF81B670-7049-B2AB-1604-01AA869902E6}"/>
                  </a:ext>
                </a:extLst>
              </p:cNvPr>
              <p:cNvSpPr/>
              <p:nvPr/>
            </p:nvSpPr>
            <p:spPr>
              <a:xfrm>
                <a:off x="7904131" y="1687630"/>
                <a:ext cx="148285" cy="1501471"/>
              </a:xfrm>
              <a:prstGeom prst="leftBrace">
                <a:avLst>
                  <a:gd name="adj1" fmla="val 44266"/>
                  <a:gd name="adj2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B65B6F31-ED2F-CC92-30C1-81C88F7332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04131" y="2440305"/>
                <a:ext cx="1541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7D88DEF-2EF2-02FE-DB2C-B1B3AF491263}"/>
                </a:ext>
              </a:extLst>
            </p:cNvPr>
            <p:cNvGrpSpPr/>
            <p:nvPr/>
          </p:nvGrpSpPr>
          <p:grpSpPr>
            <a:xfrm>
              <a:off x="8444155" y="1515071"/>
              <a:ext cx="1318778" cy="1846587"/>
              <a:chOff x="8509799" y="1515071"/>
              <a:chExt cx="1446836" cy="1846587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1F697EFF-728A-93C5-635B-91E3C00E4B10}"/>
                  </a:ext>
                </a:extLst>
              </p:cNvPr>
              <p:cNvSpPr/>
              <p:nvPr/>
            </p:nvSpPr>
            <p:spPr>
              <a:xfrm>
                <a:off x="8509799" y="1515071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7EBFB0F7-F9CD-03CE-6010-E09A2D081336}"/>
                  </a:ext>
                </a:extLst>
              </p:cNvPr>
              <p:cNvSpPr/>
              <p:nvPr/>
            </p:nvSpPr>
            <p:spPr>
              <a:xfrm>
                <a:off x="8509799" y="2265806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94139996-DDE5-71D3-16B7-36C599D76819}"/>
                  </a:ext>
                </a:extLst>
              </p:cNvPr>
              <p:cNvSpPr/>
              <p:nvPr/>
            </p:nvSpPr>
            <p:spPr>
              <a:xfrm>
                <a:off x="8509799" y="3016541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B53B8B4-73FB-F309-9344-BAF9717609AB}"/>
                </a:ext>
              </a:extLst>
            </p:cNvPr>
            <p:cNvGrpSpPr/>
            <p:nvPr/>
          </p:nvGrpSpPr>
          <p:grpSpPr>
            <a:xfrm>
              <a:off x="9896113" y="1515071"/>
              <a:ext cx="1318778" cy="1846587"/>
              <a:chOff x="8509799" y="1515071"/>
              <a:chExt cx="1446836" cy="1846587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3D7D4648-74E5-66CB-735E-FA1921E8428C}"/>
                  </a:ext>
                </a:extLst>
              </p:cNvPr>
              <p:cNvSpPr/>
              <p:nvPr/>
            </p:nvSpPr>
            <p:spPr>
              <a:xfrm>
                <a:off x="8509799" y="1515071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EB6B4340-CC28-28E4-07BB-C7AC472F6297}"/>
                  </a:ext>
                </a:extLst>
              </p:cNvPr>
              <p:cNvSpPr/>
              <p:nvPr/>
            </p:nvSpPr>
            <p:spPr>
              <a:xfrm>
                <a:off x="8509799" y="2265806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33FAEDB5-544B-FB0E-EBB4-F665D366C4FA}"/>
                  </a:ext>
                </a:extLst>
              </p:cNvPr>
              <p:cNvSpPr/>
              <p:nvPr/>
            </p:nvSpPr>
            <p:spPr>
              <a:xfrm>
                <a:off x="8509799" y="3016541"/>
                <a:ext cx="1446836" cy="345117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关键词</a:t>
                </a: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462FC0F5-9746-86EC-1DDD-9DA88D113545}"/>
              </a:ext>
            </a:extLst>
          </p:cNvPr>
          <p:cNvSpPr txBox="1"/>
          <p:nvPr/>
        </p:nvSpPr>
        <p:spPr>
          <a:xfrm>
            <a:off x="1410948" y="3760362"/>
            <a:ext cx="4116092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BCEC964-6940-7F67-0407-CE19B8653572}"/>
              </a:ext>
            </a:extLst>
          </p:cNvPr>
          <p:cNvSpPr/>
          <p:nvPr/>
        </p:nvSpPr>
        <p:spPr>
          <a:xfrm>
            <a:off x="658757" y="3738766"/>
            <a:ext cx="706581" cy="7065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02868A96-4F12-52D1-DEA9-C053EB062DCB}"/>
              </a:ext>
            </a:extLst>
          </p:cNvPr>
          <p:cNvSpPr/>
          <p:nvPr/>
        </p:nvSpPr>
        <p:spPr>
          <a:xfrm>
            <a:off x="571187" y="4860151"/>
            <a:ext cx="5142857" cy="1219121"/>
          </a:xfrm>
          <a:prstGeom prst="roundRect">
            <a:avLst>
              <a:gd name="adj" fmla="val 6667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76E8D1E-1D6D-A6AC-7465-1F3650673FEE}"/>
              </a:ext>
            </a:extLst>
          </p:cNvPr>
          <p:cNvSpPr txBox="1"/>
          <p:nvPr/>
        </p:nvSpPr>
        <p:spPr>
          <a:xfrm>
            <a:off x="1410948" y="5173389"/>
            <a:ext cx="4116092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F9AFFC8-F2C8-5CCF-4B51-0A015E20AE7C}"/>
              </a:ext>
            </a:extLst>
          </p:cNvPr>
          <p:cNvSpPr/>
          <p:nvPr/>
        </p:nvSpPr>
        <p:spPr>
          <a:xfrm>
            <a:off x="658757" y="5151793"/>
            <a:ext cx="706581" cy="7065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F4CEF0C-F8FA-9671-C2C7-505D84550E0F}"/>
              </a:ext>
            </a:extLst>
          </p:cNvPr>
          <p:cNvGrpSpPr/>
          <p:nvPr/>
        </p:nvGrpSpPr>
        <p:grpSpPr>
          <a:xfrm>
            <a:off x="550863" y="1332245"/>
            <a:ext cx="5163181" cy="1905000"/>
            <a:chOff x="550863" y="1524000"/>
            <a:chExt cx="5431833" cy="1905000"/>
          </a:xfrm>
        </p:grpSpPr>
        <p:sp>
          <p:nvSpPr>
            <p:cNvPr id="44" name="矩形: 折角 43">
              <a:extLst>
                <a:ext uri="{FF2B5EF4-FFF2-40B4-BE49-F238E27FC236}">
                  <a16:creationId xmlns:a16="http://schemas.microsoft.com/office/drawing/2014/main" id="{E1FC4C4D-01BC-8CCE-086E-0207D070652D}"/>
                </a:ext>
              </a:extLst>
            </p:cNvPr>
            <p:cNvSpPr/>
            <p:nvPr/>
          </p:nvSpPr>
          <p:spPr>
            <a:xfrm>
              <a:off x="550863" y="1524000"/>
              <a:ext cx="5427821" cy="1905000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C511B573-6403-57A9-AA5F-87C61F904208}"/>
                </a:ext>
              </a:extLst>
            </p:cNvPr>
            <p:cNvSpPr/>
            <p:nvPr/>
          </p:nvSpPr>
          <p:spPr>
            <a:xfrm rot="18903267">
              <a:off x="5564684" y="3154617"/>
              <a:ext cx="418012" cy="130048"/>
            </a:xfrm>
            <a:prstGeom prst="triangle">
              <a:avLst>
                <a:gd name="adj" fmla="val 5106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A493BFE-A5AE-EA62-EAE9-151C63FD9F43}"/>
              </a:ext>
            </a:extLst>
          </p:cNvPr>
          <p:cNvSpPr txBox="1"/>
          <p:nvPr/>
        </p:nvSpPr>
        <p:spPr>
          <a:xfrm>
            <a:off x="786602" y="1418786"/>
            <a:ext cx="1739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F73A701-4D00-EB9F-2A56-52CB062A7171}"/>
              </a:ext>
            </a:extLst>
          </p:cNvPr>
          <p:cNvSpPr txBox="1"/>
          <p:nvPr/>
        </p:nvSpPr>
        <p:spPr>
          <a:xfrm>
            <a:off x="724790" y="1875585"/>
            <a:ext cx="4677725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48" name="图形 47">
            <a:extLst>
              <a:ext uri="{FF2B5EF4-FFF2-40B4-BE49-F238E27FC236}">
                <a16:creationId xmlns:a16="http://schemas.microsoft.com/office/drawing/2014/main" id="{908BCB9F-AEAA-A08D-095C-8D8D4FB436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16005" y="1514343"/>
            <a:ext cx="261141" cy="261141"/>
          </a:xfrm>
          <a:prstGeom prst="rect">
            <a:avLst/>
          </a:prstGeom>
        </p:spPr>
      </p:pic>
      <p:pic>
        <p:nvPicPr>
          <p:cNvPr id="49" name="图形 48">
            <a:extLst>
              <a:ext uri="{FF2B5EF4-FFF2-40B4-BE49-F238E27FC236}">
                <a16:creationId xmlns:a16="http://schemas.microsoft.com/office/drawing/2014/main" id="{06B1BAFB-E116-D773-35A2-364F7A02BC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34085" y="4685985"/>
            <a:ext cx="532023" cy="501908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ACE9A702-0F1B-9C93-3363-180D3A8B9C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49872" y="2203357"/>
            <a:ext cx="532023" cy="501908"/>
          </a:xfrm>
          <a:prstGeom prst="rect">
            <a:avLst/>
          </a:prstGeom>
        </p:spPr>
      </p:pic>
      <p:pic>
        <p:nvPicPr>
          <p:cNvPr id="51" name="图形 50">
            <a:extLst>
              <a:ext uri="{FF2B5EF4-FFF2-40B4-BE49-F238E27FC236}">
                <a16:creationId xmlns:a16="http://schemas.microsoft.com/office/drawing/2014/main" id="{5B549A8D-DD42-5931-38E7-B074E25AA70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2472" y="3914328"/>
            <a:ext cx="339150" cy="339150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id="{EEF756A4-31CB-F17F-9732-A2FA5C38F2A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2472" y="5335507"/>
            <a:ext cx="339150" cy="33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75116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0B0F0"/>
      </a:accent2>
      <a:accent3>
        <a:srgbClr val="70AD47"/>
      </a:accent3>
      <a:accent4>
        <a:srgbClr val="FFC000"/>
      </a:accent4>
      <a:accent5>
        <a:srgbClr val="D21010"/>
      </a:accent5>
      <a:accent6>
        <a:srgbClr val="2713E1"/>
      </a:accent6>
      <a:hlink>
        <a:srgbClr val="0563C1"/>
      </a:hlink>
      <a:folHlink>
        <a:srgbClr val="954F72"/>
      </a:folHlink>
    </a:clrScheme>
    <a:fontScheme name="自定义 4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</TotalTime>
  <Words>1355</Words>
  <Application>Microsoft Office PowerPoint</Application>
  <PresentationFormat>宽屏</PresentationFormat>
  <Paragraphs>237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4" baseType="lpstr">
      <vt:lpstr>AvenirNext LT Pro Regular</vt:lpstr>
      <vt:lpstr>Gotham Pro</vt:lpstr>
      <vt:lpstr>OPPOSans B</vt:lpstr>
      <vt:lpstr>OPPOSans H</vt:lpstr>
      <vt:lpstr>OPPOSans M</vt:lpstr>
      <vt:lpstr>Roboto Regular</vt:lpstr>
      <vt:lpstr>sohogothicpro-regular</vt:lpstr>
      <vt:lpstr>阿里巴巴普惠体</vt:lpstr>
      <vt:lpstr>阿里巴巴普惠体 2.0 55 Regular</vt:lpstr>
      <vt:lpstr>阿里巴巴普惠体 2.0 65 Medium</vt:lpstr>
      <vt:lpstr>阿里巴巴普惠体 2.0 95 ExtraBold</vt:lpstr>
      <vt:lpstr>阿里巴巴普惠体 B</vt:lpstr>
      <vt:lpstr>等线</vt:lpstr>
      <vt:lpstr>方正兰亭特黑扁_GBK</vt:lpstr>
      <vt:lpstr>华文行楷</vt:lpstr>
      <vt:lpstr>思源黑体 CN Bold</vt:lpstr>
      <vt:lpstr>思源黑体 CN Heavy</vt:lpstr>
      <vt:lpstr>思源黑体 CN Light</vt:lpstr>
      <vt:lpstr>思源黑体 CN Normal</vt:lpstr>
      <vt:lpstr>思源黑体 CN Regular</vt:lpstr>
      <vt:lpstr>Arial</vt:lpstr>
      <vt:lpstr>Bahnschrift SemiBold</vt:lpstr>
      <vt:lpstr>Bahnschrift SemiLight</vt:lpstr>
      <vt:lpstr>Calibri</vt:lpstr>
      <vt:lpstr>Roboto</vt:lpstr>
      <vt:lpstr>Segoe UI Light</vt:lpstr>
      <vt:lpstr>51PPT模板网</vt:lpstr>
      <vt:lpstr>PowerPoint 演示文稿</vt:lpstr>
      <vt:lpstr>PowerPoint 演示文稿</vt:lpstr>
      <vt:lpstr>PowerPoint 演示文稿</vt:lpstr>
      <vt:lpstr>在此输入标题</vt:lpstr>
      <vt:lpstr>在此输入标题</vt:lpstr>
      <vt:lpstr>在此输入标题</vt:lpstr>
      <vt:lpstr>在此输入标题</vt:lpstr>
      <vt:lpstr>在此输入标题</vt:lpstr>
      <vt:lpstr>在此输入标题</vt:lpstr>
      <vt:lpstr>在此输入标题</vt:lpstr>
      <vt:lpstr>在此输入标题</vt:lpstr>
      <vt:lpstr>在此输入标题</vt:lpstr>
      <vt:lpstr>在此输入标题</vt:lpstr>
      <vt:lpstr>在此输入标题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广西民族大学论文答辩学术汇报通用ppt模板</dc:title>
  <dc:creator>美卷卷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20</cp:revision>
  <dcterms:created xsi:type="dcterms:W3CDTF">2023-05-09T06:49:13Z</dcterms:created>
  <dcterms:modified xsi:type="dcterms:W3CDTF">2023-07-05T02:23:06Z</dcterms:modified>
</cp:coreProperties>
</file>