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62" r:id="rId5"/>
    <p:sldId id="265" r:id="rId6"/>
    <p:sldId id="266" r:id="rId7"/>
    <p:sldId id="263" r:id="rId8"/>
    <p:sldId id="267" r:id="rId9"/>
    <p:sldId id="268" r:id="rId10"/>
    <p:sldId id="269" r:id="rId11"/>
    <p:sldId id="264" r:id="rId12"/>
    <p:sldId id="270" r:id="rId13"/>
    <p:sldId id="271" r:id="rId14"/>
    <p:sldId id="272" r:id="rId15"/>
    <p:sldId id="273" r:id="rId16"/>
    <p:sldId id="1126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E0B581"/>
    <a:srgbClr val="09BEFE"/>
    <a:srgbClr val="017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267" autoAdjust="0"/>
  </p:normalViewPr>
  <p:slideViewPr>
    <p:cSldViewPr snapToGrid="0" showGuides="1">
      <p:cViewPr varScale="1">
        <p:scale>
          <a:sx n="85" d="100"/>
          <a:sy n="85" d="100"/>
        </p:scale>
        <p:origin x="204" y="90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solidFill>
                <a:srgbClr val="C1A38D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0082-406A-8697-EADDFD7C2F2D}"/>
              </c:ext>
            </c:extLst>
          </c:dPt>
          <c:dPt>
            <c:idx val="1"/>
            <c:bubble3D val="0"/>
            <c:spPr>
              <a:noFill/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3-0082-406A-8697-EADDFD7C2F2D}"/>
              </c:ext>
            </c:extLst>
          </c:dPt>
          <c:dPt>
            <c:idx val="2"/>
            <c:bubble3D val="0"/>
            <c:spPr>
              <a:noFill/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5-0082-406A-8697-EADDFD7C2F2D}"/>
              </c:ext>
            </c:extLst>
          </c:dPt>
          <c:dPt>
            <c:idx val="3"/>
            <c:bubble3D val="0"/>
            <c:spPr>
              <a:noFill/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7-0082-406A-8697-EADDFD7C2F2D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082-406A-8697-EADDFD7C2F2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blurRad="152400" dist="38100" sx="102000" sy="102000" algn="l" rotWithShape="0">
                  <a:prstClr val="black">
                    <a:alpha val="6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0082-406A-8697-EADDFD7C2F2D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C-0082-406A-8697-EADDFD7C2F2D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E-0082-406A-8697-EADDFD7C2F2D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5.0999999999999996</c:v>
                </c:pt>
                <c:pt idx="2">
                  <c:v>2.6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0082-406A-8697-EADDFD7C2F2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noFill/>
            <a:ln>
              <a:solidFill>
                <a:srgbClr val="C1A38D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152400" dist="38100" sx="102000" sy="102000" algn="l" rotWithShape="0">
                  <a:prstClr val="black">
                    <a:alpha val="6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0082-406A-8697-EADDFD7C2F2D}"/>
              </c:ext>
            </c:extLst>
          </c:dPt>
          <c:dPt>
            <c:idx val="1"/>
            <c:bubble3D val="0"/>
            <c:spPr>
              <a:noFill/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13-0082-406A-8697-EADDFD7C2F2D}"/>
              </c:ext>
            </c:extLst>
          </c:dPt>
          <c:dPt>
            <c:idx val="2"/>
            <c:bubble3D val="0"/>
            <c:spPr>
              <a:noFill/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15-0082-406A-8697-EADDFD7C2F2D}"/>
              </c:ext>
            </c:extLst>
          </c:dPt>
          <c:dPt>
            <c:idx val="3"/>
            <c:bubble3D val="0"/>
            <c:spPr>
              <a:noFill/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17-0082-406A-8697-EADDFD7C2F2D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7.5</c:v>
                </c:pt>
                <c:pt idx="1">
                  <c:v>3.1</c:v>
                </c:pt>
                <c:pt idx="2">
                  <c:v>2.4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0082-406A-8697-EADDFD7C2F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5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fld id="{203E0EDA-CE9D-493E-A15F-19F52068FA79}" type="datetimeFigureOut">
              <a:rPr lang="zh-CN" altLang="en-US" smtClean="0"/>
              <a:pPr/>
              <a:t>2023/7/5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fld id="{FDDC3506-022F-4BBA-B26C-4C237FCCA23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8317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13AC0-BA02-47DF-A8F4-4CA5435864F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7817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13AC0-BA02-47DF-A8F4-4CA5435864F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9875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13AC0-BA02-47DF-A8F4-4CA5435864F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0758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DC3506-022F-4BBA-B26C-4C237FCCA23F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5449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13AC0-BA02-47DF-A8F4-4CA5435864F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6077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13AC0-BA02-47DF-A8F4-4CA5435864F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529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DC3506-022F-4BBA-B26C-4C237FCCA23F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3877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13AC0-BA02-47DF-A8F4-4CA5435864F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4889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13AC0-BA02-47DF-A8F4-4CA5435864F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9121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13AC0-BA02-47DF-A8F4-4CA5435864F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785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13AC0-BA02-47DF-A8F4-4CA5435864F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8529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513AC0-BA02-47DF-A8F4-4CA5435864F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166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DD30810A-7A85-3D53-EF12-F0D070F02F7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165FF">
                  <a:lumMod val="5000"/>
                  <a:lumOff val="95000"/>
                </a:srgbClr>
              </a:gs>
              <a:gs pos="100000">
                <a:srgbClr val="0165FF">
                  <a:lumMod val="2000"/>
                  <a:lumOff val="98000"/>
                </a:srgb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HarmonyOS Sans SC"/>
              <a:cs typeface="+mn-cs"/>
            </a:endParaRPr>
          </a:p>
        </p:txBody>
      </p:sp>
      <p:pic>
        <p:nvPicPr>
          <p:cNvPr id="3" name="图片 2" descr="水中的倒影&#10;&#10;中度可信度描述已自动生成">
            <a:extLst>
              <a:ext uri="{FF2B5EF4-FFF2-40B4-BE49-F238E27FC236}">
                <a16:creationId xmlns:a16="http://schemas.microsoft.com/office/drawing/2014/main" id="{47E0A6C3-84E0-0693-A662-3DE9C5606E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7333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pic>
        <p:nvPicPr>
          <p:cNvPr id="4" name="图片 3" descr="图片包含 户外, 男人, 黑暗, 烟花&#10;&#10;描述已自动生成">
            <a:extLst>
              <a:ext uri="{FF2B5EF4-FFF2-40B4-BE49-F238E27FC236}">
                <a16:creationId xmlns:a16="http://schemas.microsoft.com/office/drawing/2014/main" id="{8603B24F-8F68-F169-F6A1-B902BDA608D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2494257"/>
            <a:ext cx="7725103" cy="4905767"/>
          </a:xfrm>
          <a:prstGeom prst="rect">
            <a:avLst/>
          </a:prstGeom>
        </p:spPr>
      </p:pic>
      <p:pic>
        <p:nvPicPr>
          <p:cNvPr id="5" name="Picture 51">
            <a:extLst>
              <a:ext uri="{FF2B5EF4-FFF2-40B4-BE49-F238E27FC236}">
                <a16:creationId xmlns:a16="http://schemas.microsoft.com/office/drawing/2014/main" id="{0A6B8F14-2065-23FD-0AD7-0D49525DF97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alphaModFix amt="60000"/>
          </a:blip>
          <a:stretch>
            <a:fillRect/>
          </a:stretch>
        </p:blipFill>
        <p:spPr>
          <a:xfrm>
            <a:off x="0" y="0"/>
            <a:ext cx="11411714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C2C564A-3B7A-7CCA-85AC-BD3EAC028536}"/>
              </a:ext>
            </a:extLst>
          </p:cNvPr>
          <p:cNvSpPr/>
          <p:nvPr userDrawn="1"/>
        </p:nvSpPr>
        <p:spPr>
          <a:xfrm>
            <a:off x="0" y="5403273"/>
            <a:ext cx="12192000" cy="1454726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3138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山上的风景&#10;&#10;描述已自动生成">
            <a:extLst>
              <a:ext uri="{FF2B5EF4-FFF2-40B4-BE49-F238E27FC236}">
                <a16:creationId xmlns:a16="http://schemas.microsoft.com/office/drawing/2014/main" id="{5B538282-8497-0E4A-D897-7D827A901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730764"/>
            <a:ext cx="12192000" cy="4127236"/>
          </a:xfrm>
          <a:custGeom>
            <a:avLst/>
            <a:gdLst>
              <a:gd name="connsiteX0" fmla="*/ 0 w 12192000"/>
              <a:gd name="connsiteY0" fmla="*/ 0 h 4127236"/>
              <a:gd name="connsiteX1" fmla="*/ 12192000 w 12192000"/>
              <a:gd name="connsiteY1" fmla="*/ 0 h 4127236"/>
              <a:gd name="connsiteX2" fmla="*/ 12192000 w 12192000"/>
              <a:gd name="connsiteY2" fmla="*/ 4127236 h 4127236"/>
              <a:gd name="connsiteX3" fmla="*/ 0 w 12192000"/>
              <a:gd name="connsiteY3" fmla="*/ 4127236 h 412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127236">
                <a:moveTo>
                  <a:pt x="0" y="0"/>
                </a:moveTo>
                <a:lnTo>
                  <a:pt x="12192000" y="0"/>
                </a:lnTo>
                <a:lnTo>
                  <a:pt x="12192000" y="4127236"/>
                </a:lnTo>
                <a:lnTo>
                  <a:pt x="0" y="4127236"/>
                </a:lnTo>
                <a:close/>
              </a:path>
            </a:pathLst>
          </a:custGeom>
        </p:spPr>
      </p:pic>
      <p:pic>
        <p:nvPicPr>
          <p:cNvPr id="3" name="图片 2" descr="雪地上&#10;&#10;描述已自动生成">
            <a:extLst>
              <a:ext uri="{FF2B5EF4-FFF2-40B4-BE49-F238E27FC236}">
                <a16:creationId xmlns:a16="http://schemas.microsoft.com/office/drawing/2014/main" id="{C8C47DBB-AE32-F028-E9FD-6F84F1C5D89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6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 flipH="1">
            <a:off x="2667000" y="-2667000"/>
            <a:ext cx="6858000" cy="12192000"/>
          </a:xfrm>
          <a:custGeom>
            <a:avLst/>
            <a:gdLst>
              <a:gd name="connsiteX0" fmla="*/ 0 w 6858000"/>
              <a:gd name="connsiteY0" fmla="*/ 0 h 12192000"/>
              <a:gd name="connsiteX1" fmla="*/ 0 w 6858000"/>
              <a:gd name="connsiteY1" fmla="*/ 12192000 h 12192000"/>
              <a:gd name="connsiteX2" fmla="*/ 6858000 w 6858000"/>
              <a:gd name="connsiteY2" fmla="*/ 12191999 h 12192000"/>
              <a:gd name="connsiteX3" fmla="*/ 6857999 w 685800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0" y="0"/>
                </a:moveTo>
                <a:lnTo>
                  <a:pt x="0" y="12192000"/>
                </a:lnTo>
                <a:lnTo>
                  <a:pt x="6858000" y="12191999"/>
                </a:lnTo>
                <a:lnTo>
                  <a:pt x="6857999" y="0"/>
                </a:lnTo>
                <a:close/>
              </a:path>
            </a:pathLst>
          </a:custGeom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F5627CEF-8632-A219-C6CC-79FD6F4612B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  <a14:imgEffect>
                      <a14:brightnessContrast bright="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054787" y="204992"/>
            <a:ext cx="7753079" cy="5833095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045BA2AF-9FFC-2920-3B69-C53FD455D19B}"/>
              </a:ext>
            </a:extLst>
          </p:cNvPr>
          <p:cNvGrpSpPr/>
          <p:nvPr userDrawn="1"/>
        </p:nvGrpSpPr>
        <p:grpSpPr>
          <a:xfrm>
            <a:off x="9343599" y="1954894"/>
            <a:ext cx="2170021" cy="2943315"/>
            <a:chOff x="9502875" y="1649997"/>
            <a:chExt cx="2170021" cy="294331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48D32E6-7538-BA2C-8CE4-65B774254A9C}"/>
                </a:ext>
              </a:extLst>
            </p:cNvPr>
            <p:cNvSpPr txBox="1"/>
            <p:nvPr/>
          </p:nvSpPr>
          <p:spPr>
            <a:xfrm>
              <a:off x="9887625" y="1649997"/>
              <a:ext cx="76200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dirty="0">
                  <a:solidFill>
                    <a:schemeClr val="tx1">
                      <a:lumMod val="100000"/>
                    </a:schemeClr>
                  </a:solidFill>
                  <a:effectLst/>
                  <a:latin typeface="+mj-ea"/>
                  <a:ea typeface="+mj-ea"/>
                </a:rPr>
                <a:t>目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958485E-ED9D-11C7-D874-4388235D01C7}"/>
                </a:ext>
              </a:extLst>
            </p:cNvPr>
            <p:cNvSpPr txBox="1"/>
            <p:nvPr/>
          </p:nvSpPr>
          <p:spPr>
            <a:xfrm>
              <a:off x="10391730" y="2647928"/>
              <a:ext cx="7620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chemeClr val="tx1">
                      <a:lumMod val="100000"/>
                    </a:schemeClr>
                  </a:solidFill>
                  <a:effectLst/>
                  <a:latin typeface="+mj-ea"/>
                  <a:ea typeface="+mj-ea"/>
                </a:rPr>
                <a:t>录</a:t>
              </a:r>
            </a:p>
          </p:txBody>
        </p:sp>
        <p:pic>
          <p:nvPicPr>
            <p:cNvPr id="8" name="图片 7" descr="图片包含 游戏机, 动物, 鸟, 天鹅&#10;&#10;描述已自动生成">
              <a:extLst>
                <a:ext uri="{FF2B5EF4-FFF2-40B4-BE49-F238E27FC236}">
                  <a16:creationId xmlns:a16="http://schemas.microsoft.com/office/drawing/2014/main" id="{E92E26F1-7F07-F260-9965-192D696A21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27829" y="1955778"/>
              <a:ext cx="845067" cy="692150"/>
            </a:xfrm>
            <a:prstGeom prst="rect">
              <a:avLst/>
            </a:prstGeom>
          </p:spPr>
        </p:pic>
        <p:sp>
          <p:nvSpPr>
            <p:cNvPr id="9" name="弧形 8">
              <a:extLst>
                <a:ext uri="{FF2B5EF4-FFF2-40B4-BE49-F238E27FC236}">
                  <a16:creationId xmlns:a16="http://schemas.microsoft.com/office/drawing/2014/main" id="{AB88025F-0849-44F9-0F1E-A29041CE662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618333" y="2194545"/>
              <a:ext cx="1969676" cy="1969676"/>
            </a:xfrm>
            <a:prstGeom prst="arc">
              <a:avLst>
                <a:gd name="adj1" fmla="val 20095348"/>
                <a:gd name="adj2" fmla="val 6172313"/>
              </a:avLst>
            </a:prstGeom>
            <a:ln>
              <a:solidFill>
                <a:srgbClr val="E0B58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Arc 29+">
              <a:extLst>
                <a:ext uri="{FF2B5EF4-FFF2-40B4-BE49-F238E27FC236}">
                  <a16:creationId xmlns:a16="http://schemas.microsoft.com/office/drawing/2014/main" id="{35EC9888-B31D-D967-0A42-8BB4FF46F2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502875" y="2079087"/>
              <a:ext cx="2085134" cy="2085134"/>
            </a:xfrm>
            <a:prstGeom prst="arc">
              <a:avLst>
                <a:gd name="adj1" fmla="val 7861354"/>
                <a:gd name="adj2" fmla="val 13520033"/>
              </a:avLst>
            </a:prstGeom>
            <a:ln>
              <a:solidFill>
                <a:srgbClr val="E0B58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8AFC2D7-4C1C-1217-DC15-B908773171C4}"/>
                </a:ext>
              </a:extLst>
            </p:cNvPr>
            <p:cNvSpPr txBox="1"/>
            <p:nvPr/>
          </p:nvSpPr>
          <p:spPr>
            <a:xfrm>
              <a:off x="9907340" y="2970958"/>
              <a:ext cx="461665" cy="162235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rgbClr val="C0BCB2"/>
                  </a:solidFill>
                  <a:latin typeface="+mn-ea"/>
                  <a:ea typeface="+mn-ea"/>
                </a:rPr>
                <a:t>CONTENTS</a:t>
              </a:r>
              <a:endParaRPr lang="zh-CN" altLang="en-US" dirty="0">
                <a:solidFill>
                  <a:srgbClr val="C0BCB2"/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12" name="图片 11" descr="图片包含 室内, 桌子, 黑暗, 亮&#10;&#10;描述已自动生成">
            <a:extLst>
              <a:ext uri="{FF2B5EF4-FFF2-40B4-BE49-F238E27FC236}">
                <a16:creationId xmlns:a16="http://schemas.microsoft.com/office/drawing/2014/main" id="{F9A57570-66AC-F5D1-F580-77F7B5B747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775058" y="3643009"/>
            <a:ext cx="5803186" cy="2895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5017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雪地上&#10;&#10;描述已自动生成">
            <a:extLst>
              <a:ext uri="{FF2B5EF4-FFF2-40B4-BE49-F238E27FC236}">
                <a16:creationId xmlns:a16="http://schemas.microsoft.com/office/drawing/2014/main" id="{C8811664-761C-10E1-58E7-46C3CEBE0D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6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699" r="1666" b="42800"/>
          <a:stretch>
            <a:fillRect/>
          </a:stretch>
        </p:blipFill>
        <p:spPr>
          <a:xfrm rot="16200000" flipH="1">
            <a:off x="2667001" y="-2667000"/>
            <a:ext cx="6858000" cy="12192000"/>
          </a:xfrm>
          <a:custGeom>
            <a:avLst/>
            <a:gdLst>
              <a:gd name="connsiteX0" fmla="*/ 0 w 6858000"/>
              <a:gd name="connsiteY0" fmla="*/ 0 h 12192000"/>
              <a:gd name="connsiteX1" fmla="*/ 0 w 6858000"/>
              <a:gd name="connsiteY1" fmla="*/ 12192000 h 12192000"/>
              <a:gd name="connsiteX2" fmla="*/ 6858000 w 6858000"/>
              <a:gd name="connsiteY2" fmla="*/ 12191999 h 12192000"/>
              <a:gd name="connsiteX3" fmla="*/ 6857999 w 685800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0" y="0"/>
                </a:moveTo>
                <a:lnTo>
                  <a:pt x="0" y="12192000"/>
                </a:lnTo>
                <a:lnTo>
                  <a:pt x="6858000" y="12191999"/>
                </a:lnTo>
                <a:lnTo>
                  <a:pt x="6857999" y="0"/>
                </a:lnTo>
                <a:close/>
              </a:path>
            </a:pathLst>
          </a:cu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D1806A6B-74B4-3426-8078-C39CD9B691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brightnessContrast bright="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819975" y="301005"/>
            <a:ext cx="7753079" cy="5833095"/>
          </a:xfrm>
          <a:prstGeom prst="rect">
            <a:avLst/>
          </a:prstGeom>
        </p:spPr>
      </p:pic>
      <p:pic>
        <p:nvPicPr>
          <p:cNvPr id="4" name="图片 3" descr="图片包含 室内, 桌子, 黑暗, 亮&#10;&#10;描述已自动生成">
            <a:extLst>
              <a:ext uri="{FF2B5EF4-FFF2-40B4-BE49-F238E27FC236}">
                <a16:creationId xmlns:a16="http://schemas.microsoft.com/office/drawing/2014/main" id="{3B5CE64E-7F15-8F80-1039-A6D70CE2EA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540246" y="3725772"/>
            <a:ext cx="5803186" cy="2895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2045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雪地上&#10;&#10;描述已自动生成">
            <a:extLst>
              <a:ext uri="{FF2B5EF4-FFF2-40B4-BE49-F238E27FC236}">
                <a16:creationId xmlns:a16="http://schemas.microsoft.com/office/drawing/2014/main" id="{9D60462B-ADC4-6B6C-AB30-B96FCE6CEA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6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699" r="1666" b="42800"/>
          <a:stretch>
            <a:fillRect/>
          </a:stretch>
        </p:blipFill>
        <p:spPr>
          <a:xfrm rot="16200000" flipH="1">
            <a:off x="2667001" y="-2667000"/>
            <a:ext cx="6858000" cy="12192000"/>
          </a:xfrm>
          <a:custGeom>
            <a:avLst/>
            <a:gdLst>
              <a:gd name="connsiteX0" fmla="*/ 0 w 6858000"/>
              <a:gd name="connsiteY0" fmla="*/ 0 h 12192000"/>
              <a:gd name="connsiteX1" fmla="*/ 0 w 6858000"/>
              <a:gd name="connsiteY1" fmla="*/ 12192000 h 12192000"/>
              <a:gd name="connsiteX2" fmla="*/ 6858000 w 6858000"/>
              <a:gd name="connsiteY2" fmla="*/ 12191999 h 12192000"/>
              <a:gd name="connsiteX3" fmla="*/ 6857999 w 685800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0" y="0"/>
                </a:moveTo>
                <a:lnTo>
                  <a:pt x="0" y="12192000"/>
                </a:lnTo>
                <a:lnTo>
                  <a:pt x="6858000" y="12191999"/>
                </a:lnTo>
                <a:lnTo>
                  <a:pt x="6857999" y="0"/>
                </a:lnTo>
                <a:close/>
              </a:path>
            </a:pathLst>
          </a:custGeom>
        </p:spPr>
      </p:pic>
      <p:pic>
        <p:nvPicPr>
          <p:cNvPr id="3" name="Picture 39">
            <a:extLst>
              <a:ext uri="{FF2B5EF4-FFF2-40B4-BE49-F238E27FC236}">
                <a16:creationId xmlns:a16="http://schemas.microsoft.com/office/drawing/2014/main" id="{8678E0B3-1E37-88AD-0B55-557E6E20956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09051">
            <a:off x="-161744" y="3604348"/>
            <a:ext cx="9090002" cy="3598378"/>
          </a:xfrm>
          <a:prstGeom prst="rect">
            <a:avLst/>
          </a:prstGeom>
        </p:spPr>
      </p:pic>
      <p:pic>
        <p:nvPicPr>
          <p:cNvPr id="4" name="图片 3" descr="徽标&#10;&#10;描述已自动生成">
            <a:extLst>
              <a:ext uri="{FF2B5EF4-FFF2-40B4-BE49-F238E27FC236}">
                <a16:creationId xmlns:a16="http://schemas.microsoft.com/office/drawing/2014/main" id="{9F34BF29-25A8-C72D-C2AC-BB16BD4964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73426" y="289367"/>
            <a:ext cx="1018573" cy="505480"/>
          </a:xfrm>
          <a:prstGeom prst="rect">
            <a:avLst/>
          </a:prstGeom>
        </p:spPr>
      </p:pic>
      <p:pic>
        <p:nvPicPr>
          <p:cNvPr id="5" name="Picture 9">
            <a:extLst>
              <a:ext uri="{FF2B5EF4-FFF2-40B4-BE49-F238E27FC236}">
                <a16:creationId xmlns:a16="http://schemas.microsoft.com/office/drawing/2014/main" id="{DFB69176-D174-6BA8-8E0E-E1AD917B9FA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0018" y="64316"/>
            <a:ext cx="1153908" cy="955581"/>
          </a:xfrm>
          <a:prstGeom prst="rect">
            <a:avLst/>
          </a:prstGeom>
        </p:spPr>
      </p:pic>
      <p:pic>
        <p:nvPicPr>
          <p:cNvPr id="6" name="Picture 25">
            <a:extLst>
              <a:ext uri="{FF2B5EF4-FFF2-40B4-BE49-F238E27FC236}">
                <a16:creationId xmlns:a16="http://schemas.microsoft.com/office/drawing/2014/main" id="{91326F2F-2E8D-B7AD-CDA3-4FB2298294E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60000"/>
          </a:blip>
          <a:stretch>
            <a:fillRect/>
          </a:stretch>
        </p:blipFill>
        <p:spPr>
          <a:xfrm>
            <a:off x="6249587" y="3199966"/>
            <a:ext cx="6162432" cy="420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5901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雪地上&#10;&#10;描述已自动生成">
            <a:extLst>
              <a:ext uri="{FF2B5EF4-FFF2-40B4-BE49-F238E27FC236}">
                <a16:creationId xmlns:a16="http://schemas.microsoft.com/office/drawing/2014/main" id="{03E0268B-2787-B051-13FD-6211412C07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6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699" r="1666" b="42800"/>
          <a:stretch>
            <a:fillRect/>
          </a:stretch>
        </p:blipFill>
        <p:spPr>
          <a:xfrm rot="16200000" flipH="1">
            <a:off x="2667001" y="-2667000"/>
            <a:ext cx="6858000" cy="12192000"/>
          </a:xfrm>
          <a:custGeom>
            <a:avLst/>
            <a:gdLst>
              <a:gd name="connsiteX0" fmla="*/ 0 w 6858000"/>
              <a:gd name="connsiteY0" fmla="*/ 0 h 12192000"/>
              <a:gd name="connsiteX1" fmla="*/ 0 w 6858000"/>
              <a:gd name="connsiteY1" fmla="*/ 12192000 h 12192000"/>
              <a:gd name="connsiteX2" fmla="*/ 6858000 w 6858000"/>
              <a:gd name="connsiteY2" fmla="*/ 12191999 h 12192000"/>
              <a:gd name="connsiteX3" fmla="*/ 6857999 w 685800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0" y="0"/>
                </a:moveTo>
                <a:lnTo>
                  <a:pt x="0" y="12192000"/>
                </a:lnTo>
                <a:lnTo>
                  <a:pt x="6858000" y="12191999"/>
                </a:lnTo>
                <a:lnTo>
                  <a:pt x="6857999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11711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09288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2023/7/5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97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6470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5.wdp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microsoft.com/office/2007/relationships/hdphoto" Target="../media/hdphoto6.wdp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E29A1F08-3094-FB5D-3632-6925F377454D}"/>
              </a:ext>
            </a:extLst>
          </p:cNvPr>
          <p:cNvSpPr txBox="1"/>
          <p:nvPr/>
        </p:nvSpPr>
        <p:spPr>
          <a:xfrm>
            <a:off x="536478" y="3059296"/>
            <a:ext cx="65366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+mn-ea"/>
              </a:rPr>
              <a:t>旅游</a:t>
            </a:r>
            <a:r>
              <a:rPr lang="en-US" altLang="zh-CN" sz="4400" dirty="0">
                <a:latin typeface="+mn-ea"/>
              </a:rPr>
              <a:t>/</a:t>
            </a:r>
            <a:r>
              <a:rPr lang="zh-CN" altLang="en-US" sz="4400" dirty="0">
                <a:latin typeface="+mn-ea"/>
              </a:rPr>
              <a:t>活动介绍</a:t>
            </a:r>
            <a:r>
              <a:rPr lang="en-US" altLang="zh-CN" sz="4400" dirty="0">
                <a:latin typeface="+mn-ea"/>
              </a:rPr>
              <a:t>PPT</a:t>
            </a:r>
            <a:r>
              <a:rPr lang="zh-CN" altLang="en-US" sz="4400" dirty="0">
                <a:latin typeface="+mn-ea"/>
              </a:rPr>
              <a:t>模板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6F5A1F-6A70-6549-6D3A-3138FAB8D2ED}"/>
              </a:ext>
            </a:extLst>
          </p:cNvPr>
          <p:cNvSpPr txBox="1"/>
          <p:nvPr/>
        </p:nvSpPr>
        <p:spPr>
          <a:xfrm>
            <a:off x="407826" y="1673598"/>
            <a:ext cx="100948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-150" dirty="0">
                <a:blipFill dpi="0" rotWithShape="1">
                  <a:blip r:embed="rId2"/>
                  <a:srcRect/>
                  <a:tile tx="381000" ty="0" sx="100000" sy="100000" flip="none" algn="r"/>
                </a:blipFill>
                <a:latin typeface="+mj-ea"/>
                <a:ea typeface="+mj-ea"/>
              </a:rPr>
              <a:t>中式古典水墨风格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EA482D2-F977-71BC-2E99-D053EA951A19}"/>
              </a:ext>
            </a:extLst>
          </p:cNvPr>
          <p:cNvCxnSpPr>
            <a:cxnSpLocks/>
          </p:cNvCxnSpPr>
          <p:nvPr/>
        </p:nvCxnSpPr>
        <p:spPr>
          <a:xfrm>
            <a:off x="739302" y="3789825"/>
            <a:ext cx="5872224" cy="0"/>
          </a:xfrm>
          <a:prstGeom prst="line">
            <a:avLst/>
          </a:prstGeom>
          <a:ln w="9525">
            <a:solidFill>
              <a:srgbClr val="E0B5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 descr="图片包含 文本&#10;&#10;描述已自动生成">
            <a:extLst>
              <a:ext uri="{FF2B5EF4-FFF2-40B4-BE49-F238E27FC236}">
                <a16:creationId xmlns:a16="http://schemas.microsoft.com/office/drawing/2014/main" id="{110CAF7B-EC3E-B4F9-37F1-6BEE4EA561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23735" y="3500555"/>
            <a:ext cx="974264" cy="414253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AB0B403E-8A6E-D6AF-25AF-86B5D19A26DA}"/>
              </a:ext>
            </a:extLst>
          </p:cNvPr>
          <p:cNvSpPr txBox="1"/>
          <p:nvPr/>
        </p:nvSpPr>
        <p:spPr>
          <a:xfrm>
            <a:off x="578518" y="5734397"/>
            <a:ext cx="1986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n-ea"/>
              </a:rPr>
              <a:t>汇报人：</a:t>
            </a:r>
            <a:r>
              <a:rPr lang="en-US" altLang="zh-CN" sz="2400" dirty="0">
                <a:latin typeface="+mn-ea"/>
              </a:rPr>
              <a:t>XXX</a:t>
            </a:r>
            <a:endParaRPr lang="zh-CN" altLang="en-US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89681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506D1976-0E95-B3C1-20DA-A544D7CFEAE3}"/>
              </a:ext>
            </a:extLst>
          </p:cNvPr>
          <p:cNvSpPr txBox="1"/>
          <p:nvPr/>
        </p:nvSpPr>
        <p:spPr>
          <a:xfrm>
            <a:off x="941065" y="289367"/>
            <a:ext cx="5818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请输入页面标题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6612430-5876-2B95-195C-00AEFF9440F7}"/>
              </a:ext>
            </a:extLst>
          </p:cNvPr>
          <p:cNvGrpSpPr/>
          <p:nvPr/>
        </p:nvGrpSpPr>
        <p:grpSpPr>
          <a:xfrm>
            <a:off x="1584785" y="731739"/>
            <a:ext cx="3663035" cy="248162"/>
            <a:chOff x="1026160" y="731739"/>
            <a:chExt cx="3663035" cy="248162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4D37FBAF-B944-AF93-568D-B3E50A45633A}"/>
                </a:ext>
              </a:extLst>
            </p:cNvPr>
            <p:cNvCxnSpPr>
              <a:cxnSpLocks/>
            </p:cNvCxnSpPr>
            <p:nvPr/>
          </p:nvCxnSpPr>
          <p:spPr>
            <a:xfrm>
              <a:off x="1026160" y="935698"/>
              <a:ext cx="3403600" cy="0"/>
            </a:xfrm>
            <a:prstGeom prst="line">
              <a:avLst/>
            </a:prstGeom>
            <a:ln>
              <a:gradFill>
                <a:gsLst>
                  <a:gs pos="0">
                    <a:srgbClr val="E0B581"/>
                  </a:gs>
                  <a:gs pos="100000">
                    <a:srgbClr val="E0B581">
                      <a:alpha val="0"/>
                    </a:srgbClr>
                  </a:gs>
                </a:gsLst>
                <a:lin ang="1080000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图片 23" descr="徽标&#10;&#10;描述已自动生成">
              <a:extLst>
                <a:ext uri="{FF2B5EF4-FFF2-40B4-BE49-F238E27FC236}">
                  <a16:creationId xmlns:a16="http://schemas.microsoft.com/office/drawing/2014/main" id="{9CF5D78E-4013-D29F-7F03-C6928D6EC4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4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4231286" y="731739"/>
              <a:ext cx="457909" cy="248162"/>
            </a:xfrm>
            <a:custGeom>
              <a:avLst/>
              <a:gdLst>
                <a:gd name="connsiteX0" fmla="*/ 0 w 457909"/>
                <a:gd name="connsiteY0" fmla="*/ 0 h 248162"/>
                <a:gd name="connsiteX1" fmla="*/ 457909 w 457909"/>
                <a:gd name="connsiteY1" fmla="*/ 0 h 248162"/>
                <a:gd name="connsiteX2" fmla="*/ 457909 w 457909"/>
                <a:gd name="connsiteY2" fmla="*/ 248162 h 248162"/>
                <a:gd name="connsiteX3" fmla="*/ 0 w 457909"/>
                <a:gd name="connsiteY3" fmla="*/ 248162 h 24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909" h="248162">
                  <a:moveTo>
                    <a:pt x="0" y="0"/>
                  </a:moveTo>
                  <a:lnTo>
                    <a:pt x="457909" y="0"/>
                  </a:lnTo>
                  <a:lnTo>
                    <a:pt x="457909" y="248162"/>
                  </a:lnTo>
                  <a:lnTo>
                    <a:pt x="0" y="248162"/>
                  </a:lnTo>
                  <a:close/>
                </a:path>
              </a:pathLst>
            </a:custGeom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D9183D4-B6AF-1D59-79FC-61B538E2F3C6}"/>
              </a:ext>
            </a:extLst>
          </p:cNvPr>
          <p:cNvGrpSpPr/>
          <p:nvPr/>
        </p:nvGrpSpPr>
        <p:grpSpPr>
          <a:xfrm>
            <a:off x="1126584" y="1482645"/>
            <a:ext cx="2160001" cy="4223907"/>
            <a:chOff x="1740667" y="1229844"/>
            <a:chExt cx="2160001" cy="4223907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75668B0C-F083-731F-DBD4-D2DB9018A31D}"/>
                </a:ext>
              </a:extLst>
            </p:cNvPr>
            <p:cNvSpPr/>
            <p:nvPr/>
          </p:nvSpPr>
          <p:spPr>
            <a:xfrm>
              <a:off x="1740668" y="1236649"/>
              <a:ext cx="2160000" cy="21600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3429000" ty="0" sx="80000" sy="80000" flip="none" algn="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E49147D8-6366-8748-3894-9C135CCCFD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668" y="1229844"/>
              <a:ext cx="2160000" cy="2160000"/>
            </a:xfrm>
            <a:prstGeom prst="rect">
              <a:avLst/>
            </a:prstGeom>
          </p:spPr>
        </p:pic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A1A5B45F-416F-10D3-A155-69F3E2201A7F}"/>
                </a:ext>
              </a:extLst>
            </p:cNvPr>
            <p:cNvGrpSpPr/>
            <p:nvPr/>
          </p:nvGrpSpPr>
          <p:grpSpPr>
            <a:xfrm>
              <a:off x="1740667" y="3888601"/>
              <a:ext cx="2160001" cy="1565150"/>
              <a:chOff x="1740667" y="3888601"/>
              <a:chExt cx="2160001" cy="1565150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7F7FEB0-01B3-4DB3-BE79-9369D1381E74}"/>
                  </a:ext>
                </a:extLst>
              </p:cNvPr>
              <p:cNvSpPr txBox="1"/>
              <p:nvPr/>
            </p:nvSpPr>
            <p:spPr>
              <a:xfrm>
                <a:off x="1740667" y="4427957"/>
                <a:ext cx="2160001" cy="10257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单击此处输入您的内容，单击此处输入您的内容，单击此处输入您的内容</a:t>
                </a:r>
              </a:p>
            </p:txBody>
          </p: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0924FB41-16E3-686A-88DF-0F740632299E}"/>
                  </a:ext>
                </a:extLst>
              </p:cNvPr>
              <p:cNvGrpSpPr/>
              <p:nvPr/>
            </p:nvGrpSpPr>
            <p:grpSpPr>
              <a:xfrm>
                <a:off x="1920075" y="3888601"/>
                <a:ext cx="1801186" cy="376138"/>
                <a:chOff x="1898247" y="4160609"/>
                <a:chExt cx="1801186" cy="376138"/>
              </a:xfrm>
            </p:grpSpPr>
            <p:sp>
              <p:nvSpPr>
                <p:cNvPr id="12" name="矩形: 圆角 11">
                  <a:extLst>
                    <a:ext uri="{FF2B5EF4-FFF2-40B4-BE49-F238E27FC236}">
                      <a16:creationId xmlns:a16="http://schemas.microsoft.com/office/drawing/2014/main" id="{3E89519B-8C9A-B99B-33FC-C568FFEC066E}"/>
                    </a:ext>
                  </a:extLst>
                </p:cNvPr>
                <p:cNvSpPr/>
                <p:nvPr/>
              </p:nvSpPr>
              <p:spPr>
                <a:xfrm>
                  <a:off x="1898248" y="4167414"/>
                  <a:ext cx="1801185" cy="369333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28600" sx="104000" sy="104000" algn="c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28527786-575E-3F11-BEF6-FD8428BE01EF}"/>
                    </a:ext>
                  </a:extLst>
                </p:cNvPr>
                <p:cNvSpPr txBox="1"/>
                <p:nvPr/>
              </p:nvSpPr>
              <p:spPr>
                <a:xfrm>
                  <a:off x="1898247" y="4160609"/>
                  <a:ext cx="180118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  <a:latin typeface="+mn-ea"/>
                    </a:rPr>
                    <a:t>添加您的标题</a:t>
                  </a:r>
                </a:p>
              </p:txBody>
            </p:sp>
          </p:grp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D00E7CB-0A2B-A0C7-5B13-CD1964790402}"/>
              </a:ext>
            </a:extLst>
          </p:cNvPr>
          <p:cNvGrpSpPr/>
          <p:nvPr/>
        </p:nvGrpSpPr>
        <p:grpSpPr>
          <a:xfrm>
            <a:off x="4926295" y="1482645"/>
            <a:ext cx="2160001" cy="4223907"/>
            <a:chOff x="1740667" y="1229844"/>
            <a:chExt cx="2160001" cy="4223907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667603EA-E0A2-02B0-ED02-65E16523FEFA}"/>
                </a:ext>
              </a:extLst>
            </p:cNvPr>
            <p:cNvSpPr/>
            <p:nvPr/>
          </p:nvSpPr>
          <p:spPr>
            <a:xfrm>
              <a:off x="1740668" y="1236649"/>
              <a:ext cx="2160000" cy="21600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3429000" ty="0" sx="80000" sy="80000" flip="none" algn="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AE9F8D06-D33C-926E-6497-66095DA9BF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668" y="1229844"/>
              <a:ext cx="2160000" cy="2160000"/>
            </a:xfrm>
            <a:prstGeom prst="rect">
              <a:avLst/>
            </a:prstGeom>
          </p:spPr>
        </p:pic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C5224C9-6FB2-D6B9-DD00-74378011A508}"/>
                </a:ext>
              </a:extLst>
            </p:cNvPr>
            <p:cNvGrpSpPr/>
            <p:nvPr/>
          </p:nvGrpSpPr>
          <p:grpSpPr>
            <a:xfrm>
              <a:off x="1740667" y="3888601"/>
              <a:ext cx="2160001" cy="1565150"/>
              <a:chOff x="1740667" y="3888601"/>
              <a:chExt cx="2160001" cy="1565150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5C1A2CFD-4004-A925-109A-2E1F6391B7B0}"/>
                  </a:ext>
                </a:extLst>
              </p:cNvPr>
              <p:cNvSpPr txBox="1"/>
              <p:nvPr/>
            </p:nvSpPr>
            <p:spPr>
              <a:xfrm>
                <a:off x="1740667" y="4427957"/>
                <a:ext cx="2160001" cy="10257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猫啃网风雅宋" panose="02020700000000000000" pitchFamily="18" charset="-122"/>
                    <a:ea typeface="猫啃网风雅宋" panose="02020700000000000000" pitchFamily="18" charset="-122"/>
                  </a:defRPr>
                </a:lvl1pPr>
              </a:lstStyle>
              <a:p>
                <a:r>
                  <a:rPr lang="zh-CN" altLang="en-US" dirty="0">
                    <a:latin typeface="+mn-ea"/>
                    <a:ea typeface="+mn-ea"/>
                  </a:rPr>
                  <a:t>单击此处输入您的内容，单击此处输入您的内容，单击此处输入您的内容</a:t>
                </a:r>
              </a:p>
            </p:txBody>
          </p: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481F512D-6DF5-BAEA-B9A2-EECBD0CEA546}"/>
                  </a:ext>
                </a:extLst>
              </p:cNvPr>
              <p:cNvGrpSpPr/>
              <p:nvPr/>
            </p:nvGrpSpPr>
            <p:grpSpPr>
              <a:xfrm>
                <a:off x="1920075" y="3888601"/>
                <a:ext cx="1801186" cy="376138"/>
                <a:chOff x="1898247" y="4160609"/>
                <a:chExt cx="1801186" cy="376138"/>
              </a:xfrm>
            </p:grpSpPr>
            <p:sp>
              <p:nvSpPr>
                <p:cNvPr id="36" name="矩形: 圆角 35">
                  <a:extLst>
                    <a:ext uri="{FF2B5EF4-FFF2-40B4-BE49-F238E27FC236}">
                      <a16:creationId xmlns:a16="http://schemas.microsoft.com/office/drawing/2014/main" id="{55FA58B4-327E-99C5-AC18-C21578C38581}"/>
                    </a:ext>
                  </a:extLst>
                </p:cNvPr>
                <p:cNvSpPr/>
                <p:nvPr/>
              </p:nvSpPr>
              <p:spPr>
                <a:xfrm>
                  <a:off x="1898248" y="4167414"/>
                  <a:ext cx="1801185" cy="369333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28600" sx="104000" sy="104000" algn="c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37" name="文本框 36">
                  <a:extLst>
                    <a:ext uri="{FF2B5EF4-FFF2-40B4-BE49-F238E27FC236}">
                      <a16:creationId xmlns:a16="http://schemas.microsoft.com/office/drawing/2014/main" id="{3EF4CB17-7725-2486-1BED-9EBC99D019FE}"/>
                    </a:ext>
                  </a:extLst>
                </p:cNvPr>
                <p:cNvSpPr txBox="1"/>
                <p:nvPr/>
              </p:nvSpPr>
              <p:spPr>
                <a:xfrm>
                  <a:off x="1898247" y="4160609"/>
                  <a:ext cx="180118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>
                      <a:solidFill>
                        <a:schemeClr val="bg1"/>
                      </a:solidFill>
                      <a:latin typeface="猫啃网风雅宋" panose="02020700000000000000" pitchFamily="18" charset="-122"/>
                      <a:ea typeface="猫啃网风雅宋" panose="02020700000000000000" pitchFamily="18" charset="-122"/>
                    </a:defRPr>
                  </a:lvl1pPr>
                </a:lstStyle>
                <a:p>
                  <a:r>
                    <a:rPr lang="zh-CN" altLang="en-US" dirty="0">
                      <a:latin typeface="+mn-ea"/>
                      <a:ea typeface="+mn-ea"/>
                    </a:rPr>
                    <a:t>添加您的标题</a:t>
                  </a:r>
                </a:p>
              </p:txBody>
            </p:sp>
          </p:grp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35C58C5-EF98-C244-0F7F-B133BDBEE46D}"/>
              </a:ext>
            </a:extLst>
          </p:cNvPr>
          <p:cNvGrpSpPr/>
          <p:nvPr/>
        </p:nvGrpSpPr>
        <p:grpSpPr>
          <a:xfrm>
            <a:off x="8726006" y="1482645"/>
            <a:ext cx="2160001" cy="4223907"/>
            <a:chOff x="1740667" y="1229844"/>
            <a:chExt cx="2160001" cy="4223907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EE7EDDA4-F7B7-9632-F718-E59F5285FE19}"/>
                </a:ext>
              </a:extLst>
            </p:cNvPr>
            <p:cNvSpPr/>
            <p:nvPr/>
          </p:nvSpPr>
          <p:spPr>
            <a:xfrm>
              <a:off x="1740668" y="1236649"/>
              <a:ext cx="2160000" cy="21600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3429000" ty="0" sx="80000" sy="80000" flip="none" algn="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F831CAE5-3801-DF91-1BAF-F6B9A074BB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668" y="1229844"/>
              <a:ext cx="2160000" cy="2160000"/>
            </a:xfrm>
            <a:prstGeom prst="rect">
              <a:avLst/>
            </a:prstGeom>
          </p:spPr>
        </p:pic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8FB0B943-0D30-E1E4-A885-4A28BD416927}"/>
                </a:ext>
              </a:extLst>
            </p:cNvPr>
            <p:cNvGrpSpPr/>
            <p:nvPr/>
          </p:nvGrpSpPr>
          <p:grpSpPr>
            <a:xfrm>
              <a:off x="1740667" y="3888601"/>
              <a:ext cx="2160001" cy="1565150"/>
              <a:chOff x="1740667" y="3888601"/>
              <a:chExt cx="2160001" cy="1565150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211BAAA1-B5AC-8A55-4576-35F23E52824A}"/>
                  </a:ext>
                </a:extLst>
              </p:cNvPr>
              <p:cNvSpPr txBox="1"/>
              <p:nvPr/>
            </p:nvSpPr>
            <p:spPr>
              <a:xfrm>
                <a:off x="1740667" y="4427957"/>
                <a:ext cx="2160001" cy="10257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猫啃网风雅宋" panose="02020700000000000000" pitchFamily="18" charset="-122"/>
                    <a:ea typeface="猫啃网风雅宋" panose="02020700000000000000" pitchFamily="18" charset="-122"/>
                  </a:defRPr>
                </a:lvl1pPr>
              </a:lstStyle>
              <a:p>
                <a:r>
                  <a:rPr lang="zh-CN" altLang="en-US" dirty="0">
                    <a:latin typeface="+mn-ea"/>
                    <a:ea typeface="+mn-ea"/>
                  </a:rPr>
                  <a:t>单击此处输入您的内容，单击此处输入您的内容，单击此处输入您的内容</a:t>
                </a:r>
              </a:p>
            </p:txBody>
          </p: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9769DD38-FAF0-6510-6036-067A9226306B}"/>
                  </a:ext>
                </a:extLst>
              </p:cNvPr>
              <p:cNvGrpSpPr/>
              <p:nvPr/>
            </p:nvGrpSpPr>
            <p:grpSpPr>
              <a:xfrm>
                <a:off x="1920075" y="3888601"/>
                <a:ext cx="1801186" cy="376138"/>
                <a:chOff x="1898247" y="4160609"/>
                <a:chExt cx="1801186" cy="376138"/>
              </a:xfrm>
            </p:grpSpPr>
            <p:sp>
              <p:nvSpPr>
                <p:cNvPr id="44" name="矩形: 圆角 43">
                  <a:extLst>
                    <a:ext uri="{FF2B5EF4-FFF2-40B4-BE49-F238E27FC236}">
                      <a16:creationId xmlns:a16="http://schemas.microsoft.com/office/drawing/2014/main" id="{7C2B7B52-350C-783B-E264-070FD5C09E7D}"/>
                    </a:ext>
                  </a:extLst>
                </p:cNvPr>
                <p:cNvSpPr/>
                <p:nvPr/>
              </p:nvSpPr>
              <p:spPr>
                <a:xfrm>
                  <a:off x="1898248" y="4167414"/>
                  <a:ext cx="1801185" cy="369333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28600" sx="104000" sy="104000" algn="c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id="{F161C337-D6FD-C01F-009C-45863B971B82}"/>
                    </a:ext>
                  </a:extLst>
                </p:cNvPr>
                <p:cNvSpPr txBox="1"/>
                <p:nvPr/>
              </p:nvSpPr>
              <p:spPr>
                <a:xfrm>
                  <a:off x="1898247" y="4160609"/>
                  <a:ext cx="180118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>
                      <a:solidFill>
                        <a:schemeClr val="bg1"/>
                      </a:solidFill>
                      <a:latin typeface="猫啃网风雅宋" panose="02020700000000000000" pitchFamily="18" charset="-122"/>
                      <a:ea typeface="猫啃网风雅宋" panose="02020700000000000000" pitchFamily="18" charset="-122"/>
                    </a:defRPr>
                  </a:lvl1pPr>
                </a:lstStyle>
                <a:p>
                  <a:r>
                    <a:rPr lang="zh-CN" altLang="en-US" dirty="0">
                      <a:latin typeface="+mn-ea"/>
                      <a:ea typeface="+mn-ea"/>
                    </a:rPr>
                    <a:t>添加您的标题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30749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黑暗中有亮光&#10;&#10;中度可信度描述已自动生成">
            <a:extLst>
              <a:ext uri="{FF2B5EF4-FFF2-40B4-BE49-F238E27FC236}">
                <a16:creationId xmlns:a16="http://schemas.microsoft.com/office/drawing/2014/main" id="{ADB963A3-318E-F558-FC95-F1A1F7F85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509" y="3836007"/>
            <a:ext cx="12250510" cy="4471436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DE6EA13C-6293-5990-04D3-AF5F08CF135A}"/>
              </a:ext>
            </a:extLst>
          </p:cNvPr>
          <p:cNvGrpSpPr/>
          <p:nvPr/>
        </p:nvGrpSpPr>
        <p:grpSpPr>
          <a:xfrm>
            <a:off x="4487717" y="2617776"/>
            <a:ext cx="7191779" cy="1622447"/>
            <a:chOff x="6211643" y="1541329"/>
            <a:chExt cx="7191779" cy="162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F1157FB4-8B53-D059-E577-06FB11ED1D83}"/>
                </a:ext>
              </a:extLst>
            </p:cNvPr>
            <p:cNvGrpSpPr/>
            <p:nvPr/>
          </p:nvGrpSpPr>
          <p:grpSpPr>
            <a:xfrm>
              <a:off x="6211643" y="1541329"/>
              <a:ext cx="7191779" cy="1622447"/>
              <a:chOff x="6211643" y="1541329"/>
              <a:chExt cx="7191779" cy="1622447"/>
            </a:xfrm>
          </p:grpSpPr>
          <p:pic>
            <p:nvPicPr>
              <p:cNvPr id="19" name="图片 18" descr="水中的倒影&#10;&#10;中度可信度描述已自动生成">
                <a:extLst>
                  <a:ext uri="{FF2B5EF4-FFF2-40B4-BE49-F238E27FC236}">
                    <a16:creationId xmlns:a16="http://schemas.microsoft.com/office/drawing/2014/main" id="{B3789A07-1725-2517-2F41-B9EB40DE55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0648378">
                <a:off x="11346284" y="1874775"/>
                <a:ext cx="2057138" cy="1289001"/>
              </a:xfrm>
              <a:prstGeom prst="rect">
                <a:avLst/>
              </a:prstGeom>
            </p:spPr>
          </p:pic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9B2E23C6-1145-0A78-7818-F0123DC34210}"/>
                  </a:ext>
                </a:extLst>
              </p:cNvPr>
              <p:cNvSpPr txBox="1"/>
              <p:nvPr/>
            </p:nvSpPr>
            <p:spPr>
              <a:xfrm>
                <a:off x="6211643" y="1541329"/>
                <a:ext cx="6899732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6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请输入章节标题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D723D50-8E25-8CB6-7E2C-70668E27F2FD}"/>
                </a:ext>
              </a:extLst>
            </p:cNvPr>
            <p:cNvCxnSpPr>
              <a:cxnSpLocks/>
            </p:cNvCxnSpPr>
            <p:nvPr/>
          </p:nvCxnSpPr>
          <p:spPr>
            <a:xfrm>
              <a:off x="6860524" y="2763470"/>
              <a:ext cx="5514329" cy="0"/>
            </a:xfrm>
            <a:prstGeom prst="line">
              <a:avLst/>
            </a:prstGeom>
            <a:ln>
              <a:gradFill>
                <a:gsLst>
                  <a:gs pos="0">
                    <a:srgbClr val="E0B581"/>
                  </a:gs>
                  <a:gs pos="100000">
                    <a:srgbClr val="E0B581">
                      <a:alpha val="0"/>
                    </a:srgbClr>
                  </a:gs>
                </a:gsLst>
                <a:lin ang="0" scaled="0"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C7E6A5-63A6-6E98-CCE5-DDBC288B59E7}"/>
              </a:ext>
            </a:extLst>
          </p:cNvPr>
          <p:cNvSpPr txBox="1"/>
          <p:nvPr/>
        </p:nvSpPr>
        <p:spPr>
          <a:xfrm>
            <a:off x="292814" y="723900"/>
            <a:ext cx="580318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0" dirty="0">
                <a:latin typeface="+mj-ea"/>
                <a:ea typeface="+mj-ea"/>
              </a:rPr>
              <a:t>03</a:t>
            </a:r>
            <a:endParaRPr lang="zh-CN" altLang="en-US" sz="30000" dirty="0">
              <a:latin typeface="+mj-ea"/>
              <a:ea typeface="+mj-ea"/>
            </a:endParaRPr>
          </a:p>
        </p:txBody>
      </p:sp>
      <p:pic>
        <p:nvPicPr>
          <p:cNvPr id="24" name="图片 23" descr="图片包含 游戏机, 动物, 鸟, 天鹅&#10;&#10;描述已自动生成">
            <a:extLst>
              <a:ext uri="{FF2B5EF4-FFF2-40B4-BE49-F238E27FC236}">
                <a16:creationId xmlns:a16="http://schemas.microsoft.com/office/drawing/2014/main" id="{DE3A5CBB-58D5-9260-1E0A-0873BC8249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5199" y="529381"/>
            <a:ext cx="2254136" cy="184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6326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506D1976-0E95-B3C1-20DA-A544D7CFEAE3}"/>
              </a:ext>
            </a:extLst>
          </p:cNvPr>
          <p:cNvSpPr txBox="1"/>
          <p:nvPr/>
        </p:nvSpPr>
        <p:spPr>
          <a:xfrm>
            <a:off x="941065" y="289367"/>
            <a:ext cx="5818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请输入页面标题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6612430-5876-2B95-195C-00AEFF9440F7}"/>
              </a:ext>
            </a:extLst>
          </p:cNvPr>
          <p:cNvGrpSpPr/>
          <p:nvPr/>
        </p:nvGrpSpPr>
        <p:grpSpPr>
          <a:xfrm>
            <a:off x="1584785" y="731739"/>
            <a:ext cx="3663035" cy="248162"/>
            <a:chOff x="1026160" y="731739"/>
            <a:chExt cx="3663035" cy="248162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4D37FBAF-B944-AF93-568D-B3E50A45633A}"/>
                </a:ext>
              </a:extLst>
            </p:cNvPr>
            <p:cNvCxnSpPr>
              <a:cxnSpLocks/>
            </p:cNvCxnSpPr>
            <p:nvPr/>
          </p:nvCxnSpPr>
          <p:spPr>
            <a:xfrm>
              <a:off x="1026160" y="935698"/>
              <a:ext cx="3403600" cy="0"/>
            </a:xfrm>
            <a:prstGeom prst="line">
              <a:avLst/>
            </a:prstGeom>
            <a:ln>
              <a:gradFill>
                <a:gsLst>
                  <a:gs pos="0">
                    <a:srgbClr val="E0B581"/>
                  </a:gs>
                  <a:gs pos="100000">
                    <a:srgbClr val="E0B581">
                      <a:alpha val="0"/>
                    </a:srgbClr>
                  </a:gs>
                </a:gsLst>
                <a:lin ang="1080000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图片 23" descr="徽标&#10;&#10;描述已自动生成">
              <a:extLst>
                <a:ext uri="{FF2B5EF4-FFF2-40B4-BE49-F238E27FC236}">
                  <a16:creationId xmlns:a16="http://schemas.microsoft.com/office/drawing/2014/main" id="{9CF5D78E-4013-D29F-7F03-C6928D6EC4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4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4231286" y="731739"/>
              <a:ext cx="457909" cy="248162"/>
            </a:xfrm>
            <a:custGeom>
              <a:avLst/>
              <a:gdLst>
                <a:gd name="connsiteX0" fmla="*/ 0 w 457909"/>
                <a:gd name="connsiteY0" fmla="*/ 0 h 248162"/>
                <a:gd name="connsiteX1" fmla="*/ 457909 w 457909"/>
                <a:gd name="connsiteY1" fmla="*/ 0 h 248162"/>
                <a:gd name="connsiteX2" fmla="*/ 457909 w 457909"/>
                <a:gd name="connsiteY2" fmla="*/ 248162 h 248162"/>
                <a:gd name="connsiteX3" fmla="*/ 0 w 457909"/>
                <a:gd name="connsiteY3" fmla="*/ 248162 h 24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909" h="248162">
                  <a:moveTo>
                    <a:pt x="0" y="0"/>
                  </a:moveTo>
                  <a:lnTo>
                    <a:pt x="457909" y="0"/>
                  </a:lnTo>
                  <a:lnTo>
                    <a:pt x="457909" y="248162"/>
                  </a:lnTo>
                  <a:lnTo>
                    <a:pt x="0" y="248162"/>
                  </a:lnTo>
                  <a:close/>
                </a:path>
              </a:pathLst>
            </a:custGeom>
          </p:spPr>
        </p:pic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99D29B8-C71A-1F6D-5BA0-A1D774E5D95A}"/>
              </a:ext>
            </a:extLst>
          </p:cNvPr>
          <p:cNvGrpSpPr/>
          <p:nvPr/>
        </p:nvGrpSpPr>
        <p:grpSpPr>
          <a:xfrm>
            <a:off x="1212622" y="3929993"/>
            <a:ext cx="4004034" cy="702628"/>
            <a:chOff x="7447757" y="4194266"/>
            <a:chExt cx="4004034" cy="702628"/>
          </a:xfrm>
        </p:grpSpPr>
        <p:sp>
          <p:nvSpPr>
            <p:cNvPr id="12" name="baby-birds-singing-in-a-nest_45038">
              <a:extLst>
                <a:ext uri="{FF2B5EF4-FFF2-40B4-BE49-F238E27FC236}">
                  <a16:creationId xmlns:a16="http://schemas.microsoft.com/office/drawing/2014/main" id="{6BB7940F-AA80-42F1-D28A-3AFB4FB165F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447757" y="4317975"/>
              <a:ext cx="518571" cy="455210"/>
            </a:xfrm>
            <a:custGeom>
              <a:avLst/>
              <a:gdLst>
                <a:gd name="connsiteX0" fmla="*/ 582810 w 606572"/>
                <a:gd name="connsiteY0" fmla="*/ 426709 h 532459"/>
                <a:gd name="connsiteX1" fmla="*/ 562257 w 606572"/>
                <a:gd name="connsiteY1" fmla="*/ 443181 h 532459"/>
                <a:gd name="connsiteX2" fmla="*/ 537163 w 606572"/>
                <a:gd name="connsiteY2" fmla="*/ 459890 h 532459"/>
                <a:gd name="connsiteX3" fmla="*/ 502867 w 606572"/>
                <a:gd name="connsiteY3" fmla="*/ 478868 h 532459"/>
                <a:gd name="connsiteX4" fmla="*/ 460207 w 606572"/>
                <a:gd name="connsiteY4" fmla="*/ 497727 h 532459"/>
                <a:gd name="connsiteX5" fmla="*/ 410736 w 606572"/>
                <a:gd name="connsiteY5" fmla="*/ 513959 h 532459"/>
                <a:gd name="connsiteX6" fmla="*/ 356127 w 606572"/>
                <a:gd name="connsiteY6" fmla="*/ 525776 h 532459"/>
                <a:gd name="connsiteX7" fmla="*/ 298649 w 606572"/>
                <a:gd name="connsiteY7" fmla="*/ 531743 h 532459"/>
                <a:gd name="connsiteX8" fmla="*/ 241052 w 606572"/>
                <a:gd name="connsiteY8" fmla="*/ 531743 h 532459"/>
                <a:gd name="connsiteX9" fmla="*/ 185487 w 606572"/>
                <a:gd name="connsiteY9" fmla="*/ 525656 h 532459"/>
                <a:gd name="connsiteX10" fmla="*/ 134462 w 606572"/>
                <a:gd name="connsiteY10" fmla="*/ 513840 h 532459"/>
                <a:gd name="connsiteX11" fmla="*/ 90488 w 606572"/>
                <a:gd name="connsiteY11" fmla="*/ 497488 h 532459"/>
                <a:gd name="connsiteX12" fmla="*/ 55595 w 606572"/>
                <a:gd name="connsiteY12" fmla="*/ 478868 h 532459"/>
                <a:gd name="connsiteX13" fmla="*/ 30979 w 606572"/>
                <a:gd name="connsiteY13" fmla="*/ 461084 h 532459"/>
                <a:gd name="connsiteX14" fmla="*/ 12218 w 606572"/>
                <a:gd name="connsiteY14" fmla="*/ 442584 h 532459"/>
                <a:gd name="connsiteX15" fmla="*/ 33727 w 606572"/>
                <a:gd name="connsiteY15" fmla="*/ 457145 h 532459"/>
                <a:gd name="connsiteX16" fmla="*/ 60016 w 606572"/>
                <a:gd name="connsiteY16" fmla="*/ 470752 h 532459"/>
                <a:gd name="connsiteX17" fmla="*/ 95626 w 606572"/>
                <a:gd name="connsiteY17" fmla="*/ 484717 h 532459"/>
                <a:gd name="connsiteX18" fmla="*/ 139003 w 606572"/>
                <a:gd name="connsiteY18" fmla="*/ 496652 h 532459"/>
                <a:gd name="connsiteX19" fmla="*/ 188474 w 606572"/>
                <a:gd name="connsiteY19" fmla="*/ 505127 h 532459"/>
                <a:gd name="connsiteX20" fmla="*/ 242128 w 606572"/>
                <a:gd name="connsiteY20" fmla="*/ 509424 h 532459"/>
                <a:gd name="connsiteX21" fmla="*/ 297813 w 606572"/>
                <a:gd name="connsiteY21" fmla="*/ 509304 h 532459"/>
                <a:gd name="connsiteX22" fmla="*/ 353020 w 606572"/>
                <a:gd name="connsiteY22" fmla="*/ 504411 h 532459"/>
                <a:gd name="connsiteX23" fmla="*/ 406076 w 606572"/>
                <a:gd name="connsiteY23" fmla="*/ 495101 h 532459"/>
                <a:gd name="connsiteX24" fmla="*/ 454950 w 606572"/>
                <a:gd name="connsiteY24" fmla="*/ 482330 h 532459"/>
                <a:gd name="connsiteX25" fmla="*/ 497849 w 606572"/>
                <a:gd name="connsiteY25" fmla="*/ 467649 h 532459"/>
                <a:gd name="connsiteX26" fmla="*/ 533339 w 606572"/>
                <a:gd name="connsiteY26" fmla="*/ 452729 h 532459"/>
                <a:gd name="connsiteX27" fmla="*/ 560106 w 606572"/>
                <a:gd name="connsiteY27" fmla="*/ 439600 h 532459"/>
                <a:gd name="connsiteX28" fmla="*/ 582810 w 606572"/>
                <a:gd name="connsiteY28" fmla="*/ 426709 h 532459"/>
                <a:gd name="connsiteX29" fmla="*/ 282539 w 606572"/>
                <a:gd name="connsiteY29" fmla="*/ 424083 h 532459"/>
                <a:gd name="connsiteX30" fmla="*/ 274532 w 606572"/>
                <a:gd name="connsiteY30" fmla="*/ 426350 h 532459"/>
                <a:gd name="connsiteX31" fmla="*/ 284570 w 606572"/>
                <a:gd name="connsiteY31" fmla="*/ 426350 h 532459"/>
                <a:gd name="connsiteX32" fmla="*/ 320539 w 606572"/>
                <a:gd name="connsiteY32" fmla="*/ 390440 h 532459"/>
                <a:gd name="connsiteX33" fmla="*/ 285885 w 606572"/>
                <a:gd name="connsiteY33" fmla="*/ 422651 h 532459"/>
                <a:gd name="connsiteX34" fmla="*/ 289231 w 606572"/>
                <a:gd name="connsiteY34" fmla="*/ 426350 h 532459"/>
                <a:gd name="connsiteX35" fmla="*/ 334162 w 606572"/>
                <a:gd name="connsiteY35" fmla="*/ 425037 h 532459"/>
                <a:gd name="connsiteX36" fmla="*/ 376942 w 606572"/>
                <a:gd name="connsiteY36" fmla="*/ 422174 h 532459"/>
                <a:gd name="connsiteX37" fmla="*/ 320539 w 606572"/>
                <a:gd name="connsiteY37" fmla="*/ 390440 h 532459"/>
                <a:gd name="connsiteX38" fmla="*/ 343960 w 606572"/>
                <a:gd name="connsiteY38" fmla="*/ 347490 h 532459"/>
                <a:gd name="connsiteX39" fmla="*/ 330338 w 606572"/>
                <a:gd name="connsiteY39" fmla="*/ 349638 h 532459"/>
                <a:gd name="connsiteX40" fmla="*/ 330099 w 606572"/>
                <a:gd name="connsiteY40" fmla="*/ 358705 h 532459"/>
                <a:gd name="connsiteX41" fmla="*/ 348740 w 606572"/>
                <a:gd name="connsiteY41" fmla="*/ 358705 h 532459"/>
                <a:gd name="connsiteX42" fmla="*/ 343960 w 606572"/>
                <a:gd name="connsiteY42" fmla="*/ 347490 h 532459"/>
                <a:gd name="connsiteX43" fmla="*/ 343602 w 606572"/>
                <a:gd name="connsiteY43" fmla="*/ 319693 h 532459"/>
                <a:gd name="connsiteX44" fmla="*/ 329023 w 606572"/>
                <a:gd name="connsiteY44" fmla="*/ 334248 h 532459"/>
                <a:gd name="connsiteX45" fmla="*/ 343124 w 606572"/>
                <a:gd name="connsiteY45" fmla="*/ 342718 h 532459"/>
                <a:gd name="connsiteX46" fmla="*/ 343602 w 606572"/>
                <a:gd name="connsiteY46" fmla="*/ 319693 h 532459"/>
                <a:gd name="connsiteX47" fmla="*/ 458643 w 606572"/>
                <a:gd name="connsiteY47" fmla="*/ 316915 h 532459"/>
                <a:gd name="connsiteX48" fmla="*/ 465433 w 606572"/>
                <a:gd name="connsiteY48" fmla="*/ 322771 h 532459"/>
                <a:gd name="connsiteX49" fmla="*/ 459596 w 606572"/>
                <a:gd name="connsiteY49" fmla="*/ 329583 h 532459"/>
                <a:gd name="connsiteX50" fmla="*/ 452806 w 606572"/>
                <a:gd name="connsiteY50" fmla="*/ 323727 h 532459"/>
                <a:gd name="connsiteX51" fmla="*/ 453163 w 606572"/>
                <a:gd name="connsiteY51" fmla="*/ 321098 h 532459"/>
                <a:gd name="connsiteX52" fmla="*/ 456022 w 606572"/>
                <a:gd name="connsiteY52" fmla="*/ 322293 h 532459"/>
                <a:gd name="connsiteX53" fmla="*/ 459238 w 606572"/>
                <a:gd name="connsiteY53" fmla="*/ 318468 h 532459"/>
                <a:gd name="connsiteX54" fmla="*/ 458643 w 606572"/>
                <a:gd name="connsiteY54" fmla="*/ 316915 h 532459"/>
                <a:gd name="connsiteX55" fmla="*/ 300317 w 606572"/>
                <a:gd name="connsiteY55" fmla="*/ 316915 h 532459"/>
                <a:gd name="connsiteX56" fmla="*/ 307226 w 606572"/>
                <a:gd name="connsiteY56" fmla="*/ 322651 h 532459"/>
                <a:gd name="connsiteX57" fmla="*/ 301389 w 606572"/>
                <a:gd name="connsiteY57" fmla="*/ 329583 h 532459"/>
                <a:gd name="connsiteX58" fmla="*/ 294480 w 606572"/>
                <a:gd name="connsiteY58" fmla="*/ 323727 h 532459"/>
                <a:gd name="connsiteX59" fmla="*/ 294956 w 606572"/>
                <a:gd name="connsiteY59" fmla="*/ 321098 h 532459"/>
                <a:gd name="connsiteX60" fmla="*/ 297696 w 606572"/>
                <a:gd name="connsiteY60" fmla="*/ 322293 h 532459"/>
                <a:gd name="connsiteX61" fmla="*/ 300912 w 606572"/>
                <a:gd name="connsiteY61" fmla="*/ 318468 h 532459"/>
                <a:gd name="connsiteX62" fmla="*/ 300317 w 606572"/>
                <a:gd name="connsiteY62" fmla="*/ 316915 h 532459"/>
                <a:gd name="connsiteX63" fmla="*/ 457244 w 606572"/>
                <a:gd name="connsiteY63" fmla="*/ 310626 h 532459"/>
                <a:gd name="connsiteX64" fmla="*/ 445653 w 606572"/>
                <a:gd name="connsiteY64" fmla="*/ 324226 h 532459"/>
                <a:gd name="connsiteX65" fmla="*/ 459275 w 606572"/>
                <a:gd name="connsiteY65" fmla="*/ 335918 h 532459"/>
                <a:gd name="connsiteX66" fmla="*/ 470986 w 606572"/>
                <a:gd name="connsiteY66" fmla="*/ 322317 h 532459"/>
                <a:gd name="connsiteX67" fmla="*/ 457244 w 606572"/>
                <a:gd name="connsiteY67" fmla="*/ 310626 h 532459"/>
                <a:gd name="connsiteX68" fmla="*/ 299029 w 606572"/>
                <a:gd name="connsiteY68" fmla="*/ 310626 h 532459"/>
                <a:gd name="connsiteX69" fmla="*/ 287319 w 606572"/>
                <a:gd name="connsiteY69" fmla="*/ 324226 h 532459"/>
                <a:gd name="connsiteX70" fmla="*/ 301061 w 606572"/>
                <a:gd name="connsiteY70" fmla="*/ 335918 h 532459"/>
                <a:gd name="connsiteX71" fmla="*/ 312652 w 606572"/>
                <a:gd name="connsiteY71" fmla="*/ 322317 h 532459"/>
                <a:gd name="connsiteX72" fmla="*/ 299029 w 606572"/>
                <a:gd name="connsiteY72" fmla="*/ 310626 h 532459"/>
                <a:gd name="connsiteX73" fmla="*/ 37880 w 606572"/>
                <a:gd name="connsiteY73" fmla="*/ 304278 h 532459"/>
                <a:gd name="connsiteX74" fmla="*/ 33937 w 606572"/>
                <a:gd name="connsiteY74" fmla="*/ 309648 h 532459"/>
                <a:gd name="connsiteX75" fmla="*/ 24495 w 606572"/>
                <a:gd name="connsiteY75" fmla="*/ 325637 h 532459"/>
                <a:gd name="connsiteX76" fmla="*/ 14815 w 606572"/>
                <a:gd name="connsiteY76" fmla="*/ 351887 h 532459"/>
                <a:gd name="connsiteX77" fmla="*/ 16847 w 606572"/>
                <a:gd name="connsiteY77" fmla="*/ 385297 h 532459"/>
                <a:gd name="connsiteX78" fmla="*/ 41705 w 606572"/>
                <a:gd name="connsiteY78" fmla="*/ 415128 h 532459"/>
                <a:gd name="connsiteX79" fmla="*/ 83294 w 606572"/>
                <a:gd name="connsiteY79" fmla="*/ 436009 h 532459"/>
                <a:gd name="connsiteX80" fmla="*/ 95126 w 606572"/>
                <a:gd name="connsiteY80" fmla="*/ 439946 h 532459"/>
                <a:gd name="connsiteX81" fmla="*/ 107436 w 606572"/>
                <a:gd name="connsiteY81" fmla="*/ 443645 h 532459"/>
                <a:gd name="connsiteX82" fmla="*/ 110662 w 606572"/>
                <a:gd name="connsiteY82" fmla="*/ 444481 h 532459"/>
                <a:gd name="connsiteX83" fmla="*/ 113650 w 606572"/>
                <a:gd name="connsiteY83" fmla="*/ 445316 h 532459"/>
                <a:gd name="connsiteX84" fmla="*/ 119984 w 606572"/>
                <a:gd name="connsiteY84" fmla="*/ 446867 h 532459"/>
                <a:gd name="connsiteX85" fmla="*/ 132891 w 606572"/>
                <a:gd name="connsiteY85" fmla="*/ 449969 h 532459"/>
                <a:gd name="connsiteX86" fmla="*/ 185715 w 606572"/>
                <a:gd name="connsiteY86" fmla="*/ 459157 h 532459"/>
                <a:gd name="connsiteX87" fmla="*/ 239495 w 606572"/>
                <a:gd name="connsiteY87" fmla="*/ 464288 h 532459"/>
                <a:gd name="connsiteX88" fmla="*/ 291840 w 606572"/>
                <a:gd name="connsiteY88" fmla="*/ 465720 h 532459"/>
                <a:gd name="connsiteX89" fmla="*/ 385417 w 606572"/>
                <a:gd name="connsiteY89" fmla="*/ 461782 h 532459"/>
                <a:gd name="connsiteX90" fmla="*/ 451745 w 606572"/>
                <a:gd name="connsiteY90" fmla="*/ 454981 h 532459"/>
                <a:gd name="connsiteX91" fmla="*/ 476962 w 606572"/>
                <a:gd name="connsiteY91" fmla="*/ 451521 h 532459"/>
                <a:gd name="connsiteX92" fmla="*/ 470748 w 606572"/>
                <a:gd name="connsiteY92" fmla="*/ 454026 h 532459"/>
                <a:gd name="connsiteX93" fmla="*/ 452940 w 606572"/>
                <a:gd name="connsiteY93" fmla="*/ 460231 h 532459"/>
                <a:gd name="connsiteX94" fmla="*/ 387568 w 606572"/>
                <a:gd name="connsiteY94" fmla="*/ 477294 h 532459"/>
                <a:gd name="connsiteX95" fmla="*/ 292677 w 606572"/>
                <a:gd name="connsiteY95" fmla="*/ 489823 h 532459"/>
                <a:gd name="connsiteX96" fmla="*/ 238300 w 606572"/>
                <a:gd name="connsiteY96" fmla="*/ 490658 h 532459"/>
                <a:gd name="connsiteX97" fmla="*/ 182249 w 606572"/>
                <a:gd name="connsiteY97" fmla="*/ 486124 h 532459"/>
                <a:gd name="connsiteX98" fmla="*/ 126796 w 606572"/>
                <a:gd name="connsiteY98" fmla="*/ 475504 h 532459"/>
                <a:gd name="connsiteX99" fmla="*/ 74331 w 606572"/>
                <a:gd name="connsiteY99" fmla="*/ 458322 h 532459"/>
                <a:gd name="connsiteX100" fmla="*/ 28917 w 606572"/>
                <a:gd name="connsiteY100" fmla="*/ 431117 h 532459"/>
                <a:gd name="connsiteX101" fmla="*/ 1908 w 606572"/>
                <a:gd name="connsiteY101" fmla="*/ 389951 h 532459"/>
                <a:gd name="connsiteX102" fmla="*/ 4896 w 606572"/>
                <a:gd name="connsiteY102" fmla="*/ 349024 h 532459"/>
                <a:gd name="connsiteX103" fmla="*/ 19954 w 606572"/>
                <a:gd name="connsiteY103" fmla="*/ 322773 h 532459"/>
                <a:gd name="connsiteX104" fmla="*/ 32861 w 606572"/>
                <a:gd name="connsiteY104" fmla="*/ 308693 h 532459"/>
                <a:gd name="connsiteX105" fmla="*/ 37880 w 606572"/>
                <a:gd name="connsiteY105" fmla="*/ 304278 h 532459"/>
                <a:gd name="connsiteX106" fmla="*/ 191840 w 606572"/>
                <a:gd name="connsiteY106" fmla="*/ 300008 h 532459"/>
                <a:gd name="connsiteX107" fmla="*/ 186463 w 606572"/>
                <a:gd name="connsiteY107" fmla="*/ 301201 h 532459"/>
                <a:gd name="connsiteX108" fmla="*/ 157305 w 606572"/>
                <a:gd name="connsiteY108" fmla="*/ 310029 h 532459"/>
                <a:gd name="connsiteX109" fmla="*/ 130657 w 606572"/>
                <a:gd name="connsiteY109" fmla="*/ 322317 h 532459"/>
                <a:gd name="connsiteX110" fmla="*/ 125280 w 606572"/>
                <a:gd name="connsiteY110" fmla="*/ 325897 h 532459"/>
                <a:gd name="connsiteX111" fmla="*/ 122771 w 606572"/>
                <a:gd name="connsiteY111" fmla="*/ 327686 h 532459"/>
                <a:gd name="connsiteX112" fmla="*/ 119903 w 606572"/>
                <a:gd name="connsiteY112" fmla="*/ 330311 h 532459"/>
                <a:gd name="connsiteX113" fmla="*/ 119186 w 606572"/>
                <a:gd name="connsiteY113" fmla="*/ 330907 h 532459"/>
                <a:gd name="connsiteX114" fmla="*/ 118947 w 606572"/>
                <a:gd name="connsiteY114" fmla="*/ 331027 h 532459"/>
                <a:gd name="connsiteX115" fmla="*/ 118827 w 606572"/>
                <a:gd name="connsiteY115" fmla="*/ 331265 h 532459"/>
                <a:gd name="connsiteX116" fmla="*/ 117752 w 606572"/>
                <a:gd name="connsiteY116" fmla="*/ 332339 h 532459"/>
                <a:gd name="connsiteX117" fmla="*/ 115481 w 606572"/>
                <a:gd name="connsiteY117" fmla="*/ 334844 h 532459"/>
                <a:gd name="connsiteX118" fmla="*/ 111538 w 606572"/>
                <a:gd name="connsiteY118" fmla="*/ 339736 h 532459"/>
                <a:gd name="connsiteX119" fmla="*/ 102695 w 606572"/>
                <a:gd name="connsiteY119" fmla="*/ 361330 h 532459"/>
                <a:gd name="connsiteX120" fmla="*/ 104965 w 606572"/>
                <a:gd name="connsiteY120" fmla="*/ 383043 h 532459"/>
                <a:gd name="connsiteX121" fmla="*/ 113928 w 606572"/>
                <a:gd name="connsiteY121" fmla="*/ 400700 h 532459"/>
                <a:gd name="connsiteX122" fmla="*/ 124802 w 606572"/>
                <a:gd name="connsiteY122" fmla="*/ 412033 h 532459"/>
                <a:gd name="connsiteX123" fmla="*/ 133884 w 606572"/>
                <a:gd name="connsiteY123" fmla="*/ 417044 h 532459"/>
                <a:gd name="connsiteX124" fmla="*/ 135198 w 606572"/>
                <a:gd name="connsiteY124" fmla="*/ 417521 h 532459"/>
                <a:gd name="connsiteX125" fmla="*/ 142010 w 606572"/>
                <a:gd name="connsiteY125" fmla="*/ 418356 h 532459"/>
                <a:gd name="connsiteX126" fmla="*/ 205702 w 606572"/>
                <a:gd name="connsiteY126" fmla="*/ 424322 h 532459"/>
                <a:gd name="connsiteX127" fmla="*/ 231155 w 606572"/>
                <a:gd name="connsiteY127" fmla="*/ 425873 h 532459"/>
                <a:gd name="connsiteX128" fmla="*/ 223865 w 606572"/>
                <a:gd name="connsiteY128" fmla="*/ 423129 h 532459"/>
                <a:gd name="connsiteX129" fmla="*/ 131852 w 606572"/>
                <a:gd name="connsiteY129" fmla="*/ 348922 h 532459"/>
                <a:gd name="connsiteX130" fmla="*/ 190526 w 606572"/>
                <a:gd name="connsiteY130" fmla="*/ 358586 h 532459"/>
                <a:gd name="connsiteX131" fmla="*/ 191840 w 606572"/>
                <a:gd name="connsiteY131" fmla="*/ 300008 h 532459"/>
                <a:gd name="connsiteX132" fmla="*/ 130299 w 606572"/>
                <a:gd name="connsiteY132" fmla="*/ 262785 h 532459"/>
                <a:gd name="connsiteX133" fmla="*/ 122293 w 606572"/>
                <a:gd name="connsiteY133" fmla="*/ 266722 h 532459"/>
                <a:gd name="connsiteX134" fmla="*/ 113450 w 606572"/>
                <a:gd name="connsiteY134" fmla="*/ 271733 h 532459"/>
                <a:gd name="connsiteX135" fmla="*/ 102575 w 606572"/>
                <a:gd name="connsiteY135" fmla="*/ 278533 h 532459"/>
                <a:gd name="connsiteX136" fmla="*/ 78557 w 606572"/>
                <a:gd name="connsiteY136" fmla="*/ 298338 h 532459"/>
                <a:gd name="connsiteX137" fmla="*/ 68160 w 606572"/>
                <a:gd name="connsiteY137" fmla="*/ 311580 h 532459"/>
                <a:gd name="connsiteX138" fmla="*/ 60512 w 606572"/>
                <a:gd name="connsiteY138" fmla="*/ 326732 h 532459"/>
                <a:gd name="connsiteX139" fmla="*/ 59198 w 606572"/>
                <a:gd name="connsiteY139" fmla="*/ 330549 h 532459"/>
                <a:gd name="connsiteX140" fmla="*/ 58600 w 606572"/>
                <a:gd name="connsiteY140" fmla="*/ 332458 h 532459"/>
                <a:gd name="connsiteX141" fmla="*/ 58003 w 606572"/>
                <a:gd name="connsiteY141" fmla="*/ 334844 h 532459"/>
                <a:gd name="connsiteX142" fmla="*/ 57405 w 606572"/>
                <a:gd name="connsiteY142" fmla="*/ 337111 h 532459"/>
                <a:gd name="connsiteX143" fmla="*/ 57047 w 606572"/>
                <a:gd name="connsiteY143" fmla="*/ 338901 h 532459"/>
                <a:gd name="connsiteX144" fmla="*/ 56330 w 606572"/>
                <a:gd name="connsiteY144" fmla="*/ 343196 h 532459"/>
                <a:gd name="connsiteX145" fmla="*/ 55374 w 606572"/>
                <a:gd name="connsiteY145" fmla="*/ 359659 h 532459"/>
                <a:gd name="connsiteX146" fmla="*/ 62544 w 606572"/>
                <a:gd name="connsiteY146" fmla="*/ 388053 h 532459"/>
                <a:gd name="connsiteX147" fmla="*/ 74852 w 606572"/>
                <a:gd name="connsiteY147" fmla="*/ 406307 h 532459"/>
                <a:gd name="connsiteX148" fmla="*/ 93733 w 606572"/>
                <a:gd name="connsiteY148" fmla="*/ 411198 h 532459"/>
                <a:gd name="connsiteX149" fmla="*/ 120500 w 606572"/>
                <a:gd name="connsiteY149" fmla="*/ 415732 h 532459"/>
                <a:gd name="connsiteX150" fmla="*/ 106997 w 606572"/>
                <a:gd name="connsiteY150" fmla="*/ 407261 h 532459"/>
                <a:gd name="connsiteX151" fmla="*/ 91940 w 606572"/>
                <a:gd name="connsiteY151" fmla="*/ 388769 h 532459"/>
                <a:gd name="connsiteX152" fmla="*/ 86563 w 606572"/>
                <a:gd name="connsiteY152" fmla="*/ 375765 h 532459"/>
                <a:gd name="connsiteX153" fmla="*/ 84412 w 606572"/>
                <a:gd name="connsiteY153" fmla="*/ 360375 h 532459"/>
                <a:gd name="connsiteX154" fmla="*/ 93852 w 606572"/>
                <a:gd name="connsiteY154" fmla="*/ 328163 h 532459"/>
                <a:gd name="connsiteX155" fmla="*/ 98752 w 606572"/>
                <a:gd name="connsiteY155" fmla="*/ 321005 h 532459"/>
                <a:gd name="connsiteX156" fmla="*/ 101620 w 606572"/>
                <a:gd name="connsiteY156" fmla="*/ 317545 h 532459"/>
                <a:gd name="connsiteX157" fmla="*/ 103053 w 606572"/>
                <a:gd name="connsiteY157" fmla="*/ 315994 h 532459"/>
                <a:gd name="connsiteX158" fmla="*/ 103412 w 606572"/>
                <a:gd name="connsiteY158" fmla="*/ 315517 h 532459"/>
                <a:gd name="connsiteX159" fmla="*/ 104129 w 606572"/>
                <a:gd name="connsiteY159" fmla="*/ 314801 h 532459"/>
                <a:gd name="connsiteX160" fmla="*/ 104846 w 606572"/>
                <a:gd name="connsiteY160" fmla="*/ 314205 h 532459"/>
                <a:gd name="connsiteX161" fmla="*/ 107594 w 606572"/>
                <a:gd name="connsiteY161" fmla="*/ 311461 h 532459"/>
                <a:gd name="connsiteX162" fmla="*/ 111179 w 606572"/>
                <a:gd name="connsiteY162" fmla="*/ 308478 h 532459"/>
                <a:gd name="connsiteX163" fmla="*/ 118708 w 606572"/>
                <a:gd name="connsiteY163" fmla="*/ 303229 h 532459"/>
                <a:gd name="connsiteX164" fmla="*/ 149777 w 606572"/>
                <a:gd name="connsiteY164" fmla="*/ 288793 h 532459"/>
                <a:gd name="connsiteX165" fmla="*/ 181683 w 606572"/>
                <a:gd name="connsiteY165" fmla="*/ 280323 h 532459"/>
                <a:gd name="connsiteX166" fmla="*/ 212872 w 606572"/>
                <a:gd name="connsiteY166" fmla="*/ 275431 h 532459"/>
                <a:gd name="connsiteX167" fmla="*/ 242029 w 606572"/>
                <a:gd name="connsiteY167" fmla="*/ 273284 h 532459"/>
                <a:gd name="connsiteX168" fmla="*/ 268318 w 606572"/>
                <a:gd name="connsiteY168" fmla="*/ 273045 h 532459"/>
                <a:gd name="connsiteX169" fmla="*/ 290306 w 606572"/>
                <a:gd name="connsiteY169" fmla="*/ 274119 h 532459"/>
                <a:gd name="connsiteX170" fmla="*/ 307275 w 606572"/>
                <a:gd name="connsiteY170" fmla="*/ 275909 h 532459"/>
                <a:gd name="connsiteX171" fmla="*/ 321973 w 606572"/>
                <a:gd name="connsiteY171" fmla="*/ 278653 h 532459"/>
                <a:gd name="connsiteX172" fmla="*/ 318149 w 606572"/>
                <a:gd name="connsiteY172" fmla="*/ 279010 h 532459"/>
                <a:gd name="connsiteX173" fmla="*/ 307275 w 606572"/>
                <a:gd name="connsiteY173" fmla="*/ 280084 h 532459"/>
                <a:gd name="connsiteX174" fmla="*/ 290664 w 606572"/>
                <a:gd name="connsiteY174" fmla="*/ 282232 h 532459"/>
                <a:gd name="connsiteX175" fmla="*/ 269035 w 606572"/>
                <a:gd name="connsiteY175" fmla="*/ 285334 h 532459"/>
                <a:gd name="connsiteX176" fmla="*/ 243821 w 606572"/>
                <a:gd name="connsiteY176" fmla="*/ 289390 h 532459"/>
                <a:gd name="connsiteX177" fmla="*/ 215859 w 606572"/>
                <a:gd name="connsiteY177" fmla="*/ 294639 h 532459"/>
                <a:gd name="connsiteX178" fmla="*/ 205463 w 606572"/>
                <a:gd name="connsiteY178" fmla="*/ 296906 h 532459"/>
                <a:gd name="connsiteX179" fmla="*/ 236532 w 606572"/>
                <a:gd name="connsiteY179" fmla="*/ 332578 h 532459"/>
                <a:gd name="connsiteX180" fmla="*/ 279073 w 606572"/>
                <a:gd name="connsiteY180" fmla="*/ 288555 h 532459"/>
                <a:gd name="connsiteX181" fmla="*/ 325558 w 606572"/>
                <a:gd name="connsiteY181" fmla="*/ 317068 h 532459"/>
                <a:gd name="connsiteX182" fmla="*/ 344438 w 606572"/>
                <a:gd name="connsiteY182" fmla="*/ 316233 h 532459"/>
                <a:gd name="connsiteX183" fmla="*/ 358420 w 606572"/>
                <a:gd name="connsiteY183" fmla="*/ 285572 h 532459"/>
                <a:gd name="connsiteX184" fmla="*/ 394747 w 606572"/>
                <a:gd name="connsiteY184" fmla="*/ 332578 h 532459"/>
                <a:gd name="connsiteX185" fmla="*/ 437407 w 606572"/>
                <a:gd name="connsiteY185" fmla="*/ 288555 h 532459"/>
                <a:gd name="connsiteX186" fmla="*/ 483892 w 606572"/>
                <a:gd name="connsiteY186" fmla="*/ 317187 h 532459"/>
                <a:gd name="connsiteX187" fmla="*/ 505402 w 606572"/>
                <a:gd name="connsiteY187" fmla="*/ 316114 h 532459"/>
                <a:gd name="connsiteX188" fmla="*/ 487238 w 606572"/>
                <a:gd name="connsiteY188" fmla="*/ 334248 h 532459"/>
                <a:gd name="connsiteX189" fmla="*/ 508270 w 606572"/>
                <a:gd name="connsiteY189" fmla="*/ 346775 h 532459"/>
                <a:gd name="connsiteX190" fmla="*/ 488552 w 606572"/>
                <a:gd name="connsiteY190" fmla="*/ 349519 h 532459"/>
                <a:gd name="connsiteX191" fmla="*/ 463697 w 606572"/>
                <a:gd name="connsiteY191" fmla="*/ 409528 h 532459"/>
                <a:gd name="connsiteX192" fmla="*/ 475169 w 606572"/>
                <a:gd name="connsiteY192" fmla="*/ 407142 h 532459"/>
                <a:gd name="connsiteX193" fmla="*/ 498949 w 606572"/>
                <a:gd name="connsiteY193" fmla="*/ 400222 h 532459"/>
                <a:gd name="connsiteX194" fmla="*/ 507553 w 606572"/>
                <a:gd name="connsiteY194" fmla="*/ 397120 h 532459"/>
                <a:gd name="connsiteX195" fmla="*/ 535634 w 606572"/>
                <a:gd name="connsiteY195" fmla="*/ 382566 h 532459"/>
                <a:gd name="connsiteX196" fmla="*/ 546150 w 606572"/>
                <a:gd name="connsiteY196" fmla="*/ 373141 h 532459"/>
                <a:gd name="connsiteX197" fmla="*/ 547345 w 606572"/>
                <a:gd name="connsiteY197" fmla="*/ 371828 h 532459"/>
                <a:gd name="connsiteX198" fmla="*/ 548182 w 606572"/>
                <a:gd name="connsiteY198" fmla="*/ 370755 h 532459"/>
                <a:gd name="connsiteX199" fmla="*/ 549018 w 606572"/>
                <a:gd name="connsiteY199" fmla="*/ 369561 h 532459"/>
                <a:gd name="connsiteX200" fmla="*/ 550213 w 606572"/>
                <a:gd name="connsiteY200" fmla="*/ 367772 h 532459"/>
                <a:gd name="connsiteX201" fmla="*/ 552723 w 606572"/>
                <a:gd name="connsiteY201" fmla="*/ 362642 h 532459"/>
                <a:gd name="connsiteX202" fmla="*/ 553320 w 606572"/>
                <a:gd name="connsiteY202" fmla="*/ 352143 h 532459"/>
                <a:gd name="connsiteX203" fmla="*/ 548421 w 606572"/>
                <a:gd name="connsiteY203" fmla="*/ 341167 h 532459"/>
                <a:gd name="connsiteX204" fmla="*/ 529182 w 606572"/>
                <a:gd name="connsiteY204" fmla="*/ 321960 h 532459"/>
                <a:gd name="connsiteX205" fmla="*/ 506119 w 606572"/>
                <a:gd name="connsiteY205" fmla="*/ 307643 h 532459"/>
                <a:gd name="connsiteX206" fmla="*/ 461307 w 606572"/>
                <a:gd name="connsiteY206" fmla="*/ 289032 h 532459"/>
                <a:gd name="connsiteX207" fmla="*/ 424502 w 606572"/>
                <a:gd name="connsiteY207" fmla="*/ 280084 h 532459"/>
                <a:gd name="connsiteX208" fmla="*/ 400124 w 606572"/>
                <a:gd name="connsiteY208" fmla="*/ 277817 h 532459"/>
                <a:gd name="connsiteX209" fmla="*/ 391401 w 606572"/>
                <a:gd name="connsiteY209" fmla="*/ 277937 h 532459"/>
                <a:gd name="connsiteX210" fmla="*/ 400005 w 606572"/>
                <a:gd name="connsiteY210" fmla="*/ 276386 h 532459"/>
                <a:gd name="connsiteX211" fmla="*/ 424980 w 606572"/>
                <a:gd name="connsiteY211" fmla="*/ 275073 h 532459"/>
                <a:gd name="connsiteX212" fmla="*/ 463697 w 606572"/>
                <a:gd name="connsiteY212" fmla="*/ 279488 h 532459"/>
                <a:gd name="connsiteX213" fmla="*/ 512452 w 606572"/>
                <a:gd name="connsiteY213" fmla="*/ 294281 h 532459"/>
                <a:gd name="connsiteX214" fmla="*/ 538861 w 606572"/>
                <a:gd name="connsiteY214" fmla="*/ 307882 h 532459"/>
                <a:gd name="connsiteX215" fmla="*/ 564075 w 606572"/>
                <a:gd name="connsiteY215" fmla="*/ 329834 h 532459"/>
                <a:gd name="connsiteX216" fmla="*/ 573157 w 606572"/>
                <a:gd name="connsiteY216" fmla="*/ 347133 h 532459"/>
                <a:gd name="connsiteX217" fmla="*/ 573157 w 606572"/>
                <a:gd name="connsiteY217" fmla="*/ 368726 h 532459"/>
                <a:gd name="connsiteX218" fmla="*/ 569094 w 606572"/>
                <a:gd name="connsiteY218" fmla="*/ 378748 h 532459"/>
                <a:gd name="connsiteX219" fmla="*/ 563597 w 606572"/>
                <a:gd name="connsiteY219" fmla="*/ 387099 h 532459"/>
                <a:gd name="connsiteX220" fmla="*/ 549616 w 606572"/>
                <a:gd name="connsiteY220" fmla="*/ 400938 h 532459"/>
                <a:gd name="connsiteX221" fmla="*/ 516873 w 606572"/>
                <a:gd name="connsiteY221" fmla="*/ 419669 h 532459"/>
                <a:gd name="connsiteX222" fmla="*/ 481741 w 606572"/>
                <a:gd name="connsiteY222" fmla="*/ 431838 h 532459"/>
                <a:gd name="connsiteX223" fmla="*/ 408728 w 606572"/>
                <a:gd name="connsiteY223" fmla="*/ 445915 h 532459"/>
                <a:gd name="connsiteX224" fmla="*/ 335357 w 606572"/>
                <a:gd name="connsiteY224" fmla="*/ 452119 h 532459"/>
                <a:gd name="connsiteX225" fmla="*/ 264256 w 606572"/>
                <a:gd name="connsiteY225" fmla="*/ 452716 h 532459"/>
                <a:gd name="connsiteX226" fmla="*/ 197456 w 606572"/>
                <a:gd name="connsiteY226" fmla="*/ 447944 h 532459"/>
                <a:gd name="connsiteX227" fmla="*/ 138903 w 606572"/>
                <a:gd name="connsiteY227" fmla="*/ 437803 h 532459"/>
                <a:gd name="connsiteX228" fmla="*/ 89789 w 606572"/>
                <a:gd name="connsiteY228" fmla="*/ 424441 h 532459"/>
                <a:gd name="connsiteX229" fmla="*/ 54538 w 606572"/>
                <a:gd name="connsiteY229" fmla="*/ 405949 h 532459"/>
                <a:gd name="connsiteX230" fmla="*/ 38047 w 606572"/>
                <a:gd name="connsiteY230" fmla="*/ 386503 h 532459"/>
                <a:gd name="connsiteX231" fmla="*/ 35537 w 606572"/>
                <a:gd name="connsiteY231" fmla="*/ 380299 h 532459"/>
                <a:gd name="connsiteX232" fmla="*/ 34940 w 606572"/>
                <a:gd name="connsiteY232" fmla="*/ 378151 h 532459"/>
                <a:gd name="connsiteX233" fmla="*/ 36135 w 606572"/>
                <a:gd name="connsiteY233" fmla="*/ 380060 h 532459"/>
                <a:gd name="connsiteX234" fmla="*/ 39839 w 606572"/>
                <a:gd name="connsiteY234" fmla="*/ 385309 h 532459"/>
                <a:gd name="connsiteX235" fmla="*/ 58481 w 606572"/>
                <a:gd name="connsiteY235" fmla="*/ 399745 h 532459"/>
                <a:gd name="connsiteX236" fmla="*/ 53223 w 606572"/>
                <a:gd name="connsiteY236" fmla="*/ 394257 h 532459"/>
                <a:gd name="connsiteX237" fmla="*/ 38644 w 606572"/>
                <a:gd name="connsiteY237" fmla="*/ 361330 h 532459"/>
                <a:gd name="connsiteX238" fmla="*/ 38525 w 606572"/>
                <a:gd name="connsiteY238" fmla="*/ 340809 h 532459"/>
                <a:gd name="connsiteX239" fmla="*/ 39242 w 606572"/>
                <a:gd name="connsiteY239" fmla="*/ 335679 h 532459"/>
                <a:gd name="connsiteX240" fmla="*/ 39481 w 606572"/>
                <a:gd name="connsiteY240" fmla="*/ 334367 h 532459"/>
                <a:gd name="connsiteX241" fmla="*/ 39839 w 606572"/>
                <a:gd name="connsiteY241" fmla="*/ 332816 h 532459"/>
                <a:gd name="connsiteX242" fmla="*/ 40317 w 606572"/>
                <a:gd name="connsiteY242" fmla="*/ 330430 h 532459"/>
                <a:gd name="connsiteX243" fmla="*/ 40915 w 606572"/>
                <a:gd name="connsiteY243" fmla="*/ 328044 h 532459"/>
                <a:gd name="connsiteX244" fmla="*/ 41751 w 606572"/>
                <a:gd name="connsiteY244" fmla="*/ 325419 h 532459"/>
                <a:gd name="connsiteX245" fmla="*/ 43663 w 606572"/>
                <a:gd name="connsiteY245" fmla="*/ 320170 h 532459"/>
                <a:gd name="connsiteX246" fmla="*/ 54060 w 606572"/>
                <a:gd name="connsiteY246" fmla="*/ 301678 h 532459"/>
                <a:gd name="connsiteX247" fmla="*/ 68041 w 606572"/>
                <a:gd name="connsiteY247" fmla="*/ 287123 h 532459"/>
                <a:gd name="connsiteX248" fmla="*/ 83336 w 606572"/>
                <a:gd name="connsiteY248" fmla="*/ 276624 h 532459"/>
                <a:gd name="connsiteX249" fmla="*/ 98035 w 606572"/>
                <a:gd name="connsiteY249" fmla="*/ 269824 h 532459"/>
                <a:gd name="connsiteX250" fmla="*/ 111060 w 606572"/>
                <a:gd name="connsiteY250" fmla="*/ 265649 h 532459"/>
                <a:gd name="connsiteX251" fmla="*/ 121217 w 606572"/>
                <a:gd name="connsiteY251" fmla="*/ 263620 h 532459"/>
                <a:gd name="connsiteX252" fmla="*/ 130299 w 606572"/>
                <a:gd name="connsiteY252" fmla="*/ 262785 h 532459"/>
                <a:gd name="connsiteX253" fmla="*/ 337836 w 606572"/>
                <a:gd name="connsiteY253" fmla="*/ 235547 h 532459"/>
                <a:gd name="connsiteX254" fmla="*/ 367590 w 606572"/>
                <a:gd name="connsiteY254" fmla="*/ 235547 h 532459"/>
                <a:gd name="connsiteX255" fmla="*/ 398419 w 606572"/>
                <a:gd name="connsiteY255" fmla="*/ 236860 h 532459"/>
                <a:gd name="connsiteX256" fmla="*/ 460915 w 606572"/>
                <a:gd name="connsiteY256" fmla="*/ 245450 h 532459"/>
                <a:gd name="connsiteX257" fmla="*/ 521738 w 606572"/>
                <a:gd name="connsiteY257" fmla="*/ 263346 h 532459"/>
                <a:gd name="connsiteX258" fmla="*/ 575630 w 606572"/>
                <a:gd name="connsiteY258" fmla="*/ 294485 h 532459"/>
                <a:gd name="connsiteX259" fmla="*/ 596064 w 606572"/>
                <a:gd name="connsiteY259" fmla="*/ 317512 h 532459"/>
                <a:gd name="connsiteX260" fmla="*/ 606221 w 606572"/>
                <a:gd name="connsiteY260" fmla="*/ 345907 h 532459"/>
                <a:gd name="connsiteX261" fmla="*/ 602516 w 606572"/>
                <a:gd name="connsiteY261" fmla="*/ 374183 h 532459"/>
                <a:gd name="connsiteX262" fmla="*/ 589252 w 606572"/>
                <a:gd name="connsiteY262" fmla="*/ 396494 h 532459"/>
                <a:gd name="connsiteX263" fmla="*/ 555196 w 606572"/>
                <a:gd name="connsiteY263" fmla="*/ 424054 h 532459"/>
                <a:gd name="connsiteX264" fmla="*/ 525323 w 606572"/>
                <a:gd name="connsiteY264" fmla="*/ 438252 h 532459"/>
                <a:gd name="connsiteX265" fmla="*/ 505248 w 606572"/>
                <a:gd name="connsiteY265" fmla="*/ 445052 h 532459"/>
                <a:gd name="connsiteX266" fmla="*/ 497959 w 606572"/>
                <a:gd name="connsiteY266" fmla="*/ 446961 h 532459"/>
                <a:gd name="connsiteX267" fmla="*/ 504889 w 606572"/>
                <a:gd name="connsiteY267" fmla="*/ 444098 h 532459"/>
                <a:gd name="connsiteX268" fmla="*/ 523889 w 606572"/>
                <a:gd name="connsiteY268" fmla="*/ 435150 h 532459"/>
                <a:gd name="connsiteX269" fmla="*/ 551612 w 606572"/>
                <a:gd name="connsiteY269" fmla="*/ 418327 h 532459"/>
                <a:gd name="connsiteX270" fmla="*/ 581246 w 606572"/>
                <a:gd name="connsiteY270" fmla="*/ 390290 h 532459"/>
                <a:gd name="connsiteX271" fmla="*/ 593196 w 606572"/>
                <a:gd name="connsiteY271" fmla="*/ 347458 h 532459"/>
                <a:gd name="connsiteX272" fmla="*/ 565831 w 606572"/>
                <a:gd name="connsiteY272" fmla="*/ 306297 h 532459"/>
                <a:gd name="connsiteX273" fmla="*/ 515524 w 606572"/>
                <a:gd name="connsiteY273" fmla="*/ 279095 h 532459"/>
                <a:gd name="connsiteX274" fmla="*/ 457330 w 606572"/>
                <a:gd name="connsiteY274" fmla="*/ 262750 h 532459"/>
                <a:gd name="connsiteX275" fmla="*/ 397105 w 606572"/>
                <a:gd name="connsiteY275" fmla="*/ 254756 h 532459"/>
                <a:gd name="connsiteX276" fmla="*/ 367351 w 606572"/>
                <a:gd name="connsiteY276" fmla="*/ 253324 h 532459"/>
                <a:gd name="connsiteX277" fmla="*/ 337836 w 606572"/>
                <a:gd name="connsiteY277" fmla="*/ 252847 h 532459"/>
                <a:gd name="connsiteX278" fmla="*/ 282032 w 606572"/>
                <a:gd name="connsiteY278" fmla="*/ 252728 h 532459"/>
                <a:gd name="connsiteX279" fmla="*/ 232441 w 606572"/>
                <a:gd name="connsiteY279" fmla="*/ 255114 h 532459"/>
                <a:gd name="connsiteX280" fmla="*/ 190977 w 606572"/>
                <a:gd name="connsiteY280" fmla="*/ 261079 h 532459"/>
                <a:gd name="connsiteX281" fmla="*/ 159311 w 606572"/>
                <a:gd name="connsiteY281" fmla="*/ 268834 h 532459"/>
                <a:gd name="connsiteX282" fmla="*/ 131827 w 606572"/>
                <a:gd name="connsiteY282" fmla="*/ 276709 h 532459"/>
                <a:gd name="connsiteX283" fmla="*/ 138638 w 606572"/>
                <a:gd name="connsiteY283" fmla="*/ 273487 h 532459"/>
                <a:gd name="connsiteX284" fmla="*/ 157877 w 606572"/>
                <a:gd name="connsiteY284" fmla="*/ 264778 h 532459"/>
                <a:gd name="connsiteX285" fmla="*/ 188826 w 606572"/>
                <a:gd name="connsiteY285" fmla="*/ 253205 h 532459"/>
                <a:gd name="connsiteX286" fmla="*/ 230768 w 606572"/>
                <a:gd name="connsiteY286" fmla="*/ 243183 h 532459"/>
                <a:gd name="connsiteX287" fmla="*/ 281434 w 606572"/>
                <a:gd name="connsiteY287" fmla="*/ 237456 h 532459"/>
                <a:gd name="connsiteX288" fmla="*/ 337836 w 606572"/>
                <a:gd name="connsiteY288" fmla="*/ 235547 h 532459"/>
                <a:gd name="connsiteX289" fmla="*/ 583051 w 606572"/>
                <a:gd name="connsiteY289" fmla="*/ 158931 h 532459"/>
                <a:gd name="connsiteX290" fmla="*/ 536926 w 606572"/>
                <a:gd name="connsiteY290" fmla="*/ 167407 h 532459"/>
                <a:gd name="connsiteX291" fmla="*/ 536926 w 606572"/>
                <a:gd name="connsiteY291" fmla="*/ 172779 h 532459"/>
                <a:gd name="connsiteX292" fmla="*/ 583051 w 606572"/>
                <a:gd name="connsiteY292" fmla="*/ 164423 h 532459"/>
                <a:gd name="connsiteX293" fmla="*/ 588548 w 606572"/>
                <a:gd name="connsiteY293" fmla="*/ 146635 h 532459"/>
                <a:gd name="connsiteX294" fmla="*/ 588667 w 606572"/>
                <a:gd name="connsiteY294" fmla="*/ 157857 h 532459"/>
                <a:gd name="connsiteX295" fmla="*/ 588428 w 606572"/>
                <a:gd name="connsiteY295" fmla="*/ 157857 h 532459"/>
                <a:gd name="connsiteX296" fmla="*/ 588428 w 606572"/>
                <a:gd name="connsiteY296" fmla="*/ 223158 h 532459"/>
                <a:gd name="connsiteX297" fmla="*/ 588189 w 606572"/>
                <a:gd name="connsiteY297" fmla="*/ 223158 h 532459"/>
                <a:gd name="connsiteX298" fmla="*/ 571699 w 606572"/>
                <a:gd name="connsiteY298" fmla="*/ 237364 h 532459"/>
                <a:gd name="connsiteX299" fmla="*/ 555089 w 606572"/>
                <a:gd name="connsiteY299" fmla="*/ 220770 h 532459"/>
                <a:gd name="connsiteX300" fmla="*/ 571699 w 606572"/>
                <a:gd name="connsiteY300" fmla="*/ 204176 h 532459"/>
                <a:gd name="connsiteX301" fmla="*/ 583051 w 606572"/>
                <a:gd name="connsiteY301" fmla="*/ 208713 h 532459"/>
                <a:gd name="connsiteX302" fmla="*/ 583051 w 606572"/>
                <a:gd name="connsiteY302" fmla="*/ 167407 h 532459"/>
                <a:gd name="connsiteX303" fmla="*/ 536926 w 606572"/>
                <a:gd name="connsiteY303" fmla="*/ 175883 h 532459"/>
                <a:gd name="connsiteX304" fmla="*/ 536926 w 606572"/>
                <a:gd name="connsiteY304" fmla="*/ 233902 h 532459"/>
                <a:gd name="connsiteX305" fmla="*/ 536806 w 606572"/>
                <a:gd name="connsiteY305" fmla="*/ 233902 h 532459"/>
                <a:gd name="connsiteX306" fmla="*/ 520316 w 606572"/>
                <a:gd name="connsiteY306" fmla="*/ 248108 h 532459"/>
                <a:gd name="connsiteX307" fmla="*/ 503706 w 606572"/>
                <a:gd name="connsiteY307" fmla="*/ 231514 h 532459"/>
                <a:gd name="connsiteX308" fmla="*/ 520316 w 606572"/>
                <a:gd name="connsiteY308" fmla="*/ 214921 h 532459"/>
                <a:gd name="connsiteX309" fmla="*/ 531668 w 606572"/>
                <a:gd name="connsiteY309" fmla="*/ 219457 h 532459"/>
                <a:gd name="connsiteX310" fmla="*/ 531668 w 606572"/>
                <a:gd name="connsiteY310" fmla="*/ 163348 h 532459"/>
                <a:gd name="connsiteX311" fmla="*/ 531668 w 606572"/>
                <a:gd name="connsiteY311" fmla="*/ 157141 h 532459"/>
                <a:gd name="connsiteX312" fmla="*/ 447860 w 606572"/>
                <a:gd name="connsiteY312" fmla="*/ 115607 h 532459"/>
                <a:gd name="connsiteX313" fmla="*/ 407246 w 606572"/>
                <a:gd name="connsiteY313" fmla="*/ 123129 h 532459"/>
                <a:gd name="connsiteX314" fmla="*/ 407246 w 606572"/>
                <a:gd name="connsiteY314" fmla="*/ 127786 h 532459"/>
                <a:gd name="connsiteX315" fmla="*/ 447860 w 606572"/>
                <a:gd name="connsiteY315" fmla="*/ 120383 h 532459"/>
                <a:gd name="connsiteX316" fmla="*/ 452638 w 606572"/>
                <a:gd name="connsiteY316" fmla="*/ 104860 h 532459"/>
                <a:gd name="connsiteX317" fmla="*/ 452758 w 606572"/>
                <a:gd name="connsiteY317" fmla="*/ 114651 h 532459"/>
                <a:gd name="connsiteX318" fmla="*/ 452519 w 606572"/>
                <a:gd name="connsiteY318" fmla="*/ 114771 h 532459"/>
                <a:gd name="connsiteX319" fmla="*/ 452519 w 606572"/>
                <a:gd name="connsiteY319" fmla="*/ 172085 h 532459"/>
                <a:gd name="connsiteX320" fmla="*/ 452280 w 606572"/>
                <a:gd name="connsiteY320" fmla="*/ 172085 h 532459"/>
                <a:gd name="connsiteX321" fmla="*/ 437826 w 606572"/>
                <a:gd name="connsiteY321" fmla="*/ 184622 h 532459"/>
                <a:gd name="connsiteX322" fmla="*/ 423253 w 606572"/>
                <a:gd name="connsiteY322" fmla="*/ 170055 h 532459"/>
                <a:gd name="connsiteX323" fmla="*/ 437826 w 606572"/>
                <a:gd name="connsiteY323" fmla="*/ 155368 h 532459"/>
                <a:gd name="connsiteX324" fmla="*/ 447860 w 606572"/>
                <a:gd name="connsiteY324" fmla="*/ 159428 h 532459"/>
                <a:gd name="connsiteX325" fmla="*/ 447860 w 606572"/>
                <a:gd name="connsiteY325" fmla="*/ 123129 h 532459"/>
                <a:gd name="connsiteX326" fmla="*/ 407246 w 606572"/>
                <a:gd name="connsiteY326" fmla="*/ 130532 h 532459"/>
                <a:gd name="connsiteX327" fmla="*/ 407246 w 606572"/>
                <a:gd name="connsiteY327" fmla="*/ 181637 h 532459"/>
                <a:gd name="connsiteX328" fmla="*/ 407127 w 606572"/>
                <a:gd name="connsiteY328" fmla="*/ 181637 h 532459"/>
                <a:gd name="connsiteX329" fmla="*/ 392673 w 606572"/>
                <a:gd name="connsiteY329" fmla="*/ 194055 h 532459"/>
                <a:gd name="connsiteX330" fmla="*/ 378100 w 606572"/>
                <a:gd name="connsiteY330" fmla="*/ 179488 h 532459"/>
                <a:gd name="connsiteX331" fmla="*/ 392673 w 606572"/>
                <a:gd name="connsiteY331" fmla="*/ 164921 h 532459"/>
                <a:gd name="connsiteX332" fmla="*/ 402707 w 606572"/>
                <a:gd name="connsiteY332" fmla="*/ 168861 h 532459"/>
                <a:gd name="connsiteX333" fmla="*/ 402707 w 606572"/>
                <a:gd name="connsiteY333" fmla="*/ 119547 h 532459"/>
                <a:gd name="connsiteX334" fmla="*/ 402588 w 606572"/>
                <a:gd name="connsiteY334" fmla="*/ 114054 h 532459"/>
                <a:gd name="connsiteX335" fmla="*/ 531057 w 606572"/>
                <a:gd name="connsiteY335" fmla="*/ 10741 h 532459"/>
                <a:gd name="connsiteX336" fmla="*/ 490443 w 606572"/>
                <a:gd name="connsiteY336" fmla="*/ 18259 h 532459"/>
                <a:gd name="connsiteX337" fmla="*/ 490443 w 606572"/>
                <a:gd name="connsiteY337" fmla="*/ 23033 h 532459"/>
                <a:gd name="connsiteX338" fmla="*/ 531057 w 606572"/>
                <a:gd name="connsiteY338" fmla="*/ 15634 h 532459"/>
                <a:gd name="connsiteX339" fmla="*/ 535835 w 606572"/>
                <a:gd name="connsiteY339" fmla="*/ 0 h 532459"/>
                <a:gd name="connsiteX340" fmla="*/ 535954 w 606572"/>
                <a:gd name="connsiteY340" fmla="*/ 9905 h 532459"/>
                <a:gd name="connsiteX341" fmla="*/ 535715 w 606572"/>
                <a:gd name="connsiteY341" fmla="*/ 9905 h 532459"/>
                <a:gd name="connsiteX342" fmla="*/ 535715 w 606572"/>
                <a:gd name="connsiteY342" fmla="*/ 67307 h 532459"/>
                <a:gd name="connsiteX343" fmla="*/ 535476 w 606572"/>
                <a:gd name="connsiteY343" fmla="*/ 67307 h 532459"/>
                <a:gd name="connsiteX344" fmla="*/ 521142 w 606572"/>
                <a:gd name="connsiteY344" fmla="*/ 79838 h 532459"/>
                <a:gd name="connsiteX345" fmla="*/ 506449 w 606572"/>
                <a:gd name="connsiteY345" fmla="*/ 65159 h 532459"/>
                <a:gd name="connsiteX346" fmla="*/ 521142 w 606572"/>
                <a:gd name="connsiteY346" fmla="*/ 50600 h 532459"/>
                <a:gd name="connsiteX347" fmla="*/ 531057 w 606572"/>
                <a:gd name="connsiteY347" fmla="*/ 54538 h 532459"/>
                <a:gd name="connsiteX348" fmla="*/ 531057 w 606572"/>
                <a:gd name="connsiteY348" fmla="*/ 18259 h 532459"/>
                <a:gd name="connsiteX349" fmla="*/ 490443 w 606572"/>
                <a:gd name="connsiteY349" fmla="*/ 25777 h 532459"/>
                <a:gd name="connsiteX350" fmla="*/ 490443 w 606572"/>
                <a:gd name="connsiteY350" fmla="*/ 76735 h 532459"/>
                <a:gd name="connsiteX351" fmla="*/ 490323 w 606572"/>
                <a:gd name="connsiteY351" fmla="*/ 76735 h 532459"/>
                <a:gd name="connsiteX352" fmla="*/ 475869 w 606572"/>
                <a:gd name="connsiteY352" fmla="*/ 89265 h 532459"/>
                <a:gd name="connsiteX353" fmla="*/ 461296 w 606572"/>
                <a:gd name="connsiteY353" fmla="*/ 74706 h 532459"/>
                <a:gd name="connsiteX354" fmla="*/ 475869 w 606572"/>
                <a:gd name="connsiteY354" fmla="*/ 60027 h 532459"/>
                <a:gd name="connsiteX355" fmla="*/ 485784 w 606572"/>
                <a:gd name="connsiteY355" fmla="*/ 63966 h 532459"/>
                <a:gd name="connsiteX356" fmla="*/ 485784 w 606572"/>
                <a:gd name="connsiteY356" fmla="*/ 14679 h 532459"/>
                <a:gd name="connsiteX357" fmla="*/ 485784 w 606572"/>
                <a:gd name="connsiteY357" fmla="*/ 9309 h 532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</a:cxnLst>
              <a:rect l="l" t="t" r="r" b="b"/>
              <a:pathLst>
                <a:path w="606572" h="532459">
                  <a:moveTo>
                    <a:pt x="582810" y="426709"/>
                  </a:moveTo>
                  <a:cubicBezTo>
                    <a:pt x="582810" y="426709"/>
                    <a:pt x="575879" y="433274"/>
                    <a:pt x="562257" y="443181"/>
                  </a:cubicBezTo>
                  <a:cubicBezTo>
                    <a:pt x="555565" y="447955"/>
                    <a:pt x="547200" y="453923"/>
                    <a:pt x="537163" y="459890"/>
                  </a:cubicBezTo>
                  <a:cubicBezTo>
                    <a:pt x="527245" y="465978"/>
                    <a:pt x="515773" y="472542"/>
                    <a:pt x="502867" y="478868"/>
                  </a:cubicBezTo>
                  <a:cubicBezTo>
                    <a:pt x="489842" y="485314"/>
                    <a:pt x="475622" y="491878"/>
                    <a:pt x="460207" y="497727"/>
                  </a:cubicBezTo>
                  <a:cubicBezTo>
                    <a:pt x="444673" y="503575"/>
                    <a:pt x="428182" y="509185"/>
                    <a:pt x="410736" y="513959"/>
                  </a:cubicBezTo>
                  <a:cubicBezTo>
                    <a:pt x="393290" y="518733"/>
                    <a:pt x="374887" y="522672"/>
                    <a:pt x="356127" y="525776"/>
                  </a:cubicBezTo>
                  <a:cubicBezTo>
                    <a:pt x="337246" y="528759"/>
                    <a:pt x="318246" y="530908"/>
                    <a:pt x="298649" y="531743"/>
                  </a:cubicBezTo>
                  <a:cubicBezTo>
                    <a:pt x="279530" y="532698"/>
                    <a:pt x="260052" y="532698"/>
                    <a:pt x="241052" y="531743"/>
                  </a:cubicBezTo>
                  <a:cubicBezTo>
                    <a:pt x="222052" y="530669"/>
                    <a:pt x="203411" y="528640"/>
                    <a:pt x="185487" y="525656"/>
                  </a:cubicBezTo>
                  <a:cubicBezTo>
                    <a:pt x="167562" y="522672"/>
                    <a:pt x="150474" y="518614"/>
                    <a:pt x="134462" y="513840"/>
                  </a:cubicBezTo>
                  <a:cubicBezTo>
                    <a:pt x="118569" y="508946"/>
                    <a:pt x="103752" y="503575"/>
                    <a:pt x="90488" y="497488"/>
                  </a:cubicBezTo>
                  <a:cubicBezTo>
                    <a:pt x="77343" y="491520"/>
                    <a:pt x="65513" y="485194"/>
                    <a:pt x="55595" y="478868"/>
                  </a:cubicBezTo>
                  <a:cubicBezTo>
                    <a:pt x="45557" y="472662"/>
                    <a:pt x="37432" y="466574"/>
                    <a:pt x="30979" y="461084"/>
                  </a:cubicBezTo>
                  <a:cubicBezTo>
                    <a:pt x="17954" y="450342"/>
                    <a:pt x="12218" y="442584"/>
                    <a:pt x="12218" y="442584"/>
                  </a:cubicBezTo>
                  <a:cubicBezTo>
                    <a:pt x="12218" y="442584"/>
                    <a:pt x="19507" y="448790"/>
                    <a:pt x="33727" y="457145"/>
                  </a:cubicBezTo>
                  <a:cubicBezTo>
                    <a:pt x="40897" y="461323"/>
                    <a:pt x="49620" y="465978"/>
                    <a:pt x="60016" y="470752"/>
                  </a:cubicBezTo>
                  <a:cubicBezTo>
                    <a:pt x="70412" y="475407"/>
                    <a:pt x="82362" y="480301"/>
                    <a:pt x="95626" y="484717"/>
                  </a:cubicBezTo>
                  <a:cubicBezTo>
                    <a:pt x="108890" y="489014"/>
                    <a:pt x="123349" y="493191"/>
                    <a:pt x="139003" y="496652"/>
                  </a:cubicBezTo>
                  <a:cubicBezTo>
                    <a:pt x="154657" y="500114"/>
                    <a:pt x="171267" y="502978"/>
                    <a:pt x="188474" y="505127"/>
                  </a:cubicBezTo>
                  <a:cubicBezTo>
                    <a:pt x="205801" y="507275"/>
                    <a:pt x="223845" y="508707"/>
                    <a:pt x="242128" y="509424"/>
                  </a:cubicBezTo>
                  <a:cubicBezTo>
                    <a:pt x="260530" y="510140"/>
                    <a:pt x="278932" y="510020"/>
                    <a:pt x="297813" y="509304"/>
                  </a:cubicBezTo>
                  <a:cubicBezTo>
                    <a:pt x="316096" y="508469"/>
                    <a:pt x="334856" y="506917"/>
                    <a:pt x="353020" y="504411"/>
                  </a:cubicBezTo>
                  <a:cubicBezTo>
                    <a:pt x="371183" y="502024"/>
                    <a:pt x="388988" y="498920"/>
                    <a:pt x="406076" y="495101"/>
                  </a:cubicBezTo>
                  <a:cubicBezTo>
                    <a:pt x="423164" y="491401"/>
                    <a:pt x="439535" y="487104"/>
                    <a:pt x="454950" y="482330"/>
                  </a:cubicBezTo>
                  <a:cubicBezTo>
                    <a:pt x="470245" y="477555"/>
                    <a:pt x="484704" y="472781"/>
                    <a:pt x="497849" y="467649"/>
                  </a:cubicBezTo>
                  <a:cubicBezTo>
                    <a:pt x="510993" y="462516"/>
                    <a:pt x="522943" y="457503"/>
                    <a:pt x="533339" y="452729"/>
                  </a:cubicBezTo>
                  <a:cubicBezTo>
                    <a:pt x="543735" y="447835"/>
                    <a:pt x="552817" y="443419"/>
                    <a:pt x="560106" y="439600"/>
                  </a:cubicBezTo>
                  <a:cubicBezTo>
                    <a:pt x="574804" y="431842"/>
                    <a:pt x="582810" y="426709"/>
                    <a:pt x="582810" y="426709"/>
                  </a:cubicBezTo>
                  <a:close/>
                  <a:moveTo>
                    <a:pt x="282539" y="424083"/>
                  </a:moveTo>
                  <a:cubicBezTo>
                    <a:pt x="280029" y="425157"/>
                    <a:pt x="277281" y="425634"/>
                    <a:pt x="274532" y="426350"/>
                  </a:cubicBezTo>
                  <a:cubicBezTo>
                    <a:pt x="277878" y="426350"/>
                    <a:pt x="281224" y="426350"/>
                    <a:pt x="284570" y="426350"/>
                  </a:cubicBezTo>
                  <a:close/>
                  <a:moveTo>
                    <a:pt x="320539" y="390440"/>
                  </a:moveTo>
                  <a:cubicBezTo>
                    <a:pt x="312772" y="404398"/>
                    <a:pt x="300702" y="415851"/>
                    <a:pt x="285885" y="422651"/>
                  </a:cubicBezTo>
                  <a:lnTo>
                    <a:pt x="289231" y="426350"/>
                  </a:lnTo>
                  <a:cubicBezTo>
                    <a:pt x="304048" y="426111"/>
                    <a:pt x="318985" y="425753"/>
                    <a:pt x="334162" y="425037"/>
                  </a:cubicBezTo>
                  <a:cubicBezTo>
                    <a:pt x="348382" y="424322"/>
                    <a:pt x="362602" y="423367"/>
                    <a:pt x="376942" y="422174"/>
                  </a:cubicBezTo>
                  <a:cubicBezTo>
                    <a:pt x="358061" y="418476"/>
                    <a:pt x="338583" y="408574"/>
                    <a:pt x="320539" y="390440"/>
                  </a:cubicBezTo>
                  <a:close/>
                  <a:moveTo>
                    <a:pt x="343960" y="347490"/>
                  </a:moveTo>
                  <a:cubicBezTo>
                    <a:pt x="338224" y="348206"/>
                    <a:pt x="330338" y="349280"/>
                    <a:pt x="330338" y="349638"/>
                  </a:cubicBezTo>
                  <a:cubicBezTo>
                    <a:pt x="330577" y="352740"/>
                    <a:pt x="330338" y="355722"/>
                    <a:pt x="330099" y="358705"/>
                  </a:cubicBezTo>
                  <a:cubicBezTo>
                    <a:pt x="337149" y="359540"/>
                    <a:pt x="343721" y="359659"/>
                    <a:pt x="348740" y="358705"/>
                  </a:cubicBezTo>
                  <a:cubicBezTo>
                    <a:pt x="346828" y="355961"/>
                    <a:pt x="345155" y="352143"/>
                    <a:pt x="343960" y="347490"/>
                  </a:cubicBezTo>
                  <a:close/>
                  <a:moveTo>
                    <a:pt x="343602" y="319693"/>
                  </a:moveTo>
                  <a:lnTo>
                    <a:pt x="329023" y="334248"/>
                  </a:lnTo>
                  <a:lnTo>
                    <a:pt x="343124" y="342718"/>
                  </a:lnTo>
                  <a:cubicBezTo>
                    <a:pt x="342168" y="336037"/>
                    <a:pt x="342048" y="328283"/>
                    <a:pt x="343602" y="319693"/>
                  </a:cubicBezTo>
                  <a:close/>
                  <a:moveTo>
                    <a:pt x="458643" y="316915"/>
                  </a:moveTo>
                  <a:cubicBezTo>
                    <a:pt x="462097" y="316556"/>
                    <a:pt x="465195" y="319186"/>
                    <a:pt x="465433" y="322771"/>
                  </a:cubicBezTo>
                  <a:cubicBezTo>
                    <a:pt x="465671" y="326237"/>
                    <a:pt x="463170" y="329225"/>
                    <a:pt x="459596" y="329583"/>
                  </a:cubicBezTo>
                  <a:cubicBezTo>
                    <a:pt x="456141" y="329822"/>
                    <a:pt x="453044" y="327193"/>
                    <a:pt x="452806" y="323727"/>
                  </a:cubicBezTo>
                  <a:cubicBezTo>
                    <a:pt x="452687" y="322771"/>
                    <a:pt x="452925" y="321934"/>
                    <a:pt x="453163" y="321098"/>
                  </a:cubicBezTo>
                  <a:cubicBezTo>
                    <a:pt x="453878" y="321815"/>
                    <a:pt x="454831" y="322412"/>
                    <a:pt x="456022" y="322293"/>
                  </a:cubicBezTo>
                  <a:cubicBezTo>
                    <a:pt x="457928" y="322054"/>
                    <a:pt x="459358" y="320381"/>
                    <a:pt x="459238" y="318468"/>
                  </a:cubicBezTo>
                  <a:cubicBezTo>
                    <a:pt x="459119" y="317871"/>
                    <a:pt x="458881" y="317393"/>
                    <a:pt x="458643" y="316915"/>
                  </a:cubicBezTo>
                  <a:close/>
                  <a:moveTo>
                    <a:pt x="300317" y="316915"/>
                  </a:moveTo>
                  <a:cubicBezTo>
                    <a:pt x="303890" y="316556"/>
                    <a:pt x="306868" y="319186"/>
                    <a:pt x="307226" y="322651"/>
                  </a:cubicBezTo>
                  <a:cubicBezTo>
                    <a:pt x="307464" y="326237"/>
                    <a:pt x="304843" y="329225"/>
                    <a:pt x="301389" y="329583"/>
                  </a:cubicBezTo>
                  <a:cubicBezTo>
                    <a:pt x="297815" y="329822"/>
                    <a:pt x="294837" y="327193"/>
                    <a:pt x="294480" y="323727"/>
                  </a:cubicBezTo>
                  <a:cubicBezTo>
                    <a:pt x="294480" y="322771"/>
                    <a:pt x="294599" y="321934"/>
                    <a:pt x="294956" y="321098"/>
                  </a:cubicBezTo>
                  <a:cubicBezTo>
                    <a:pt x="295552" y="321815"/>
                    <a:pt x="296624" y="322412"/>
                    <a:pt x="297696" y="322293"/>
                  </a:cubicBezTo>
                  <a:cubicBezTo>
                    <a:pt x="299721" y="322054"/>
                    <a:pt x="301151" y="320381"/>
                    <a:pt x="300912" y="318468"/>
                  </a:cubicBezTo>
                  <a:cubicBezTo>
                    <a:pt x="300912" y="317871"/>
                    <a:pt x="300674" y="317273"/>
                    <a:pt x="300317" y="316915"/>
                  </a:cubicBezTo>
                  <a:close/>
                  <a:moveTo>
                    <a:pt x="457244" y="310626"/>
                  </a:moveTo>
                  <a:cubicBezTo>
                    <a:pt x="450313" y="311222"/>
                    <a:pt x="445055" y="317307"/>
                    <a:pt x="445653" y="324226"/>
                  </a:cubicBezTo>
                  <a:cubicBezTo>
                    <a:pt x="446131" y="331265"/>
                    <a:pt x="452225" y="336515"/>
                    <a:pt x="459275" y="335918"/>
                  </a:cubicBezTo>
                  <a:cubicBezTo>
                    <a:pt x="466326" y="335441"/>
                    <a:pt x="471464" y="329356"/>
                    <a:pt x="470986" y="322317"/>
                  </a:cubicBezTo>
                  <a:cubicBezTo>
                    <a:pt x="470389" y="315398"/>
                    <a:pt x="464294" y="310149"/>
                    <a:pt x="457244" y="310626"/>
                  </a:cubicBezTo>
                  <a:close/>
                  <a:moveTo>
                    <a:pt x="299029" y="310626"/>
                  </a:moveTo>
                  <a:cubicBezTo>
                    <a:pt x="291979" y="311222"/>
                    <a:pt x="286841" y="317307"/>
                    <a:pt x="287319" y="324226"/>
                  </a:cubicBezTo>
                  <a:cubicBezTo>
                    <a:pt x="287916" y="331265"/>
                    <a:pt x="294010" y="336515"/>
                    <a:pt x="301061" y="335918"/>
                  </a:cubicBezTo>
                  <a:cubicBezTo>
                    <a:pt x="307992" y="335441"/>
                    <a:pt x="313249" y="329356"/>
                    <a:pt x="312652" y="322317"/>
                  </a:cubicBezTo>
                  <a:cubicBezTo>
                    <a:pt x="312174" y="315398"/>
                    <a:pt x="305960" y="310149"/>
                    <a:pt x="299029" y="310626"/>
                  </a:cubicBezTo>
                  <a:close/>
                  <a:moveTo>
                    <a:pt x="37880" y="304278"/>
                  </a:moveTo>
                  <a:cubicBezTo>
                    <a:pt x="37880" y="304278"/>
                    <a:pt x="36446" y="306068"/>
                    <a:pt x="33937" y="309648"/>
                  </a:cubicBezTo>
                  <a:cubicBezTo>
                    <a:pt x="31546" y="313227"/>
                    <a:pt x="28200" y="318597"/>
                    <a:pt x="24495" y="325637"/>
                  </a:cubicBezTo>
                  <a:cubicBezTo>
                    <a:pt x="20790" y="332677"/>
                    <a:pt x="17086" y="341506"/>
                    <a:pt x="14815" y="351887"/>
                  </a:cubicBezTo>
                  <a:cubicBezTo>
                    <a:pt x="12664" y="362149"/>
                    <a:pt x="12544" y="374081"/>
                    <a:pt x="16847" y="385297"/>
                  </a:cubicBezTo>
                  <a:cubicBezTo>
                    <a:pt x="21149" y="396514"/>
                    <a:pt x="29873" y="406775"/>
                    <a:pt x="41705" y="415128"/>
                  </a:cubicBezTo>
                  <a:cubicBezTo>
                    <a:pt x="53417" y="423599"/>
                    <a:pt x="67758" y="430281"/>
                    <a:pt x="83294" y="436009"/>
                  </a:cubicBezTo>
                  <a:cubicBezTo>
                    <a:pt x="87119" y="437441"/>
                    <a:pt x="91182" y="438753"/>
                    <a:pt x="95126" y="439946"/>
                  </a:cubicBezTo>
                  <a:cubicBezTo>
                    <a:pt x="99189" y="441259"/>
                    <a:pt x="103014" y="442452"/>
                    <a:pt x="107436" y="443645"/>
                  </a:cubicBezTo>
                  <a:lnTo>
                    <a:pt x="110662" y="444481"/>
                  </a:lnTo>
                  <a:lnTo>
                    <a:pt x="113650" y="445316"/>
                  </a:lnTo>
                  <a:lnTo>
                    <a:pt x="119984" y="446867"/>
                  </a:lnTo>
                  <a:cubicBezTo>
                    <a:pt x="124287" y="447941"/>
                    <a:pt x="128589" y="449015"/>
                    <a:pt x="132891" y="449969"/>
                  </a:cubicBezTo>
                  <a:cubicBezTo>
                    <a:pt x="150101" y="453788"/>
                    <a:pt x="167908" y="457009"/>
                    <a:pt x="185715" y="459157"/>
                  </a:cubicBezTo>
                  <a:cubicBezTo>
                    <a:pt x="203641" y="461544"/>
                    <a:pt x="221688" y="463095"/>
                    <a:pt x="239495" y="464288"/>
                  </a:cubicBezTo>
                  <a:cubicBezTo>
                    <a:pt x="257302" y="465243"/>
                    <a:pt x="274870" y="465720"/>
                    <a:pt x="291840" y="465720"/>
                  </a:cubicBezTo>
                  <a:cubicBezTo>
                    <a:pt x="326020" y="465720"/>
                    <a:pt x="357929" y="463930"/>
                    <a:pt x="385417" y="461782"/>
                  </a:cubicBezTo>
                  <a:cubicBezTo>
                    <a:pt x="412785" y="459634"/>
                    <a:pt x="435731" y="456890"/>
                    <a:pt x="451745" y="454981"/>
                  </a:cubicBezTo>
                  <a:cubicBezTo>
                    <a:pt x="467760" y="452952"/>
                    <a:pt x="476962" y="451521"/>
                    <a:pt x="476962" y="451521"/>
                  </a:cubicBezTo>
                  <a:cubicBezTo>
                    <a:pt x="476962" y="451521"/>
                    <a:pt x="474811" y="452356"/>
                    <a:pt x="470748" y="454026"/>
                  </a:cubicBezTo>
                  <a:cubicBezTo>
                    <a:pt x="466684" y="455458"/>
                    <a:pt x="460708" y="457725"/>
                    <a:pt x="452940" y="460231"/>
                  </a:cubicBezTo>
                  <a:cubicBezTo>
                    <a:pt x="437404" y="465243"/>
                    <a:pt x="415055" y="471686"/>
                    <a:pt x="387568" y="477294"/>
                  </a:cubicBezTo>
                  <a:cubicBezTo>
                    <a:pt x="360200" y="482902"/>
                    <a:pt x="327693" y="487794"/>
                    <a:pt x="292677" y="489823"/>
                  </a:cubicBezTo>
                  <a:cubicBezTo>
                    <a:pt x="275109" y="490777"/>
                    <a:pt x="256824" y="491135"/>
                    <a:pt x="238300" y="490658"/>
                  </a:cubicBezTo>
                  <a:cubicBezTo>
                    <a:pt x="219775" y="490061"/>
                    <a:pt x="201012" y="488510"/>
                    <a:pt x="182249" y="486124"/>
                  </a:cubicBezTo>
                  <a:cubicBezTo>
                    <a:pt x="163486" y="483618"/>
                    <a:pt x="144842" y="480277"/>
                    <a:pt x="126796" y="475504"/>
                  </a:cubicBezTo>
                  <a:cubicBezTo>
                    <a:pt x="108750" y="470970"/>
                    <a:pt x="91063" y="465481"/>
                    <a:pt x="74331" y="458322"/>
                  </a:cubicBezTo>
                  <a:cubicBezTo>
                    <a:pt x="57839" y="451163"/>
                    <a:pt x="42063" y="442452"/>
                    <a:pt x="28917" y="431117"/>
                  </a:cubicBezTo>
                  <a:cubicBezTo>
                    <a:pt x="15891" y="419900"/>
                    <a:pt x="5613" y="405343"/>
                    <a:pt x="1908" y="389951"/>
                  </a:cubicBezTo>
                  <a:cubicBezTo>
                    <a:pt x="-2036" y="374439"/>
                    <a:pt x="713" y="360001"/>
                    <a:pt x="4896" y="349024"/>
                  </a:cubicBezTo>
                  <a:cubicBezTo>
                    <a:pt x="9078" y="337688"/>
                    <a:pt x="14934" y="329216"/>
                    <a:pt x="19954" y="322773"/>
                  </a:cubicBezTo>
                  <a:cubicBezTo>
                    <a:pt x="24973" y="316210"/>
                    <a:pt x="29634" y="311676"/>
                    <a:pt x="32861" y="308693"/>
                  </a:cubicBezTo>
                  <a:cubicBezTo>
                    <a:pt x="35968" y="305710"/>
                    <a:pt x="37880" y="304278"/>
                    <a:pt x="37880" y="304278"/>
                  </a:cubicBezTo>
                  <a:close/>
                  <a:moveTo>
                    <a:pt x="191840" y="300008"/>
                  </a:moveTo>
                  <a:cubicBezTo>
                    <a:pt x="190048" y="300485"/>
                    <a:pt x="188375" y="300843"/>
                    <a:pt x="186463" y="301201"/>
                  </a:cubicBezTo>
                  <a:cubicBezTo>
                    <a:pt x="176664" y="303706"/>
                    <a:pt x="166746" y="306689"/>
                    <a:pt x="157305" y="310029"/>
                  </a:cubicBezTo>
                  <a:cubicBezTo>
                    <a:pt x="147746" y="313489"/>
                    <a:pt x="138544" y="317426"/>
                    <a:pt x="130657" y="322317"/>
                  </a:cubicBezTo>
                  <a:cubicBezTo>
                    <a:pt x="128745" y="323511"/>
                    <a:pt x="126714" y="324704"/>
                    <a:pt x="125280" y="325897"/>
                  </a:cubicBezTo>
                  <a:cubicBezTo>
                    <a:pt x="124444" y="326612"/>
                    <a:pt x="123727" y="326970"/>
                    <a:pt x="122771" y="327686"/>
                  </a:cubicBezTo>
                  <a:lnTo>
                    <a:pt x="119903" y="330311"/>
                  </a:lnTo>
                  <a:lnTo>
                    <a:pt x="119186" y="330907"/>
                  </a:lnTo>
                  <a:lnTo>
                    <a:pt x="118947" y="331027"/>
                  </a:lnTo>
                  <a:lnTo>
                    <a:pt x="118827" y="331265"/>
                  </a:lnTo>
                  <a:lnTo>
                    <a:pt x="117752" y="332339"/>
                  </a:lnTo>
                  <a:cubicBezTo>
                    <a:pt x="117035" y="333174"/>
                    <a:pt x="116198" y="333890"/>
                    <a:pt x="115481" y="334844"/>
                  </a:cubicBezTo>
                  <a:cubicBezTo>
                    <a:pt x="114047" y="336395"/>
                    <a:pt x="112733" y="338065"/>
                    <a:pt x="111538" y="339736"/>
                  </a:cubicBezTo>
                  <a:cubicBezTo>
                    <a:pt x="106638" y="346417"/>
                    <a:pt x="103770" y="353813"/>
                    <a:pt x="102695" y="361330"/>
                  </a:cubicBezTo>
                  <a:cubicBezTo>
                    <a:pt x="101859" y="368846"/>
                    <a:pt x="102814" y="376242"/>
                    <a:pt x="104965" y="383043"/>
                  </a:cubicBezTo>
                  <a:cubicBezTo>
                    <a:pt x="107116" y="389843"/>
                    <a:pt x="110462" y="395808"/>
                    <a:pt x="113928" y="400700"/>
                  </a:cubicBezTo>
                  <a:cubicBezTo>
                    <a:pt x="117513" y="405591"/>
                    <a:pt x="121337" y="409409"/>
                    <a:pt x="124802" y="412033"/>
                  </a:cubicBezTo>
                  <a:cubicBezTo>
                    <a:pt x="128387" y="414777"/>
                    <a:pt x="131613" y="416328"/>
                    <a:pt x="133884" y="417044"/>
                  </a:cubicBezTo>
                  <a:cubicBezTo>
                    <a:pt x="134362" y="417283"/>
                    <a:pt x="134720" y="417402"/>
                    <a:pt x="135198" y="417521"/>
                  </a:cubicBezTo>
                  <a:cubicBezTo>
                    <a:pt x="137469" y="417760"/>
                    <a:pt x="139739" y="417999"/>
                    <a:pt x="142010" y="418356"/>
                  </a:cubicBezTo>
                  <a:cubicBezTo>
                    <a:pt x="150255" y="419192"/>
                    <a:pt x="185029" y="422293"/>
                    <a:pt x="205702" y="424322"/>
                  </a:cubicBezTo>
                  <a:cubicBezTo>
                    <a:pt x="214545" y="425157"/>
                    <a:pt x="222790" y="425515"/>
                    <a:pt x="231155" y="425873"/>
                  </a:cubicBezTo>
                  <a:cubicBezTo>
                    <a:pt x="228645" y="425037"/>
                    <a:pt x="226255" y="424202"/>
                    <a:pt x="223865" y="423129"/>
                  </a:cubicBezTo>
                  <a:cubicBezTo>
                    <a:pt x="192079" y="418953"/>
                    <a:pt x="158142" y="397001"/>
                    <a:pt x="131852" y="348922"/>
                  </a:cubicBezTo>
                  <a:cubicBezTo>
                    <a:pt x="145236" y="354887"/>
                    <a:pt x="175349" y="361568"/>
                    <a:pt x="190526" y="358586"/>
                  </a:cubicBezTo>
                  <a:cubicBezTo>
                    <a:pt x="183595" y="349161"/>
                    <a:pt x="180010" y="325419"/>
                    <a:pt x="191840" y="300008"/>
                  </a:cubicBezTo>
                  <a:close/>
                  <a:moveTo>
                    <a:pt x="130299" y="262785"/>
                  </a:moveTo>
                  <a:cubicBezTo>
                    <a:pt x="130299" y="262785"/>
                    <a:pt x="127311" y="264098"/>
                    <a:pt x="122293" y="266722"/>
                  </a:cubicBezTo>
                  <a:cubicBezTo>
                    <a:pt x="119783" y="268035"/>
                    <a:pt x="116915" y="269824"/>
                    <a:pt x="113450" y="271733"/>
                  </a:cubicBezTo>
                  <a:cubicBezTo>
                    <a:pt x="110104" y="273523"/>
                    <a:pt x="106519" y="276028"/>
                    <a:pt x="102575" y="278533"/>
                  </a:cubicBezTo>
                  <a:cubicBezTo>
                    <a:pt x="94808" y="283663"/>
                    <a:pt x="86204" y="290344"/>
                    <a:pt x="78557" y="298338"/>
                  </a:cubicBezTo>
                  <a:cubicBezTo>
                    <a:pt x="74733" y="302394"/>
                    <a:pt x="71148" y="306808"/>
                    <a:pt x="68160" y="311580"/>
                  </a:cubicBezTo>
                  <a:cubicBezTo>
                    <a:pt x="65053" y="316352"/>
                    <a:pt x="62424" y="321363"/>
                    <a:pt x="60512" y="326732"/>
                  </a:cubicBezTo>
                  <a:cubicBezTo>
                    <a:pt x="59915" y="328044"/>
                    <a:pt x="59556" y="329237"/>
                    <a:pt x="59198" y="330549"/>
                  </a:cubicBezTo>
                  <a:lnTo>
                    <a:pt x="58600" y="332458"/>
                  </a:lnTo>
                  <a:lnTo>
                    <a:pt x="58003" y="334844"/>
                  </a:lnTo>
                  <a:lnTo>
                    <a:pt x="57405" y="337111"/>
                  </a:lnTo>
                  <a:lnTo>
                    <a:pt x="57047" y="338901"/>
                  </a:lnTo>
                  <a:cubicBezTo>
                    <a:pt x="56808" y="340332"/>
                    <a:pt x="56569" y="341764"/>
                    <a:pt x="56330" y="343196"/>
                  </a:cubicBezTo>
                  <a:cubicBezTo>
                    <a:pt x="55493" y="348803"/>
                    <a:pt x="55135" y="354291"/>
                    <a:pt x="55374" y="359659"/>
                  </a:cubicBezTo>
                  <a:cubicBezTo>
                    <a:pt x="55732" y="370277"/>
                    <a:pt x="58720" y="379941"/>
                    <a:pt x="62544" y="388053"/>
                  </a:cubicBezTo>
                  <a:cubicBezTo>
                    <a:pt x="66487" y="395927"/>
                    <a:pt x="71267" y="402131"/>
                    <a:pt x="74852" y="406307"/>
                  </a:cubicBezTo>
                  <a:cubicBezTo>
                    <a:pt x="80588" y="408216"/>
                    <a:pt x="86921" y="409886"/>
                    <a:pt x="93733" y="411198"/>
                  </a:cubicBezTo>
                  <a:cubicBezTo>
                    <a:pt x="101859" y="413107"/>
                    <a:pt x="110940" y="414419"/>
                    <a:pt x="120500" y="415732"/>
                  </a:cubicBezTo>
                  <a:cubicBezTo>
                    <a:pt x="116318" y="413942"/>
                    <a:pt x="111657" y="411318"/>
                    <a:pt x="106997" y="407261"/>
                  </a:cubicBezTo>
                  <a:cubicBezTo>
                    <a:pt x="101500" y="402847"/>
                    <a:pt x="96242" y="396643"/>
                    <a:pt x="91940" y="388769"/>
                  </a:cubicBezTo>
                  <a:cubicBezTo>
                    <a:pt x="89670" y="384952"/>
                    <a:pt x="87877" y="380537"/>
                    <a:pt x="86563" y="375765"/>
                  </a:cubicBezTo>
                  <a:cubicBezTo>
                    <a:pt x="85248" y="370993"/>
                    <a:pt x="84412" y="365863"/>
                    <a:pt x="84412" y="360375"/>
                  </a:cubicBezTo>
                  <a:cubicBezTo>
                    <a:pt x="84292" y="349638"/>
                    <a:pt x="87519" y="337946"/>
                    <a:pt x="93852" y="328163"/>
                  </a:cubicBezTo>
                  <a:cubicBezTo>
                    <a:pt x="95286" y="325658"/>
                    <a:pt x="96959" y="323272"/>
                    <a:pt x="98752" y="321005"/>
                  </a:cubicBezTo>
                  <a:cubicBezTo>
                    <a:pt x="99588" y="319693"/>
                    <a:pt x="100664" y="318738"/>
                    <a:pt x="101620" y="317545"/>
                  </a:cubicBezTo>
                  <a:lnTo>
                    <a:pt x="103053" y="315994"/>
                  </a:lnTo>
                  <a:lnTo>
                    <a:pt x="103412" y="315517"/>
                  </a:lnTo>
                  <a:lnTo>
                    <a:pt x="104129" y="314801"/>
                  </a:lnTo>
                  <a:lnTo>
                    <a:pt x="104846" y="314205"/>
                  </a:lnTo>
                  <a:lnTo>
                    <a:pt x="107594" y="311461"/>
                  </a:lnTo>
                  <a:cubicBezTo>
                    <a:pt x="108550" y="310626"/>
                    <a:pt x="109984" y="309552"/>
                    <a:pt x="111179" y="308478"/>
                  </a:cubicBezTo>
                  <a:cubicBezTo>
                    <a:pt x="113808" y="306331"/>
                    <a:pt x="116198" y="304899"/>
                    <a:pt x="118708" y="303229"/>
                  </a:cubicBezTo>
                  <a:cubicBezTo>
                    <a:pt x="128626" y="296906"/>
                    <a:pt x="139142" y="292492"/>
                    <a:pt x="149777" y="288793"/>
                  </a:cubicBezTo>
                  <a:cubicBezTo>
                    <a:pt x="160293" y="285095"/>
                    <a:pt x="171048" y="282470"/>
                    <a:pt x="181683" y="280323"/>
                  </a:cubicBezTo>
                  <a:cubicBezTo>
                    <a:pt x="192318" y="278175"/>
                    <a:pt x="202714" y="276624"/>
                    <a:pt x="212872" y="275431"/>
                  </a:cubicBezTo>
                  <a:cubicBezTo>
                    <a:pt x="223029" y="274358"/>
                    <a:pt x="232828" y="273642"/>
                    <a:pt x="242029" y="273284"/>
                  </a:cubicBezTo>
                  <a:cubicBezTo>
                    <a:pt x="251350" y="272807"/>
                    <a:pt x="260193" y="272926"/>
                    <a:pt x="268318" y="273045"/>
                  </a:cubicBezTo>
                  <a:cubicBezTo>
                    <a:pt x="276325" y="273045"/>
                    <a:pt x="283734" y="273642"/>
                    <a:pt x="290306" y="274119"/>
                  </a:cubicBezTo>
                  <a:cubicBezTo>
                    <a:pt x="296878" y="274477"/>
                    <a:pt x="302614" y="275312"/>
                    <a:pt x="307275" y="275909"/>
                  </a:cubicBezTo>
                  <a:cubicBezTo>
                    <a:pt x="316715" y="277102"/>
                    <a:pt x="321973" y="278653"/>
                    <a:pt x="321973" y="278653"/>
                  </a:cubicBezTo>
                  <a:cubicBezTo>
                    <a:pt x="321973" y="278653"/>
                    <a:pt x="320658" y="278772"/>
                    <a:pt x="318149" y="279010"/>
                  </a:cubicBezTo>
                  <a:cubicBezTo>
                    <a:pt x="315639" y="279130"/>
                    <a:pt x="311935" y="279607"/>
                    <a:pt x="307275" y="280084"/>
                  </a:cubicBezTo>
                  <a:cubicBezTo>
                    <a:pt x="302614" y="280561"/>
                    <a:pt x="296998" y="281397"/>
                    <a:pt x="290664" y="282232"/>
                  </a:cubicBezTo>
                  <a:cubicBezTo>
                    <a:pt x="284212" y="283067"/>
                    <a:pt x="276922" y="284260"/>
                    <a:pt x="269035" y="285334"/>
                  </a:cubicBezTo>
                  <a:cubicBezTo>
                    <a:pt x="261268" y="286407"/>
                    <a:pt x="252784" y="287958"/>
                    <a:pt x="243821" y="289390"/>
                  </a:cubicBezTo>
                  <a:cubicBezTo>
                    <a:pt x="234859" y="290941"/>
                    <a:pt x="225538" y="292611"/>
                    <a:pt x="215859" y="294639"/>
                  </a:cubicBezTo>
                  <a:cubicBezTo>
                    <a:pt x="212513" y="295236"/>
                    <a:pt x="208928" y="296190"/>
                    <a:pt x="205463" y="296906"/>
                  </a:cubicBezTo>
                  <a:cubicBezTo>
                    <a:pt x="216576" y="319454"/>
                    <a:pt x="226733" y="331981"/>
                    <a:pt x="236532" y="332578"/>
                  </a:cubicBezTo>
                  <a:cubicBezTo>
                    <a:pt x="237488" y="309552"/>
                    <a:pt x="255532" y="290344"/>
                    <a:pt x="279073" y="288555"/>
                  </a:cubicBezTo>
                  <a:cubicBezTo>
                    <a:pt x="299746" y="286884"/>
                    <a:pt x="318149" y="299053"/>
                    <a:pt x="325558" y="317068"/>
                  </a:cubicBezTo>
                  <a:lnTo>
                    <a:pt x="344438" y="316233"/>
                  </a:lnTo>
                  <a:cubicBezTo>
                    <a:pt x="346709" y="306450"/>
                    <a:pt x="351011" y="295952"/>
                    <a:pt x="358420" y="285572"/>
                  </a:cubicBezTo>
                  <a:cubicBezTo>
                    <a:pt x="371564" y="315279"/>
                    <a:pt x="383395" y="331862"/>
                    <a:pt x="394747" y="332578"/>
                  </a:cubicBezTo>
                  <a:cubicBezTo>
                    <a:pt x="395703" y="309552"/>
                    <a:pt x="413747" y="290344"/>
                    <a:pt x="437407" y="288555"/>
                  </a:cubicBezTo>
                  <a:cubicBezTo>
                    <a:pt x="457961" y="287004"/>
                    <a:pt x="476483" y="299053"/>
                    <a:pt x="483892" y="317187"/>
                  </a:cubicBezTo>
                  <a:lnTo>
                    <a:pt x="505402" y="316114"/>
                  </a:lnTo>
                  <a:lnTo>
                    <a:pt x="487238" y="334248"/>
                  </a:lnTo>
                  <a:lnTo>
                    <a:pt x="508270" y="346775"/>
                  </a:lnTo>
                  <a:cubicBezTo>
                    <a:pt x="508270" y="346775"/>
                    <a:pt x="488552" y="349041"/>
                    <a:pt x="488552" y="349519"/>
                  </a:cubicBezTo>
                  <a:cubicBezTo>
                    <a:pt x="489747" y="373141"/>
                    <a:pt x="480068" y="394734"/>
                    <a:pt x="463697" y="409528"/>
                  </a:cubicBezTo>
                  <a:cubicBezTo>
                    <a:pt x="467521" y="408693"/>
                    <a:pt x="471464" y="408096"/>
                    <a:pt x="475169" y="407142"/>
                  </a:cubicBezTo>
                  <a:cubicBezTo>
                    <a:pt x="483295" y="405233"/>
                    <a:pt x="491301" y="402847"/>
                    <a:pt x="498949" y="400222"/>
                  </a:cubicBezTo>
                  <a:cubicBezTo>
                    <a:pt x="499785" y="399387"/>
                    <a:pt x="505999" y="397717"/>
                    <a:pt x="507553" y="397120"/>
                  </a:cubicBezTo>
                  <a:cubicBezTo>
                    <a:pt x="517829" y="393183"/>
                    <a:pt x="527509" y="388411"/>
                    <a:pt x="535634" y="382566"/>
                  </a:cubicBezTo>
                  <a:cubicBezTo>
                    <a:pt x="539578" y="379583"/>
                    <a:pt x="543282" y="376481"/>
                    <a:pt x="546150" y="373141"/>
                  </a:cubicBezTo>
                  <a:lnTo>
                    <a:pt x="547345" y="371828"/>
                  </a:lnTo>
                  <a:lnTo>
                    <a:pt x="548182" y="370755"/>
                  </a:lnTo>
                  <a:cubicBezTo>
                    <a:pt x="548421" y="370277"/>
                    <a:pt x="548660" y="370039"/>
                    <a:pt x="549018" y="369561"/>
                  </a:cubicBezTo>
                  <a:lnTo>
                    <a:pt x="550213" y="367772"/>
                  </a:lnTo>
                  <a:cubicBezTo>
                    <a:pt x="551289" y="366102"/>
                    <a:pt x="552125" y="364312"/>
                    <a:pt x="552723" y="362642"/>
                  </a:cubicBezTo>
                  <a:cubicBezTo>
                    <a:pt x="553918" y="359301"/>
                    <a:pt x="554037" y="355842"/>
                    <a:pt x="553320" y="352143"/>
                  </a:cubicBezTo>
                  <a:cubicBezTo>
                    <a:pt x="552603" y="348564"/>
                    <a:pt x="550811" y="344746"/>
                    <a:pt x="548421" y="341167"/>
                  </a:cubicBezTo>
                  <a:cubicBezTo>
                    <a:pt x="543521" y="334009"/>
                    <a:pt x="536471" y="327567"/>
                    <a:pt x="529182" y="321960"/>
                  </a:cubicBezTo>
                  <a:cubicBezTo>
                    <a:pt x="521773" y="316472"/>
                    <a:pt x="513886" y="311700"/>
                    <a:pt x="506119" y="307643"/>
                  </a:cubicBezTo>
                  <a:cubicBezTo>
                    <a:pt x="490464" y="299531"/>
                    <a:pt x="475169" y="293327"/>
                    <a:pt x="461307" y="289032"/>
                  </a:cubicBezTo>
                  <a:cubicBezTo>
                    <a:pt x="447326" y="284737"/>
                    <a:pt x="434898" y="281635"/>
                    <a:pt x="424502" y="280084"/>
                  </a:cubicBezTo>
                  <a:cubicBezTo>
                    <a:pt x="414105" y="278414"/>
                    <a:pt x="405741" y="277817"/>
                    <a:pt x="400124" y="277817"/>
                  </a:cubicBezTo>
                  <a:cubicBezTo>
                    <a:pt x="394388" y="277698"/>
                    <a:pt x="391401" y="277937"/>
                    <a:pt x="391401" y="277937"/>
                  </a:cubicBezTo>
                  <a:cubicBezTo>
                    <a:pt x="391401" y="277937"/>
                    <a:pt x="394269" y="277221"/>
                    <a:pt x="400005" y="276386"/>
                  </a:cubicBezTo>
                  <a:cubicBezTo>
                    <a:pt x="405621" y="275551"/>
                    <a:pt x="414105" y="274716"/>
                    <a:pt x="424980" y="275073"/>
                  </a:cubicBezTo>
                  <a:cubicBezTo>
                    <a:pt x="435734" y="275431"/>
                    <a:pt x="448879" y="276505"/>
                    <a:pt x="463697" y="279488"/>
                  </a:cubicBezTo>
                  <a:cubicBezTo>
                    <a:pt x="478395" y="282590"/>
                    <a:pt x="495125" y="286884"/>
                    <a:pt x="512452" y="294281"/>
                  </a:cubicBezTo>
                  <a:cubicBezTo>
                    <a:pt x="521175" y="297980"/>
                    <a:pt x="530018" y="302394"/>
                    <a:pt x="538861" y="307882"/>
                  </a:cubicBezTo>
                  <a:cubicBezTo>
                    <a:pt x="547704" y="313489"/>
                    <a:pt x="556666" y="320170"/>
                    <a:pt x="564075" y="329834"/>
                  </a:cubicBezTo>
                  <a:cubicBezTo>
                    <a:pt x="567899" y="334725"/>
                    <a:pt x="571125" y="340452"/>
                    <a:pt x="573157" y="347133"/>
                  </a:cubicBezTo>
                  <a:cubicBezTo>
                    <a:pt x="575069" y="353813"/>
                    <a:pt x="575188" y="361687"/>
                    <a:pt x="573157" y="368726"/>
                  </a:cubicBezTo>
                  <a:cubicBezTo>
                    <a:pt x="572201" y="372305"/>
                    <a:pt x="570886" y="375646"/>
                    <a:pt x="569094" y="378748"/>
                  </a:cubicBezTo>
                  <a:cubicBezTo>
                    <a:pt x="568138" y="380657"/>
                    <a:pt x="565389" y="384952"/>
                    <a:pt x="563597" y="387099"/>
                  </a:cubicBezTo>
                  <a:cubicBezTo>
                    <a:pt x="559414" y="392468"/>
                    <a:pt x="554754" y="397001"/>
                    <a:pt x="549616" y="400938"/>
                  </a:cubicBezTo>
                  <a:cubicBezTo>
                    <a:pt x="539458" y="408932"/>
                    <a:pt x="528345" y="414658"/>
                    <a:pt x="516873" y="419669"/>
                  </a:cubicBezTo>
                  <a:cubicBezTo>
                    <a:pt x="505402" y="424560"/>
                    <a:pt x="493691" y="428378"/>
                    <a:pt x="481741" y="431838"/>
                  </a:cubicBezTo>
                  <a:cubicBezTo>
                    <a:pt x="457841" y="438638"/>
                    <a:pt x="433344" y="442575"/>
                    <a:pt x="408728" y="445915"/>
                  </a:cubicBezTo>
                  <a:cubicBezTo>
                    <a:pt x="384231" y="449017"/>
                    <a:pt x="359615" y="451165"/>
                    <a:pt x="335357" y="452119"/>
                  </a:cubicBezTo>
                  <a:cubicBezTo>
                    <a:pt x="311218" y="453193"/>
                    <a:pt x="287319" y="453312"/>
                    <a:pt x="264256" y="452716"/>
                  </a:cubicBezTo>
                  <a:cubicBezTo>
                    <a:pt x="241193" y="452119"/>
                    <a:pt x="218966" y="450688"/>
                    <a:pt x="197456" y="447944"/>
                  </a:cubicBezTo>
                  <a:cubicBezTo>
                    <a:pt x="176544" y="444842"/>
                    <a:pt x="157066" y="441501"/>
                    <a:pt x="138903" y="437803"/>
                  </a:cubicBezTo>
                  <a:cubicBezTo>
                    <a:pt x="120859" y="434224"/>
                    <a:pt x="104248" y="429571"/>
                    <a:pt x="89789" y="424441"/>
                  </a:cubicBezTo>
                  <a:cubicBezTo>
                    <a:pt x="75569" y="419072"/>
                    <a:pt x="63380" y="412869"/>
                    <a:pt x="54538" y="405949"/>
                  </a:cubicBezTo>
                  <a:cubicBezTo>
                    <a:pt x="45695" y="399029"/>
                    <a:pt x="40556" y="391752"/>
                    <a:pt x="38047" y="386503"/>
                  </a:cubicBezTo>
                  <a:cubicBezTo>
                    <a:pt x="36732" y="383878"/>
                    <a:pt x="35896" y="381730"/>
                    <a:pt x="35537" y="380299"/>
                  </a:cubicBezTo>
                  <a:cubicBezTo>
                    <a:pt x="35179" y="378867"/>
                    <a:pt x="34940" y="378151"/>
                    <a:pt x="34940" y="378151"/>
                  </a:cubicBezTo>
                  <a:cubicBezTo>
                    <a:pt x="34940" y="378151"/>
                    <a:pt x="35298" y="378748"/>
                    <a:pt x="36135" y="380060"/>
                  </a:cubicBezTo>
                  <a:cubicBezTo>
                    <a:pt x="36852" y="381372"/>
                    <a:pt x="38047" y="383162"/>
                    <a:pt x="39839" y="385309"/>
                  </a:cubicBezTo>
                  <a:cubicBezTo>
                    <a:pt x="43424" y="389604"/>
                    <a:pt x="49399" y="395092"/>
                    <a:pt x="58481" y="399745"/>
                  </a:cubicBezTo>
                  <a:cubicBezTo>
                    <a:pt x="56808" y="398075"/>
                    <a:pt x="55016" y="396285"/>
                    <a:pt x="53223" y="394257"/>
                  </a:cubicBezTo>
                  <a:cubicBezTo>
                    <a:pt x="46412" y="386383"/>
                    <a:pt x="40556" y="374692"/>
                    <a:pt x="38644" y="361330"/>
                  </a:cubicBezTo>
                  <a:cubicBezTo>
                    <a:pt x="37688" y="354649"/>
                    <a:pt x="37688" y="347729"/>
                    <a:pt x="38525" y="340809"/>
                  </a:cubicBezTo>
                  <a:cubicBezTo>
                    <a:pt x="38764" y="339020"/>
                    <a:pt x="39003" y="337350"/>
                    <a:pt x="39242" y="335679"/>
                  </a:cubicBezTo>
                  <a:lnTo>
                    <a:pt x="39481" y="334367"/>
                  </a:lnTo>
                  <a:lnTo>
                    <a:pt x="39839" y="332816"/>
                  </a:lnTo>
                  <a:lnTo>
                    <a:pt x="40317" y="330430"/>
                  </a:lnTo>
                  <a:lnTo>
                    <a:pt x="40915" y="328044"/>
                  </a:lnTo>
                  <a:lnTo>
                    <a:pt x="41751" y="325419"/>
                  </a:lnTo>
                  <a:cubicBezTo>
                    <a:pt x="42349" y="323630"/>
                    <a:pt x="42946" y="321840"/>
                    <a:pt x="43663" y="320170"/>
                  </a:cubicBezTo>
                  <a:cubicBezTo>
                    <a:pt x="46292" y="313489"/>
                    <a:pt x="49877" y="307285"/>
                    <a:pt x="54060" y="301678"/>
                  </a:cubicBezTo>
                  <a:cubicBezTo>
                    <a:pt x="58242" y="296071"/>
                    <a:pt x="63022" y="291299"/>
                    <a:pt x="68041" y="287123"/>
                  </a:cubicBezTo>
                  <a:cubicBezTo>
                    <a:pt x="73060" y="282947"/>
                    <a:pt x="78198" y="279488"/>
                    <a:pt x="83336" y="276624"/>
                  </a:cubicBezTo>
                  <a:cubicBezTo>
                    <a:pt x="88355" y="273761"/>
                    <a:pt x="93494" y="271614"/>
                    <a:pt x="98035" y="269824"/>
                  </a:cubicBezTo>
                  <a:cubicBezTo>
                    <a:pt x="102695" y="267915"/>
                    <a:pt x="107116" y="266722"/>
                    <a:pt x="111060" y="265649"/>
                  </a:cubicBezTo>
                  <a:cubicBezTo>
                    <a:pt x="115003" y="264575"/>
                    <a:pt x="118469" y="264098"/>
                    <a:pt x="121217" y="263620"/>
                  </a:cubicBezTo>
                  <a:cubicBezTo>
                    <a:pt x="126953" y="262785"/>
                    <a:pt x="130299" y="262785"/>
                    <a:pt x="130299" y="262785"/>
                  </a:cubicBezTo>
                  <a:close/>
                  <a:moveTo>
                    <a:pt x="337836" y="235547"/>
                  </a:moveTo>
                  <a:cubicBezTo>
                    <a:pt x="347634" y="235547"/>
                    <a:pt x="357552" y="235547"/>
                    <a:pt x="367590" y="235547"/>
                  </a:cubicBezTo>
                  <a:cubicBezTo>
                    <a:pt x="377747" y="235667"/>
                    <a:pt x="388143" y="236144"/>
                    <a:pt x="398419" y="236860"/>
                  </a:cubicBezTo>
                  <a:cubicBezTo>
                    <a:pt x="419211" y="238172"/>
                    <a:pt x="440123" y="241155"/>
                    <a:pt x="460915" y="245450"/>
                  </a:cubicBezTo>
                  <a:cubicBezTo>
                    <a:pt x="481588" y="249745"/>
                    <a:pt x="502260" y="255352"/>
                    <a:pt x="521738" y="263346"/>
                  </a:cubicBezTo>
                  <a:cubicBezTo>
                    <a:pt x="541216" y="271220"/>
                    <a:pt x="559857" y="281123"/>
                    <a:pt x="575630" y="294485"/>
                  </a:cubicBezTo>
                  <a:cubicBezTo>
                    <a:pt x="583517" y="301047"/>
                    <a:pt x="590567" y="308683"/>
                    <a:pt x="596064" y="317512"/>
                  </a:cubicBezTo>
                  <a:cubicBezTo>
                    <a:pt x="601560" y="326102"/>
                    <a:pt x="605265" y="336005"/>
                    <a:pt x="606221" y="345907"/>
                  </a:cubicBezTo>
                  <a:cubicBezTo>
                    <a:pt x="607296" y="355810"/>
                    <a:pt x="605862" y="365593"/>
                    <a:pt x="602516" y="374183"/>
                  </a:cubicBezTo>
                  <a:cubicBezTo>
                    <a:pt x="599290" y="382773"/>
                    <a:pt x="594510" y="390171"/>
                    <a:pt x="589252" y="396494"/>
                  </a:cubicBezTo>
                  <a:cubicBezTo>
                    <a:pt x="578617" y="409021"/>
                    <a:pt x="566190" y="417373"/>
                    <a:pt x="555196" y="424054"/>
                  </a:cubicBezTo>
                  <a:cubicBezTo>
                    <a:pt x="544083" y="430497"/>
                    <a:pt x="533807" y="434911"/>
                    <a:pt x="525323" y="438252"/>
                  </a:cubicBezTo>
                  <a:cubicBezTo>
                    <a:pt x="516839" y="441592"/>
                    <a:pt x="509908" y="443740"/>
                    <a:pt x="505248" y="445052"/>
                  </a:cubicBezTo>
                  <a:cubicBezTo>
                    <a:pt x="500587" y="446484"/>
                    <a:pt x="497959" y="446961"/>
                    <a:pt x="497959" y="446961"/>
                  </a:cubicBezTo>
                  <a:cubicBezTo>
                    <a:pt x="497959" y="446961"/>
                    <a:pt x="500468" y="446007"/>
                    <a:pt x="504889" y="444098"/>
                  </a:cubicBezTo>
                  <a:cubicBezTo>
                    <a:pt x="509311" y="442308"/>
                    <a:pt x="515763" y="439206"/>
                    <a:pt x="523889" y="435150"/>
                  </a:cubicBezTo>
                  <a:cubicBezTo>
                    <a:pt x="531895" y="430974"/>
                    <a:pt x="541335" y="425486"/>
                    <a:pt x="551612" y="418327"/>
                  </a:cubicBezTo>
                  <a:cubicBezTo>
                    <a:pt x="561649" y="411169"/>
                    <a:pt x="572404" y="402101"/>
                    <a:pt x="581246" y="390290"/>
                  </a:cubicBezTo>
                  <a:cubicBezTo>
                    <a:pt x="589969" y="378598"/>
                    <a:pt x="595586" y="363207"/>
                    <a:pt x="593196" y="347458"/>
                  </a:cubicBezTo>
                  <a:cubicBezTo>
                    <a:pt x="591045" y="331948"/>
                    <a:pt x="580051" y="317512"/>
                    <a:pt x="565831" y="306297"/>
                  </a:cubicBezTo>
                  <a:cubicBezTo>
                    <a:pt x="551492" y="294843"/>
                    <a:pt x="534046" y="286015"/>
                    <a:pt x="515524" y="279095"/>
                  </a:cubicBezTo>
                  <a:cubicBezTo>
                    <a:pt x="496883" y="272175"/>
                    <a:pt x="477405" y="266687"/>
                    <a:pt x="457330" y="262750"/>
                  </a:cubicBezTo>
                  <a:cubicBezTo>
                    <a:pt x="437375" y="258812"/>
                    <a:pt x="417180" y="256426"/>
                    <a:pt x="397105" y="254756"/>
                  </a:cubicBezTo>
                  <a:cubicBezTo>
                    <a:pt x="387067" y="254040"/>
                    <a:pt x="377149" y="253563"/>
                    <a:pt x="367351" y="253324"/>
                  </a:cubicBezTo>
                  <a:cubicBezTo>
                    <a:pt x="357313" y="253086"/>
                    <a:pt x="347515" y="252966"/>
                    <a:pt x="337836" y="252847"/>
                  </a:cubicBezTo>
                  <a:cubicBezTo>
                    <a:pt x="318358" y="252489"/>
                    <a:pt x="299717" y="252370"/>
                    <a:pt x="282032" y="252728"/>
                  </a:cubicBezTo>
                  <a:cubicBezTo>
                    <a:pt x="264346" y="252966"/>
                    <a:pt x="247737" y="253682"/>
                    <a:pt x="232441" y="255114"/>
                  </a:cubicBezTo>
                  <a:cubicBezTo>
                    <a:pt x="217146" y="256426"/>
                    <a:pt x="203165" y="258693"/>
                    <a:pt x="190977" y="261079"/>
                  </a:cubicBezTo>
                  <a:cubicBezTo>
                    <a:pt x="178669" y="263704"/>
                    <a:pt x="168034" y="266448"/>
                    <a:pt x="159311" y="268834"/>
                  </a:cubicBezTo>
                  <a:cubicBezTo>
                    <a:pt x="141864" y="273845"/>
                    <a:pt x="131827" y="276709"/>
                    <a:pt x="131827" y="276709"/>
                  </a:cubicBezTo>
                  <a:cubicBezTo>
                    <a:pt x="131827" y="276709"/>
                    <a:pt x="134217" y="275635"/>
                    <a:pt x="138638" y="273487"/>
                  </a:cubicBezTo>
                  <a:cubicBezTo>
                    <a:pt x="142940" y="271459"/>
                    <a:pt x="149512" y="268357"/>
                    <a:pt x="157877" y="264778"/>
                  </a:cubicBezTo>
                  <a:cubicBezTo>
                    <a:pt x="166241" y="261198"/>
                    <a:pt x="176637" y="257261"/>
                    <a:pt x="188826" y="253205"/>
                  </a:cubicBezTo>
                  <a:cubicBezTo>
                    <a:pt x="201134" y="249268"/>
                    <a:pt x="215234" y="245927"/>
                    <a:pt x="230768" y="243183"/>
                  </a:cubicBezTo>
                  <a:cubicBezTo>
                    <a:pt x="246422" y="240558"/>
                    <a:pt x="263390" y="238769"/>
                    <a:pt x="281434" y="237456"/>
                  </a:cubicBezTo>
                  <a:cubicBezTo>
                    <a:pt x="299358" y="236502"/>
                    <a:pt x="318239" y="235786"/>
                    <a:pt x="337836" y="235547"/>
                  </a:cubicBezTo>
                  <a:close/>
                  <a:moveTo>
                    <a:pt x="583051" y="158931"/>
                  </a:moveTo>
                  <a:lnTo>
                    <a:pt x="536926" y="167407"/>
                  </a:lnTo>
                  <a:lnTo>
                    <a:pt x="536926" y="172779"/>
                  </a:lnTo>
                  <a:lnTo>
                    <a:pt x="583051" y="164423"/>
                  </a:lnTo>
                  <a:close/>
                  <a:moveTo>
                    <a:pt x="588548" y="146635"/>
                  </a:moveTo>
                  <a:lnTo>
                    <a:pt x="588667" y="157857"/>
                  </a:lnTo>
                  <a:lnTo>
                    <a:pt x="588428" y="157857"/>
                  </a:lnTo>
                  <a:lnTo>
                    <a:pt x="588428" y="223158"/>
                  </a:lnTo>
                  <a:lnTo>
                    <a:pt x="588189" y="223158"/>
                  </a:lnTo>
                  <a:cubicBezTo>
                    <a:pt x="586994" y="231276"/>
                    <a:pt x="580063" y="237364"/>
                    <a:pt x="571699" y="237364"/>
                  </a:cubicBezTo>
                  <a:cubicBezTo>
                    <a:pt x="562617" y="237364"/>
                    <a:pt x="555089" y="229962"/>
                    <a:pt x="555089" y="220770"/>
                  </a:cubicBezTo>
                  <a:cubicBezTo>
                    <a:pt x="555089" y="211697"/>
                    <a:pt x="562617" y="204176"/>
                    <a:pt x="571699" y="204176"/>
                  </a:cubicBezTo>
                  <a:cubicBezTo>
                    <a:pt x="576120" y="204176"/>
                    <a:pt x="580183" y="205848"/>
                    <a:pt x="583051" y="208713"/>
                  </a:cubicBezTo>
                  <a:lnTo>
                    <a:pt x="583051" y="167407"/>
                  </a:lnTo>
                  <a:lnTo>
                    <a:pt x="536926" y="175883"/>
                  </a:lnTo>
                  <a:lnTo>
                    <a:pt x="536926" y="233902"/>
                  </a:lnTo>
                  <a:lnTo>
                    <a:pt x="536806" y="233902"/>
                  </a:lnTo>
                  <a:cubicBezTo>
                    <a:pt x="535611" y="241900"/>
                    <a:pt x="528681" y="248108"/>
                    <a:pt x="520316" y="248108"/>
                  </a:cubicBezTo>
                  <a:cubicBezTo>
                    <a:pt x="511115" y="248108"/>
                    <a:pt x="503706" y="240707"/>
                    <a:pt x="503706" y="231514"/>
                  </a:cubicBezTo>
                  <a:cubicBezTo>
                    <a:pt x="503706" y="222322"/>
                    <a:pt x="511115" y="214921"/>
                    <a:pt x="520316" y="214921"/>
                  </a:cubicBezTo>
                  <a:cubicBezTo>
                    <a:pt x="524737" y="214921"/>
                    <a:pt x="528681" y="216592"/>
                    <a:pt x="531668" y="219457"/>
                  </a:cubicBezTo>
                  <a:lnTo>
                    <a:pt x="531668" y="163348"/>
                  </a:lnTo>
                  <a:lnTo>
                    <a:pt x="531668" y="157141"/>
                  </a:lnTo>
                  <a:close/>
                  <a:moveTo>
                    <a:pt x="447860" y="115607"/>
                  </a:moveTo>
                  <a:lnTo>
                    <a:pt x="407246" y="123129"/>
                  </a:lnTo>
                  <a:lnTo>
                    <a:pt x="407246" y="127786"/>
                  </a:lnTo>
                  <a:lnTo>
                    <a:pt x="447860" y="120383"/>
                  </a:lnTo>
                  <a:close/>
                  <a:moveTo>
                    <a:pt x="452638" y="104860"/>
                  </a:moveTo>
                  <a:lnTo>
                    <a:pt x="452758" y="114651"/>
                  </a:lnTo>
                  <a:lnTo>
                    <a:pt x="452519" y="114771"/>
                  </a:lnTo>
                  <a:lnTo>
                    <a:pt x="452519" y="172085"/>
                  </a:lnTo>
                  <a:lnTo>
                    <a:pt x="452280" y="172085"/>
                  </a:lnTo>
                  <a:cubicBezTo>
                    <a:pt x="451324" y="179249"/>
                    <a:pt x="445232" y="184622"/>
                    <a:pt x="437826" y="184622"/>
                  </a:cubicBezTo>
                  <a:cubicBezTo>
                    <a:pt x="429823" y="184622"/>
                    <a:pt x="423253" y="178055"/>
                    <a:pt x="423253" y="170055"/>
                  </a:cubicBezTo>
                  <a:cubicBezTo>
                    <a:pt x="423253" y="161935"/>
                    <a:pt x="429823" y="155368"/>
                    <a:pt x="437826" y="155368"/>
                  </a:cubicBezTo>
                  <a:cubicBezTo>
                    <a:pt x="441768" y="155368"/>
                    <a:pt x="445232" y="156921"/>
                    <a:pt x="447860" y="159428"/>
                  </a:cubicBezTo>
                  <a:lnTo>
                    <a:pt x="447860" y="123129"/>
                  </a:lnTo>
                  <a:lnTo>
                    <a:pt x="407246" y="130532"/>
                  </a:lnTo>
                  <a:lnTo>
                    <a:pt x="407246" y="181637"/>
                  </a:lnTo>
                  <a:lnTo>
                    <a:pt x="407127" y="181637"/>
                  </a:lnTo>
                  <a:cubicBezTo>
                    <a:pt x="406052" y="188682"/>
                    <a:pt x="399960" y="194055"/>
                    <a:pt x="392673" y="194055"/>
                  </a:cubicBezTo>
                  <a:cubicBezTo>
                    <a:pt x="384550" y="194055"/>
                    <a:pt x="378100" y="187607"/>
                    <a:pt x="378100" y="179488"/>
                  </a:cubicBezTo>
                  <a:cubicBezTo>
                    <a:pt x="378100" y="171488"/>
                    <a:pt x="384670" y="164921"/>
                    <a:pt x="392673" y="164921"/>
                  </a:cubicBezTo>
                  <a:cubicBezTo>
                    <a:pt x="396496" y="164921"/>
                    <a:pt x="400079" y="166473"/>
                    <a:pt x="402707" y="168861"/>
                  </a:cubicBezTo>
                  <a:lnTo>
                    <a:pt x="402707" y="119547"/>
                  </a:lnTo>
                  <a:lnTo>
                    <a:pt x="402588" y="114054"/>
                  </a:lnTo>
                  <a:close/>
                  <a:moveTo>
                    <a:pt x="531057" y="10741"/>
                  </a:moveTo>
                  <a:lnTo>
                    <a:pt x="490443" y="18259"/>
                  </a:lnTo>
                  <a:lnTo>
                    <a:pt x="490443" y="23033"/>
                  </a:lnTo>
                  <a:lnTo>
                    <a:pt x="531057" y="15634"/>
                  </a:lnTo>
                  <a:close/>
                  <a:moveTo>
                    <a:pt x="535835" y="0"/>
                  </a:moveTo>
                  <a:lnTo>
                    <a:pt x="535954" y="9905"/>
                  </a:lnTo>
                  <a:lnTo>
                    <a:pt x="535715" y="9905"/>
                  </a:lnTo>
                  <a:lnTo>
                    <a:pt x="535715" y="67307"/>
                  </a:lnTo>
                  <a:lnTo>
                    <a:pt x="535476" y="67307"/>
                  </a:lnTo>
                  <a:cubicBezTo>
                    <a:pt x="534521" y="74348"/>
                    <a:pt x="528429" y="79838"/>
                    <a:pt x="521142" y="79838"/>
                  </a:cubicBezTo>
                  <a:cubicBezTo>
                    <a:pt x="513019" y="79838"/>
                    <a:pt x="506449" y="73274"/>
                    <a:pt x="506449" y="65159"/>
                  </a:cubicBezTo>
                  <a:cubicBezTo>
                    <a:pt x="506449" y="57163"/>
                    <a:pt x="513019" y="50600"/>
                    <a:pt x="521142" y="50600"/>
                  </a:cubicBezTo>
                  <a:cubicBezTo>
                    <a:pt x="524964" y="50600"/>
                    <a:pt x="528429" y="52151"/>
                    <a:pt x="531057" y="54538"/>
                  </a:cubicBezTo>
                  <a:lnTo>
                    <a:pt x="531057" y="18259"/>
                  </a:lnTo>
                  <a:lnTo>
                    <a:pt x="490443" y="25777"/>
                  </a:lnTo>
                  <a:lnTo>
                    <a:pt x="490443" y="76735"/>
                  </a:lnTo>
                  <a:lnTo>
                    <a:pt x="490323" y="76735"/>
                  </a:lnTo>
                  <a:cubicBezTo>
                    <a:pt x="489248" y="83776"/>
                    <a:pt x="483156" y="89265"/>
                    <a:pt x="475869" y="89265"/>
                  </a:cubicBezTo>
                  <a:cubicBezTo>
                    <a:pt x="467747" y="89265"/>
                    <a:pt x="461296" y="82702"/>
                    <a:pt x="461296" y="74706"/>
                  </a:cubicBezTo>
                  <a:cubicBezTo>
                    <a:pt x="461296" y="66591"/>
                    <a:pt x="467747" y="60027"/>
                    <a:pt x="475869" y="60027"/>
                  </a:cubicBezTo>
                  <a:cubicBezTo>
                    <a:pt x="479692" y="60027"/>
                    <a:pt x="483156" y="61579"/>
                    <a:pt x="485784" y="63966"/>
                  </a:cubicBezTo>
                  <a:lnTo>
                    <a:pt x="485784" y="14679"/>
                  </a:lnTo>
                  <a:lnTo>
                    <a:pt x="485784" y="93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7323C88-EEAB-D729-5902-397D96AD9DD6}"/>
                </a:ext>
              </a:extLst>
            </p:cNvPr>
            <p:cNvSpPr txBox="1"/>
            <p:nvPr/>
          </p:nvSpPr>
          <p:spPr>
            <a:xfrm>
              <a:off x="8344033" y="4194266"/>
              <a:ext cx="3107758" cy="702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单击此处输入您的内容，单击此处输入您的内容，单击此处输入您的内容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F174629-7451-F454-E47C-F1E981FAE60F}"/>
                </a:ext>
              </a:extLst>
            </p:cNvPr>
            <p:cNvSpPr/>
            <p:nvPr/>
          </p:nvSpPr>
          <p:spPr>
            <a:xfrm>
              <a:off x="8194942" y="4221580"/>
              <a:ext cx="36000" cy="64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617215A-F419-4D4F-C201-0332618A0423}"/>
              </a:ext>
            </a:extLst>
          </p:cNvPr>
          <p:cNvGrpSpPr/>
          <p:nvPr/>
        </p:nvGrpSpPr>
        <p:grpSpPr>
          <a:xfrm>
            <a:off x="7084684" y="4053702"/>
            <a:ext cx="4025395" cy="702628"/>
            <a:chOff x="7447757" y="5435623"/>
            <a:chExt cx="4025395" cy="702628"/>
          </a:xfrm>
        </p:grpSpPr>
        <p:sp>
          <p:nvSpPr>
            <p:cNvPr id="10" name="bird-on-an-egg-in-a-nest_45369">
              <a:extLst>
                <a:ext uri="{FF2B5EF4-FFF2-40B4-BE49-F238E27FC236}">
                  <a16:creationId xmlns:a16="http://schemas.microsoft.com/office/drawing/2014/main" id="{07B1A35A-D015-F392-5672-495F1E2F8A5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447757" y="5527652"/>
              <a:ext cx="497210" cy="518571"/>
            </a:xfrm>
            <a:custGeom>
              <a:avLst/>
              <a:gdLst>
                <a:gd name="connsiteX0" fmla="*/ 559017 w 582075"/>
                <a:gd name="connsiteY0" fmla="*/ 505602 h 607081"/>
                <a:gd name="connsiteX1" fmla="*/ 539463 w 582075"/>
                <a:gd name="connsiteY1" fmla="*/ 521477 h 607081"/>
                <a:gd name="connsiteX2" fmla="*/ 515347 w 582075"/>
                <a:gd name="connsiteY2" fmla="*/ 537482 h 607081"/>
                <a:gd name="connsiteX3" fmla="*/ 482366 w 582075"/>
                <a:gd name="connsiteY3" fmla="*/ 555699 h 607081"/>
                <a:gd name="connsiteX4" fmla="*/ 441434 w 582075"/>
                <a:gd name="connsiteY4" fmla="*/ 573786 h 607081"/>
                <a:gd name="connsiteX5" fmla="*/ 393983 w 582075"/>
                <a:gd name="connsiteY5" fmla="*/ 589270 h 607081"/>
                <a:gd name="connsiteX6" fmla="*/ 341579 w 582075"/>
                <a:gd name="connsiteY6" fmla="*/ 600591 h 607081"/>
                <a:gd name="connsiteX7" fmla="*/ 286437 w 582075"/>
                <a:gd name="connsiteY7" fmla="*/ 606446 h 607081"/>
                <a:gd name="connsiteX8" fmla="*/ 231295 w 582075"/>
                <a:gd name="connsiteY8" fmla="*/ 606446 h 607081"/>
                <a:gd name="connsiteX9" fmla="*/ 177979 w 582075"/>
                <a:gd name="connsiteY9" fmla="*/ 600591 h 607081"/>
                <a:gd name="connsiteX10" fmla="*/ 128964 w 582075"/>
                <a:gd name="connsiteY10" fmla="*/ 589140 h 607081"/>
                <a:gd name="connsiteX11" fmla="*/ 86728 w 582075"/>
                <a:gd name="connsiteY11" fmla="*/ 573525 h 607081"/>
                <a:gd name="connsiteX12" fmla="*/ 53356 w 582075"/>
                <a:gd name="connsiteY12" fmla="*/ 555699 h 607081"/>
                <a:gd name="connsiteX13" fmla="*/ 29630 w 582075"/>
                <a:gd name="connsiteY13" fmla="*/ 538653 h 607081"/>
                <a:gd name="connsiteX14" fmla="*/ 11641 w 582075"/>
                <a:gd name="connsiteY14" fmla="*/ 520956 h 607081"/>
                <a:gd name="connsiteX15" fmla="*/ 32238 w 582075"/>
                <a:gd name="connsiteY15" fmla="*/ 534879 h 607081"/>
                <a:gd name="connsiteX16" fmla="*/ 57527 w 582075"/>
                <a:gd name="connsiteY16" fmla="*/ 547891 h 607081"/>
                <a:gd name="connsiteX17" fmla="*/ 91681 w 582075"/>
                <a:gd name="connsiteY17" fmla="*/ 561294 h 607081"/>
                <a:gd name="connsiteX18" fmla="*/ 133266 w 582075"/>
                <a:gd name="connsiteY18" fmla="*/ 572745 h 607081"/>
                <a:gd name="connsiteX19" fmla="*/ 180846 w 582075"/>
                <a:gd name="connsiteY19" fmla="*/ 580812 h 607081"/>
                <a:gd name="connsiteX20" fmla="*/ 232208 w 582075"/>
                <a:gd name="connsiteY20" fmla="*/ 584976 h 607081"/>
                <a:gd name="connsiteX21" fmla="*/ 285655 w 582075"/>
                <a:gd name="connsiteY21" fmla="*/ 584846 h 607081"/>
                <a:gd name="connsiteX22" fmla="*/ 338580 w 582075"/>
                <a:gd name="connsiteY22" fmla="*/ 580292 h 607081"/>
                <a:gd name="connsiteX23" fmla="*/ 389551 w 582075"/>
                <a:gd name="connsiteY23" fmla="*/ 571313 h 607081"/>
                <a:gd name="connsiteX24" fmla="*/ 436480 w 582075"/>
                <a:gd name="connsiteY24" fmla="*/ 559082 h 607081"/>
                <a:gd name="connsiteX25" fmla="*/ 477543 w 582075"/>
                <a:gd name="connsiteY25" fmla="*/ 544899 h 607081"/>
                <a:gd name="connsiteX26" fmla="*/ 511697 w 582075"/>
                <a:gd name="connsiteY26" fmla="*/ 530585 h 607081"/>
                <a:gd name="connsiteX27" fmla="*/ 537247 w 582075"/>
                <a:gd name="connsiteY27" fmla="*/ 517964 h 607081"/>
                <a:gd name="connsiteX28" fmla="*/ 559017 w 582075"/>
                <a:gd name="connsiteY28" fmla="*/ 505602 h 607081"/>
                <a:gd name="connsiteX29" fmla="*/ 180495 w 582075"/>
                <a:gd name="connsiteY29" fmla="*/ 416409 h 607081"/>
                <a:gd name="connsiteX30" fmla="*/ 147643 w 582075"/>
                <a:gd name="connsiteY30" fmla="*/ 429946 h 607081"/>
                <a:gd name="connsiteX31" fmla="*/ 128219 w 582075"/>
                <a:gd name="connsiteY31" fmla="*/ 458062 h 607081"/>
                <a:gd name="connsiteX32" fmla="*/ 131348 w 582075"/>
                <a:gd name="connsiteY32" fmla="*/ 473032 h 607081"/>
                <a:gd name="connsiteX33" fmla="*/ 140864 w 582075"/>
                <a:gd name="connsiteY33" fmla="*/ 484487 h 607081"/>
                <a:gd name="connsiteX34" fmla="*/ 163287 w 582075"/>
                <a:gd name="connsiteY34" fmla="*/ 496853 h 607081"/>
                <a:gd name="connsiteX35" fmla="*/ 179843 w 582075"/>
                <a:gd name="connsiteY35" fmla="*/ 501018 h 607081"/>
                <a:gd name="connsiteX36" fmla="*/ 185840 w 582075"/>
                <a:gd name="connsiteY36" fmla="*/ 502059 h 607081"/>
                <a:gd name="connsiteX37" fmla="*/ 183884 w 582075"/>
                <a:gd name="connsiteY37" fmla="*/ 502059 h 607081"/>
                <a:gd name="connsiteX38" fmla="*/ 192228 w 582075"/>
                <a:gd name="connsiteY38" fmla="*/ 502970 h 607081"/>
                <a:gd name="connsiteX39" fmla="*/ 208393 w 582075"/>
                <a:gd name="connsiteY39" fmla="*/ 503882 h 607081"/>
                <a:gd name="connsiteX40" fmla="*/ 179974 w 582075"/>
                <a:gd name="connsiteY40" fmla="*/ 426822 h 607081"/>
                <a:gd name="connsiteX41" fmla="*/ 180495 w 582075"/>
                <a:gd name="connsiteY41" fmla="*/ 416409 h 607081"/>
                <a:gd name="connsiteX42" fmla="*/ 420234 w 582075"/>
                <a:gd name="connsiteY42" fmla="*/ 412764 h 607081"/>
                <a:gd name="connsiteX43" fmla="*/ 421016 w 582075"/>
                <a:gd name="connsiteY43" fmla="*/ 426822 h 607081"/>
                <a:gd name="connsiteX44" fmla="*/ 397811 w 582075"/>
                <a:gd name="connsiteY44" fmla="*/ 497373 h 607081"/>
                <a:gd name="connsiteX45" fmla="*/ 455953 w 582075"/>
                <a:gd name="connsiteY45" fmla="*/ 486960 h 607081"/>
                <a:gd name="connsiteX46" fmla="*/ 478767 w 582075"/>
                <a:gd name="connsiteY46" fmla="*/ 480321 h 607081"/>
                <a:gd name="connsiteX47" fmla="*/ 488023 w 582075"/>
                <a:gd name="connsiteY47" fmla="*/ 467174 h 607081"/>
                <a:gd name="connsiteX48" fmla="*/ 491412 w 582075"/>
                <a:gd name="connsiteY48" fmla="*/ 456370 h 607081"/>
                <a:gd name="connsiteX49" fmla="*/ 489066 w 582075"/>
                <a:gd name="connsiteY49" fmla="*/ 444655 h 607081"/>
                <a:gd name="connsiteX50" fmla="*/ 464166 w 582075"/>
                <a:gd name="connsiteY50" fmla="*/ 426041 h 607081"/>
                <a:gd name="connsiteX51" fmla="*/ 426361 w 582075"/>
                <a:gd name="connsiteY51" fmla="*/ 414065 h 607081"/>
                <a:gd name="connsiteX52" fmla="*/ 420234 w 582075"/>
                <a:gd name="connsiteY52" fmla="*/ 412764 h 607081"/>
                <a:gd name="connsiteX53" fmla="*/ 36288 w 582075"/>
                <a:gd name="connsiteY53" fmla="*/ 388322 h 607081"/>
                <a:gd name="connsiteX54" fmla="*/ 32638 w 582075"/>
                <a:gd name="connsiteY54" fmla="*/ 393398 h 607081"/>
                <a:gd name="connsiteX55" fmla="*/ 23512 w 582075"/>
                <a:gd name="connsiteY55" fmla="*/ 408758 h 607081"/>
                <a:gd name="connsiteX56" fmla="*/ 14257 w 582075"/>
                <a:gd name="connsiteY56" fmla="*/ 433879 h 607081"/>
                <a:gd name="connsiteX57" fmla="*/ 16212 w 582075"/>
                <a:gd name="connsiteY57" fmla="*/ 466030 h 607081"/>
                <a:gd name="connsiteX58" fmla="*/ 40068 w 582075"/>
                <a:gd name="connsiteY58" fmla="*/ 494666 h 607081"/>
                <a:gd name="connsiteX59" fmla="*/ 79959 w 582075"/>
                <a:gd name="connsiteY59" fmla="*/ 514581 h 607081"/>
                <a:gd name="connsiteX60" fmla="*/ 91300 w 582075"/>
                <a:gd name="connsiteY60" fmla="*/ 518486 h 607081"/>
                <a:gd name="connsiteX61" fmla="*/ 103032 w 582075"/>
                <a:gd name="connsiteY61" fmla="*/ 522001 h 607081"/>
                <a:gd name="connsiteX62" fmla="*/ 106161 w 582075"/>
                <a:gd name="connsiteY62" fmla="*/ 522782 h 607081"/>
                <a:gd name="connsiteX63" fmla="*/ 109029 w 582075"/>
                <a:gd name="connsiteY63" fmla="*/ 523563 h 607081"/>
                <a:gd name="connsiteX64" fmla="*/ 115156 w 582075"/>
                <a:gd name="connsiteY64" fmla="*/ 525125 h 607081"/>
                <a:gd name="connsiteX65" fmla="*/ 127540 w 582075"/>
                <a:gd name="connsiteY65" fmla="*/ 527988 h 607081"/>
                <a:gd name="connsiteX66" fmla="*/ 178251 w 582075"/>
                <a:gd name="connsiteY66" fmla="*/ 536839 h 607081"/>
                <a:gd name="connsiteX67" fmla="*/ 229743 w 582075"/>
                <a:gd name="connsiteY67" fmla="*/ 541785 h 607081"/>
                <a:gd name="connsiteX68" fmla="*/ 280062 w 582075"/>
                <a:gd name="connsiteY68" fmla="*/ 543087 h 607081"/>
                <a:gd name="connsiteX69" fmla="*/ 369751 w 582075"/>
                <a:gd name="connsiteY69" fmla="*/ 539312 h 607081"/>
                <a:gd name="connsiteX70" fmla="*/ 433367 w 582075"/>
                <a:gd name="connsiteY70" fmla="*/ 532804 h 607081"/>
                <a:gd name="connsiteX71" fmla="*/ 457614 w 582075"/>
                <a:gd name="connsiteY71" fmla="*/ 529550 h 607081"/>
                <a:gd name="connsiteX72" fmla="*/ 451617 w 582075"/>
                <a:gd name="connsiteY72" fmla="*/ 531893 h 607081"/>
                <a:gd name="connsiteX73" fmla="*/ 434540 w 582075"/>
                <a:gd name="connsiteY73" fmla="*/ 537881 h 607081"/>
                <a:gd name="connsiteX74" fmla="*/ 371837 w 582075"/>
                <a:gd name="connsiteY74" fmla="*/ 554281 h 607081"/>
                <a:gd name="connsiteX75" fmla="*/ 280714 w 582075"/>
                <a:gd name="connsiteY75" fmla="*/ 566256 h 607081"/>
                <a:gd name="connsiteX76" fmla="*/ 228700 w 582075"/>
                <a:gd name="connsiteY76" fmla="*/ 567037 h 607081"/>
                <a:gd name="connsiteX77" fmla="*/ 174861 w 582075"/>
                <a:gd name="connsiteY77" fmla="*/ 562742 h 607081"/>
                <a:gd name="connsiteX78" fmla="*/ 121674 w 582075"/>
                <a:gd name="connsiteY78" fmla="*/ 552589 h 607081"/>
                <a:gd name="connsiteX79" fmla="*/ 71355 w 582075"/>
                <a:gd name="connsiteY79" fmla="*/ 536058 h 607081"/>
                <a:gd name="connsiteX80" fmla="*/ 27814 w 582075"/>
                <a:gd name="connsiteY80" fmla="*/ 509895 h 607081"/>
                <a:gd name="connsiteX81" fmla="*/ 1742 w 582075"/>
                <a:gd name="connsiteY81" fmla="*/ 470456 h 607081"/>
                <a:gd name="connsiteX82" fmla="*/ 4740 w 582075"/>
                <a:gd name="connsiteY82" fmla="*/ 431146 h 607081"/>
                <a:gd name="connsiteX83" fmla="*/ 19080 w 582075"/>
                <a:gd name="connsiteY83" fmla="*/ 406024 h 607081"/>
                <a:gd name="connsiteX84" fmla="*/ 31464 w 582075"/>
                <a:gd name="connsiteY84" fmla="*/ 392487 h 607081"/>
                <a:gd name="connsiteX85" fmla="*/ 36288 w 582075"/>
                <a:gd name="connsiteY85" fmla="*/ 388322 h 607081"/>
                <a:gd name="connsiteX86" fmla="*/ 185318 w 582075"/>
                <a:gd name="connsiteY86" fmla="*/ 383997 h 607081"/>
                <a:gd name="connsiteX87" fmla="*/ 178931 w 582075"/>
                <a:gd name="connsiteY87" fmla="*/ 385428 h 607081"/>
                <a:gd name="connsiteX88" fmla="*/ 150902 w 582075"/>
                <a:gd name="connsiteY88" fmla="*/ 393889 h 607081"/>
                <a:gd name="connsiteX89" fmla="*/ 125351 w 582075"/>
                <a:gd name="connsiteY89" fmla="*/ 405605 h 607081"/>
                <a:gd name="connsiteX90" fmla="*/ 120137 w 582075"/>
                <a:gd name="connsiteY90" fmla="*/ 408989 h 607081"/>
                <a:gd name="connsiteX91" fmla="*/ 117790 w 582075"/>
                <a:gd name="connsiteY91" fmla="*/ 410811 h 607081"/>
                <a:gd name="connsiteX92" fmla="*/ 114922 w 582075"/>
                <a:gd name="connsiteY92" fmla="*/ 413284 h 607081"/>
                <a:gd name="connsiteX93" fmla="*/ 114270 w 582075"/>
                <a:gd name="connsiteY93" fmla="*/ 413935 h 607081"/>
                <a:gd name="connsiteX94" fmla="*/ 114140 w 582075"/>
                <a:gd name="connsiteY94" fmla="*/ 413935 h 607081"/>
                <a:gd name="connsiteX95" fmla="*/ 114010 w 582075"/>
                <a:gd name="connsiteY95" fmla="*/ 414065 h 607081"/>
                <a:gd name="connsiteX96" fmla="*/ 112967 w 582075"/>
                <a:gd name="connsiteY96" fmla="*/ 415237 h 607081"/>
                <a:gd name="connsiteX97" fmla="*/ 110751 w 582075"/>
                <a:gd name="connsiteY97" fmla="*/ 417580 h 607081"/>
                <a:gd name="connsiteX98" fmla="*/ 106970 w 582075"/>
                <a:gd name="connsiteY98" fmla="*/ 422266 h 607081"/>
                <a:gd name="connsiteX99" fmla="*/ 98496 w 582075"/>
                <a:gd name="connsiteY99" fmla="*/ 442963 h 607081"/>
                <a:gd name="connsiteX100" fmla="*/ 100713 w 582075"/>
                <a:gd name="connsiteY100" fmla="*/ 463790 h 607081"/>
                <a:gd name="connsiteX101" fmla="*/ 109317 w 582075"/>
                <a:gd name="connsiteY101" fmla="*/ 480712 h 607081"/>
                <a:gd name="connsiteX102" fmla="*/ 119746 w 582075"/>
                <a:gd name="connsiteY102" fmla="*/ 491646 h 607081"/>
                <a:gd name="connsiteX103" fmla="*/ 128480 w 582075"/>
                <a:gd name="connsiteY103" fmla="*/ 496462 h 607081"/>
                <a:gd name="connsiteX104" fmla="*/ 129653 w 582075"/>
                <a:gd name="connsiteY104" fmla="*/ 496853 h 607081"/>
                <a:gd name="connsiteX105" fmla="*/ 136171 w 582075"/>
                <a:gd name="connsiteY105" fmla="*/ 497634 h 607081"/>
                <a:gd name="connsiteX106" fmla="*/ 161071 w 582075"/>
                <a:gd name="connsiteY106" fmla="*/ 500107 h 607081"/>
                <a:gd name="connsiteX107" fmla="*/ 136563 w 582075"/>
                <a:gd name="connsiteY107" fmla="*/ 490214 h 607081"/>
                <a:gd name="connsiteX108" fmla="*/ 123917 w 582075"/>
                <a:gd name="connsiteY108" fmla="*/ 477718 h 607081"/>
                <a:gd name="connsiteX109" fmla="*/ 117529 w 582075"/>
                <a:gd name="connsiteY109" fmla="*/ 457932 h 607081"/>
                <a:gd name="connsiteX110" fmla="*/ 123526 w 582075"/>
                <a:gd name="connsiteY110" fmla="*/ 436194 h 607081"/>
                <a:gd name="connsiteX111" fmla="*/ 139170 w 582075"/>
                <a:gd name="connsiteY111" fmla="*/ 418621 h 607081"/>
                <a:gd name="connsiteX112" fmla="*/ 182581 w 582075"/>
                <a:gd name="connsiteY112" fmla="*/ 398445 h 607081"/>
                <a:gd name="connsiteX113" fmla="*/ 185318 w 582075"/>
                <a:gd name="connsiteY113" fmla="*/ 383997 h 607081"/>
                <a:gd name="connsiteX114" fmla="*/ 410978 w 582075"/>
                <a:gd name="connsiteY114" fmla="*/ 365773 h 607081"/>
                <a:gd name="connsiteX115" fmla="*/ 417757 w 582075"/>
                <a:gd name="connsiteY115" fmla="*/ 394931 h 607081"/>
                <a:gd name="connsiteX116" fmla="*/ 419843 w 582075"/>
                <a:gd name="connsiteY116" fmla="*/ 395451 h 607081"/>
                <a:gd name="connsiteX117" fmla="*/ 430663 w 582075"/>
                <a:gd name="connsiteY117" fmla="*/ 398706 h 607081"/>
                <a:gd name="connsiteX118" fmla="*/ 469772 w 582075"/>
                <a:gd name="connsiteY118" fmla="*/ 415107 h 607081"/>
                <a:gd name="connsiteX119" fmla="*/ 496496 w 582075"/>
                <a:gd name="connsiteY119" fmla="*/ 441141 h 607081"/>
                <a:gd name="connsiteX120" fmla="*/ 497539 w 582075"/>
                <a:gd name="connsiteY120" fmla="*/ 457542 h 607081"/>
                <a:gd name="connsiteX121" fmla="*/ 491673 w 582075"/>
                <a:gd name="connsiteY121" fmla="*/ 469387 h 607081"/>
                <a:gd name="connsiteX122" fmla="*/ 482548 w 582075"/>
                <a:gd name="connsiteY122" fmla="*/ 479019 h 607081"/>
                <a:gd name="connsiteX123" fmla="*/ 486980 w 582075"/>
                <a:gd name="connsiteY123" fmla="*/ 477327 h 607081"/>
                <a:gd name="connsiteX124" fmla="*/ 513835 w 582075"/>
                <a:gd name="connsiteY124" fmla="*/ 463269 h 607081"/>
                <a:gd name="connsiteX125" fmla="*/ 524003 w 582075"/>
                <a:gd name="connsiteY125" fmla="*/ 454287 h 607081"/>
                <a:gd name="connsiteX126" fmla="*/ 525046 w 582075"/>
                <a:gd name="connsiteY126" fmla="*/ 453116 h 607081"/>
                <a:gd name="connsiteX127" fmla="*/ 525828 w 582075"/>
                <a:gd name="connsiteY127" fmla="*/ 452075 h 607081"/>
                <a:gd name="connsiteX128" fmla="*/ 526741 w 582075"/>
                <a:gd name="connsiteY128" fmla="*/ 450903 h 607081"/>
                <a:gd name="connsiteX129" fmla="*/ 527784 w 582075"/>
                <a:gd name="connsiteY129" fmla="*/ 449211 h 607081"/>
                <a:gd name="connsiteX130" fmla="*/ 530261 w 582075"/>
                <a:gd name="connsiteY130" fmla="*/ 444265 h 607081"/>
                <a:gd name="connsiteX131" fmla="*/ 530912 w 582075"/>
                <a:gd name="connsiteY131" fmla="*/ 434242 h 607081"/>
                <a:gd name="connsiteX132" fmla="*/ 526089 w 582075"/>
                <a:gd name="connsiteY132" fmla="*/ 423698 h 607081"/>
                <a:gd name="connsiteX133" fmla="*/ 507708 w 582075"/>
                <a:gd name="connsiteY133" fmla="*/ 405344 h 607081"/>
                <a:gd name="connsiteX134" fmla="*/ 485546 w 582075"/>
                <a:gd name="connsiteY134" fmla="*/ 391416 h 607081"/>
                <a:gd name="connsiteX135" fmla="*/ 442526 w 582075"/>
                <a:gd name="connsiteY135" fmla="*/ 373583 h 607081"/>
                <a:gd name="connsiteX136" fmla="*/ 410978 w 582075"/>
                <a:gd name="connsiteY136" fmla="*/ 365773 h 607081"/>
                <a:gd name="connsiteX137" fmla="*/ 300429 w 582075"/>
                <a:gd name="connsiteY137" fmla="*/ 249142 h 607081"/>
                <a:gd name="connsiteX138" fmla="*/ 199658 w 582075"/>
                <a:gd name="connsiteY138" fmla="*/ 426822 h 607081"/>
                <a:gd name="connsiteX139" fmla="*/ 237855 w 582075"/>
                <a:gd name="connsiteY139" fmla="*/ 505183 h 607081"/>
                <a:gd name="connsiteX140" fmla="*/ 254020 w 582075"/>
                <a:gd name="connsiteY140" fmla="*/ 505444 h 607081"/>
                <a:gd name="connsiteX141" fmla="*/ 320636 w 582075"/>
                <a:gd name="connsiteY141" fmla="*/ 504142 h 607081"/>
                <a:gd name="connsiteX142" fmla="*/ 368610 w 582075"/>
                <a:gd name="connsiteY142" fmla="*/ 500627 h 607081"/>
                <a:gd name="connsiteX143" fmla="*/ 401201 w 582075"/>
                <a:gd name="connsiteY143" fmla="*/ 426822 h 607081"/>
                <a:gd name="connsiteX144" fmla="*/ 300429 w 582075"/>
                <a:gd name="connsiteY144" fmla="*/ 249142 h 607081"/>
                <a:gd name="connsiteX145" fmla="*/ 311641 w 582075"/>
                <a:gd name="connsiteY145" fmla="*/ 219334 h 607081"/>
                <a:gd name="connsiteX146" fmla="*/ 289609 w 582075"/>
                <a:gd name="connsiteY146" fmla="*/ 223890 h 607081"/>
                <a:gd name="connsiteX147" fmla="*/ 284786 w 582075"/>
                <a:gd name="connsiteY147" fmla="*/ 232220 h 607081"/>
                <a:gd name="connsiteX148" fmla="*/ 300429 w 582075"/>
                <a:gd name="connsiteY148" fmla="*/ 229357 h 607081"/>
                <a:gd name="connsiteX149" fmla="*/ 311119 w 582075"/>
                <a:gd name="connsiteY149" fmla="*/ 230788 h 607081"/>
                <a:gd name="connsiteX150" fmla="*/ 321939 w 582075"/>
                <a:gd name="connsiteY150" fmla="*/ 234173 h 607081"/>
                <a:gd name="connsiteX151" fmla="*/ 324156 w 582075"/>
                <a:gd name="connsiteY151" fmla="*/ 235214 h 607081"/>
                <a:gd name="connsiteX152" fmla="*/ 351378 w 582075"/>
                <a:gd name="connsiteY152" fmla="*/ 59204 h 607081"/>
                <a:gd name="connsiteX153" fmla="*/ 361010 w 582075"/>
                <a:gd name="connsiteY153" fmla="*/ 68836 h 607081"/>
                <a:gd name="connsiteX154" fmla="*/ 351378 w 582075"/>
                <a:gd name="connsiteY154" fmla="*/ 78468 h 607081"/>
                <a:gd name="connsiteX155" fmla="*/ 341746 w 582075"/>
                <a:gd name="connsiteY155" fmla="*/ 68836 h 607081"/>
                <a:gd name="connsiteX156" fmla="*/ 342527 w 582075"/>
                <a:gd name="connsiteY156" fmla="*/ 64931 h 607081"/>
                <a:gd name="connsiteX157" fmla="*/ 346692 w 582075"/>
                <a:gd name="connsiteY157" fmla="*/ 67014 h 607081"/>
                <a:gd name="connsiteX158" fmla="*/ 352029 w 582075"/>
                <a:gd name="connsiteY158" fmla="*/ 61677 h 607081"/>
                <a:gd name="connsiteX159" fmla="*/ 351378 w 582075"/>
                <a:gd name="connsiteY159" fmla="*/ 59204 h 607081"/>
                <a:gd name="connsiteX160" fmla="*/ 350098 w 582075"/>
                <a:gd name="connsiteY160" fmla="*/ 49594 h 607081"/>
                <a:gd name="connsiteX161" fmla="*/ 330804 w 582075"/>
                <a:gd name="connsiteY161" fmla="*/ 68859 h 607081"/>
                <a:gd name="connsiteX162" fmla="*/ 350098 w 582075"/>
                <a:gd name="connsiteY162" fmla="*/ 88124 h 607081"/>
                <a:gd name="connsiteX163" fmla="*/ 369392 w 582075"/>
                <a:gd name="connsiteY163" fmla="*/ 68859 h 607081"/>
                <a:gd name="connsiteX164" fmla="*/ 350098 w 582075"/>
                <a:gd name="connsiteY164" fmla="*/ 49594 h 607081"/>
                <a:gd name="connsiteX165" fmla="*/ 203439 w 582075"/>
                <a:gd name="connsiteY165" fmla="*/ 0 h 607081"/>
                <a:gd name="connsiteX166" fmla="*/ 252847 w 582075"/>
                <a:gd name="connsiteY166" fmla="*/ 75367 h 607081"/>
                <a:gd name="connsiteX167" fmla="*/ 322591 w 582075"/>
                <a:gd name="connsiteY167" fmla="*/ 13668 h 607081"/>
                <a:gd name="connsiteX168" fmla="*/ 389598 w 582075"/>
                <a:gd name="connsiteY168" fmla="*/ 62481 h 607081"/>
                <a:gd name="connsiteX169" fmla="*/ 422320 w 582075"/>
                <a:gd name="connsiteY169" fmla="*/ 63522 h 607081"/>
                <a:gd name="connsiteX170" fmla="*/ 392597 w 582075"/>
                <a:gd name="connsiteY170" fmla="*/ 88775 h 607081"/>
                <a:gd name="connsiteX171" fmla="*/ 422971 w 582075"/>
                <a:gd name="connsiteY171" fmla="*/ 110253 h 607081"/>
                <a:gd name="connsiteX172" fmla="*/ 392857 w 582075"/>
                <a:gd name="connsiteY172" fmla="*/ 112205 h 607081"/>
                <a:gd name="connsiteX173" fmla="*/ 316986 w 582075"/>
                <a:gd name="connsiteY173" fmla="*/ 217381 h 607081"/>
                <a:gd name="connsiteX174" fmla="*/ 336279 w 582075"/>
                <a:gd name="connsiteY174" fmla="*/ 242113 h 607081"/>
                <a:gd name="connsiteX175" fmla="*/ 343450 w 582075"/>
                <a:gd name="connsiteY175" fmla="*/ 247320 h 607081"/>
                <a:gd name="connsiteX176" fmla="*/ 357790 w 582075"/>
                <a:gd name="connsiteY176" fmla="*/ 253698 h 607081"/>
                <a:gd name="connsiteX177" fmla="*/ 355573 w 582075"/>
                <a:gd name="connsiteY177" fmla="*/ 258645 h 607081"/>
                <a:gd name="connsiteX178" fmla="*/ 355182 w 582075"/>
                <a:gd name="connsiteY178" fmla="*/ 258384 h 607081"/>
                <a:gd name="connsiteX179" fmla="*/ 396508 w 582075"/>
                <a:gd name="connsiteY179" fmla="*/ 325161 h 607081"/>
                <a:gd name="connsiteX180" fmla="*/ 442265 w 582075"/>
                <a:gd name="connsiteY180" fmla="*/ 331799 h 607081"/>
                <a:gd name="connsiteX181" fmla="*/ 500538 w 582075"/>
                <a:gd name="connsiteY181" fmla="*/ 348981 h 607081"/>
                <a:gd name="connsiteX182" fmla="*/ 552292 w 582075"/>
                <a:gd name="connsiteY182" fmla="*/ 378790 h 607081"/>
                <a:gd name="connsiteX183" fmla="*/ 571847 w 582075"/>
                <a:gd name="connsiteY183" fmla="*/ 400919 h 607081"/>
                <a:gd name="connsiteX184" fmla="*/ 581754 w 582075"/>
                <a:gd name="connsiteY184" fmla="*/ 428254 h 607081"/>
                <a:gd name="connsiteX185" fmla="*/ 578104 w 582075"/>
                <a:gd name="connsiteY185" fmla="*/ 455329 h 607081"/>
                <a:gd name="connsiteX186" fmla="*/ 565328 w 582075"/>
                <a:gd name="connsiteY186" fmla="*/ 476676 h 607081"/>
                <a:gd name="connsiteX187" fmla="*/ 532737 w 582075"/>
                <a:gd name="connsiteY187" fmla="*/ 503101 h 607081"/>
                <a:gd name="connsiteX188" fmla="*/ 504057 w 582075"/>
                <a:gd name="connsiteY188" fmla="*/ 516898 h 607081"/>
                <a:gd name="connsiteX189" fmla="*/ 484764 w 582075"/>
                <a:gd name="connsiteY189" fmla="*/ 523407 h 607081"/>
                <a:gd name="connsiteX190" fmla="*/ 477854 w 582075"/>
                <a:gd name="connsiteY190" fmla="*/ 525229 h 607081"/>
                <a:gd name="connsiteX191" fmla="*/ 484503 w 582075"/>
                <a:gd name="connsiteY191" fmla="*/ 522496 h 607081"/>
                <a:gd name="connsiteX192" fmla="*/ 502623 w 582075"/>
                <a:gd name="connsiteY192" fmla="*/ 513905 h 607081"/>
                <a:gd name="connsiteX193" fmla="*/ 529218 w 582075"/>
                <a:gd name="connsiteY193" fmla="*/ 497764 h 607081"/>
                <a:gd name="connsiteX194" fmla="*/ 557637 w 582075"/>
                <a:gd name="connsiteY194" fmla="*/ 470819 h 607081"/>
                <a:gd name="connsiteX195" fmla="*/ 569109 w 582075"/>
                <a:gd name="connsiteY195" fmla="*/ 429816 h 607081"/>
                <a:gd name="connsiteX196" fmla="*/ 542906 w 582075"/>
                <a:gd name="connsiteY196" fmla="*/ 390245 h 607081"/>
                <a:gd name="connsiteX197" fmla="*/ 494541 w 582075"/>
                <a:gd name="connsiteY197" fmla="*/ 364081 h 607081"/>
                <a:gd name="connsiteX198" fmla="*/ 438876 w 582075"/>
                <a:gd name="connsiteY198" fmla="*/ 348461 h 607081"/>
                <a:gd name="connsiteX199" fmla="*/ 403678 w 582075"/>
                <a:gd name="connsiteY199" fmla="*/ 343254 h 607081"/>
                <a:gd name="connsiteX200" fmla="*/ 409414 w 582075"/>
                <a:gd name="connsiteY200" fmla="*/ 360306 h 607081"/>
                <a:gd name="connsiteX201" fmla="*/ 444872 w 582075"/>
                <a:gd name="connsiteY201" fmla="*/ 364471 h 607081"/>
                <a:gd name="connsiteX202" fmla="*/ 491673 w 582075"/>
                <a:gd name="connsiteY202" fmla="*/ 378660 h 607081"/>
                <a:gd name="connsiteX203" fmla="*/ 516963 w 582075"/>
                <a:gd name="connsiteY203" fmla="*/ 391677 h 607081"/>
                <a:gd name="connsiteX204" fmla="*/ 541211 w 582075"/>
                <a:gd name="connsiteY204" fmla="*/ 412764 h 607081"/>
                <a:gd name="connsiteX205" fmla="*/ 549815 w 582075"/>
                <a:gd name="connsiteY205" fmla="*/ 429425 h 607081"/>
                <a:gd name="connsiteX206" fmla="*/ 549945 w 582075"/>
                <a:gd name="connsiteY206" fmla="*/ 450122 h 607081"/>
                <a:gd name="connsiteX207" fmla="*/ 546035 w 582075"/>
                <a:gd name="connsiteY207" fmla="*/ 459624 h 607081"/>
                <a:gd name="connsiteX208" fmla="*/ 540690 w 582075"/>
                <a:gd name="connsiteY208" fmla="*/ 467695 h 607081"/>
                <a:gd name="connsiteX209" fmla="*/ 527262 w 582075"/>
                <a:gd name="connsiteY209" fmla="*/ 480972 h 607081"/>
                <a:gd name="connsiteX210" fmla="*/ 495845 w 582075"/>
                <a:gd name="connsiteY210" fmla="*/ 498935 h 607081"/>
                <a:gd name="connsiteX211" fmla="*/ 462211 w 582075"/>
                <a:gd name="connsiteY211" fmla="*/ 510520 h 607081"/>
                <a:gd name="connsiteX212" fmla="*/ 392206 w 582075"/>
                <a:gd name="connsiteY212" fmla="*/ 524058 h 607081"/>
                <a:gd name="connsiteX213" fmla="*/ 321809 w 582075"/>
                <a:gd name="connsiteY213" fmla="*/ 530045 h 607081"/>
                <a:gd name="connsiteX214" fmla="*/ 253499 w 582075"/>
                <a:gd name="connsiteY214" fmla="*/ 530696 h 607081"/>
                <a:gd name="connsiteX215" fmla="*/ 189360 w 582075"/>
                <a:gd name="connsiteY215" fmla="*/ 526010 h 607081"/>
                <a:gd name="connsiteX216" fmla="*/ 133303 w 582075"/>
                <a:gd name="connsiteY216" fmla="*/ 516378 h 607081"/>
                <a:gd name="connsiteX217" fmla="*/ 86242 w 582075"/>
                <a:gd name="connsiteY217" fmla="*/ 503491 h 607081"/>
                <a:gd name="connsiteX218" fmla="*/ 52348 w 582075"/>
                <a:gd name="connsiteY218" fmla="*/ 485788 h 607081"/>
                <a:gd name="connsiteX219" fmla="*/ 36443 w 582075"/>
                <a:gd name="connsiteY219" fmla="*/ 467044 h 607081"/>
                <a:gd name="connsiteX220" fmla="*/ 34097 w 582075"/>
                <a:gd name="connsiteY220" fmla="*/ 461186 h 607081"/>
                <a:gd name="connsiteX221" fmla="*/ 33445 w 582075"/>
                <a:gd name="connsiteY221" fmla="*/ 459104 h 607081"/>
                <a:gd name="connsiteX222" fmla="*/ 34618 w 582075"/>
                <a:gd name="connsiteY222" fmla="*/ 460926 h 607081"/>
                <a:gd name="connsiteX223" fmla="*/ 38138 w 582075"/>
                <a:gd name="connsiteY223" fmla="*/ 466003 h 607081"/>
                <a:gd name="connsiteX224" fmla="*/ 56128 w 582075"/>
                <a:gd name="connsiteY224" fmla="*/ 479801 h 607081"/>
                <a:gd name="connsiteX225" fmla="*/ 51174 w 582075"/>
                <a:gd name="connsiteY225" fmla="*/ 474464 h 607081"/>
                <a:gd name="connsiteX226" fmla="*/ 37095 w 582075"/>
                <a:gd name="connsiteY226" fmla="*/ 442963 h 607081"/>
                <a:gd name="connsiteX227" fmla="*/ 36965 w 582075"/>
                <a:gd name="connsiteY227" fmla="*/ 423307 h 607081"/>
                <a:gd name="connsiteX228" fmla="*/ 37617 w 582075"/>
                <a:gd name="connsiteY228" fmla="*/ 418361 h 607081"/>
                <a:gd name="connsiteX229" fmla="*/ 37877 w 582075"/>
                <a:gd name="connsiteY229" fmla="*/ 417059 h 607081"/>
                <a:gd name="connsiteX230" fmla="*/ 38268 w 582075"/>
                <a:gd name="connsiteY230" fmla="*/ 415627 h 607081"/>
                <a:gd name="connsiteX231" fmla="*/ 38659 w 582075"/>
                <a:gd name="connsiteY231" fmla="*/ 413284 h 607081"/>
                <a:gd name="connsiteX232" fmla="*/ 39311 w 582075"/>
                <a:gd name="connsiteY232" fmla="*/ 411072 h 607081"/>
                <a:gd name="connsiteX233" fmla="*/ 40093 w 582075"/>
                <a:gd name="connsiteY233" fmla="*/ 408598 h 607081"/>
                <a:gd name="connsiteX234" fmla="*/ 41788 w 582075"/>
                <a:gd name="connsiteY234" fmla="*/ 403522 h 607081"/>
                <a:gd name="connsiteX235" fmla="*/ 51826 w 582075"/>
                <a:gd name="connsiteY235" fmla="*/ 385689 h 607081"/>
                <a:gd name="connsiteX236" fmla="*/ 65254 w 582075"/>
                <a:gd name="connsiteY236" fmla="*/ 371761 h 607081"/>
                <a:gd name="connsiteX237" fmla="*/ 79854 w 582075"/>
                <a:gd name="connsiteY237" fmla="*/ 361738 h 607081"/>
                <a:gd name="connsiteX238" fmla="*/ 94064 w 582075"/>
                <a:gd name="connsiteY238" fmla="*/ 355099 h 607081"/>
                <a:gd name="connsiteX239" fmla="*/ 106449 w 582075"/>
                <a:gd name="connsiteY239" fmla="*/ 351194 h 607081"/>
                <a:gd name="connsiteX240" fmla="*/ 116356 w 582075"/>
                <a:gd name="connsiteY240" fmla="*/ 349242 h 607081"/>
                <a:gd name="connsiteX241" fmla="*/ 124960 w 582075"/>
                <a:gd name="connsiteY241" fmla="*/ 348330 h 607081"/>
                <a:gd name="connsiteX242" fmla="*/ 117269 w 582075"/>
                <a:gd name="connsiteY242" fmla="*/ 352236 h 607081"/>
                <a:gd name="connsiteX243" fmla="*/ 108925 w 582075"/>
                <a:gd name="connsiteY243" fmla="*/ 356922 h 607081"/>
                <a:gd name="connsiteX244" fmla="*/ 98366 w 582075"/>
                <a:gd name="connsiteY244" fmla="*/ 363430 h 607081"/>
                <a:gd name="connsiteX245" fmla="*/ 75422 w 582075"/>
                <a:gd name="connsiteY245" fmla="*/ 382565 h 607081"/>
                <a:gd name="connsiteX246" fmla="*/ 65384 w 582075"/>
                <a:gd name="connsiteY246" fmla="*/ 395191 h 607081"/>
                <a:gd name="connsiteX247" fmla="*/ 57953 w 582075"/>
                <a:gd name="connsiteY247" fmla="*/ 409770 h 607081"/>
                <a:gd name="connsiteX248" fmla="*/ 56780 w 582075"/>
                <a:gd name="connsiteY248" fmla="*/ 413415 h 607081"/>
                <a:gd name="connsiteX249" fmla="*/ 56259 w 582075"/>
                <a:gd name="connsiteY249" fmla="*/ 415237 h 607081"/>
                <a:gd name="connsiteX250" fmla="*/ 55607 w 582075"/>
                <a:gd name="connsiteY250" fmla="*/ 417450 h 607081"/>
                <a:gd name="connsiteX251" fmla="*/ 55085 w 582075"/>
                <a:gd name="connsiteY251" fmla="*/ 419663 h 607081"/>
                <a:gd name="connsiteX252" fmla="*/ 54694 w 582075"/>
                <a:gd name="connsiteY252" fmla="*/ 421485 h 607081"/>
                <a:gd name="connsiteX253" fmla="*/ 54042 w 582075"/>
                <a:gd name="connsiteY253" fmla="*/ 425520 h 607081"/>
                <a:gd name="connsiteX254" fmla="*/ 53130 w 582075"/>
                <a:gd name="connsiteY254" fmla="*/ 441271 h 607081"/>
                <a:gd name="connsiteX255" fmla="*/ 60039 w 582075"/>
                <a:gd name="connsiteY255" fmla="*/ 468606 h 607081"/>
                <a:gd name="connsiteX256" fmla="*/ 71902 w 582075"/>
                <a:gd name="connsiteY256" fmla="*/ 486179 h 607081"/>
                <a:gd name="connsiteX257" fmla="*/ 89892 w 582075"/>
                <a:gd name="connsiteY257" fmla="*/ 490865 h 607081"/>
                <a:gd name="connsiteX258" fmla="*/ 115574 w 582075"/>
                <a:gd name="connsiteY258" fmla="*/ 495160 h 607081"/>
                <a:gd name="connsiteX259" fmla="*/ 102668 w 582075"/>
                <a:gd name="connsiteY259" fmla="*/ 487090 h 607081"/>
                <a:gd name="connsiteX260" fmla="*/ 88198 w 582075"/>
                <a:gd name="connsiteY260" fmla="*/ 469257 h 607081"/>
                <a:gd name="connsiteX261" fmla="*/ 83113 w 582075"/>
                <a:gd name="connsiteY261" fmla="*/ 456761 h 607081"/>
                <a:gd name="connsiteX262" fmla="*/ 80897 w 582075"/>
                <a:gd name="connsiteY262" fmla="*/ 442052 h 607081"/>
                <a:gd name="connsiteX263" fmla="*/ 90023 w 582075"/>
                <a:gd name="connsiteY263" fmla="*/ 411072 h 607081"/>
                <a:gd name="connsiteX264" fmla="*/ 94716 w 582075"/>
                <a:gd name="connsiteY264" fmla="*/ 404173 h 607081"/>
                <a:gd name="connsiteX265" fmla="*/ 97453 w 582075"/>
                <a:gd name="connsiteY265" fmla="*/ 401049 h 607081"/>
                <a:gd name="connsiteX266" fmla="*/ 98887 w 582075"/>
                <a:gd name="connsiteY266" fmla="*/ 399487 h 607081"/>
                <a:gd name="connsiteX267" fmla="*/ 99279 w 582075"/>
                <a:gd name="connsiteY267" fmla="*/ 399096 h 607081"/>
                <a:gd name="connsiteX268" fmla="*/ 99930 w 582075"/>
                <a:gd name="connsiteY268" fmla="*/ 398315 h 607081"/>
                <a:gd name="connsiteX269" fmla="*/ 100582 w 582075"/>
                <a:gd name="connsiteY269" fmla="*/ 397794 h 607081"/>
                <a:gd name="connsiteX270" fmla="*/ 103320 w 582075"/>
                <a:gd name="connsiteY270" fmla="*/ 395191 h 607081"/>
                <a:gd name="connsiteX271" fmla="*/ 106709 w 582075"/>
                <a:gd name="connsiteY271" fmla="*/ 392327 h 607081"/>
                <a:gd name="connsiteX272" fmla="*/ 113879 w 582075"/>
                <a:gd name="connsiteY272" fmla="*/ 387251 h 607081"/>
                <a:gd name="connsiteX273" fmla="*/ 143732 w 582075"/>
                <a:gd name="connsiteY273" fmla="*/ 373453 h 607081"/>
                <a:gd name="connsiteX274" fmla="*/ 174238 w 582075"/>
                <a:gd name="connsiteY274" fmla="*/ 365252 h 607081"/>
                <a:gd name="connsiteX275" fmla="*/ 190794 w 582075"/>
                <a:gd name="connsiteY275" fmla="*/ 362649 h 607081"/>
                <a:gd name="connsiteX276" fmla="*/ 196660 w 582075"/>
                <a:gd name="connsiteY276" fmla="*/ 344556 h 607081"/>
                <a:gd name="connsiteX277" fmla="*/ 183233 w 582075"/>
                <a:gd name="connsiteY277" fmla="*/ 346899 h 607081"/>
                <a:gd name="connsiteX278" fmla="*/ 152858 w 582075"/>
                <a:gd name="connsiteY278" fmla="*/ 354318 h 607081"/>
                <a:gd name="connsiteX279" fmla="*/ 126525 w 582075"/>
                <a:gd name="connsiteY279" fmla="*/ 361868 h 607081"/>
                <a:gd name="connsiteX280" fmla="*/ 133043 w 582075"/>
                <a:gd name="connsiteY280" fmla="*/ 358744 h 607081"/>
                <a:gd name="connsiteX281" fmla="*/ 151554 w 582075"/>
                <a:gd name="connsiteY281" fmla="*/ 350413 h 607081"/>
                <a:gd name="connsiteX282" fmla="*/ 181277 w 582075"/>
                <a:gd name="connsiteY282" fmla="*/ 339349 h 607081"/>
                <a:gd name="connsiteX283" fmla="*/ 200571 w 582075"/>
                <a:gd name="connsiteY283" fmla="*/ 334012 h 607081"/>
                <a:gd name="connsiteX284" fmla="*/ 254020 w 582075"/>
                <a:gd name="connsiteY284" fmla="*/ 250444 h 607081"/>
                <a:gd name="connsiteX285" fmla="*/ 253108 w 582075"/>
                <a:gd name="connsiteY285" fmla="*/ 247450 h 607081"/>
                <a:gd name="connsiteX286" fmla="*/ 260538 w 582075"/>
                <a:gd name="connsiteY286" fmla="*/ 244977 h 607081"/>
                <a:gd name="connsiteX287" fmla="*/ 262103 w 582075"/>
                <a:gd name="connsiteY287" fmla="*/ 243675 h 607081"/>
                <a:gd name="connsiteX288" fmla="*/ 276834 w 582075"/>
                <a:gd name="connsiteY288" fmla="*/ 235214 h 607081"/>
                <a:gd name="connsiteX289" fmla="*/ 283221 w 582075"/>
                <a:gd name="connsiteY289" fmla="*/ 224280 h 607081"/>
                <a:gd name="connsiteX290" fmla="*/ 277094 w 582075"/>
                <a:gd name="connsiteY290" fmla="*/ 224671 h 607081"/>
                <a:gd name="connsiteX291" fmla="*/ 222994 w 582075"/>
                <a:gd name="connsiteY291" fmla="*/ 211133 h 607081"/>
                <a:gd name="connsiteX292" fmla="*/ 92630 w 582075"/>
                <a:gd name="connsiteY292" fmla="*/ 87733 h 607081"/>
                <a:gd name="connsiteX293" fmla="*/ 180104 w 582075"/>
                <a:gd name="connsiteY293" fmla="*/ 109472 h 607081"/>
                <a:gd name="connsiteX294" fmla="*/ 203439 w 582075"/>
                <a:gd name="connsiteY294" fmla="*/ 0 h 607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</a:cxnLst>
              <a:rect l="l" t="t" r="r" b="b"/>
              <a:pathLst>
                <a:path w="582075" h="607081">
                  <a:moveTo>
                    <a:pt x="559017" y="505602"/>
                  </a:moveTo>
                  <a:cubicBezTo>
                    <a:pt x="559017" y="505602"/>
                    <a:pt x="552499" y="511978"/>
                    <a:pt x="539463" y="521477"/>
                  </a:cubicBezTo>
                  <a:cubicBezTo>
                    <a:pt x="532945" y="526031"/>
                    <a:pt x="524993" y="531756"/>
                    <a:pt x="515347" y="537482"/>
                  </a:cubicBezTo>
                  <a:cubicBezTo>
                    <a:pt x="505831" y="543337"/>
                    <a:pt x="494881" y="549713"/>
                    <a:pt x="482366" y="555699"/>
                  </a:cubicBezTo>
                  <a:cubicBezTo>
                    <a:pt x="469982" y="561814"/>
                    <a:pt x="456294" y="568190"/>
                    <a:pt x="441434" y="573786"/>
                  </a:cubicBezTo>
                  <a:cubicBezTo>
                    <a:pt x="426573" y="579381"/>
                    <a:pt x="410669" y="584716"/>
                    <a:pt x="393983" y="589270"/>
                  </a:cubicBezTo>
                  <a:cubicBezTo>
                    <a:pt x="377297" y="593954"/>
                    <a:pt x="359699" y="597728"/>
                    <a:pt x="341579" y="600591"/>
                  </a:cubicBezTo>
                  <a:cubicBezTo>
                    <a:pt x="323589" y="603583"/>
                    <a:pt x="305209" y="605535"/>
                    <a:pt x="286437" y="606446"/>
                  </a:cubicBezTo>
                  <a:cubicBezTo>
                    <a:pt x="268056" y="607357"/>
                    <a:pt x="249415" y="607227"/>
                    <a:pt x="231295" y="606446"/>
                  </a:cubicBezTo>
                  <a:cubicBezTo>
                    <a:pt x="213045" y="605405"/>
                    <a:pt x="195056" y="603453"/>
                    <a:pt x="177979" y="600591"/>
                  </a:cubicBezTo>
                  <a:cubicBezTo>
                    <a:pt x="160771" y="597598"/>
                    <a:pt x="144216" y="593824"/>
                    <a:pt x="128964" y="589140"/>
                  </a:cubicBezTo>
                  <a:cubicBezTo>
                    <a:pt x="113712" y="584586"/>
                    <a:pt x="99503" y="579381"/>
                    <a:pt x="86728" y="573525"/>
                  </a:cubicBezTo>
                  <a:cubicBezTo>
                    <a:pt x="74083" y="567800"/>
                    <a:pt x="62872" y="561814"/>
                    <a:pt x="53356" y="555699"/>
                  </a:cubicBezTo>
                  <a:cubicBezTo>
                    <a:pt x="43709" y="549713"/>
                    <a:pt x="35757" y="543858"/>
                    <a:pt x="29630" y="538653"/>
                  </a:cubicBezTo>
                  <a:cubicBezTo>
                    <a:pt x="17246" y="528373"/>
                    <a:pt x="11641" y="520956"/>
                    <a:pt x="11641" y="520956"/>
                  </a:cubicBezTo>
                  <a:cubicBezTo>
                    <a:pt x="11641" y="520956"/>
                    <a:pt x="18680" y="526942"/>
                    <a:pt x="32238" y="534879"/>
                  </a:cubicBezTo>
                  <a:cubicBezTo>
                    <a:pt x="39147" y="538913"/>
                    <a:pt x="47620" y="543337"/>
                    <a:pt x="57527" y="547891"/>
                  </a:cubicBezTo>
                  <a:cubicBezTo>
                    <a:pt x="67434" y="552446"/>
                    <a:pt x="78906" y="557000"/>
                    <a:pt x="91681" y="561294"/>
                  </a:cubicBezTo>
                  <a:cubicBezTo>
                    <a:pt x="104456" y="565458"/>
                    <a:pt x="118274" y="569492"/>
                    <a:pt x="133266" y="572745"/>
                  </a:cubicBezTo>
                  <a:cubicBezTo>
                    <a:pt x="148257" y="575998"/>
                    <a:pt x="164291" y="578860"/>
                    <a:pt x="180846" y="580812"/>
                  </a:cubicBezTo>
                  <a:cubicBezTo>
                    <a:pt x="197402" y="582894"/>
                    <a:pt x="214609" y="584325"/>
                    <a:pt x="232208" y="584976"/>
                  </a:cubicBezTo>
                  <a:cubicBezTo>
                    <a:pt x="249937" y="585627"/>
                    <a:pt x="267665" y="585497"/>
                    <a:pt x="285655" y="584846"/>
                  </a:cubicBezTo>
                  <a:cubicBezTo>
                    <a:pt x="303253" y="584065"/>
                    <a:pt x="321243" y="582634"/>
                    <a:pt x="338580" y="580292"/>
                  </a:cubicBezTo>
                  <a:cubicBezTo>
                    <a:pt x="356049" y="577950"/>
                    <a:pt x="373126" y="574827"/>
                    <a:pt x="389551" y="571313"/>
                  </a:cubicBezTo>
                  <a:cubicBezTo>
                    <a:pt x="405976" y="567670"/>
                    <a:pt x="421619" y="563636"/>
                    <a:pt x="436480" y="559082"/>
                  </a:cubicBezTo>
                  <a:cubicBezTo>
                    <a:pt x="451080" y="554528"/>
                    <a:pt x="465028" y="549843"/>
                    <a:pt x="477543" y="544899"/>
                  </a:cubicBezTo>
                  <a:cubicBezTo>
                    <a:pt x="490188" y="539954"/>
                    <a:pt x="501659" y="535270"/>
                    <a:pt x="511697" y="530585"/>
                  </a:cubicBezTo>
                  <a:cubicBezTo>
                    <a:pt x="521604" y="526031"/>
                    <a:pt x="530338" y="521867"/>
                    <a:pt x="537247" y="517964"/>
                  </a:cubicBezTo>
                  <a:cubicBezTo>
                    <a:pt x="551326" y="510547"/>
                    <a:pt x="559017" y="505602"/>
                    <a:pt x="559017" y="505602"/>
                  </a:cubicBezTo>
                  <a:close/>
                  <a:moveTo>
                    <a:pt x="180495" y="416409"/>
                  </a:moveTo>
                  <a:cubicBezTo>
                    <a:pt x="168241" y="419402"/>
                    <a:pt x="156899" y="423698"/>
                    <a:pt x="147643" y="429946"/>
                  </a:cubicBezTo>
                  <a:cubicBezTo>
                    <a:pt x="136693" y="437105"/>
                    <a:pt x="128871" y="447389"/>
                    <a:pt x="128219" y="458062"/>
                  </a:cubicBezTo>
                  <a:cubicBezTo>
                    <a:pt x="127828" y="463399"/>
                    <a:pt x="129001" y="468606"/>
                    <a:pt x="131348" y="473032"/>
                  </a:cubicBezTo>
                  <a:cubicBezTo>
                    <a:pt x="133695" y="477588"/>
                    <a:pt x="137214" y="481363"/>
                    <a:pt x="140864" y="484487"/>
                  </a:cubicBezTo>
                  <a:cubicBezTo>
                    <a:pt x="148165" y="490865"/>
                    <a:pt x="156508" y="494510"/>
                    <a:pt x="163287" y="496853"/>
                  </a:cubicBezTo>
                  <a:cubicBezTo>
                    <a:pt x="170196" y="499196"/>
                    <a:pt x="175932" y="500367"/>
                    <a:pt x="179843" y="501018"/>
                  </a:cubicBezTo>
                  <a:cubicBezTo>
                    <a:pt x="183624" y="501799"/>
                    <a:pt x="185840" y="502059"/>
                    <a:pt x="185840" y="502059"/>
                  </a:cubicBezTo>
                  <a:cubicBezTo>
                    <a:pt x="185840" y="502059"/>
                    <a:pt x="185188" y="502059"/>
                    <a:pt x="183884" y="502059"/>
                  </a:cubicBezTo>
                  <a:cubicBezTo>
                    <a:pt x="186622" y="502450"/>
                    <a:pt x="189360" y="502580"/>
                    <a:pt x="192228" y="502970"/>
                  </a:cubicBezTo>
                  <a:cubicBezTo>
                    <a:pt x="197312" y="503491"/>
                    <a:pt x="202918" y="503621"/>
                    <a:pt x="208393" y="503882"/>
                  </a:cubicBezTo>
                  <a:cubicBezTo>
                    <a:pt x="190794" y="483055"/>
                    <a:pt x="179974" y="456240"/>
                    <a:pt x="179974" y="426822"/>
                  </a:cubicBezTo>
                  <a:cubicBezTo>
                    <a:pt x="179974" y="423438"/>
                    <a:pt x="180234" y="419923"/>
                    <a:pt x="180495" y="416409"/>
                  </a:cubicBezTo>
                  <a:close/>
                  <a:moveTo>
                    <a:pt x="420234" y="412764"/>
                  </a:moveTo>
                  <a:cubicBezTo>
                    <a:pt x="420625" y="417710"/>
                    <a:pt x="421016" y="422396"/>
                    <a:pt x="421016" y="426822"/>
                  </a:cubicBezTo>
                  <a:cubicBezTo>
                    <a:pt x="421016" y="453246"/>
                    <a:pt x="412282" y="477588"/>
                    <a:pt x="397811" y="497373"/>
                  </a:cubicBezTo>
                  <a:cubicBezTo>
                    <a:pt x="417496" y="494900"/>
                    <a:pt x="437181" y="491516"/>
                    <a:pt x="455953" y="486960"/>
                  </a:cubicBezTo>
                  <a:cubicBezTo>
                    <a:pt x="463775" y="485007"/>
                    <a:pt x="471336" y="482794"/>
                    <a:pt x="478767" y="480321"/>
                  </a:cubicBezTo>
                  <a:cubicBezTo>
                    <a:pt x="481374" y="477327"/>
                    <a:pt x="484764" y="473032"/>
                    <a:pt x="488023" y="467174"/>
                  </a:cubicBezTo>
                  <a:cubicBezTo>
                    <a:pt x="489587" y="463920"/>
                    <a:pt x="491021" y="460275"/>
                    <a:pt x="491412" y="456370"/>
                  </a:cubicBezTo>
                  <a:cubicBezTo>
                    <a:pt x="491803" y="452465"/>
                    <a:pt x="491152" y="448430"/>
                    <a:pt x="489066" y="444655"/>
                  </a:cubicBezTo>
                  <a:cubicBezTo>
                    <a:pt x="484633" y="436975"/>
                    <a:pt x="475117" y="430987"/>
                    <a:pt x="464166" y="426041"/>
                  </a:cubicBezTo>
                  <a:cubicBezTo>
                    <a:pt x="453085" y="421225"/>
                    <a:pt x="440179" y="417450"/>
                    <a:pt x="426361" y="414065"/>
                  </a:cubicBezTo>
                  <a:cubicBezTo>
                    <a:pt x="424405" y="413675"/>
                    <a:pt x="422320" y="413154"/>
                    <a:pt x="420234" y="412764"/>
                  </a:cubicBezTo>
                  <a:close/>
                  <a:moveTo>
                    <a:pt x="36288" y="388322"/>
                  </a:moveTo>
                  <a:cubicBezTo>
                    <a:pt x="36288" y="388322"/>
                    <a:pt x="34984" y="390014"/>
                    <a:pt x="32638" y="393398"/>
                  </a:cubicBezTo>
                  <a:cubicBezTo>
                    <a:pt x="30291" y="396783"/>
                    <a:pt x="27032" y="401989"/>
                    <a:pt x="23512" y="408758"/>
                  </a:cubicBezTo>
                  <a:cubicBezTo>
                    <a:pt x="19993" y="415526"/>
                    <a:pt x="16473" y="423987"/>
                    <a:pt x="14257" y="433879"/>
                  </a:cubicBezTo>
                  <a:cubicBezTo>
                    <a:pt x="12171" y="443772"/>
                    <a:pt x="12041" y="455226"/>
                    <a:pt x="16212" y="466030"/>
                  </a:cubicBezTo>
                  <a:cubicBezTo>
                    <a:pt x="20253" y="476834"/>
                    <a:pt x="28727" y="486596"/>
                    <a:pt x="40068" y="494666"/>
                  </a:cubicBezTo>
                  <a:cubicBezTo>
                    <a:pt x="51279" y="502736"/>
                    <a:pt x="65097" y="509244"/>
                    <a:pt x="79959" y="514581"/>
                  </a:cubicBezTo>
                  <a:cubicBezTo>
                    <a:pt x="83609" y="516013"/>
                    <a:pt x="87389" y="517184"/>
                    <a:pt x="91300" y="518486"/>
                  </a:cubicBezTo>
                  <a:cubicBezTo>
                    <a:pt x="95211" y="519658"/>
                    <a:pt x="98861" y="520829"/>
                    <a:pt x="103032" y="522001"/>
                  </a:cubicBezTo>
                  <a:lnTo>
                    <a:pt x="106161" y="522782"/>
                  </a:lnTo>
                  <a:lnTo>
                    <a:pt x="109029" y="523563"/>
                  </a:lnTo>
                  <a:lnTo>
                    <a:pt x="115156" y="525125"/>
                  </a:lnTo>
                  <a:cubicBezTo>
                    <a:pt x="119328" y="526166"/>
                    <a:pt x="123369" y="527207"/>
                    <a:pt x="127540" y="527988"/>
                  </a:cubicBezTo>
                  <a:cubicBezTo>
                    <a:pt x="144096" y="531763"/>
                    <a:pt x="161043" y="534757"/>
                    <a:pt x="178251" y="536839"/>
                  </a:cubicBezTo>
                  <a:cubicBezTo>
                    <a:pt x="195458" y="539182"/>
                    <a:pt x="212666" y="540744"/>
                    <a:pt x="229743" y="541785"/>
                  </a:cubicBezTo>
                  <a:cubicBezTo>
                    <a:pt x="246820" y="542697"/>
                    <a:pt x="263637" y="543087"/>
                    <a:pt x="280062" y="543087"/>
                  </a:cubicBezTo>
                  <a:cubicBezTo>
                    <a:pt x="312783" y="543087"/>
                    <a:pt x="343418" y="541395"/>
                    <a:pt x="369751" y="539312"/>
                  </a:cubicBezTo>
                  <a:cubicBezTo>
                    <a:pt x="396084" y="537360"/>
                    <a:pt x="417984" y="534757"/>
                    <a:pt x="433367" y="532804"/>
                  </a:cubicBezTo>
                  <a:cubicBezTo>
                    <a:pt x="448750" y="530852"/>
                    <a:pt x="457614" y="529550"/>
                    <a:pt x="457614" y="529550"/>
                  </a:cubicBezTo>
                  <a:cubicBezTo>
                    <a:pt x="457614" y="529550"/>
                    <a:pt x="455528" y="530461"/>
                    <a:pt x="451617" y="531893"/>
                  </a:cubicBezTo>
                  <a:cubicBezTo>
                    <a:pt x="447707" y="533325"/>
                    <a:pt x="441971" y="535538"/>
                    <a:pt x="434540" y="537881"/>
                  </a:cubicBezTo>
                  <a:cubicBezTo>
                    <a:pt x="419679" y="542697"/>
                    <a:pt x="398170" y="548945"/>
                    <a:pt x="371837" y="554281"/>
                  </a:cubicBezTo>
                  <a:cubicBezTo>
                    <a:pt x="345634" y="559748"/>
                    <a:pt x="314478" y="564304"/>
                    <a:pt x="280714" y="566256"/>
                  </a:cubicBezTo>
                  <a:cubicBezTo>
                    <a:pt x="263898" y="567167"/>
                    <a:pt x="246429" y="567558"/>
                    <a:pt x="228700" y="567037"/>
                  </a:cubicBezTo>
                  <a:cubicBezTo>
                    <a:pt x="210841" y="566517"/>
                    <a:pt x="192851" y="564955"/>
                    <a:pt x="174861" y="562742"/>
                  </a:cubicBezTo>
                  <a:cubicBezTo>
                    <a:pt x="156871" y="560399"/>
                    <a:pt x="139012" y="557015"/>
                    <a:pt x="121674" y="552589"/>
                  </a:cubicBezTo>
                  <a:cubicBezTo>
                    <a:pt x="104336" y="548164"/>
                    <a:pt x="87389" y="542957"/>
                    <a:pt x="71355" y="536058"/>
                  </a:cubicBezTo>
                  <a:cubicBezTo>
                    <a:pt x="55451" y="529160"/>
                    <a:pt x="40459" y="520829"/>
                    <a:pt x="27814" y="509895"/>
                  </a:cubicBezTo>
                  <a:cubicBezTo>
                    <a:pt x="15169" y="499222"/>
                    <a:pt x="5392" y="485164"/>
                    <a:pt x="1742" y="470456"/>
                  </a:cubicBezTo>
                  <a:cubicBezTo>
                    <a:pt x="-1908" y="455617"/>
                    <a:pt x="699" y="441689"/>
                    <a:pt x="4740" y="431146"/>
                  </a:cubicBezTo>
                  <a:cubicBezTo>
                    <a:pt x="8782" y="420342"/>
                    <a:pt x="14257" y="412272"/>
                    <a:pt x="19080" y="406024"/>
                  </a:cubicBezTo>
                  <a:cubicBezTo>
                    <a:pt x="24034" y="399646"/>
                    <a:pt x="28466" y="395351"/>
                    <a:pt x="31464" y="392487"/>
                  </a:cubicBezTo>
                  <a:cubicBezTo>
                    <a:pt x="34593" y="389624"/>
                    <a:pt x="36288" y="388322"/>
                    <a:pt x="36288" y="388322"/>
                  </a:cubicBezTo>
                  <a:close/>
                  <a:moveTo>
                    <a:pt x="185318" y="383997"/>
                  </a:moveTo>
                  <a:cubicBezTo>
                    <a:pt x="183102" y="384517"/>
                    <a:pt x="181016" y="384908"/>
                    <a:pt x="178931" y="385428"/>
                  </a:cubicBezTo>
                  <a:cubicBezTo>
                    <a:pt x="169414" y="387771"/>
                    <a:pt x="160028" y="390635"/>
                    <a:pt x="150902" y="393889"/>
                  </a:cubicBezTo>
                  <a:cubicBezTo>
                    <a:pt x="141777" y="397144"/>
                    <a:pt x="132912" y="400919"/>
                    <a:pt x="125351" y="405605"/>
                  </a:cubicBezTo>
                  <a:cubicBezTo>
                    <a:pt x="123526" y="406776"/>
                    <a:pt x="121571" y="407948"/>
                    <a:pt x="120137" y="408989"/>
                  </a:cubicBezTo>
                  <a:cubicBezTo>
                    <a:pt x="119355" y="409640"/>
                    <a:pt x="118703" y="410030"/>
                    <a:pt x="117790" y="410811"/>
                  </a:cubicBezTo>
                  <a:lnTo>
                    <a:pt x="114922" y="413284"/>
                  </a:lnTo>
                  <a:lnTo>
                    <a:pt x="114270" y="413935"/>
                  </a:lnTo>
                  <a:lnTo>
                    <a:pt x="114140" y="413935"/>
                  </a:lnTo>
                  <a:lnTo>
                    <a:pt x="114010" y="414065"/>
                  </a:lnTo>
                  <a:lnTo>
                    <a:pt x="112967" y="415237"/>
                  </a:lnTo>
                  <a:cubicBezTo>
                    <a:pt x="112185" y="416018"/>
                    <a:pt x="111402" y="416799"/>
                    <a:pt x="110751" y="417580"/>
                  </a:cubicBezTo>
                  <a:cubicBezTo>
                    <a:pt x="109447" y="419012"/>
                    <a:pt x="108143" y="420574"/>
                    <a:pt x="106970" y="422266"/>
                  </a:cubicBezTo>
                  <a:cubicBezTo>
                    <a:pt x="102277" y="428775"/>
                    <a:pt x="99539" y="435804"/>
                    <a:pt x="98496" y="442963"/>
                  </a:cubicBezTo>
                  <a:cubicBezTo>
                    <a:pt x="97714" y="450122"/>
                    <a:pt x="98627" y="457281"/>
                    <a:pt x="100713" y="463790"/>
                  </a:cubicBezTo>
                  <a:cubicBezTo>
                    <a:pt x="102798" y="470298"/>
                    <a:pt x="106057" y="476026"/>
                    <a:pt x="109317" y="480712"/>
                  </a:cubicBezTo>
                  <a:cubicBezTo>
                    <a:pt x="112706" y="485398"/>
                    <a:pt x="116356" y="489042"/>
                    <a:pt x="119746" y="491646"/>
                  </a:cubicBezTo>
                  <a:cubicBezTo>
                    <a:pt x="123135" y="494249"/>
                    <a:pt x="126264" y="495681"/>
                    <a:pt x="128480" y="496462"/>
                  </a:cubicBezTo>
                  <a:cubicBezTo>
                    <a:pt x="128871" y="496592"/>
                    <a:pt x="129262" y="496853"/>
                    <a:pt x="129653" y="496853"/>
                  </a:cubicBezTo>
                  <a:cubicBezTo>
                    <a:pt x="131869" y="497113"/>
                    <a:pt x="133955" y="497373"/>
                    <a:pt x="136171" y="497634"/>
                  </a:cubicBezTo>
                  <a:cubicBezTo>
                    <a:pt x="144124" y="498545"/>
                    <a:pt x="152467" y="499196"/>
                    <a:pt x="161071" y="500107"/>
                  </a:cubicBezTo>
                  <a:cubicBezTo>
                    <a:pt x="153901" y="498545"/>
                    <a:pt x="145297" y="495941"/>
                    <a:pt x="136563" y="490214"/>
                  </a:cubicBezTo>
                  <a:cubicBezTo>
                    <a:pt x="132130" y="487090"/>
                    <a:pt x="127567" y="483055"/>
                    <a:pt x="123917" y="477718"/>
                  </a:cubicBezTo>
                  <a:cubicBezTo>
                    <a:pt x="120267" y="472251"/>
                    <a:pt x="117660" y="465482"/>
                    <a:pt x="117529" y="457932"/>
                  </a:cubicBezTo>
                  <a:cubicBezTo>
                    <a:pt x="117269" y="450513"/>
                    <a:pt x="119615" y="442833"/>
                    <a:pt x="123526" y="436194"/>
                  </a:cubicBezTo>
                  <a:cubicBezTo>
                    <a:pt x="127567" y="429425"/>
                    <a:pt x="132912" y="423568"/>
                    <a:pt x="139170" y="418621"/>
                  </a:cubicBezTo>
                  <a:cubicBezTo>
                    <a:pt x="151554" y="408729"/>
                    <a:pt x="166807" y="402611"/>
                    <a:pt x="182581" y="398445"/>
                  </a:cubicBezTo>
                  <a:cubicBezTo>
                    <a:pt x="183233" y="393759"/>
                    <a:pt x="184145" y="388943"/>
                    <a:pt x="185318" y="383997"/>
                  </a:cubicBezTo>
                  <a:close/>
                  <a:moveTo>
                    <a:pt x="410978" y="365773"/>
                  </a:moveTo>
                  <a:cubicBezTo>
                    <a:pt x="413846" y="375796"/>
                    <a:pt x="416062" y="385559"/>
                    <a:pt x="417757" y="394931"/>
                  </a:cubicBezTo>
                  <a:cubicBezTo>
                    <a:pt x="418409" y="395061"/>
                    <a:pt x="419191" y="395321"/>
                    <a:pt x="419843" y="395451"/>
                  </a:cubicBezTo>
                  <a:cubicBezTo>
                    <a:pt x="423362" y="396493"/>
                    <a:pt x="427143" y="397534"/>
                    <a:pt x="430663" y="398706"/>
                  </a:cubicBezTo>
                  <a:cubicBezTo>
                    <a:pt x="444872" y="403131"/>
                    <a:pt x="458170" y="408468"/>
                    <a:pt x="469772" y="415107"/>
                  </a:cubicBezTo>
                  <a:cubicBezTo>
                    <a:pt x="481244" y="421615"/>
                    <a:pt x="491803" y="429946"/>
                    <a:pt x="496496" y="441141"/>
                  </a:cubicBezTo>
                  <a:cubicBezTo>
                    <a:pt x="498713" y="446738"/>
                    <a:pt x="498843" y="452725"/>
                    <a:pt x="497539" y="457542"/>
                  </a:cubicBezTo>
                  <a:cubicBezTo>
                    <a:pt x="496236" y="462488"/>
                    <a:pt x="493889" y="466263"/>
                    <a:pt x="491673" y="469387"/>
                  </a:cubicBezTo>
                  <a:cubicBezTo>
                    <a:pt x="488414" y="473683"/>
                    <a:pt x="485155" y="476676"/>
                    <a:pt x="482548" y="479019"/>
                  </a:cubicBezTo>
                  <a:cubicBezTo>
                    <a:pt x="483982" y="478499"/>
                    <a:pt x="485546" y="477978"/>
                    <a:pt x="486980" y="477327"/>
                  </a:cubicBezTo>
                  <a:cubicBezTo>
                    <a:pt x="496887" y="473552"/>
                    <a:pt x="506143" y="468997"/>
                    <a:pt x="513835" y="463269"/>
                  </a:cubicBezTo>
                  <a:cubicBezTo>
                    <a:pt x="517746" y="460536"/>
                    <a:pt x="521265" y="457542"/>
                    <a:pt x="524003" y="454287"/>
                  </a:cubicBezTo>
                  <a:lnTo>
                    <a:pt x="525046" y="453116"/>
                  </a:lnTo>
                  <a:lnTo>
                    <a:pt x="525828" y="452075"/>
                  </a:lnTo>
                  <a:cubicBezTo>
                    <a:pt x="526219" y="451684"/>
                    <a:pt x="526350" y="451424"/>
                    <a:pt x="526741" y="450903"/>
                  </a:cubicBezTo>
                  <a:lnTo>
                    <a:pt x="527784" y="449211"/>
                  </a:lnTo>
                  <a:cubicBezTo>
                    <a:pt x="528957" y="447649"/>
                    <a:pt x="529609" y="445957"/>
                    <a:pt x="530261" y="444265"/>
                  </a:cubicBezTo>
                  <a:cubicBezTo>
                    <a:pt x="531434" y="441010"/>
                    <a:pt x="531564" y="437756"/>
                    <a:pt x="530912" y="434242"/>
                  </a:cubicBezTo>
                  <a:cubicBezTo>
                    <a:pt x="530130" y="430727"/>
                    <a:pt x="528435" y="427082"/>
                    <a:pt x="526089" y="423698"/>
                  </a:cubicBezTo>
                  <a:cubicBezTo>
                    <a:pt x="521396" y="416799"/>
                    <a:pt x="514617" y="410551"/>
                    <a:pt x="507708" y="405344"/>
                  </a:cubicBezTo>
                  <a:cubicBezTo>
                    <a:pt x="500668" y="400007"/>
                    <a:pt x="493107" y="395451"/>
                    <a:pt x="485546" y="391416"/>
                  </a:cubicBezTo>
                  <a:cubicBezTo>
                    <a:pt x="470554" y="383736"/>
                    <a:pt x="455823" y="377749"/>
                    <a:pt x="442526" y="373583"/>
                  </a:cubicBezTo>
                  <a:cubicBezTo>
                    <a:pt x="430793" y="369938"/>
                    <a:pt x="420234" y="367465"/>
                    <a:pt x="410978" y="365773"/>
                  </a:cubicBezTo>
                  <a:close/>
                  <a:moveTo>
                    <a:pt x="300429" y="249142"/>
                  </a:moveTo>
                  <a:cubicBezTo>
                    <a:pt x="247372" y="249142"/>
                    <a:pt x="199658" y="369808"/>
                    <a:pt x="199658" y="426822"/>
                  </a:cubicBezTo>
                  <a:cubicBezTo>
                    <a:pt x="199658" y="458583"/>
                    <a:pt x="214650" y="486699"/>
                    <a:pt x="237855" y="505183"/>
                  </a:cubicBezTo>
                  <a:cubicBezTo>
                    <a:pt x="243200" y="505183"/>
                    <a:pt x="248545" y="505444"/>
                    <a:pt x="254020" y="505444"/>
                  </a:cubicBezTo>
                  <a:cubicBezTo>
                    <a:pt x="275530" y="505574"/>
                    <a:pt x="297953" y="505183"/>
                    <a:pt x="320636" y="504142"/>
                  </a:cubicBezTo>
                  <a:cubicBezTo>
                    <a:pt x="336540" y="503231"/>
                    <a:pt x="352575" y="502059"/>
                    <a:pt x="368610" y="500627"/>
                  </a:cubicBezTo>
                  <a:cubicBezTo>
                    <a:pt x="388555" y="482274"/>
                    <a:pt x="401201" y="455980"/>
                    <a:pt x="401201" y="426822"/>
                  </a:cubicBezTo>
                  <a:cubicBezTo>
                    <a:pt x="401201" y="369808"/>
                    <a:pt x="353488" y="249142"/>
                    <a:pt x="300429" y="249142"/>
                  </a:cubicBezTo>
                  <a:close/>
                  <a:moveTo>
                    <a:pt x="311641" y="219334"/>
                  </a:moveTo>
                  <a:cubicBezTo>
                    <a:pt x="304601" y="221547"/>
                    <a:pt x="297301" y="223109"/>
                    <a:pt x="289609" y="223890"/>
                  </a:cubicBezTo>
                  <a:lnTo>
                    <a:pt x="284786" y="232220"/>
                  </a:lnTo>
                  <a:cubicBezTo>
                    <a:pt x="289870" y="230528"/>
                    <a:pt x="295085" y="229357"/>
                    <a:pt x="300429" y="229357"/>
                  </a:cubicBezTo>
                  <a:cubicBezTo>
                    <a:pt x="304080" y="229357"/>
                    <a:pt x="307599" y="230138"/>
                    <a:pt x="311119" y="230788"/>
                  </a:cubicBezTo>
                  <a:cubicBezTo>
                    <a:pt x="310728" y="229357"/>
                    <a:pt x="321939" y="234173"/>
                    <a:pt x="321939" y="234173"/>
                  </a:cubicBezTo>
                  <a:cubicBezTo>
                    <a:pt x="322722" y="234433"/>
                    <a:pt x="323373" y="234954"/>
                    <a:pt x="324156" y="235214"/>
                  </a:cubicBezTo>
                  <a:close/>
                  <a:moveTo>
                    <a:pt x="351378" y="59204"/>
                  </a:moveTo>
                  <a:cubicBezTo>
                    <a:pt x="356715" y="59204"/>
                    <a:pt x="361010" y="63499"/>
                    <a:pt x="361010" y="68836"/>
                  </a:cubicBezTo>
                  <a:cubicBezTo>
                    <a:pt x="361010" y="74173"/>
                    <a:pt x="356715" y="78468"/>
                    <a:pt x="351378" y="78468"/>
                  </a:cubicBezTo>
                  <a:cubicBezTo>
                    <a:pt x="346041" y="78468"/>
                    <a:pt x="341746" y="74173"/>
                    <a:pt x="341746" y="68836"/>
                  </a:cubicBezTo>
                  <a:cubicBezTo>
                    <a:pt x="341746" y="67404"/>
                    <a:pt x="342006" y="66103"/>
                    <a:pt x="342527" y="64931"/>
                  </a:cubicBezTo>
                  <a:cubicBezTo>
                    <a:pt x="343568" y="66103"/>
                    <a:pt x="345000" y="67014"/>
                    <a:pt x="346692" y="67014"/>
                  </a:cubicBezTo>
                  <a:cubicBezTo>
                    <a:pt x="349686" y="67014"/>
                    <a:pt x="352029" y="64671"/>
                    <a:pt x="352029" y="61677"/>
                  </a:cubicBezTo>
                  <a:cubicBezTo>
                    <a:pt x="352029" y="60766"/>
                    <a:pt x="351769" y="59855"/>
                    <a:pt x="351378" y="59204"/>
                  </a:cubicBezTo>
                  <a:close/>
                  <a:moveTo>
                    <a:pt x="350098" y="49594"/>
                  </a:moveTo>
                  <a:cubicBezTo>
                    <a:pt x="339408" y="49594"/>
                    <a:pt x="330804" y="58185"/>
                    <a:pt x="330804" y="68859"/>
                  </a:cubicBezTo>
                  <a:cubicBezTo>
                    <a:pt x="330804" y="79533"/>
                    <a:pt x="339408" y="88124"/>
                    <a:pt x="350098" y="88124"/>
                  </a:cubicBezTo>
                  <a:cubicBezTo>
                    <a:pt x="360788" y="88124"/>
                    <a:pt x="369392" y="79533"/>
                    <a:pt x="369392" y="68859"/>
                  </a:cubicBezTo>
                  <a:cubicBezTo>
                    <a:pt x="369392" y="58185"/>
                    <a:pt x="360788" y="49594"/>
                    <a:pt x="350098" y="49594"/>
                  </a:cubicBezTo>
                  <a:close/>
                  <a:moveTo>
                    <a:pt x="203439" y="0"/>
                  </a:moveTo>
                  <a:cubicBezTo>
                    <a:pt x="219865" y="46470"/>
                    <a:pt x="235769" y="73024"/>
                    <a:pt x="252847" y="75367"/>
                  </a:cubicBezTo>
                  <a:cubicBezTo>
                    <a:pt x="257149" y="40613"/>
                    <a:pt x="286741" y="13668"/>
                    <a:pt x="322591" y="13668"/>
                  </a:cubicBezTo>
                  <a:cubicBezTo>
                    <a:pt x="354009" y="13668"/>
                    <a:pt x="380473" y="34234"/>
                    <a:pt x="389598" y="62481"/>
                  </a:cubicBezTo>
                  <a:lnTo>
                    <a:pt x="422320" y="63522"/>
                  </a:lnTo>
                  <a:lnTo>
                    <a:pt x="392597" y="88775"/>
                  </a:lnTo>
                  <a:lnTo>
                    <a:pt x="422971" y="110253"/>
                  </a:lnTo>
                  <a:cubicBezTo>
                    <a:pt x="422971" y="110253"/>
                    <a:pt x="392857" y="111424"/>
                    <a:pt x="392857" y="112205"/>
                  </a:cubicBezTo>
                  <a:cubicBezTo>
                    <a:pt x="391554" y="160628"/>
                    <a:pt x="360266" y="201501"/>
                    <a:pt x="316986" y="217381"/>
                  </a:cubicBezTo>
                  <a:lnTo>
                    <a:pt x="336279" y="242113"/>
                  </a:lnTo>
                  <a:cubicBezTo>
                    <a:pt x="338756" y="243805"/>
                    <a:pt x="341103" y="245497"/>
                    <a:pt x="343450" y="247320"/>
                  </a:cubicBezTo>
                  <a:lnTo>
                    <a:pt x="357790" y="253698"/>
                  </a:lnTo>
                  <a:lnTo>
                    <a:pt x="355573" y="258645"/>
                  </a:lnTo>
                  <a:lnTo>
                    <a:pt x="355182" y="258384"/>
                  </a:lnTo>
                  <a:cubicBezTo>
                    <a:pt x="371608" y="275957"/>
                    <a:pt x="385687" y="299778"/>
                    <a:pt x="396508" y="325161"/>
                  </a:cubicBezTo>
                  <a:cubicBezTo>
                    <a:pt x="411760" y="326592"/>
                    <a:pt x="427013" y="328675"/>
                    <a:pt x="442265" y="331799"/>
                  </a:cubicBezTo>
                  <a:cubicBezTo>
                    <a:pt x="462080" y="335965"/>
                    <a:pt x="481896" y="341301"/>
                    <a:pt x="500538" y="348981"/>
                  </a:cubicBezTo>
                  <a:cubicBezTo>
                    <a:pt x="519180" y="356531"/>
                    <a:pt x="537170" y="366033"/>
                    <a:pt x="552292" y="378790"/>
                  </a:cubicBezTo>
                  <a:cubicBezTo>
                    <a:pt x="559983" y="385168"/>
                    <a:pt x="566632" y="392588"/>
                    <a:pt x="571847" y="400919"/>
                  </a:cubicBezTo>
                  <a:cubicBezTo>
                    <a:pt x="577061" y="409249"/>
                    <a:pt x="580711" y="418621"/>
                    <a:pt x="581754" y="428254"/>
                  </a:cubicBezTo>
                  <a:cubicBezTo>
                    <a:pt x="582797" y="437756"/>
                    <a:pt x="581233" y="447128"/>
                    <a:pt x="578104" y="455329"/>
                  </a:cubicBezTo>
                  <a:cubicBezTo>
                    <a:pt x="575106" y="463660"/>
                    <a:pt x="570413" y="470689"/>
                    <a:pt x="565328" y="476676"/>
                  </a:cubicBezTo>
                  <a:cubicBezTo>
                    <a:pt x="555160" y="488912"/>
                    <a:pt x="543297" y="496853"/>
                    <a:pt x="532737" y="503101"/>
                  </a:cubicBezTo>
                  <a:cubicBezTo>
                    <a:pt x="522048" y="509479"/>
                    <a:pt x="512140" y="513644"/>
                    <a:pt x="504057" y="516898"/>
                  </a:cubicBezTo>
                  <a:cubicBezTo>
                    <a:pt x="495845" y="520153"/>
                    <a:pt x="489326" y="522105"/>
                    <a:pt x="484764" y="523407"/>
                  </a:cubicBezTo>
                  <a:cubicBezTo>
                    <a:pt x="480201" y="524709"/>
                    <a:pt x="477854" y="525229"/>
                    <a:pt x="477854" y="525229"/>
                  </a:cubicBezTo>
                  <a:cubicBezTo>
                    <a:pt x="477854" y="525229"/>
                    <a:pt x="480201" y="524318"/>
                    <a:pt x="484503" y="522496"/>
                  </a:cubicBezTo>
                  <a:cubicBezTo>
                    <a:pt x="488805" y="520673"/>
                    <a:pt x="494932" y="517810"/>
                    <a:pt x="502623" y="513905"/>
                  </a:cubicBezTo>
                  <a:cubicBezTo>
                    <a:pt x="510315" y="509869"/>
                    <a:pt x="519440" y="504663"/>
                    <a:pt x="529218" y="497764"/>
                  </a:cubicBezTo>
                  <a:cubicBezTo>
                    <a:pt x="538865" y="490865"/>
                    <a:pt x="549294" y="482144"/>
                    <a:pt x="557637" y="470819"/>
                  </a:cubicBezTo>
                  <a:cubicBezTo>
                    <a:pt x="566111" y="459494"/>
                    <a:pt x="571455" y="444785"/>
                    <a:pt x="569109" y="429816"/>
                  </a:cubicBezTo>
                  <a:cubicBezTo>
                    <a:pt x="567023" y="414847"/>
                    <a:pt x="556594" y="400919"/>
                    <a:pt x="542906" y="390245"/>
                  </a:cubicBezTo>
                  <a:cubicBezTo>
                    <a:pt x="529218" y="379180"/>
                    <a:pt x="512401" y="370850"/>
                    <a:pt x="494541" y="364081"/>
                  </a:cubicBezTo>
                  <a:cubicBezTo>
                    <a:pt x="476812" y="357442"/>
                    <a:pt x="458039" y="352236"/>
                    <a:pt x="438876" y="348461"/>
                  </a:cubicBezTo>
                  <a:cubicBezTo>
                    <a:pt x="427143" y="346118"/>
                    <a:pt x="415410" y="344556"/>
                    <a:pt x="403678" y="343254"/>
                  </a:cubicBezTo>
                  <a:cubicBezTo>
                    <a:pt x="405763" y="348981"/>
                    <a:pt x="407588" y="354579"/>
                    <a:pt x="409414" y="360306"/>
                  </a:cubicBezTo>
                  <a:cubicBezTo>
                    <a:pt x="419452" y="360696"/>
                    <a:pt x="431315" y="361738"/>
                    <a:pt x="444872" y="364471"/>
                  </a:cubicBezTo>
                  <a:cubicBezTo>
                    <a:pt x="459082" y="367465"/>
                    <a:pt x="474986" y="371500"/>
                    <a:pt x="491673" y="378660"/>
                  </a:cubicBezTo>
                  <a:cubicBezTo>
                    <a:pt x="500016" y="382174"/>
                    <a:pt x="508490" y="386340"/>
                    <a:pt x="516963" y="391677"/>
                  </a:cubicBezTo>
                  <a:cubicBezTo>
                    <a:pt x="525437" y="397013"/>
                    <a:pt x="534041" y="403392"/>
                    <a:pt x="541211" y="412764"/>
                  </a:cubicBezTo>
                  <a:cubicBezTo>
                    <a:pt x="544731" y="417450"/>
                    <a:pt x="547990" y="422917"/>
                    <a:pt x="549815" y="429425"/>
                  </a:cubicBezTo>
                  <a:cubicBezTo>
                    <a:pt x="551640" y="435804"/>
                    <a:pt x="551901" y="443353"/>
                    <a:pt x="549945" y="450122"/>
                  </a:cubicBezTo>
                  <a:cubicBezTo>
                    <a:pt x="549033" y="453507"/>
                    <a:pt x="547729" y="456761"/>
                    <a:pt x="546035" y="459624"/>
                  </a:cubicBezTo>
                  <a:cubicBezTo>
                    <a:pt x="544992" y="461577"/>
                    <a:pt x="542515" y="465612"/>
                    <a:pt x="540690" y="467695"/>
                  </a:cubicBezTo>
                  <a:cubicBezTo>
                    <a:pt x="536779" y="472771"/>
                    <a:pt x="532216" y="477197"/>
                    <a:pt x="527262" y="480972"/>
                  </a:cubicBezTo>
                  <a:cubicBezTo>
                    <a:pt x="517485" y="488652"/>
                    <a:pt x="506795" y="494249"/>
                    <a:pt x="495845" y="498935"/>
                  </a:cubicBezTo>
                  <a:cubicBezTo>
                    <a:pt x="484894" y="503621"/>
                    <a:pt x="473683" y="507396"/>
                    <a:pt x="462211" y="510520"/>
                  </a:cubicBezTo>
                  <a:cubicBezTo>
                    <a:pt x="439267" y="517159"/>
                    <a:pt x="415671" y="520934"/>
                    <a:pt x="392206" y="524058"/>
                  </a:cubicBezTo>
                  <a:cubicBezTo>
                    <a:pt x="368610" y="527052"/>
                    <a:pt x="345014" y="529134"/>
                    <a:pt x="321809" y="530045"/>
                  </a:cubicBezTo>
                  <a:cubicBezTo>
                    <a:pt x="298604" y="531087"/>
                    <a:pt x="275660" y="531217"/>
                    <a:pt x="253499" y="530696"/>
                  </a:cubicBezTo>
                  <a:cubicBezTo>
                    <a:pt x="231337" y="530045"/>
                    <a:pt x="210088" y="528744"/>
                    <a:pt x="189360" y="526010"/>
                  </a:cubicBezTo>
                  <a:cubicBezTo>
                    <a:pt x="169414" y="523147"/>
                    <a:pt x="150772" y="519892"/>
                    <a:pt x="133303" y="516378"/>
                  </a:cubicBezTo>
                  <a:cubicBezTo>
                    <a:pt x="115835" y="512863"/>
                    <a:pt x="100061" y="508438"/>
                    <a:pt x="86242" y="503491"/>
                  </a:cubicBezTo>
                  <a:cubicBezTo>
                    <a:pt x="72424" y="498415"/>
                    <a:pt x="60821" y="492427"/>
                    <a:pt x="52348" y="485788"/>
                  </a:cubicBezTo>
                  <a:cubicBezTo>
                    <a:pt x="43874" y="479150"/>
                    <a:pt x="38790" y="472121"/>
                    <a:pt x="36443" y="467044"/>
                  </a:cubicBezTo>
                  <a:cubicBezTo>
                    <a:pt x="35270" y="464571"/>
                    <a:pt x="34488" y="462618"/>
                    <a:pt x="34097" y="461186"/>
                  </a:cubicBezTo>
                  <a:cubicBezTo>
                    <a:pt x="33706" y="459755"/>
                    <a:pt x="33445" y="459104"/>
                    <a:pt x="33445" y="459104"/>
                  </a:cubicBezTo>
                  <a:cubicBezTo>
                    <a:pt x="33445" y="459104"/>
                    <a:pt x="33836" y="459755"/>
                    <a:pt x="34618" y="460926"/>
                  </a:cubicBezTo>
                  <a:cubicBezTo>
                    <a:pt x="35270" y="462098"/>
                    <a:pt x="36574" y="463920"/>
                    <a:pt x="38138" y="466003"/>
                  </a:cubicBezTo>
                  <a:cubicBezTo>
                    <a:pt x="41658" y="470038"/>
                    <a:pt x="47394" y="475375"/>
                    <a:pt x="56128" y="479801"/>
                  </a:cubicBezTo>
                  <a:cubicBezTo>
                    <a:pt x="54433" y="478239"/>
                    <a:pt x="52739" y="476416"/>
                    <a:pt x="51174" y="474464"/>
                  </a:cubicBezTo>
                  <a:cubicBezTo>
                    <a:pt x="44526" y="466914"/>
                    <a:pt x="38920" y="455719"/>
                    <a:pt x="37095" y="442963"/>
                  </a:cubicBezTo>
                  <a:cubicBezTo>
                    <a:pt x="36183" y="436585"/>
                    <a:pt x="36183" y="429816"/>
                    <a:pt x="36965" y="423307"/>
                  </a:cubicBezTo>
                  <a:cubicBezTo>
                    <a:pt x="37095" y="421615"/>
                    <a:pt x="37356" y="419923"/>
                    <a:pt x="37617" y="418361"/>
                  </a:cubicBezTo>
                  <a:lnTo>
                    <a:pt x="37877" y="417059"/>
                  </a:lnTo>
                  <a:lnTo>
                    <a:pt x="38268" y="415627"/>
                  </a:lnTo>
                  <a:lnTo>
                    <a:pt x="38659" y="413284"/>
                  </a:lnTo>
                  <a:lnTo>
                    <a:pt x="39311" y="411072"/>
                  </a:lnTo>
                  <a:lnTo>
                    <a:pt x="40093" y="408598"/>
                  </a:lnTo>
                  <a:cubicBezTo>
                    <a:pt x="40615" y="406776"/>
                    <a:pt x="41136" y="405084"/>
                    <a:pt x="41788" y="403522"/>
                  </a:cubicBezTo>
                  <a:cubicBezTo>
                    <a:pt x="44395" y="397144"/>
                    <a:pt x="47785" y="391026"/>
                    <a:pt x="51826" y="385689"/>
                  </a:cubicBezTo>
                  <a:cubicBezTo>
                    <a:pt x="55867" y="380352"/>
                    <a:pt x="60430" y="375666"/>
                    <a:pt x="65254" y="371761"/>
                  </a:cubicBezTo>
                  <a:cubicBezTo>
                    <a:pt x="70077" y="367726"/>
                    <a:pt x="75031" y="364471"/>
                    <a:pt x="79854" y="361738"/>
                  </a:cubicBezTo>
                  <a:cubicBezTo>
                    <a:pt x="84808" y="358874"/>
                    <a:pt x="89632" y="356922"/>
                    <a:pt x="94064" y="355099"/>
                  </a:cubicBezTo>
                  <a:cubicBezTo>
                    <a:pt x="98496" y="353277"/>
                    <a:pt x="102798" y="352236"/>
                    <a:pt x="106449" y="351194"/>
                  </a:cubicBezTo>
                  <a:cubicBezTo>
                    <a:pt x="110229" y="350153"/>
                    <a:pt x="113619" y="349632"/>
                    <a:pt x="116356" y="349242"/>
                  </a:cubicBezTo>
                  <a:cubicBezTo>
                    <a:pt x="121831" y="348330"/>
                    <a:pt x="124960" y="348330"/>
                    <a:pt x="124960" y="348330"/>
                  </a:cubicBezTo>
                  <a:cubicBezTo>
                    <a:pt x="124960" y="348330"/>
                    <a:pt x="122092" y="349632"/>
                    <a:pt x="117269" y="352236"/>
                  </a:cubicBezTo>
                  <a:cubicBezTo>
                    <a:pt x="114922" y="353407"/>
                    <a:pt x="112054" y="355099"/>
                    <a:pt x="108925" y="356922"/>
                  </a:cubicBezTo>
                  <a:cubicBezTo>
                    <a:pt x="105666" y="358744"/>
                    <a:pt x="102147" y="361087"/>
                    <a:pt x="98366" y="363430"/>
                  </a:cubicBezTo>
                  <a:cubicBezTo>
                    <a:pt x="90935" y="368376"/>
                    <a:pt x="82722" y="374885"/>
                    <a:pt x="75422" y="382565"/>
                  </a:cubicBezTo>
                  <a:cubicBezTo>
                    <a:pt x="71772" y="386470"/>
                    <a:pt x="68252" y="390635"/>
                    <a:pt x="65384" y="395191"/>
                  </a:cubicBezTo>
                  <a:cubicBezTo>
                    <a:pt x="62386" y="399747"/>
                    <a:pt x="59909" y="404693"/>
                    <a:pt x="57953" y="409770"/>
                  </a:cubicBezTo>
                  <a:cubicBezTo>
                    <a:pt x="57432" y="410941"/>
                    <a:pt x="57171" y="412243"/>
                    <a:pt x="56780" y="413415"/>
                  </a:cubicBezTo>
                  <a:lnTo>
                    <a:pt x="56259" y="415237"/>
                  </a:lnTo>
                  <a:lnTo>
                    <a:pt x="55607" y="417450"/>
                  </a:lnTo>
                  <a:lnTo>
                    <a:pt x="55085" y="419663"/>
                  </a:lnTo>
                  <a:lnTo>
                    <a:pt x="54694" y="421485"/>
                  </a:lnTo>
                  <a:cubicBezTo>
                    <a:pt x="54433" y="422917"/>
                    <a:pt x="54173" y="424219"/>
                    <a:pt x="54042" y="425520"/>
                  </a:cubicBezTo>
                  <a:cubicBezTo>
                    <a:pt x="53130" y="430987"/>
                    <a:pt x="52869" y="436194"/>
                    <a:pt x="53130" y="441271"/>
                  </a:cubicBezTo>
                  <a:cubicBezTo>
                    <a:pt x="53521" y="451554"/>
                    <a:pt x="56259" y="460796"/>
                    <a:pt x="60039" y="468606"/>
                  </a:cubicBezTo>
                  <a:cubicBezTo>
                    <a:pt x="63820" y="476156"/>
                    <a:pt x="68382" y="482144"/>
                    <a:pt x="71902" y="486179"/>
                  </a:cubicBezTo>
                  <a:cubicBezTo>
                    <a:pt x="77377" y="487871"/>
                    <a:pt x="83374" y="489563"/>
                    <a:pt x="89892" y="490865"/>
                  </a:cubicBezTo>
                  <a:cubicBezTo>
                    <a:pt x="97714" y="492687"/>
                    <a:pt x="106449" y="493989"/>
                    <a:pt x="115574" y="495160"/>
                  </a:cubicBezTo>
                  <a:cubicBezTo>
                    <a:pt x="111533" y="493468"/>
                    <a:pt x="107100" y="490865"/>
                    <a:pt x="102668" y="487090"/>
                  </a:cubicBezTo>
                  <a:cubicBezTo>
                    <a:pt x="97323" y="482794"/>
                    <a:pt x="92369" y="476807"/>
                    <a:pt x="88198" y="469257"/>
                  </a:cubicBezTo>
                  <a:cubicBezTo>
                    <a:pt x="86112" y="465612"/>
                    <a:pt x="84287" y="461447"/>
                    <a:pt x="83113" y="456761"/>
                  </a:cubicBezTo>
                  <a:cubicBezTo>
                    <a:pt x="81810" y="452205"/>
                    <a:pt x="80897" y="447258"/>
                    <a:pt x="80897" y="442052"/>
                  </a:cubicBezTo>
                  <a:cubicBezTo>
                    <a:pt x="80897" y="431768"/>
                    <a:pt x="84026" y="420574"/>
                    <a:pt x="90023" y="411072"/>
                  </a:cubicBezTo>
                  <a:cubicBezTo>
                    <a:pt x="91457" y="408729"/>
                    <a:pt x="93021" y="406386"/>
                    <a:pt x="94716" y="404173"/>
                  </a:cubicBezTo>
                  <a:cubicBezTo>
                    <a:pt x="95628" y="403131"/>
                    <a:pt x="96541" y="402090"/>
                    <a:pt x="97453" y="401049"/>
                  </a:cubicBezTo>
                  <a:lnTo>
                    <a:pt x="98887" y="399487"/>
                  </a:lnTo>
                  <a:lnTo>
                    <a:pt x="99279" y="399096"/>
                  </a:lnTo>
                  <a:lnTo>
                    <a:pt x="99930" y="398315"/>
                  </a:lnTo>
                  <a:lnTo>
                    <a:pt x="100582" y="397794"/>
                  </a:lnTo>
                  <a:lnTo>
                    <a:pt x="103320" y="395191"/>
                  </a:lnTo>
                  <a:cubicBezTo>
                    <a:pt x="104232" y="394280"/>
                    <a:pt x="105536" y="393239"/>
                    <a:pt x="106709" y="392327"/>
                  </a:cubicBezTo>
                  <a:cubicBezTo>
                    <a:pt x="109186" y="390245"/>
                    <a:pt x="111533" y="388813"/>
                    <a:pt x="113879" y="387251"/>
                  </a:cubicBezTo>
                  <a:cubicBezTo>
                    <a:pt x="123396" y="381133"/>
                    <a:pt x="133564" y="376968"/>
                    <a:pt x="143732" y="373453"/>
                  </a:cubicBezTo>
                  <a:cubicBezTo>
                    <a:pt x="153901" y="369938"/>
                    <a:pt x="164200" y="367335"/>
                    <a:pt x="174238" y="365252"/>
                  </a:cubicBezTo>
                  <a:cubicBezTo>
                    <a:pt x="179974" y="364081"/>
                    <a:pt x="185318" y="363560"/>
                    <a:pt x="190794" y="362649"/>
                  </a:cubicBezTo>
                  <a:cubicBezTo>
                    <a:pt x="192619" y="356661"/>
                    <a:pt x="194574" y="350673"/>
                    <a:pt x="196660" y="344556"/>
                  </a:cubicBezTo>
                  <a:cubicBezTo>
                    <a:pt x="192097" y="345337"/>
                    <a:pt x="187404" y="345987"/>
                    <a:pt x="183233" y="346899"/>
                  </a:cubicBezTo>
                  <a:cubicBezTo>
                    <a:pt x="171370" y="349372"/>
                    <a:pt x="161332" y="351975"/>
                    <a:pt x="152858" y="354318"/>
                  </a:cubicBezTo>
                  <a:cubicBezTo>
                    <a:pt x="136171" y="359134"/>
                    <a:pt x="126525" y="361868"/>
                    <a:pt x="126525" y="361868"/>
                  </a:cubicBezTo>
                  <a:cubicBezTo>
                    <a:pt x="126525" y="361868"/>
                    <a:pt x="128741" y="360827"/>
                    <a:pt x="133043" y="358744"/>
                  </a:cubicBezTo>
                  <a:cubicBezTo>
                    <a:pt x="137214" y="356661"/>
                    <a:pt x="143472" y="353798"/>
                    <a:pt x="151554" y="350413"/>
                  </a:cubicBezTo>
                  <a:cubicBezTo>
                    <a:pt x="159506" y="346899"/>
                    <a:pt x="169544" y="343124"/>
                    <a:pt x="181277" y="339349"/>
                  </a:cubicBezTo>
                  <a:cubicBezTo>
                    <a:pt x="187144" y="337396"/>
                    <a:pt x="193792" y="335704"/>
                    <a:pt x="200571" y="334012"/>
                  </a:cubicBezTo>
                  <a:cubicBezTo>
                    <a:pt x="213607" y="301210"/>
                    <a:pt x="232119" y="270099"/>
                    <a:pt x="254020" y="250444"/>
                  </a:cubicBezTo>
                  <a:lnTo>
                    <a:pt x="253108" y="247450"/>
                  </a:lnTo>
                  <a:lnTo>
                    <a:pt x="260538" y="244977"/>
                  </a:lnTo>
                  <a:cubicBezTo>
                    <a:pt x="261060" y="244586"/>
                    <a:pt x="261581" y="244066"/>
                    <a:pt x="262103" y="243675"/>
                  </a:cubicBezTo>
                  <a:lnTo>
                    <a:pt x="276834" y="235214"/>
                  </a:lnTo>
                  <a:lnTo>
                    <a:pt x="283221" y="224280"/>
                  </a:lnTo>
                  <a:cubicBezTo>
                    <a:pt x="281266" y="224410"/>
                    <a:pt x="279180" y="224671"/>
                    <a:pt x="277094" y="224671"/>
                  </a:cubicBezTo>
                  <a:cubicBezTo>
                    <a:pt x="257540" y="224671"/>
                    <a:pt x="239159" y="219724"/>
                    <a:pt x="222994" y="211133"/>
                  </a:cubicBezTo>
                  <a:cubicBezTo>
                    <a:pt x="175280" y="200850"/>
                    <a:pt x="126655" y="163752"/>
                    <a:pt x="92630" y="87733"/>
                  </a:cubicBezTo>
                  <a:cubicBezTo>
                    <a:pt x="112054" y="98407"/>
                    <a:pt x="156899" y="112075"/>
                    <a:pt x="180104" y="109472"/>
                  </a:cubicBezTo>
                  <a:cubicBezTo>
                    <a:pt x="169153" y="91378"/>
                    <a:pt x="166937" y="43346"/>
                    <a:pt x="2034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4A6D76D-4123-7817-AD00-F6E7FCCEC795}"/>
                </a:ext>
              </a:extLst>
            </p:cNvPr>
            <p:cNvSpPr txBox="1"/>
            <p:nvPr/>
          </p:nvSpPr>
          <p:spPr>
            <a:xfrm>
              <a:off x="8365394" y="5435623"/>
              <a:ext cx="3107758" cy="702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猫啃网风雅宋" panose="02020700000000000000" pitchFamily="18" charset="-122"/>
                  <a:ea typeface="猫啃网风雅宋" panose="02020700000000000000" pitchFamily="18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单击此处输入您的内容，单击此处输入您的内容，单击此处输入您的内容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A4429454-1E55-00A1-D037-40AB59CFE87C}"/>
                </a:ext>
              </a:extLst>
            </p:cNvPr>
            <p:cNvSpPr/>
            <p:nvPr/>
          </p:nvSpPr>
          <p:spPr>
            <a:xfrm>
              <a:off x="8212942" y="5462937"/>
              <a:ext cx="36000" cy="64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972E2829-FCF9-25EF-8A68-61746593DE3F}"/>
              </a:ext>
            </a:extLst>
          </p:cNvPr>
          <p:cNvCxnSpPr>
            <a:cxnSpLocks/>
          </p:cNvCxnSpPr>
          <p:nvPr/>
        </p:nvCxnSpPr>
        <p:spPr>
          <a:xfrm flipH="1">
            <a:off x="7084684" y="0"/>
            <a:ext cx="1" cy="6110937"/>
          </a:xfrm>
          <a:prstGeom prst="line">
            <a:avLst/>
          </a:prstGeom>
          <a:ln w="3175">
            <a:solidFill>
              <a:schemeClr val="bg1">
                <a:alpha val="3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22">
            <a:extLst>
              <a:ext uri="{FF2B5EF4-FFF2-40B4-BE49-F238E27FC236}">
                <a16:creationId xmlns:a16="http://schemas.microsoft.com/office/drawing/2014/main" id="{E2E7A58D-50DF-FA18-B6B5-9F8EDD80CF4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2480" y="-149321"/>
            <a:ext cx="10894270" cy="3966353"/>
          </a:xfrm>
          <a:prstGeom prst="rect">
            <a:avLst/>
          </a:prstGeom>
          <a:noFill/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8EA51EF6-3956-48D4-010C-ED5843F201D6}"/>
              </a:ext>
            </a:extLst>
          </p:cNvPr>
          <p:cNvGrpSpPr/>
          <p:nvPr/>
        </p:nvGrpSpPr>
        <p:grpSpPr>
          <a:xfrm>
            <a:off x="1212622" y="5121552"/>
            <a:ext cx="4004034" cy="702628"/>
            <a:chOff x="7447757" y="4194266"/>
            <a:chExt cx="4004034" cy="702628"/>
          </a:xfrm>
        </p:grpSpPr>
        <p:sp>
          <p:nvSpPr>
            <p:cNvPr id="35" name="baby-birds-singing-in-a-nest_45038">
              <a:extLst>
                <a:ext uri="{FF2B5EF4-FFF2-40B4-BE49-F238E27FC236}">
                  <a16:creationId xmlns:a16="http://schemas.microsoft.com/office/drawing/2014/main" id="{443E2C5B-406C-FBA6-30DD-1D75D69D05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447757" y="4317975"/>
              <a:ext cx="518571" cy="455210"/>
            </a:xfrm>
            <a:custGeom>
              <a:avLst/>
              <a:gdLst>
                <a:gd name="connsiteX0" fmla="*/ 582810 w 606572"/>
                <a:gd name="connsiteY0" fmla="*/ 426709 h 532459"/>
                <a:gd name="connsiteX1" fmla="*/ 562257 w 606572"/>
                <a:gd name="connsiteY1" fmla="*/ 443181 h 532459"/>
                <a:gd name="connsiteX2" fmla="*/ 537163 w 606572"/>
                <a:gd name="connsiteY2" fmla="*/ 459890 h 532459"/>
                <a:gd name="connsiteX3" fmla="*/ 502867 w 606572"/>
                <a:gd name="connsiteY3" fmla="*/ 478868 h 532459"/>
                <a:gd name="connsiteX4" fmla="*/ 460207 w 606572"/>
                <a:gd name="connsiteY4" fmla="*/ 497727 h 532459"/>
                <a:gd name="connsiteX5" fmla="*/ 410736 w 606572"/>
                <a:gd name="connsiteY5" fmla="*/ 513959 h 532459"/>
                <a:gd name="connsiteX6" fmla="*/ 356127 w 606572"/>
                <a:gd name="connsiteY6" fmla="*/ 525776 h 532459"/>
                <a:gd name="connsiteX7" fmla="*/ 298649 w 606572"/>
                <a:gd name="connsiteY7" fmla="*/ 531743 h 532459"/>
                <a:gd name="connsiteX8" fmla="*/ 241052 w 606572"/>
                <a:gd name="connsiteY8" fmla="*/ 531743 h 532459"/>
                <a:gd name="connsiteX9" fmla="*/ 185487 w 606572"/>
                <a:gd name="connsiteY9" fmla="*/ 525656 h 532459"/>
                <a:gd name="connsiteX10" fmla="*/ 134462 w 606572"/>
                <a:gd name="connsiteY10" fmla="*/ 513840 h 532459"/>
                <a:gd name="connsiteX11" fmla="*/ 90488 w 606572"/>
                <a:gd name="connsiteY11" fmla="*/ 497488 h 532459"/>
                <a:gd name="connsiteX12" fmla="*/ 55595 w 606572"/>
                <a:gd name="connsiteY12" fmla="*/ 478868 h 532459"/>
                <a:gd name="connsiteX13" fmla="*/ 30979 w 606572"/>
                <a:gd name="connsiteY13" fmla="*/ 461084 h 532459"/>
                <a:gd name="connsiteX14" fmla="*/ 12218 w 606572"/>
                <a:gd name="connsiteY14" fmla="*/ 442584 h 532459"/>
                <a:gd name="connsiteX15" fmla="*/ 33727 w 606572"/>
                <a:gd name="connsiteY15" fmla="*/ 457145 h 532459"/>
                <a:gd name="connsiteX16" fmla="*/ 60016 w 606572"/>
                <a:gd name="connsiteY16" fmla="*/ 470752 h 532459"/>
                <a:gd name="connsiteX17" fmla="*/ 95626 w 606572"/>
                <a:gd name="connsiteY17" fmla="*/ 484717 h 532459"/>
                <a:gd name="connsiteX18" fmla="*/ 139003 w 606572"/>
                <a:gd name="connsiteY18" fmla="*/ 496652 h 532459"/>
                <a:gd name="connsiteX19" fmla="*/ 188474 w 606572"/>
                <a:gd name="connsiteY19" fmla="*/ 505127 h 532459"/>
                <a:gd name="connsiteX20" fmla="*/ 242128 w 606572"/>
                <a:gd name="connsiteY20" fmla="*/ 509424 h 532459"/>
                <a:gd name="connsiteX21" fmla="*/ 297813 w 606572"/>
                <a:gd name="connsiteY21" fmla="*/ 509304 h 532459"/>
                <a:gd name="connsiteX22" fmla="*/ 353020 w 606572"/>
                <a:gd name="connsiteY22" fmla="*/ 504411 h 532459"/>
                <a:gd name="connsiteX23" fmla="*/ 406076 w 606572"/>
                <a:gd name="connsiteY23" fmla="*/ 495101 h 532459"/>
                <a:gd name="connsiteX24" fmla="*/ 454950 w 606572"/>
                <a:gd name="connsiteY24" fmla="*/ 482330 h 532459"/>
                <a:gd name="connsiteX25" fmla="*/ 497849 w 606572"/>
                <a:gd name="connsiteY25" fmla="*/ 467649 h 532459"/>
                <a:gd name="connsiteX26" fmla="*/ 533339 w 606572"/>
                <a:gd name="connsiteY26" fmla="*/ 452729 h 532459"/>
                <a:gd name="connsiteX27" fmla="*/ 560106 w 606572"/>
                <a:gd name="connsiteY27" fmla="*/ 439600 h 532459"/>
                <a:gd name="connsiteX28" fmla="*/ 582810 w 606572"/>
                <a:gd name="connsiteY28" fmla="*/ 426709 h 532459"/>
                <a:gd name="connsiteX29" fmla="*/ 282539 w 606572"/>
                <a:gd name="connsiteY29" fmla="*/ 424083 h 532459"/>
                <a:gd name="connsiteX30" fmla="*/ 274532 w 606572"/>
                <a:gd name="connsiteY30" fmla="*/ 426350 h 532459"/>
                <a:gd name="connsiteX31" fmla="*/ 284570 w 606572"/>
                <a:gd name="connsiteY31" fmla="*/ 426350 h 532459"/>
                <a:gd name="connsiteX32" fmla="*/ 320539 w 606572"/>
                <a:gd name="connsiteY32" fmla="*/ 390440 h 532459"/>
                <a:gd name="connsiteX33" fmla="*/ 285885 w 606572"/>
                <a:gd name="connsiteY33" fmla="*/ 422651 h 532459"/>
                <a:gd name="connsiteX34" fmla="*/ 289231 w 606572"/>
                <a:gd name="connsiteY34" fmla="*/ 426350 h 532459"/>
                <a:gd name="connsiteX35" fmla="*/ 334162 w 606572"/>
                <a:gd name="connsiteY35" fmla="*/ 425037 h 532459"/>
                <a:gd name="connsiteX36" fmla="*/ 376942 w 606572"/>
                <a:gd name="connsiteY36" fmla="*/ 422174 h 532459"/>
                <a:gd name="connsiteX37" fmla="*/ 320539 w 606572"/>
                <a:gd name="connsiteY37" fmla="*/ 390440 h 532459"/>
                <a:gd name="connsiteX38" fmla="*/ 343960 w 606572"/>
                <a:gd name="connsiteY38" fmla="*/ 347490 h 532459"/>
                <a:gd name="connsiteX39" fmla="*/ 330338 w 606572"/>
                <a:gd name="connsiteY39" fmla="*/ 349638 h 532459"/>
                <a:gd name="connsiteX40" fmla="*/ 330099 w 606572"/>
                <a:gd name="connsiteY40" fmla="*/ 358705 h 532459"/>
                <a:gd name="connsiteX41" fmla="*/ 348740 w 606572"/>
                <a:gd name="connsiteY41" fmla="*/ 358705 h 532459"/>
                <a:gd name="connsiteX42" fmla="*/ 343960 w 606572"/>
                <a:gd name="connsiteY42" fmla="*/ 347490 h 532459"/>
                <a:gd name="connsiteX43" fmla="*/ 343602 w 606572"/>
                <a:gd name="connsiteY43" fmla="*/ 319693 h 532459"/>
                <a:gd name="connsiteX44" fmla="*/ 329023 w 606572"/>
                <a:gd name="connsiteY44" fmla="*/ 334248 h 532459"/>
                <a:gd name="connsiteX45" fmla="*/ 343124 w 606572"/>
                <a:gd name="connsiteY45" fmla="*/ 342718 h 532459"/>
                <a:gd name="connsiteX46" fmla="*/ 343602 w 606572"/>
                <a:gd name="connsiteY46" fmla="*/ 319693 h 532459"/>
                <a:gd name="connsiteX47" fmla="*/ 458643 w 606572"/>
                <a:gd name="connsiteY47" fmla="*/ 316915 h 532459"/>
                <a:gd name="connsiteX48" fmla="*/ 465433 w 606572"/>
                <a:gd name="connsiteY48" fmla="*/ 322771 h 532459"/>
                <a:gd name="connsiteX49" fmla="*/ 459596 w 606572"/>
                <a:gd name="connsiteY49" fmla="*/ 329583 h 532459"/>
                <a:gd name="connsiteX50" fmla="*/ 452806 w 606572"/>
                <a:gd name="connsiteY50" fmla="*/ 323727 h 532459"/>
                <a:gd name="connsiteX51" fmla="*/ 453163 w 606572"/>
                <a:gd name="connsiteY51" fmla="*/ 321098 h 532459"/>
                <a:gd name="connsiteX52" fmla="*/ 456022 w 606572"/>
                <a:gd name="connsiteY52" fmla="*/ 322293 h 532459"/>
                <a:gd name="connsiteX53" fmla="*/ 459238 w 606572"/>
                <a:gd name="connsiteY53" fmla="*/ 318468 h 532459"/>
                <a:gd name="connsiteX54" fmla="*/ 458643 w 606572"/>
                <a:gd name="connsiteY54" fmla="*/ 316915 h 532459"/>
                <a:gd name="connsiteX55" fmla="*/ 300317 w 606572"/>
                <a:gd name="connsiteY55" fmla="*/ 316915 h 532459"/>
                <a:gd name="connsiteX56" fmla="*/ 307226 w 606572"/>
                <a:gd name="connsiteY56" fmla="*/ 322651 h 532459"/>
                <a:gd name="connsiteX57" fmla="*/ 301389 w 606572"/>
                <a:gd name="connsiteY57" fmla="*/ 329583 h 532459"/>
                <a:gd name="connsiteX58" fmla="*/ 294480 w 606572"/>
                <a:gd name="connsiteY58" fmla="*/ 323727 h 532459"/>
                <a:gd name="connsiteX59" fmla="*/ 294956 w 606572"/>
                <a:gd name="connsiteY59" fmla="*/ 321098 h 532459"/>
                <a:gd name="connsiteX60" fmla="*/ 297696 w 606572"/>
                <a:gd name="connsiteY60" fmla="*/ 322293 h 532459"/>
                <a:gd name="connsiteX61" fmla="*/ 300912 w 606572"/>
                <a:gd name="connsiteY61" fmla="*/ 318468 h 532459"/>
                <a:gd name="connsiteX62" fmla="*/ 300317 w 606572"/>
                <a:gd name="connsiteY62" fmla="*/ 316915 h 532459"/>
                <a:gd name="connsiteX63" fmla="*/ 457244 w 606572"/>
                <a:gd name="connsiteY63" fmla="*/ 310626 h 532459"/>
                <a:gd name="connsiteX64" fmla="*/ 445653 w 606572"/>
                <a:gd name="connsiteY64" fmla="*/ 324226 h 532459"/>
                <a:gd name="connsiteX65" fmla="*/ 459275 w 606572"/>
                <a:gd name="connsiteY65" fmla="*/ 335918 h 532459"/>
                <a:gd name="connsiteX66" fmla="*/ 470986 w 606572"/>
                <a:gd name="connsiteY66" fmla="*/ 322317 h 532459"/>
                <a:gd name="connsiteX67" fmla="*/ 457244 w 606572"/>
                <a:gd name="connsiteY67" fmla="*/ 310626 h 532459"/>
                <a:gd name="connsiteX68" fmla="*/ 299029 w 606572"/>
                <a:gd name="connsiteY68" fmla="*/ 310626 h 532459"/>
                <a:gd name="connsiteX69" fmla="*/ 287319 w 606572"/>
                <a:gd name="connsiteY69" fmla="*/ 324226 h 532459"/>
                <a:gd name="connsiteX70" fmla="*/ 301061 w 606572"/>
                <a:gd name="connsiteY70" fmla="*/ 335918 h 532459"/>
                <a:gd name="connsiteX71" fmla="*/ 312652 w 606572"/>
                <a:gd name="connsiteY71" fmla="*/ 322317 h 532459"/>
                <a:gd name="connsiteX72" fmla="*/ 299029 w 606572"/>
                <a:gd name="connsiteY72" fmla="*/ 310626 h 532459"/>
                <a:gd name="connsiteX73" fmla="*/ 37880 w 606572"/>
                <a:gd name="connsiteY73" fmla="*/ 304278 h 532459"/>
                <a:gd name="connsiteX74" fmla="*/ 33937 w 606572"/>
                <a:gd name="connsiteY74" fmla="*/ 309648 h 532459"/>
                <a:gd name="connsiteX75" fmla="*/ 24495 w 606572"/>
                <a:gd name="connsiteY75" fmla="*/ 325637 h 532459"/>
                <a:gd name="connsiteX76" fmla="*/ 14815 w 606572"/>
                <a:gd name="connsiteY76" fmla="*/ 351887 h 532459"/>
                <a:gd name="connsiteX77" fmla="*/ 16847 w 606572"/>
                <a:gd name="connsiteY77" fmla="*/ 385297 h 532459"/>
                <a:gd name="connsiteX78" fmla="*/ 41705 w 606572"/>
                <a:gd name="connsiteY78" fmla="*/ 415128 h 532459"/>
                <a:gd name="connsiteX79" fmla="*/ 83294 w 606572"/>
                <a:gd name="connsiteY79" fmla="*/ 436009 h 532459"/>
                <a:gd name="connsiteX80" fmla="*/ 95126 w 606572"/>
                <a:gd name="connsiteY80" fmla="*/ 439946 h 532459"/>
                <a:gd name="connsiteX81" fmla="*/ 107436 w 606572"/>
                <a:gd name="connsiteY81" fmla="*/ 443645 h 532459"/>
                <a:gd name="connsiteX82" fmla="*/ 110662 w 606572"/>
                <a:gd name="connsiteY82" fmla="*/ 444481 h 532459"/>
                <a:gd name="connsiteX83" fmla="*/ 113650 w 606572"/>
                <a:gd name="connsiteY83" fmla="*/ 445316 h 532459"/>
                <a:gd name="connsiteX84" fmla="*/ 119984 w 606572"/>
                <a:gd name="connsiteY84" fmla="*/ 446867 h 532459"/>
                <a:gd name="connsiteX85" fmla="*/ 132891 w 606572"/>
                <a:gd name="connsiteY85" fmla="*/ 449969 h 532459"/>
                <a:gd name="connsiteX86" fmla="*/ 185715 w 606572"/>
                <a:gd name="connsiteY86" fmla="*/ 459157 h 532459"/>
                <a:gd name="connsiteX87" fmla="*/ 239495 w 606572"/>
                <a:gd name="connsiteY87" fmla="*/ 464288 h 532459"/>
                <a:gd name="connsiteX88" fmla="*/ 291840 w 606572"/>
                <a:gd name="connsiteY88" fmla="*/ 465720 h 532459"/>
                <a:gd name="connsiteX89" fmla="*/ 385417 w 606572"/>
                <a:gd name="connsiteY89" fmla="*/ 461782 h 532459"/>
                <a:gd name="connsiteX90" fmla="*/ 451745 w 606572"/>
                <a:gd name="connsiteY90" fmla="*/ 454981 h 532459"/>
                <a:gd name="connsiteX91" fmla="*/ 476962 w 606572"/>
                <a:gd name="connsiteY91" fmla="*/ 451521 h 532459"/>
                <a:gd name="connsiteX92" fmla="*/ 470748 w 606572"/>
                <a:gd name="connsiteY92" fmla="*/ 454026 h 532459"/>
                <a:gd name="connsiteX93" fmla="*/ 452940 w 606572"/>
                <a:gd name="connsiteY93" fmla="*/ 460231 h 532459"/>
                <a:gd name="connsiteX94" fmla="*/ 387568 w 606572"/>
                <a:gd name="connsiteY94" fmla="*/ 477294 h 532459"/>
                <a:gd name="connsiteX95" fmla="*/ 292677 w 606572"/>
                <a:gd name="connsiteY95" fmla="*/ 489823 h 532459"/>
                <a:gd name="connsiteX96" fmla="*/ 238300 w 606572"/>
                <a:gd name="connsiteY96" fmla="*/ 490658 h 532459"/>
                <a:gd name="connsiteX97" fmla="*/ 182249 w 606572"/>
                <a:gd name="connsiteY97" fmla="*/ 486124 h 532459"/>
                <a:gd name="connsiteX98" fmla="*/ 126796 w 606572"/>
                <a:gd name="connsiteY98" fmla="*/ 475504 h 532459"/>
                <a:gd name="connsiteX99" fmla="*/ 74331 w 606572"/>
                <a:gd name="connsiteY99" fmla="*/ 458322 h 532459"/>
                <a:gd name="connsiteX100" fmla="*/ 28917 w 606572"/>
                <a:gd name="connsiteY100" fmla="*/ 431117 h 532459"/>
                <a:gd name="connsiteX101" fmla="*/ 1908 w 606572"/>
                <a:gd name="connsiteY101" fmla="*/ 389951 h 532459"/>
                <a:gd name="connsiteX102" fmla="*/ 4896 w 606572"/>
                <a:gd name="connsiteY102" fmla="*/ 349024 h 532459"/>
                <a:gd name="connsiteX103" fmla="*/ 19954 w 606572"/>
                <a:gd name="connsiteY103" fmla="*/ 322773 h 532459"/>
                <a:gd name="connsiteX104" fmla="*/ 32861 w 606572"/>
                <a:gd name="connsiteY104" fmla="*/ 308693 h 532459"/>
                <a:gd name="connsiteX105" fmla="*/ 37880 w 606572"/>
                <a:gd name="connsiteY105" fmla="*/ 304278 h 532459"/>
                <a:gd name="connsiteX106" fmla="*/ 191840 w 606572"/>
                <a:gd name="connsiteY106" fmla="*/ 300008 h 532459"/>
                <a:gd name="connsiteX107" fmla="*/ 186463 w 606572"/>
                <a:gd name="connsiteY107" fmla="*/ 301201 h 532459"/>
                <a:gd name="connsiteX108" fmla="*/ 157305 w 606572"/>
                <a:gd name="connsiteY108" fmla="*/ 310029 h 532459"/>
                <a:gd name="connsiteX109" fmla="*/ 130657 w 606572"/>
                <a:gd name="connsiteY109" fmla="*/ 322317 h 532459"/>
                <a:gd name="connsiteX110" fmla="*/ 125280 w 606572"/>
                <a:gd name="connsiteY110" fmla="*/ 325897 h 532459"/>
                <a:gd name="connsiteX111" fmla="*/ 122771 w 606572"/>
                <a:gd name="connsiteY111" fmla="*/ 327686 h 532459"/>
                <a:gd name="connsiteX112" fmla="*/ 119903 w 606572"/>
                <a:gd name="connsiteY112" fmla="*/ 330311 h 532459"/>
                <a:gd name="connsiteX113" fmla="*/ 119186 w 606572"/>
                <a:gd name="connsiteY113" fmla="*/ 330907 h 532459"/>
                <a:gd name="connsiteX114" fmla="*/ 118947 w 606572"/>
                <a:gd name="connsiteY114" fmla="*/ 331027 h 532459"/>
                <a:gd name="connsiteX115" fmla="*/ 118827 w 606572"/>
                <a:gd name="connsiteY115" fmla="*/ 331265 h 532459"/>
                <a:gd name="connsiteX116" fmla="*/ 117752 w 606572"/>
                <a:gd name="connsiteY116" fmla="*/ 332339 h 532459"/>
                <a:gd name="connsiteX117" fmla="*/ 115481 w 606572"/>
                <a:gd name="connsiteY117" fmla="*/ 334844 h 532459"/>
                <a:gd name="connsiteX118" fmla="*/ 111538 w 606572"/>
                <a:gd name="connsiteY118" fmla="*/ 339736 h 532459"/>
                <a:gd name="connsiteX119" fmla="*/ 102695 w 606572"/>
                <a:gd name="connsiteY119" fmla="*/ 361330 h 532459"/>
                <a:gd name="connsiteX120" fmla="*/ 104965 w 606572"/>
                <a:gd name="connsiteY120" fmla="*/ 383043 h 532459"/>
                <a:gd name="connsiteX121" fmla="*/ 113928 w 606572"/>
                <a:gd name="connsiteY121" fmla="*/ 400700 h 532459"/>
                <a:gd name="connsiteX122" fmla="*/ 124802 w 606572"/>
                <a:gd name="connsiteY122" fmla="*/ 412033 h 532459"/>
                <a:gd name="connsiteX123" fmla="*/ 133884 w 606572"/>
                <a:gd name="connsiteY123" fmla="*/ 417044 h 532459"/>
                <a:gd name="connsiteX124" fmla="*/ 135198 w 606572"/>
                <a:gd name="connsiteY124" fmla="*/ 417521 h 532459"/>
                <a:gd name="connsiteX125" fmla="*/ 142010 w 606572"/>
                <a:gd name="connsiteY125" fmla="*/ 418356 h 532459"/>
                <a:gd name="connsiteX126" fmla="*/ 205702 w 606572"/>
                <a:gd name="connsiteY126" fmla="*/ 424322 h 532459"/>
                <a:gd name="connsiteX127" fmla="*/ 231155 w 606572"/>
                <a:gd name="connsiteY127" fmla="*/ 425873 h 532459"/>
                <a:gd name="connsiteX128" fmla="*/ 223865 w 606572"/>
                <a:gd name="connsiteY128" fmla="*/ 423129 h 532459"/>
                <a:gd name="connsiteX129" fmla="*/ 131852 w 606572"/>
                <a:gd name="connsiteY129" fmla="*/ 348922 h 532459"/>
                <a:gd name="connsiteX130" fmla="*/ 190526 w 606572"/>
                <a:gd name="connsiteY130" fmla="*/ 358586 h 532459"/>
                <a:gd name="connsiteX131" fmla="*/ 191840 w 606572"/>
                <a:gd name="connsiteY131" fmla="*/ 300008 h 532459"/>
                <a:gd name="connsiteX132" fmla="*/ 130299 w 606572"/>
                <a:gd name="connsiteY132" fmla="*/ 262785 h 532459"/>
                <a:gd name="connsiteX133" fmla="*/ 122293 w 606572"/>
                <a:gd name="connsiteY133" fmla="*/ 266722 h 532459"/>
                <a:gd name="connsiteX134" fmla="*/ 113450 w 606572"/>
                <a:gd name="connsiteY134" fmla="*/ 271733 h 532459"/>
                <a:gd name="connsiteX135" fmla="*/ 102575 w 606572"/>
                <a:gd name="connsiteY135" fmla="*/ 278533 h 532459"/>
                <a:gd name="connsiteX136" fmla="*/ 78557 w 606572"/>
                <a:gd name="connsiteY136" fmla="*/ 298338 h 532459"/>
                <a:gd name="connsiteX137" fmla="*/ 68160 w 606572"/>
                <a:gd name="connsiteY137" fmla="*/ 311580 h 532459"/>
                <a:gd name="connsiteX138" fmla="*/ 60512 w 606572"/>
                <a:gd name="connsiteY138" fmla="*/ 326732 h 532459"/>
                <a:gd name="connsiteX139" fmla="*/ 59198 w 606572"/>
                <a:gd name="connsiteY139" fmla="*/ 330549 h 532459"/>
                <a:gd name="connsiteX140" fmla="*/ 58600 w 606572"/>
                <a:gd name="connsiteY140" fmla="*/ 332458 h 532459"/>
                <a:gd name="connsiteX141" fmla="*/ 58003 w 606572"/>
                <a:gd name="connsiteY141" fmla="*/ 334844 h 532459"/>
                <a:gd name="connsiteX142" fmla="*/ 57405 w 606572"/>
                <a:gd name="connsiteY142" fmla="*/ 337111 h 532459"/>
                <a:gd name="connsiteX143" fmla="*/ 57047 w 606572"/>
                <a:gd name="connsiteY143" fmla="*/ 338901 h 532459"/>
                <a:gd name="connsiteX144" fmla="*/ 56330 w 606572"/>
                <a:gd name="connsiteY144" fmla="*/ 343196 h 532459"/>
                <a:gd name="connsiteX145" fmla="*/ 55374 w 606572"/>
                <a:gd name="connsiteY145" fmla="*/ 359659 h 532459"/>
                <a:gd name="connsiteX146" fmla="*/ 62544 w 606572"/>
                <a:gd name="connsiteY146" fmla="*/ 388053 h 532459"/>
                <a:gd name="connsiteX147" fmla="*/ 74852 w 606572"/>
                <a:gd name="connsiteY147" fmla="*/ 406307 h 532459"/>
                <a:gd name="connsiteX148" fmla="*/ 93733 w 606572"/>
                <a:gd name="connsiteY148" fmla="*/ 411198 h 532459"/>
                <a:gd name="connsiteX149" fmla="*/ 120500 w 606572"/>
                <a:gd name="connsiteY149" fmla="*/ 415732 h 532459"/>
                <a:gd name="connsiteX150" fmla="*/ 106997 w 606572"/>
                <a:gd name="connsiteY150" fmla="*/ 407261 h 532459"/>
                <a:gd name="connsiteX151" fmla="*/ 91940 w 606572"/>
                <a:gd name="connsiteY151" fmla="*/ 388769 h 532459"/>
                <a:gd name="connsiteX152" fmla="*/ 86563 w 606572"/>
                <a:gd name="connsiteY152" fmla="*/ 375765 h 532459"/>
                <a:gd name="connsiteX153" fmla="*/ 84412 w 606572"/>
                <a:gd name="connsiteY153" fmla="*/ 360375 h 532459"/>
                <a:gd name="connsiteX154" fmla="*/ 93852 w 606572"/>
                <a:gd name="connsiteY154" fmla="*/ 328163 h 532459"/>
                <a:gd name="connsiteX155" fmla="*/ 98752 w 606572"/>
                <a:gd name="connsiteY155" fmla="*/ 321005 h 532459"/>
                <a:gd name="connsiteX156" fmla="*/ 101620 w 606572"/>
                <a:gd name="connsiteY156" fmla="*/ 317545 h 532459"/>
                <a:gd name="connsiteX157" fmla="*/ 103053 w 606572"/>
                <a:gd name="connsiteY157" fmla="*/ 315994 h 532459"/>
                <a:gd name="connsiteX158" fmla="*/ 103412 w 606572"/>
                <a:gd name="connsiteY158" fmla="*/ 315517 h 532459"/>
                <a:gd name="connsiteX159" fmla="*/ 104129 w 606572"/>
                <a:gd name="connsiteY159" fmla="*/ 314801 h 532459"/>
                <a:gd name="connsiteX160" fmla="*/ 104846 w 606572"/>
                <a:gd name="connsiteY160" fmla="*/ 314205 h 532459"/>
                <a:gd name="connsiteX161" fmla="*/ 107594 w 606572"/>
                <a:gd name="connsiteY161" fmla="*/ 311461 h 532459"/>
                <a:gd name="connsiteX162" fmla="*/ 111179 w 606572"/>
                <a:gd name="connsiteY162" fmla="*/ 308478 h 532459"/>
                <a:gd name="connsiteX163" fmla="*/ 118708 w 606572"/>
                <a:gd name="connsiteY163" fmla="*/ 303229 h 532459"/>
                <a:gd name="connsiteX164" fmla="*/ 149777 w 606572"/>
                <a:gd name="connsiteY164" fmla="*/ 288793 h 532459"/>
                <a:gd name="connsiteX165" fmla="*/ 181683 w 606572"/>
                <a:gd name="connsiteY165" fmla="*/ 280323 h 532459"/>
                <a:gd name="connsiteX166" fmla="*/ 212872 w 606572"/>
                <a:gd name="connsiteY166" fmla="*/ 275431 h 532459"/>
                <a:gd name="connsiteX167" fmla="*/ 242029 w 606572"/>
                <a:gd name="connsiteY167" fmla="*/ 273284 h 532459"/>
                <a:gd name="connsiteX168" fmla="*/ 268318 w 606572"/>
                <a:gd name="connsiteY168" fmla="*/ 273045 h 532459"/>
                <a:gd name="connsiteX169" fmla="*/ 290306 w 606572"/>
                <a:gd name="connsiteY169" fmla="*/ 274119 h 532459"/>
                <a:gd name="connsiteX170" fmla="*/ 307275 w 606572"/>
                <a:gd name="connsiteY170" fmla="*/ 275909 h 532459"/>
                <a:gd name="connsiteX171" fmla="*/ 321973 w 606572"/>
                <a:gd name="connsiteY171" fmla="*/ 278653 h 532459"/>
                <a:gd name="connsiteX172" fmla="*/ 318149 w 606572"/>
                <a:gd name="connsiteY172" fmla="*/ 279010 h 532459"/>
                <a:gd name="connsiteX173" fmla="*/ 307275 w 606572"/>
                <a:gd name="connsiteY173" fmla="*/ 280084 h 532459"/>
                <a:gd name="connsiteX174" fmla="*/ 290664 w 606572"/>
                <a:gd name="connsiteY174" fmla="*/ 282232 h 532459"/>
                <a:gd name="connsiteX175" fmla="*/ 269035 w 606572"/>
                <a:gd name="connsiteY175" fmla="*/ 285334 h 532459"/>
                <a:gd name="connsiteX176" fmla="*/ 243821 w 606572"/>
                <a:gd name="connsiteY176" fmla="*/ 289390 h 532459"/>
                <a:gd name="connsiteX177" fmla="*/ 215859 w 606572"/>
                <a:gd name="connsiteY177" fmla="*/ 294639 h 532459"/>
                <a:gd name="connsiteX178" fmla="*/ 205463 w 606572"/>
                <a:gd name="connsiteY178" fmla="*/ 296906 h 532459"/>
                <a:gd name="connsiteX179" fmla="*/ 236532 w 606572"/>
                <a:gd name="connsiteY179" fmla="*/ 332578 h 532459"/>
                <a:gd name="connsiteX180" fmla="*/ 279073 w 606572"/>
                <a:gd name="connsiteY180" fmla="*/ 288555 h 532459"/>
                <a:gd name="connsiteX181" fmla="*/ 325558 w 606572"/>
                <a:gd name="connsiteY181" fmla="*/ 317068 h 532459"/>
                <a:gd name="connsiteX182" fmla="*/ 344438 w 606572"/>
                <a:gd name="connsiteY182" fmla="*/ 316233 h 532459"/>
                <a:gd name="connsiteX183" fmla="*/ 358420 w 606572"/>
                <a:gd name="connsiteY183" fmla="*/ 285572 h 532459"/>
                <a:gd name="connsiteX184" fmla="*/ 394747 w 606572"/>
                <a:gd name="connsiteY184" fmla="*/ 332578 h 532459"/>
                <a:gd name="connsiteX185" fmla="*/ 437407 w 606572"/>
                <a:gd name="connsiteY185" fmla="*/ 288555 h 532459"/>
                <a:gd name="connsiteX186" fmla="*/ 483892 w 606572"/>
                <a:gd name="connsiteY186" fmla="*/ 317187 h 532459"/>
                <a:gd name="connsiteX187" fmla="*/ 505402 w 606572"/>
                <a:gd name="connsiteY187" fmla="*/ 316114 h 532459"/>
                <a:gd name="connsiteX188" fmla="*/ 487238 w 606572"/>
                <a:gd name="connsiteY188" fmla="*/ 334248 h 532459"/>
                <a:gd name="connsiteX189" fmla="*/ 508270 w 606572"/>
                <a:gd name="connsiteY189" fmla="*/ 346775 h 532459"/>
                <a:gd name="connsiteX190" fmla="*/ 488552 w 606572"/>
                <a:gd name="connsiteY190" fmla="*/ 349519 h 532459"/>
                <a:gd name="connsiteX191" fmla="*/ 463697 w 606572"/>
                <a:gd name="connsiteY191" fmla="*/ 409528 h 532459"/>
                <a:gd name="connsiteX192" fmla="*/ 475169 w 606572"/>
                <a:gd name="connsiteY192" fmla="*/ 407142 h 532459"/>
                <a:gd name="connsiteX193" fmla="*/ 498949 w 606572"/>
                <a:gd name="connsiteY193" fmla="*/ 400222 h 532459"/>
                <a:gd name="connsiteX194" fmla="*/ 507553 w 606572"/>
                <a:gd name="connsiteY194" fmla="*/ 397120 h 532459"/>
                <a:gd name="connsiteX195" fmla="*/ 535634 w 606572"/>
                <a:gd name="connsiteY195" fmla="*/ 382566 h 532459"/>
                <a:gd name="connsiteX196" fmla="*/ 546150 w 606572"/>
                <a:gd name="connsiteY196" fmla="*/ 373141 h 532459"/>
                <a:gd name="connsiteX197" fmla="*/ 547345 w 606572"/>
                <a:gd name="connsiteY197" fmla="*/ 371828 h 532459"/>
                <a:gd name="connsiteX198" fmla="*/ 548182 w 606572"/>
                <a:gd name="connsiteY198" fmla="*/ 370755 h 532459"/>
                <a:gd name="connsiteX199" fmla="*/ 549018 w 606572"/>
                <a:gd name="connsiteY199" fmla="*/ 369561 h 532459"/>
                <a:gd name="connsiteX200" fmla="*/ 550213 w 606572"/>
                <a:gd name="connsiteY200" fmla="*/ 367772 h 532459"/>
                <a:gd name="connsiteX201" fmla="*/ 552723 w 606572"/>
                <a:gd name="connsiteY201" fmla="*/ 362642 h 532459"/>
                <a:gd name="connsiteX202" fmla="*/ 553320 w 606572"/>
                <a:gd name="connsiteY202" fmla="*/ 352143 h 532459"/>
                <a:gd name="connsiteX203" fmla="*/ 548421 w 606572"/>
                <a:gd name="connsiteY203" fmla="*/ 341167 h 532459"/>
                <a:gd name="connsiteX204" fmla="*/ 529182 w 606572"/>
                <a:gd name="connsiteY204" fmla="*/ 321960 h 532459"/>
                <a:gd name="connsiteX205" fmla="*/ 506119 w 606572"/>
                <a:gd name="connsiteY205" fmla="*/ 307643 h 532459"/>
                <a:gd name="connsiteX206" fmla="*/ 461307 w 606572"/>
                <a:gd name="connsiteY206" fmla="*/ 289032 h 532459"/>
                <a:gd name="connsiteX207" fmla="*/ 424502 w 606572"/>
                <a:gd name="connsiteY207" fmla="*/ 280084 h 532459"/>
                <a:gd name="connsiteX208" fmla="*/ 400124 w 606572"/>
                <a:gd name="connsiteY208" fmla="*/ 277817 h 532459"/>
                <a:gd name="connsiteX209" fmla="*/ 391401 w 606572"/>
                <a:gd name="connsiteY209" fmla="*/ 277937 h 532459"/>
                <a:gd name="connsiteX210" fmla="*/ 400005 w 606572"/>
                <a:gd name="connsiteY210" fmla="*/ 276386 h 532459"/>
                <a:gd name="connsiteX211" fmla="*/ 424980 w 606572"/>
                <a:gd name="connsiteY211" fmla="*/ 275073 h 532459"/>
                <a:gd name="connsiteX212" fmla="*/ 463697 w 606572"/>
                <a:gd name="connsiteY212" fmla="*/ 279488 h 532459"/>
                <a:gd name="connsiteX213" fmla="*/ 512452 w 606572"/>
                <a:gd name="connsiteY213" fmla="*/ 294281 h 532459"/>
                <a:gd name="connsiteX214" fmla="*/ 538861 w 606572"/>
                <a:gd name="connsiteY214" fmla="*/ 307882 h 532459"/>
                <a:gd name="connsiteX215" fmla="*/ 564075 w 606572"/>
                <a:gd name="connsiteY215" fmla="*/ 329834 h 532459"/>
                <a:gd name="connsiteX216" fmla="*/ 573157 w 606572"/>
                <a:gd name="connsiteY216" fmla="*/ 347133 h 532459"/>
                <a:gd name="connsiteX217" fmla="*/ 573157 w 606572"/>
                <a:gd name="connsiteY217" fmla="*/ 368726 h 532459"/>
                <a:gd name="connsiteX218" fmla="*/ 569094 w 606572"/>
                <a:gd name="connsiteY218" fmla="*/ 378748 h 532459"/>
                <a:gd name="connsiteX219" fmla="*/ 563597 w 606572"/>
                <a:gd name="connsiteY219" fmla="*/ 387099 h 532459"/>
                <a:gd name="connsiteX220" fmla="*/ 549616 w 606572"/>
                <a:gd name="connsiteY220" fmla="*/ 400938 h 532459"/>
                <a:gd name="connsiteX221" fmla="*/ 516873 w 606572"/>
                <a:gd name="connsiteY221" fmla="*/ 419669 h 532459"/>
                <a:gd name="connsiteX222" fmla="*/ 481741 w 606572"/>
                <a:gd name="connsiteY222" fmla="*/ 431838 h 532459"/>
                <a:gd name="connsiteX223" fmla="*/ 408728 w 606572"/>
                <a:gd name="connsiteY223" fmla="*/ 445915 h 532459"/>
                <a:gd name="connsiteX224" fmla="*/ 335357 w 606572"/>
                <a:gd name="connsiteY224" fmla="*/ 452119 h 532459"/>
                <a:gd name="connsiteX225" fmla="*/ 264256 w 606572"/>
                <a:gd name="connsiteY225" fmla="*/ 452716 h 532459"/>
                <a:gd name="connsiteX226" fmla="*/ 197456 w 606572"/>
                <a:gd name="connsiteY226" fmla="*/ 447944 h 532459"/>
                <a:gd name="connsiteX227" fmla="*/ 138903 w 606572"/>
                <a:gd name="connsiteY227" fmla="*/ 437803 h 532459"/>
                <a:gd name="connsiteX228" fmla="*/ 89789 w 606572"/>
                <a:gd name="connsiteY228" fmla="*/ 424441 h 532459"/>
                <a:gd name="connsiteX229" fmla="*/ 54538 w 606572"/>
                <a:gd name="connsiteY229" fmla="*/ 405949 h 532459"/>
                <a:gd name="connsiteX230" fmla="*/ 38047 w 606572"/>
                <a:gd name="connsiteY230" fmla="*/ 386503 h 532459"/>
                <a:gd name="connsiteX231" fmla="*/ 35537 w 606572"/>
                <a:gd name="connsiteY231" fmla="*/ 380299 h 532459"/>
                <a:gd name="connsiteX232" fmla="*/ 34940 w 606572"/>
                <a:gd name="connsiteY232" fmla="*/ 378151 h 532459"/>
                <a:gd name="connsiteX233" fmla="*/ 36135 w 606572"/>
                <a:gd name="connsiteY233" fmla="*/ 380060 h 532459"/>
                <a:gd name="connsiteX234" fmla="*/ 39839 w 606572"/>
                <a:gd name="connsiteY234" fmla="*/ 385309 h 532459"/>
                <a:gd name="connsiteX235" fmla="*/ 58481 w 606572"/>
                <a:gd name="connsiteY235" fmla="*/ 399745 h 532459"/>
                <a:gd name="connsiteX236" fmla="*/ 53223 w 606572"/>
                <a:gd name="connsiteY236" fmla="*/ 394257 h 532459"/>
                <a:gd name="connsiteX237" fmla="*/ 38644 w 606572"/>
                <a:gd name="connsiteY237" fmla="*/ 361330 h 532459"/>
                <a:gd name="connsiteX238" fmla="*/ 38525 w 606572"/>
                <a:gd name="connsiteY238" fmla="*/ 340809 h 532459"/>
                <a:gd name="connsiteX239" fmla="*/ 39242 w 606572"/>
                <a:gd name="connsiteY239" fmla="*/ 335679 h 532459"/>
                <a:gd name="connsiteX240" fmla="*/ 39481 w 606572"/>
                <a:gd name="connsiteY240" fmla="*/ 334367 h 532459"/>
                <a:gd name="connsiteX241" fmla="*/ 39839 w 606572"/>
                <a:gd name="connsiteY241" fmla="*/ 332816 h 532459"/>
                <a:gd name="connsiteX242" fmla="*/ 40317 w 606572"/>
                <a:gd name="connsiteY242" fmla="*/ 330430 h 532459"/>
                <a:gd name="connsiteX243" fmla="*/ 40915 w 606572"/>
                <a:gd name="connsiteY243" fmla="*/ 328044 h 532459"/>
                <a:gd name="connsiteX244" fmla="*/ 41751 w 606572"/>
                <a:gd name="connsiteY244" fmla="*/ 325419 h 532459"/>
                <a:gd name="connsiteX245" fmla="*/ 43663 w 606572"/>
                <a:gd name="connsiteY245" fmla="*/ 320170 h 532459"/>
                <a:gd name="connsiteX246" fmla="*/ 54060 w 606572"/>
                <a:gd name="connsiteY246" fmla="*/ 301678 h 532459"/>
                <a:gd name="connsiteX247" fmla="*/ 68041 w 606572"/>
                <a:gd name="connsiteY247" fmla="*/ 287123 h 532459"/>
                <a:gd name="connsiteX248" fmla="*/ 83336 w 606572"/>
                <a:gd name="connsiteY248" fmla="*/ 276624 h 532459"/>
                <a:gd name="connsiteX249" fmla="*/ 98035 w 606572"/>
                <a:gd name="connsiteY249" fmla="*/ 269824 h 532459"/>
                <a:gd name="connsiteX250" fmla="*/ 111060 w 606572"/>
                <a:gd name="connsiteY250" fmla="*/ 265649 h 532459"/>
                <a:gd name="connsiteX251" fmla="*/ 121217 w 606572"/>
                <a:gd name="connsiteY251" fmla="*/ 263620 h 532459"/>
                <a:gd name="connsiteX252" fmla="*/ 130299 w 606572"/>
                <a:gd name="connsiteY252" fmla="*/ 262785 h 532459"/>
                <a:gd name="connsiteX253" fmla="*/ 337836 w 606572"/>
                <a:gd name="connsiteY253" fmla="*/ 235547 h 532459"/>
                <a:gd name="connsiteX254" fmla="*/ 367590 w 606572"/>
                <a:gd name="connsiteY254" fmla="*/ 235547 h 532459"/>
                <a:gd name="connsiteX255" fmla="*/ 398419 w 606572"/>
                <a:gd name="connsiteY255" fmla="*/ 236860 h 532459"/>
                <a:gd name="connsiteX256" fmla="*/ 460915 w 606572"/>
                <a:gd name="connsiteY256" fmla="*/ 245450 h 532459"/>
                <a:gd name="connsiteX257" fmla="*/ 521738 w 606572"/>
                <a:gd name="connsiteY257" fmla="*/ 263346 h 532459"/>
                <a:gd name="connsiteX258" fmla="*/ 575630 w 606572"/>
                <a:gd name="connsiteY258" fmla="*/ 294485 h 532459"/>
                <a:gd name="connsiteX259" fmla="*/ 596064 w 606572"/>
                <a:gd name="connsiteY259" fmla="*/ 317512 h 532459"/>
                <a:gd name="connsiteX260" fmla="*/ 606221 w 606572"/>
                <a:gd name="connsiteY260" fmla="*/ 345907 h 532459"/>
                <a:gd name="connsiteX261" fmla="*/ 602516 w 606572"/>
                <a:gd name="connsiteY261" fmla="*/ 374183 h 532459"/>
                <a:gd name="connsiteX262" fmla="*/ 589252 w 606572"/>
                <a:gd name="connsiteY262" fmla="*/ 396494 h 532459"/>
                <a:gd name="connsiteX263" fmla="*/ 555196 w 606572"/>
                <a:gd name="connsiteY263" fmla="*/ 424054 h 532459"/>
                <a:gd name="connsiteX264" fmla="*/ 525323 w 606572"/>
                <a:gd name="connsiteY264" fmla="*/ 438252 h 532459"/>
                <a:gd name="connsiteX265" fmla="*/ 505248 w 606572"/>
                <a:gd name="connsiteY265" fmla="*/ 445052 h 532459"/>
                <a:gd name="connsiteX266" fmla="*/ 497959 w 606572"/>
                <a:gd name="connsiteY266" fmla="*/ 446961 h 532459"/>
                <a:gd name="connsiteX267" fmla="*/ 504889 w 606572"/>
                <a:gd name="connsiteY267" fmla="*/ 444098 h 532459"/>
                <a:gd name="connsiteX268" fmla="*/ 523889 w 606572"/>
                <a:gd name="connsiteY268" fmla="*/ 435150 h 532459"/>
                <a:gd name="connsiteX269" fmla="*/ 551612 w 606572"/>
                <a:gd name="connsiteY269" fmla="*/ 418327 h 532459"/>
                <a:gd name="connsiteX270" fmla="*/ 581246 w 606572"/>
                <a:gd name="connsiteY270" fmla="*/ 390290 h 532459"/>
                <a:gd name="connsiteX271" fmla="*/ 593196 w 606572"/>
                <a:gd name="connsiteY271" fmla="*/ 347458 h 532459"/>
                <a:gd name="connsiteX272" fmla="*/ 565831 w 606572"/>
                <a:gd name="connsiteY272" fmla="*/ 306297 h 532459"/>
                <a:gd name="connsiteX273" fmla="*/ 515524 w 606572"/>
                <a:gd name="connsiteY273" fmla="*/ 279095 h 532459"/>
                <a:gd name="connsiteX274" fmla="*/ 457330 w 606572"/>
                <a:gd name="connsiteY274" fmla="*/ 262750 h 532459"/>
                <a:gd name="connsiteX275" fmla="*/ 397105 w 606572"/>
                <a:gd name="connsiteY275" fmla="*/ 254756 h 532459"/>
                <a:gd name="connsiteX276" fmla="*/ 367351 w 606572"/>
                <a:gd name="connsiteY276" fmla="*/ 253324 h 532459"/>
                <a:gd name="connsiteX277" fmla="*/ 337836 w 606572"/>
                <a:gd name="connsiteY277" fmla="*/ 252847 h 532459"/>
                <a:gd name="connsiteX278" fmla="*/ 282032 w 606572"/>
                <a:gd name="connsiteY278" fmla="*/ 252728 h 532459"/>
                <a:gd name="connsiteX279" fmla="*/ 232441 w 606572"/>
                <a:gd name="connsiteY279" fmla="*/ 255114 h 532459"/>
                <a:gd name="connsiteX280" fmla="*/ 190977 w 606572"/>
                <a:gd name="connsiteY280" fmla="*/ 261079 h 532459"/>
                <a:gd name="connsiteX281" fmla="*/ 159311 w 606572"/>
                <a:gd name="connsiteY281" fmla="*/ 268834 h 532459"/>
                <a:gd name="connsiteX282" fmla="*/ 131827 w 606572"/>
                <a:gd name="connsiteY282" fmla="*/ 276709 h 532459"/>
                <a:gd name="connsiteX283" fmla="*/ 138638 w 606572"/>
                <a:gd name="connsiteY283" fmla="*/ 273487 h 532459"/>
                <a:gd name="connsiteX284" fmla="*/ 157877 w 606572"/>
                <a:gd name="connsiteY284" fmla="*/ 264778 h 532459"/>
                <a:gd name="connsiteX285" fmla="*/ 188826 w 606572"/>
                <a:gd name="connsiteY285" fmla="*/ 253205 h 532459"/>
                <a:gd name="connsiteX286" fmla="*/ 230768 w 606572"/>
                <a:gd name="connsiteY286" fmla="*/ 243183 h 532459"/>
                <a:gd name="connsiteX287" fmla="*/ 281434 w 606572"/>
                <a:gd name="connsiteY287" fmla="*/ 237456 h 532459"/>
                <a:gd name="connsiteX288" fmla="*/ 337836 w 606572"/>
                <a:gd name="connsiteY288" fmla="*/ 235547 h 532459"/>
                <a:gd name="connsiteX289" fmla="*/ 583051 w 606572"/>
                <a:gd name="connsiteY289" fmla="*/ 158931 h 532459"/>
                <a:gd name="connsiteX290" fmla="*/ 536926 w 606572"/>
                <a:gd name="connsiteY290" fmla="*/ 167407 h 532459"/>
                <a:gd name="connsiteX291" fmla="*/ 536926 w 606572"/>
                <a:gd name="connsiteY291" fmla="*/ 172779 h 532459"/>
                <a:gd name="connsiteX292" fmla="*/ 583051 w 606572"/>
                <a:gd name="connsiteY292" fmla="*/ 164423 h 532459"/>
                <a:gd name="connsiteX293" fmla="*/ 588548 w 606572"/>
                <a:gd name="connsiteY293" fmla="*/ 146635 h 532459"/>
                <a:gd name="connsiteX294" fmla="*/ 588667 w 606572"/>
                <a:gd name="connsiteY294" fmla="*/ 157857 h 532459"/>
                <a:gd name="connsiteX295" fmla="*/ 588428 w 606572"/>
                <a:gd name="connsiteY295" fmla="*/ 157857 h 532459"/>
                <a:gd name="connsiteX296" fmla="*/ 588428 w 606572"/>
                <a:gd name="connsiteY296" fmla="*/ 223158 h 532459"/>
                <a:gd name="connsiteX297" fmla="*/ 588189 w 606572"/>
                <a:gd name="connsiteY297" fmla="*/ 223158 h 532459"/>
                <a:gd name="connsiteX298" fmla="*/ 571699 w 606572"/>
                <a:gd name="connsiteY298" fmla="*/ 237364 h 532459"/>
                <a:gd name="connsiteX299" fmla="*/ 555089 w 606572"/>
                <a:gd name="connsiteY299" fmla="*/ 220770 h 532459"/>
                <a:gd name="connsiteX300" fmla="*/ 571699 w 606572"/>
                <a:gd name="connsiteY300" fmla="*/ 204176 h 532459"/>
                <a:gd name="connsiteX301" fmla="*/ 583051 w 606572"/>
                <a:gd name="connsiteY301" fmla="*/ 208713 h 532459"/>
                <a:gd name="connsiteX302" fmla="*/ 583051 w 606572"/>
                <a:gd name="connsiteY302" fmla="*/ 167407 h 532459"/>
                <a:gd name="connsiteX303" fmla="*/ 536926 w 606572"/>
                <a:gd name="connsiteY303" fmla="*/ 175883 h 532459"/>
                <a:gd name="connsiteX304" fmla="*/ 536926 w 606572"/>
                <a:gd name="connsiteY304" fmla="*/ 233902 h 532459"/>
                <a:gd name="connsiteX305" fmla="*/ 536806 w 606572"/>
                <a:gd name="connsiteY305" fmla="*/ 233902 h 532459"/>
                <a:gd name="connsiteX306" fmla="*/ 520316 w 606572"/>
                <a:gd name="connsiteY306" fmla="*/ 248108 h 532459"/>
                <a:gd name="connsiteX307" fmla="*/ 503706 w 606572"/>
                <a:gd name="connsiteY307" fmla="*/ 231514 h 532459"/>
                <a:gd name="connsiteX308" fmla="*/ 520316 w 606572"/>
                <a:gd name="connsiteY308" fmla="*/ 214921 h 532459"/>
                <a:gd name="connsiteX309" fmla="*/ 531668 w 606572"/>
                <a:gd name="connsiteY309" fmla="*/ 219457 h 532459"/>
                <a:gd name="connsiteX310" fmla="*/ 531668 w 606572"/>
                <a:gd name="connsiteY310" fmla="*/ 163348 h 532459"/>
                <a:gd name="connsiteX311" fmla="*/ 531668 w 606572"/>
                <a:gd name="connsiteY311" fmla="*/ 157141 h 532459"/>
                <a:gd name="connsiteX312" fmla="*/ 447860 w 606572"/>
                <a:gd name="connsiteY312" fmla="*/ 115607 h 532459"/>
                <a:gd name="connsiteX313" fmla="*/ 407246 w 606572"/>
                <a:gd name="connsiteY313" fmla="*/ 123129 h 532459"/>
                <a:gd name="connsiteX314" fmla="*/ 407246 w 606572"/>
                <a:gd name="connsiteY314" fmla="*/ 127786 h 532459"/>
                <a:gd name="connsiteX315" fmla="*/ 447860 w 606572"/>
                <a:gd name="connsiteY315" fmla="*/ 120383 h 532459"/>
                <a:gd name="connsiteX316" fmla="*/ 452638 w 606572"/>
                <a:gd name="connsiteY316" fmla="*/ 104860 h 532459"/>
                <a:gd name="connsiteX317" fmla="*/ 452758 w 606572"/>
                <a:gd name="connsiteY317" fmla="*/ 114651 h 532459"/>
                <a:gd name="connsiteX318" fmla="*/ 452519 w 606572"/>
                <a:gd name="connsiteY318" fmla="*/ 114771 h 532459"/>
                <a:gd name="connsiteX319" fmla="*/ 452519 w 606572"/>
                <a:gd name="connsiteY319" fmla="*/ 172085 h 532459"/>
                <a:gd name="connsiteX320" fmla="*/ 452280 w 606572"/>
                <a:gd name="connsiteY320" fmla="*/ 172085 h 532459"/>
                <a:gd name="connsiteX321" fmla="*/ 437826 w 606572"/>
                <a:gd name="connsiteY321" fmla="*/ 184622 h 532459"/>
                <a:gd name="connsiteX322" fmla="*/ 423253 w 606572"/>
                <a:gd name="connsiteY322" fmla="*/ 170055 h 532459"/>
                <a:gd name="connsiteX323" fmla="*/ 437826 w 606572"/>
                <a:gd name="connsiteY323" fmla="*/ 155368 h 532459"/>
                <a:gd name="connsiteX324" fmla="*/ 447860 w 606572"/>
                <a:gd name="connsiteY324" fmla="*/ 159428 h 532459"/>
                <a:gd name="connsiteX325" fmla="*/ 447860 w 606572"/>
                <a:gd name="connsiteY325" fmla="*/ 123129 h 532459"/>
                <a:gd name="connsiteX326" fmla="*/ 407246 w 606572"/>
                <a:gd name="connsiteY326" fmla="*/ 130532 h 532459"/>
                <a:gd name="connsiteX327" fmla="*/ 407246 w 606572"/>
                <a:gd name="connsiteY327" fmla="*/ 181637 h 532459"/>
                <a:gd name="connsiteX328" fmla="*/ 407127 w 606572"/>
                <a:gd name="connsiteY328" fmla="*/ 181637 h 532459"/>
                <a:gd name="connsiteX329" fmla="*/ 392673 w 606572"/>
                <a:gd name="connsiteY329" fmla="*/ 194055 h 532459"/>
                <a:gd name="connsiteX330" fmla="*/ 378100 w 606572"/>
                <a:gd name="connsiteY330" fmla="*/ 179488 h 532459"/>
                <a:gd name="connsiteX331" fmla="*/ 392673 w 606572"/>
                <a:gd name="connsiteY331" fmla="*/ 164921 h 532459"/>
                <a:gd name="connsiteX332" fmla="*/ 402707 w 606572"/>
                <a:gd name="connsiteY332" fmla="*/ 168861 h 532459"/>
                <a:gd name="connsiteX333" fmla="*/ 402707 w 606572"/>
                <a:gd name="connsiteY333" fmla="*/ 119547 h 532459"/>
                <a:gd name="connsiteX334" fmla="*/ 402588 w 606572"/>
                <a:gd name="connsiteY334" fmla="*/ 114054 h 532459"/>
                <a:gd name="connsiteX335" fmla="*/ 531057 w 606572"/>
                <a:gd name="connsiteY335" fmla="*/ 10741 h 532459"/>
                <a:gd name="connsiteX336" fmla="*/ 490443 w 606572"/>
                <a:gd name="connsiteY336" fmla="*/ 18259 h 532459"/>
                <a:gd name="connsiteX337" fmla="*/ 490443 w 606572"/>
                <a:gd name="connsiteY337" fmla="*/ 23033 h 532459"/>
                <a:gd name="connsiteX338" fmla="*/ 531057 w 606572"/>
                <a:gd name="connsiteY338" fmla="*/ 15634 h 532459"/>
                <a:gd name="connsiteX339" fmla="*/ 535835 w 606572"/>
                <a:gd name="connsiteY339" fmla="*/ 0 h 532459"/>
                <a:gd name="connsiteX340" fmla="*/ 535954 w 606572"/>
                <a:gd name="connsiteY340" fmla="*/ 9905 h 532459"/>
                <a:gd name="connsiteX341" fmla="*/ 535715 w 606572"/>
                <a:gd name="connsiteY341" fmla="*/ 9905 h 532459"/>
                <a:gd name="connsiteX342" fmla="*/ 535715 w 606572"/>
                <a:gd name="connsiteY342" fmla="*/ 67307 h 532459"/>
                <a:gd name="connsiteX343" fmla="*/ 535476 w 606572"/>
                <a:gd name="connsiteY343" fmla="*/ 67307 h 532459"/>
                <a:gd name="connsiteX344" fmla="*/ 521142 w 606572"/>
                <a:gd name="connsiteY344" fmla="*/ 79838 h 532459"/>
                <a:gd name="connsiteX345" fmla="*/ 506449 w 606572"/>
                <a:gd name="connsiteY345" fmla="*/ 65159 h 532459"/>
                <a:gd name="connsiteX346" fmla="*/ 521142 w 606572"/>
                <a:gd name="connsiteY346" fmla="*/ 50600 h 532459"/>
                <a:gd name="connsiteX347" fmla="*/ 531057 w 606572"/>
                <a:gd name="connsiteY347" fmla="*/ 54538 h 532459"/>
                <a:gd name="connsiteX348" fmla="*/ 531057 w 606572"/>
                <a:gd name="connsiteY348" fmla="*/ 18259 h 532459"/>
                <a:gd name="connsiteX349" fmla="*/ 490443 w 606572"/>
                <a:gd name="connsiteY349" fmla="*/ 25777 h 532459"/>
                <a:gd name="connsiteX350" fmla="*/ 490443 w 606572"/>
                <a:gd name="connsiteY350" fmla="*/ 76735 h 532459"/>
                <a:gd name="connsiteX351" fmla="*/ 490323 w 606572"/>
                <a:gd name="connsiteY351" fmla="*/ 76735 h 532459"/>
                <a:gd name="connsiteX352" fmla="*/ 475869 w 606572"/>
                <a:gd name="connsiteY352" fmla="*/ 89265 h 532459"/>
                <a:gd name="connsiteX353" fmla="*/ 461296 w 606572"/>
                <a:gd name="connsiteY353" fmla="*/ 74706 h 532459"/>
                <a:gd name="connsiteX354" fmla="*/ 475869 w 606572"/>
                <a:gd name="connsiteY354" fmla="*/ 60027 h 532459"/>
                <a:gd name="connsiteX355" fmla="*/ 485784 w 606572"/>
                <a:gd name="connsiteY355" fmla="*/ 63966 h 532459"/>
                <a:gd name="connsiteX356" fmla="*/ 485784 w 606572"/>
                <a:gd name="connsiteY356" fmla="*/ 14679 h 532459"/>
                <a:gd name="connsiteX357" fmla="*/ 485784 w 606572"/>
                <a:gd name="connsiteY357" fmla="*/ 9309 h 532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</a:cxnLst>
              <a:rect l="l" t="t" r="r" b="b"/>
              <a:pathLst>
                <a:path w="606572" h="532459">
                  <a:moveTo>
                    <a:pt x="582810" y="426709"/>
                  </a:moveTo>
                  <a:cubicBezTo>
                    <a:pt x="582810" y="426709"/>
                    <a:pt x="575879" y="433274"/>
                    <a:pt x="562257" y="443181"/>
                  </a:cubicBezTo>
                  <a:cubicBezTo>
                    <a:pt x="555565" y="447955"/>
                    <a:pt x="547200" y="453923"/>
                    <a:pt x="537163" y="459890"/>
                  </a:cubicBezTo>
                  <a:cubicBezTo>
                    <a:pt x="527245" y="465978"/>
                    <a:pt x="515773" y="472542"/>
                    <a:pt x="502867" y="478868"/>
                  </a:cubicBezTo>
                  <a:cubicBezTo>
                    <a:pt x="489842" y="485314"/>
                    <a:pt x="475622" y="491878"/>
                    <a:pt x="460207" y="497727"/>
                  </a:cubicBezTo>
                  <a:cubicBezTo>
                    <a:pt x="444673" y="503575"/>
                    <a:pt x="428182" y="509185"/>
                    <a:pt x="410736" y="513959"/>
                  </a:cubicBezTo>
                  <a:cubicBezTo>
                    <a:pt x="393290" y="518733"/>
                    <a:pt x="374887" y="522672"/>
                    <a:pt x="356127" y="525776"/>
                  </a:cubicBezTo>
                  <a:cubicBezTo>
                    <a:pt x="337246" y="528759"/>
                    <a:pt x="318246" y="530908"/>
                    <a:pt x="298649" y="531743"/>
                  </a:cubicBezTo>
                  <a:cubicBezTo>
                    <a:pt x="279530" y="532698"/>
                    <a:pt x="260052" y="532698"/>
                    <a:pt x="241052" y="531743"/>
                  </a:cubicBezTo>
                  <a:cubicBezTo>
                    <a:pt x="222052" y="530669"/>
                    <a:pt x="203411" y="528640"/>
                    <a:pt x="185487" y="525656"/>
                  </a:cubicBezTo>
                  <a:cubicBezTo>
                    <a:pt x="167562" y="522672"/>
                    <a:pt x="150474" y="518614"/>
                    <a:pt x="134462" y="513840"/>
                  </a:cubicBezTo>
                  <a:cubicBezTo>
                    <a:pt x="118569" y="508946"/>
                    <a:pt x="103752" y="503575"/>
                    <a:pt x="90488" y="497488"/>
                  </a:cubicBezTo>
                  <a:cubicBezTo>
                    <a:pt x="77343" y="491520"/>
                    <a:pt x="65513" y="485194"/>
                    <a:pt x="55595" y="478868"/>
                  </a:cubicBezTo>
                  <a:cubicBezTo>
                    <a:pt x="45557" y="472662"/>
                    <a:pt x="37432" y="466574"/>
                    <a:pt x="30979" y="461084"/>
                  </a:cubicBezTo>
                  <a:cubicBezTo>
                    <a:pt x="17954" y="450342"/>
                    <a:pt x="12218" y="442584"/>
                    <a:pt x="12218" y="442584"/>
                  </a:cubicBezTo>
                  <a:cubicBezTo>
                    <a:pt x="12218" y="442584"/>
                    <a:pt x="19507" y="448790"/>
                    <a:pt x="33727" y="457145"/>
                  </a:cubicBezTo>
                  <a:cubicBezTo>
                    <a:pt x="40897" y="461323"/>
                    <a:pt x="49620" y="465978"/>
                    <a:pt x="60016" y="470752"/>
                  </a:cubicBezTo>
                  <a:cubicBezTo>
                    <a:pt x="70412" y="475407"/>
                    <a:pt x="82362" y="480301"/>
                    <a:pt x="95626" y="484717"/>
                  </a:cubicBezTo>
                  <a:cubicBezTo>
                    <a:pt x="108890" y="489014"/>
                    <a:pt x="123349" y="493191"/>
                    <a:pt x="139003" y="496652"/>
                  </a:cubicBezTo>
                  <a:cubicBezTo>
                    <a:pt x="154657" y="500114"/>
                    <a:pt x="171267" y="502978"/>
                    <a:pt x="188474" y="505127"/>
                  </a:cubicBezTo>
                  <a:cubicBezTo>
                    <a:pt x="205801" y="507275"/>
                    <a:pt x="223845" y="508707"/>
                    <a:pt x="242128" y="509424"/>
                  </a:cubicBezTo>
                  <a:cubicBezTo>
                    <a:pt x="260530" y="510140"/>
                    <a:pt x="278932" y="510020"/>
                    <a:pt x="297813" y="509304"/>
                  </a:cubicBezTo>
                  <a:cubicBezTo>
                    <a:pt x="316096" y="508469"/>
                    <a:pt x="334856" y="506917"/>
                    <a:pt x="353020" y="504411"/>
                  </a:cubicBezTo>
                  <a:cubicBezTo>
                    <a:pt x="371183" y="502024"/>
                    <a:pt x="388988" y="498920"/>
                    <a:pt x="406076" y="495101"/>
                  </a:cubicBezTo>
                  <a:cubicBezTo>
                    <a:pt x="423164" y="491401"/>
                    <a:pt x="439535" y="487104"/>
                    <a:pt x="454950" y="482330"/>
                  </a:cubicBezTo>
                  <a:cubicBezTo>
                    <a:pt x="470245" y="477555"/>
                    <a:pt x="484704" y="472781"/>
                    <a:pt x="497849" y="467649"/>
                  </a:cubicBezTo>
                  <a:cubicBezTo>
                    <a:pt x="510993" y="462516"/>
                    <a:pt x="522943" y="457503"/>
                    <a:pt x="533339" y="452729"/>
                  </a:cubicBezTo>
                  <a:cubicBezTo>
                    <a:pt x="543735" y="447835"/>
                    <a:pt x="552817" y="443419"/>
                    <a:pt x="560106" y="439600"/>
                  </a:cubicBezTo>
                  <a:cubicBezTo>
                    <a:pt x="574804" y="431842"/>
                    <a:pt x="582810" y="426709"/>
                    <a:pt x="582810" y="426709"/>
                  </a:cubicBezTo>
                  <a:close/>
                  <a:moveTo>
                    <a:pt x="282539" y="424083"/>
                  </a:moveTo>
                  <a:cubicBezTo>
                    <a:pt x="280029" y="425157"/>
                    <a:pt x="277281" y="425634"/>
                    <a:pt x="274532" y="426350"/>
                  </a:cubicBezTo>
                  <a:cubicBezTo>
                    <a:pt x="277878" y="426350"/>
                    <a:pt x="281224" y="426350"/>
                    <a:pt x="284570" y="426350"/>
                  </a:cubicBezTo>
                  <a:close/>
                  <a:moveTo>
                    <a:pt x="320539" y="390440"/>
                  </a:moveTo>
                  <a:cubicBezTo>
                    <a:pt x="312772" y="404398"/>
                    <a:pt x="300702" y="415851"/>
                    <a:pt x="285885" y="422651"/>
                  </a:cubicBezTo>
                  <a:lnTo>
                    <a:pt x="289231" y="426350"/>
                  </a:lnTo>
                  <a:cubicBezTo>
                    <a:pt x="304048" y="426111"/>
                    <a:pt x="318985" y="425753"/>
                    <a:pt x="334162" y="425037"/>
                  </a:cubicBezTo>
                  <a:cubicBezTo>
                    <a:pt x="348382" y="424322"/>
                    <a:pt x="362602" y="423367"/>
                    <a:pt x="376942" y="422174"/>
                  </a:cubicBezTo>
                  <a:cubicBezTo>
                    <a:pt x="358061" y="418476"/>
                    <a:pt x="338583" y="408574"/>
                    <a:pt x="320539" y="390440"/>
                  </a:cubicBezTo>
                  <a:close/>
                  <a:moveTo>
                    <a:pt x="343960" y="347490"/>
                  </a:moveTo>
                  <a:cubicBezTo>
                    <a:pt x="338224" y="348206"/>
                    <a:pt x="330338" y="349280"/>
                    <a:pt x="330338" y="349638"/>
                  </a:cubicBezTo>
                  <a:cubicBezTo>
                    <a:pt x="330577" y="352740"/>
                    <a:pt x="330338" y="355722"/>
                    <a:pt x="330099" y="358705"/>
                  </a:cubicBezTo>
                  <a:cubicBezTo>
                    <a:pt x="337149" y="359540"/>
                    <a:pt x="343721" y="359659"/>
                    <a:pt x="348740" y="358705"/>
                  </a:cubicBezTo>
                  <a:cubicBezTo>
                    <a:pt x="346828" y="355961"/>
                    <a:pt x="345155" y="352143"/>
                    <a:pt x="343960" y="347490"/>
                  </a:cubicBezTo>
                  <a:close/>
                  <a:moveTo>
                    <a:pt x="343602" y="319693"/>
                  </a:moveTo>
                  <a:lnTo>
                    <a:pt x="329023" y="334248"/>
                  </a:lnTo>
                  <a:lnTo>
                    <a:pt x="343124" y="342718"/>
                  </a:lnTo>
                  <a:cubicBezTo>
                    <a:pt x="342168" y="336037"/>
                    <a:pt x="342048" y="328283"/>
                    <a:pt x="343602" y="319693"/>
                  </a:cubicBezTo>
                  <a:close/>
                  <a:moveTo>
                    <a:pt x="458643" y="316915"/>
                  </a:moveTo>
                  <a:cubicBezTo>
                    <a:pt x="462097" y="316556"/>
                    <a:pt x="465195" y="319186"/>
                    <a:pt x="465433" y="322771"/>
                  </a:cubicBezTo>
                  <a:cubicBezTo>
                    <a:pt x="465671" y="326237"/>
                    <a:pt x="463170" y="329225"/>
                    <a:pt x="459596" y="329583"/>
                  </a:cubicBezTo>
                  <a:cubicBezTo>
                    <a:pt x="456141" y="329822"/>
                    <a:pt x="453044" y="327193"/>
                    <a:pt x="452806" y="323727"/>
                  </a:cubicBezTo>
                  <a:cubicBezTo>
                    <a:pt x="452687" y="322771"/>
                    <a:pt x="452925" y="321934"/>
                    <a:pt x="453163" y="321098"/>
                  </a:cubicBezTo>
                  <a:cubicBezTo>
                    <a:pt x="453878" y="321815"/>
                    <a:pt x="454831" y="322412"/>
                    <a:pt x="456022" y="322293"/>
                  </a:cubicBezTo>
                  <a:cubicBezTo>
                    <a:pt x="457928" y="322054"/>
                    <a:pt x="459358" y="320381"/>
                    <a:pt x="459238" y="318468"/>
                  </a:cubicBezTo>
                  <a:cubicBezTo>
                    <a:pt x="459119" y="317871"/>
                    <a:pt x="458881" y="317393"/>
                    <a:pt x="458643" y="316915"/>
                  </a:cubicBezTo>
                  <a:close/>
                  <a:moveTo>
                    <a:pt x="300317" y="316915"/>
                  </a:moveTo>
                  <a:cubicBezTo>
                    <a:pt x="303890" y="316556"/>
                    <a:pt x="306868" y="319186"/>
                    <a:pt x="307226" y="322651"/>
                  </a:cubicBezTo>
                  <a:cubicBezTo>
                    <a:pt x="307464" y="326237"/>
                    <a:pt x="304843" y="329225"/>
                    <a:pt x="301389" y="329583"/>
                  </a:cubicBezTo>
                  <a:cubicBezTo>
                    <a:pt x="297815" y="329822"/>
                    <a:pt x="294837" y="327193"/>
                    <a:pt x="294480" y="323727"/>
                  </a:cubicBezTo>
                  <a:cubicBezTo>
                    <a:pt x="294480" y="322771"/>
                    <a:pt x="294599" y="321934"/>
                    <a:pt x="294956" y="321098"/>
                  </a:cubicBezTo>
                  <a:cubicBezTo>
                    <a:pt x="295552" y="321815"/>
                    <a:pt x="296624" y="322412"/>
                    <a:pt x="297696" y="322293"/>
                  </a:cubicBezTo>
                  <a:cubicBezTo>
                    <a:pt x="299721" y="322054"/>
                    <a:pt x="301151" y="320381"/>
                    <a:pt x="300912" y="318468"/>
                  </a:cubicBezTo>
                  <a:cubicBezTo>
                    <a:pt x="300912" y="317871"/>
                    <a:pt x="300674" y="317273"/>
                    <a:pt x="300317" y="316915"/>
                  </a:cubicBezTo>
                  <a:close/>
                  <a:moveTo>
                    <a:pt x="457244" y="310626"/>
                  </a:moveTo>
                  <a:cubicBezTo>
                    <a:pt x="450313" y="311222"/>
                    <a:pt x="445055" y="317307"/>
                    <a:pt x="445653" y="324226"/>
                  </a:cubicBezTo>
                  <a:cubicBezTo>
                    <a:pt x="446131" y="331265"/>
                    <a:pt x="452225" y="336515"/>
                    <a:pt x="459275" y="335918"/>
                  </a:cubicBezTo>
                  <a:cubicBezTo>
                    <a:pt x="466326" y="335441"/>
                    <a:pt x="471464" y="329356"/>
                    <a:pt x="470986" y="322317"/>
                  </a:cubicBezTo>
                  <a:cubicBezTo>
                    <a:pt x="470389" y="315398"/>
                    <a:pt x="464294" y="310149"/>
                    <a:pt x="457244" y="310626"/>
                  </a:cubicBezTo>
                  <a:close/>
                  <a:moveTo>
                    <a:pt x="299029" y="310626"/>
                  </a:moveTo>
                  <a:cubicBezTo>
                    <a:pt x="291979" y="311222"/>
                    <a:pt x="286841" y="317307"/>
                    <a:pt x="287319" y="324226"/>
                  </a:cubicBezTo>
                  <a:cubicBezTo>
                    <a:pt x="287916" y="331265"/>
                    <a:pt x="294010" y="336515"/>
                    <a:pt x="301061" y="335918"/>
                  </a:cubicBezTo>
                  <a:cubicBezTo>
                    <a:pt x="307992" y="335441"/>
                    <a:pt x="313249" y="329356"/>
                    <a:pt x="312652" y="322317"/>
                  </a:cubicBezTo>
                  <a:cubicBezTo>
                    <a:pt x="312174" y="315398"/>
                    <a:pt x="305960" y="310149"/>
                    <a:pt x="299029" y="310626"/>
                  </a:cubicBezTo>
                  <a:close/>
                  <a:moveTo>
                    <a:pt x="37880" y="304278"/>
                  </a:moveTo>
                  <a:cubicBezTo>
                    <a:pt x="37880" y="304278"/>
                    <a:pt x="36446" y="306068"/>
                    <a:pt x="33937" y="309648"/>
                  </a:cubicBezTo>
                  <a:cubicBezTo>
                    <a:pt x="31546" y="313227"/>
                    <a:pt x="28200" y="318597"/>
                    <a:pt x="24495" y="325637"/>
                  </a:cubicBezTo>
                  <a:cubicBezTo>
                    <a:pt x="20790" y="332677"/>
                    <a:pt x="17086" y="341506"/>
                    <a:pt x="14815" y="351887"/>
                  </a:cubicBezTo>
                  <a:cubicBezTo>
                    <a:pt x="12664" y="362149"/>
                    <a:pt x="12544" y="374081"/>
                    <a:pt x="16847" y="385297"/>
                  </a:cubicBezTo>
                  <a:cubicBezTo>
                    <a:pt x="21149" y="396514"/>
                    <a:pt x="29873" y="406775"/>
                    <a:pt x="41705" y="415128"/>
                  </a:cubicBezTo>
                  <a:cubicBezTo>
                    <a:pt x="53417" y="423599"/>
                    <a:pt x="67758" y="430281"/>
                    <a:pt x="83294" y="436009"/>
                  </a:cubicBezTo>
                  <a:cubicBezTo>
                    <a:pt x="87119" y="437441"/>
                    <a:pt x="91182" y="438753"/>
                    <a:pt x="95126" y="439946"/>
                  </a:cubicBezTo>
                  <a:cubicBezTo>
                    <a:pt x="99189" y="441259"/>
                    <a:pt x="103014" y="442452"/>
                    <a:pt x="107436" y="443645"/>
                  </a:cubicBezTo>
                  <a:lnTo>
                    <a:pt x="110662" y="444481"/>
                  </a:lnTo>
                  <a:lnTo>
                    <a:pt x="113650" y="445316"/>
                  </a:lnTo>
                  <a:lnTo>
                    <a:pt x="119984" y="446867"/>
                  </a:lnTo>
                  <a:cubicBezTo>
                    <a:pt x="124287" y="447941"/>
                    <a:pt x="128589" y="449015"/>
                    <a:pt x="132891" y="449969"/>
                  </a:cubicBezTo>
                  <a:cubicBezTo>
                    <a:pt x="150101" y="453788"/>
                    <a:pt x="167908" y="457009"/>
                    <a:pt x="185715" y="459157"/>
                  </a:cubicBezTo>
                  <a:cubicBezTo>
                    <a:pt x="203641" y="461544"/>
                    <a:pt x="221688" y="463095"/>
                    <a:pt x="239495" y="464288"/>
                  </a:cubicBezTo>
                  <a:cubicBezTo>
                    <a:pt x="257302" y="465243"/>
                    <a:pt x="274870" y="465720"/>
                    <a:pt x="291840" y="465720"/>
                  </a:cubicBezTo>
                  <a:cubicBezTo>
                    <a:pt x="326020" y="465720"/>
                    <a:pt x="357929" y="463930"/>
                    <a:pt x="385417" y="461782"/>
                  </a:cubicBezTo>
                  <a:cubicBezTo>
                    <a:pt x="412785" y="459634"/>
                    <a:pt x="435731" y="456890"/>
                    <a:pt x="451745" y="454981"/>
                  </a:cubicBezTo>
                  <a:cubicBezTo>
                    <a:pt x="467760" y="452952"/>
                    <a:pt x="476962" y="451521"/>
                    <a:pt x="476962" y="451521"/>
                  </a:cubicBezTo>
                  <a:cubicBezTo>
                    <a:pt x="476962" y="451521"/>
                    <a:pt x="474811" y="452356"/>
                    <a:pt x="470748" y="454026"/>
                  </a:cubicBezTo>
                  <a:cubicBezTo>
                    <a:pt x="466684" y="455458"/>
                    <a:pt x="460708" y="457725"/>
                    <a:pt x="452940" y="460231"/>
                  </a:cubicBezTo>
                  <a:cubicBezTo>
                    <a:pt x="437404" y="465243"/>
                    <a:pt x="415055" y="471686"/>
                    <a:pt x="387568" y="477294"/>
                  </a:cubicBezTo>
                  <a:cubicBezTo>
                    <a:pt x="360200" y="482902"/>
                    <a:pt x="327693" y="487794"/>
                    <a:pt x="292677" y="489823"/>
                  </a:cubicBezTo>
                  <a:cubicBezTo>
                    <a:pt x="275109" y="490777"/>
                    <a:pt x="256824" y="491135"/>
                    <a:pt x="238300" y="490658"/>
                  </a:cubicBezTo>
                  <a:cubicBezTo>
                    <a:pt x="219775" y="490061"/>
                    <a:pt x="201012" y="488510"/>
                    <a:pt x="182249" y="486124"/>
                  </a:cubicBezTo>
                  <a:cubicBezTo>
                    <a:pt x="163486" y="483618"/>
                    <a:pt x="144842" y="480277"/>
                    <a:pt x="126796" y="475504"/>
                  </a:cubicBezTo>
                  <a:cubicBezTo>
                    <a:pt x="108750" y="470970"/>
                    <a:pt x="91063" y="465481"/>
                    <a:pt x="74331" y="458322"/>
                  </a:cubicBezTo>
                  <a:cubicBezTo>
                    <a:pt x="57839" y="451163"/>
                    <a:pt x="42063" y="442452"/>
                    <a:pt x="28917" y="431117"/>
                  </a:cubicBezTo>
                  <a:cubicBezTo>
                    <a:pt x="15891" y="419900"/>
                    <a:pt x="5613" y="405343"/>
                    <a:pt x="1908" y="389951"/>
                  </a:cubicBezTo>
                  <a:cubicBezTo>
                    <a:pt x="-2036" y="374439"/>
                    <a:pt x="713" y="360001"/>
                    <a:pt x="4896" y="349024"/>
                  </a:cubicBezTo>
                  <a:cubicBezTo>
                    <a:pt x="9078" y="337688"/>
                    <a:pt x="14934" y="329216"/>
                    <a:pt x="19954" y="322773"/>
                  </a:cubicBezTo>
                  <a:cubicBezTo>
                    <a:pt x="24973" y="316210"/>
                    <a:pt x="29634" y="311676"/>
                    <a:pt x="32861" y="308693"/>
                  </a:cubicBezTo>
                  <a:cubicBezTo>
                    <a:pt x="35968" y="305710"/>
                    <a:pt x="37880" y="304278"/>
                    <a:pt x="37880" y="304278"/>
                  </a:cubicBezTo>
                  <a:close/>
                  <a:moveTo>
                    <a:pt x="191840" y="300008"/>
                  </a:moveTo>
                  <a:cubicBezTo>
                    <a:pt x="190048" y="300485"/>
                    <a:pt x="188375" y="300843"/>
                    <a:pt x="186463" y="301201"/>
                  </a:cubicBezTo>
                  <a:cubicBezTo>
                    <a:pt x="176664" y="303706"/>
                    <a:pt x="166746" y="306689"/>
                    <a:pt x="157305" y="310029"/>
                  </a:cubicBezTo>
                  <a:cubicBezTo>
                    <a:pt x="147746" y="313489"/>
                    <a:pt x="138544" y="317426"/>
                    <a:pt x="130657" y="322317"/>
                  </a:cubicBezTo>
                  <a:cubicBezTo>
                    <a:pt x="128745" y="323511"/>
                    <a:pt x="126714" y="324704"/>
                    <a:pt x="125280" y="325897"/>
                  </a:cubicBezTo>
                  <a:cubicBezTo>
                    <a:pt x="124444" y="326612"/>
                    <a:pt x="123727" y="326970"/>
                    <a:pt x="122771" y="327686"/>
                  </a:cubicBezTo>
                  <a:lnTo>
                    <a:pt x="119903" y="330311"/>
                  </a:lnTo>
                  <a:lnTo>
                    <a:pt x="119186" y="330907"/>
                  </a:lnTo>
                  <a:lnTo>
                    <a:pt x="118947" y="331027"/>
                  </a:lnTo>
                  <a:lnTo>
                    <a:pt x="118827" y="331265"/>
                  </a:lnTo>
                  <a:lnTo>
                    <a:pt x="117752" y="332339"/>
                  </a:lnTo>
                  <a:cubicBezTo>
                    <a:pt x="117035" y="333174"/>
                    <a:pt x="116198" y="333890"/>
                    <a:pt x="115481" y="334844"/>
                  </a:cubicBezTo>
                  <a:cubicBezTo>
                    <a:pt x="114047" y="336395"/>
                    <a:pt x="112733" y="338065"/>
                    <a:pt x="111538" y="339736"/>
                  </a:cubicBezTo>
                  <a:cubicBezTo>
                    <a:pt x="106638" y="346417"/>
                    <a:pt x="103770" y="353813"/>
                    <a:pt x="102695" y="361330"/>
                  </a:cubicBezTo>
                  <a:cubicBezTo>
                    <a:pt x="101859" y="368846"/>
                    <a:pt x="102814" y="376242"/>
                    <a:pt x="104965" y="383043"/>
                  </a:cubicBezTo>
                  <a:cubicBezTo>
                    <a:pt x="107116" y="389843"/>
                    <a:pt x="110462" y="395808"/>
                    <a:pt x="113928" y="400700"/>
                  </a:cubicBezTo>
                  <a:cubicBezTo>
                    <a:pt x="117513" y="405591"/>
                    <a:pt x="121337" y="409409"/>
                    <a:pt x="124802" y="412033"/>
                  </a:cubicBezTo>
                  <a:cubicBezTo>
                    <a:pt x="128387" y="414777"/>
                    <a:pt x="131613" y="416328"/>
                    <a:pt x="133884" y="417044"/>
                  </a:cubicBezTo>
                  <a:cubicBezTo>
                    <a:pt x="134362" y="417283"/>
                    <a:pt x="134720" y="417402"/>
                    <a:pt x="135198" y="417521"/>
                  </a:cubicBezTo>
                  <a:cubicBezTo>
                    <a:pt x="137469" y="417760"/>
                    <a:pt x="139739" y="417999"/>
                    <a:pt x="142010" y="418356"/>
                  </a:cubicBezTo>
                  <a:cubicBezTo>
                    <a:pt x="150255" y="419192"/>
                    <a:pt x="185029" y="422293"/>
                    <a:pt x="205702" y="424322"/>
                  </a:cubicBezTo>
                  <a:cubicBezTo>
                    <a:pt x="214545" y="425157"/>
                    <a:pt x="222790" y="425515"/>
                    <a:pt x="231155" y="425873"/>
                  </a:cubicBezTo>
                  <a:cubicBezTo>
                    <a:pt x="228645" y="425037"/>
                    <a:pt x="226255" y="424202"/>
                    <a:pt x="223865" y="423129"/>
                  </a:cubicBezTo>
                  <a:cubicBezTo>
                    <a:pt x="192079" y="418953"/>
                    <a:pt x="158142" y="397001"/>
                    <a:pt x="131852" y="348922"/>
                  </a:cubicBezTo>
                  <a:cubicBezTo>
                    <a:pt x="145236" y="354887"/>
                    <a:pt x="175349" y="361568"/>
                    <a:pt x="190526" y="358586"/>
                  </a:cubicBezTo>
                  <a:cubicBezTo>
                    <a:pt x="183595" y="349161"/>
                    <a:pt x="180010" y="325419"/>
                    <a:pt x="191840" y="300008"/>
                  </a:cubicBezTo>
                  <a:close/>
                  <a:moveTo>
                    <a:pt x="130299" y="262785"/>
                  </a:moveTo>
                  <a:cubicBezTo>
                    <a:pt x="130299" y="262785"/>
                    <a:pt x="127311" y="264098"/>
                    <a:pt x="122293" y="266722"/>
                  </a:cubicBezTo>
                  <a:cubicBezTo>
                    <a:pt x="119783" y="268035"/>
                    <a:pt x="116915" y="269824"/>
                    <a:pt x="113450" y="271733"/>
                  </a:cubicBezTo>
                  <a:cubicBezTo>
                    <a:pt x="110104" y="273523"/>
                    <a:pt x="106519" y="276028"/>
                    <a:pt x="102575" y="278533"/>
                  </a:cubicBezTo>
                  <a:cubicBezTo>
                    <a:pt x="94808" y="283663"/>
                    <a:pt x="86204" y="290344"/>
                    <a:pt x="78557" y="298338"/>
                  </a:cubicBezTo>
                  <a:cubicBezTo>
                    <a:pt x="74733" y="302394"/>
                    <a:pt x="71148" y="306808"/>
                    <a:pt x="68160" y="311580"/>
                  </a:cubicBezTo>
                  <a:cubicBezTo>
                    <a:pt x="65053" y="316352"/>
                    <a:pt x="62424" y="321363"/>
                    <a:pt x="60512" y="326732"/>
                  </a:cubicBezTo>
                  <a:cubicBezTo>
                    <a:pt x="59915" y="328044"/>
                    <a:pt x="59556" y="329237"/>
                    <a:pt x="59198" y="330549"/>
                  </a:cubicBezTo>
                  <a:lnTo>
                    <a:pt x="58600" y="332458"/>
                  </a:lnTo>
                  <a:lnTo>
                    <a:pt x="58003" y="334844"/>
                  </a:lnTo>
                  <a:lnTo>
                    <a:pt x="57405" y="337111"/>
                  </a:lnTo>
                  <a:lnTo>
                    <a:pt x="57047" y="338901"/>
                  </a:lnTo>
                  <a:cubicBezTo>
                    <a:pt x="56808" y="340332"/>
                    <a:pt x="56569" y="341764"/>
                    <a:pt x="56330" y="343196"/>
                  </a:cubicBezTo>
                  <a:cubicBezTo>
                    <a:pt x="55493" y="348803"/>
                    <a:pt x="55135" y="354291"/>
                    <a:pt x="55374" y="359659"/>
                  </a:cubicBezTo>
                  <a:cubicBezTo>
                    <a:pt x="55732" y="370277"/>
                    <a:pt x="58720" y="379941"/>
                    <a:pt x="62544" y="388053"/>
                  </a:cubicBezTo>
                  <a:cubicBezTo>
                    <a:pt x="66487" y="395927"/>
                    <a:pt x="71267" y="402131"/>
                    <a:pt x="74852" y="406307"/>
                  </a:cubicBezTo>
                  <a:cubicBezTo>
                    <a:pt x="80588" y="408216"/>
                    <a:pt x="86921" y="409886"/>
                    <a:pt x="93733" y="411198"/>
                  </a:cubicBezTo>
                  <a:cubicBezTo>
                    <a:pt x="101859" y="413107"/>
                    <a:pt x="110940" y="414419"/>
                    <a:pt x="120500" y="415732"/>
                  </a:cubicBezTo>
                  <a:cubicBezTo>
                    <a:pt x="116318" y="413942"/>
                    <a:pt x="111657" y="411318"/>
                    <a:pt x="106997" y="407261"/>
                  </a:cubicBezTo>
                  <a:cubicBezTo>
                    <a:pt x="101500" y="402847"/>
                    <a:pt x="96242" y="396643"/>
                    <a:pt x="91940" y="388769"/>
                  </a:cubicBezTo>
                  <a:cubicBezTo>
                    <a:pt x="89670" y="384952"/>
                    <a:pt x="87877" y="380537"/>
                    <a:pt x="86563" y="375765"/>
                  </a:cubicBezTo>
                  <a:cubicBezTo>
                    <a:pt x="85248" y="370993"/>
                    <a:pt x="84412" y="365863"/>
                    <a:pt x="84412" y="360375"/>
                  </a:cubicBezTo>
                  <a:cubicBezTo>
                    <a:pt x="84292" y="349638"/>
                    <a:pt x="87519" y="337946"/>
                    <a:pt x="93852" y="328163"/>
                  </a:cubicBezTo>
                  <a:cubicBezTo>
                    <a:pt x="95286" y="325658"/>
                    <a:pt x="96959" y="323272"/>
                    <a:pt x="98752" y="321005"/>
                  </a:cubicBezTo>
                  <a:cubicBezTo>
                    <a:pt x="99588" y="319693"/>
                    <a:pt x="100664" y="318738"/>
                    <a:pt x="101620" y="317545"/>
                  </a:cubicBezTo>
                  <a:lnTo>
                    <a:pt x="103053" y="315994"/>
                  </a:lnTo>
                  <a:lnTo>
                    <a:pt x="103412" y="315517"/>
                  </a:lnTo>
                  <a:lnTo>
                    <a:pt x="104129" y="314801"/>
                  </a:lnTo>
                  <a:lnTo>
                    <a:pt x="104846" y="314205"/>
                  </a:lnTo>
                  <a:lnTo>
                    <a:pt x="107594" y="311461"/>
                  </a:lnTo>
                  <a:cubicBezTo>
                    <a:pt x="108550" y="310626"/>
                    <a:pt x="109984" y="309552"/>
                    <a:pt x="111179" y="308478"/>
                  </a:cubicBezTo>
                  <a:cubicBezTo>
                    <a:pt x="113808" y="306331"/>
                    <a:pt x="116198" y="304899"/>
                    <a:pt x="118708" y="303229"/>
                  </a:cubicBezTo>
                  <a:cubicBezTo>
                    <a:pt x="128626" y="296906"/>
                    <a:pt x="139142" y="292492"/>
                    <a:pt x="149777" y="288793"/>
                  </a:cubicBezTo>
                  <a:cubicBezTo>
                    <a:pt x="160293" y="285095"/>
                    <a:pt x="171048" y="282470"/>
                    <a:pt x="181683" y="280323"/>
                  </a:cubicBezTo>
                  <a:cubicBezTo>
                    <a:pt x="192318" y="278175"/>
                    <a:pt x="202714" y="276624"/>
                    <a:pt x="212872" y="275431"/>
                  </a:cubicBezTo>
                  <a:cubicBezTo>
                    <a:pt x="223029" y="274358"/>
                    <a:pt x="232828" y="273642"/>
                    <a:pt x="242029" y="273284"/>
                  </a:cubicBezTo>
                  <a:cubicBezTo>
                    <a:pt x="251350" y="272807"/>
                    <a:pt x="260193" y="272926"/>
                    <a:pt x="268318" y="273045"/>
                  </a:cubicBezTo>
                  <a:cubicBezTo>
                    <a:pt x="276325" y="273045"/>
                    <a:pt x="283734" y="273642"/>
                    <a:pt x="290306" y="274119"/>
                  </a:cubicBezTo>
                  <a:cubicBezTo>
                    <a:pt x="296878" y="274477"/>
                    <a:pt x="302614" y="275312"/>
                    <a:pt x="307275" y="275909"/>
                  </a:cubicBezTo>
                  <a:cubicBezTo>
                    <a:pt x="316715" y="277102"/>
                    <a:pt x="321973" y="278653"/>
                    <a:pt x="321973" y="278653"/>
                  </a:cubicBezTo>
                  <a:cubicBezTo>
                    <a:pt x="321973" y="278653"/>
                    <a:pt x="320658" y="278772"/>
                    <a:pt x="318149" y="279010"/>
                  </a:cubicBezTo>
                  <a:cubicBezTo>
                    <a:pt x="315639" y="279130"/>
                    <a:pt x="311935" y="279607"/>
                    <a:pt x="307275" y="280084"/>
                  </a:cubicBezTo>
                  <a:cubicBezTo>
                    <a:pt x="302614" y="280561"/>
                    <a:pt x="296998" y="281397"/>
                    <a:pt x="290664" y="282232"/>
                  </a:cubicBezTo>
                  <a:cubicBezTo>
                    <a:pt x="284212" y="283067"/>
                    <a:pt x="276922" y="284260"/>
                    <a:pt x="269035" y="285334"/>
                  </a:cubicBezTo>
                  <a:cubicBezTo>
                    <a:pt x="261268" y="286407"/>
                    <a:pt x="252784" y="287958"/>
                    <a:pt x="243821" y="289390"/>
                  </a:cubicBezTo>
                  <a:cubicBezTo>
                    <a:pt x="234859" y="290941"/>
                    <a:pt x="225538" y="292611"/>
                    <a:pt x="215859" y="294639"/>
                  </a:cubicBezTo>
                  <a:cubicBezTo>
                    <a:pt x="212513" y="295236"/>
                    <a:pt x="208928" y="296190"/>
                    <a:pt x="205463" y="296906"/>
                  </a:cubicBezTo>
                  <a:cubicBezTo>
                    <a:pt x="216576" y="319454"/>
                    <a:pt x="226733" y="331981"/>
                    <a:pt x="236532" y="332578"/>
                  </a:cubicBezTo>
                  <a:cubicBezTo>
                    <a:pt x="237488" y="309552"/>
                    <a:pt x="255532" y="290344"/>
                    <a:pt x="279073" y="288555"/>
                  </a:cubicBezTo>
                  <a:cubicBezTo>
                    <a:pt x="299746" y="286884"/>
                    <a:pt x="318149" y="299053"/>
                    <a:pt x="325558" y="317068"/>
                  </a:cubicBezTo>
                  <a:lnTo>
                    <a:pt x="344438" y="316233"/>
                  </a:lnTo>
                  <a:cubicBezTo>
                    <a:pt x="346709" y="306450"/>
                    <a:pt x="351011" y="295952"/>
                    <a:pt x="358420" y="285572"/>
                  </a:cubicBezTo>
                  <a:cubicBezTo>
                    <a:pt x="371564" y="315279"/>
                    <a:pt x="383395" y="331862"/>
                    <a:pt x="394747" y="332578"/>
                  </a:cubicBezTo>
                  <a:cubicBezTo>
                    <a:pt x="395703" y="309552"/>
                    <a:pt x="413747" y="290344"/>
                    <a:pt x="437407" y="288555"/>
                  </a:cubicBezTo>
                  <a:cubicBezTo>
                    <a:pt x="457961" y="287004"/>
                    <a:pt x="476483" y="299053"/>
                    <a:pt x="483892" y="317187"/>
                  </a:cubicBezTo>
                  <a:lnTo>
                    <a:pt x="505402" y="316114"/>
                  </a:lnTo>
                  <a:lnTo>
                    <a:pt x="487238" y="334248"/>
                  </a:lnTo>
                  <a:lnTo>
                    <a:pt x="508270" y="346775"/>
                  </a:lnTo>
                  <a:cubicBezTo>
                    <a:pt x="508270" y="346775"/>
                    <a:pt x="488552" y="349041"/>
                    <a:pt x="488552" y="349519"/>
                  </a:cubicBezTo>
                  <a:cubicBezTo>
                    <a:pt x="489747" y="373141"/>
                    <a:pt x="480068" y="394734"/>
                    <a:pt x="463697" y="409528"/>
                  </a:cubicBezTo>
                  <a:cubicBezTo>
                    <a:pt x="467521" y="408693"/>
                    <a:pt x="471464" y="408096"/>
                    <a:pt x="475169" y="407142"/>
                  </a:cubicBezTo>
                  <a:cubicBezTo>
                    <a:pt x="483295" y="405233"/>
                    <a:pt x="491301" y="402847"/>
                    <a:pt x="498949" y="400222"/>
                  </a:cubicBezTo>
                  <a:cubicBezTo>
                    <a:pt x="499785" y="399387"/>
                    <a:pt x="505999" y="397717"/>
                    <a:pt x="507553" y="397120"/>
                  </a:cubicBezTo>
                  <a:cubicBezTo>
                    <a:pt x="517829" y="393183"/>
                    <a:pt x="527509" y="388411"/>
                    <a:pt x="535634" y="382566"/>
                  </a:cubicBezTo>
                  <a:cubicBezTo>
                    <a:pt x="539578" y="379583"/>
                    <a:pt x="543282" y="376481"/>
                    <a:pt x="546150" y="373141"/>
                  </a:cubicBezTo>
                  <a:lnTo>
                    <a:pt x="547345" y="371828"/>
                  </a:lnTo>
                  <a:lnTo>
                    <a:pt x="548182" y="370755"/>
                  </a:lnTo>
                  <a:cubicBezTo>
                    <a:pt x="548421" y="370277"/>
                    <a:pt x="548660" y="370039"/>
                    <a:pt x="549018" y="369561"/>
                  </a:cubicBezTo>
                  <a:lnTo>
                    <a:pt x="550213" y="367772"/>
                  </a:lnTo>
                  <a:cubicBezTo>
                    <a:pt x="551289" y="366102"/>
                    <a:pt x="552125" y="364312"/>
                    <a:pt x="552723" y="362642"/>
                  </a:cubicBezTo>
                  <a:cubicBezTo>
                    <a:pt x="553918" y="359301"/>
                    <a:pt x="554037" y="355842"/>
                    <a:pt x="553320" y="352143"/>
                  </a:cubicBezTo>
                  <a:cubicBezTo>
                    <a:pt x="552603" y="348564"/>
                    <a:pt x="550811" y="344746"/>
                    <a:pt x="548421" y="341167"/>
                  </a:cubicBezTo>
                  <a:cubicBezTo>
                    <a:pt x="543521" y="334009"/>
                    <a:pt x="536471" y="327567"/>
                    <a:pt x="529182" y="321960"/>
                  </a:cubicBezTo>
                  <a:cubicBezTo>
                    <a:pt x="521773" y="316472"/>
                    <a:pt x="513886" y="311700"/>
                    <a:pt x="506119" y="307643"/>
                  </a:cubicBezTo>
                  <a:cubicBezTo>
                    <a:pt x="490464" y="299531"/>
                    <a:pt x="475169" y="293327"/>
                    <a:pt x="461307" y="289032"/>
                  </a:cubicBezTo>
                  <a:cubicBezTo>
                    <a:pt x="447326" y="284737"/>
                    <a:pt x="434898" y="281635"/>
                    <a:pt x="424502" y="280084"/>
                  </a:cubicBezTo>
                  <a:cubicBezTo>
                    <a:pt x="414105" y="278414"/>
                    <a:pt x="405741" y="277817"/>
                    <a:pt x="400124" y="277817"/>
                  </a:cubicBezTo>
                  <a:cubicBezTo>
                    <a:pt x="394388" y="277698"/>
                    <a:pt x="391401" y="277937"/>
                    <a:pt x="391401" y="277937"/>
                  </a:cubicBezTo>
                  <a:cubicBezTo>
                    <a:pt x="391401" y="277937"/>
                    <a:pt x="394269" y="277221"/>
                    <a:pt x="400005" y="276386"/>
                  </a:cubicBezTo>
                  <a:cubicBezTo>
                    <a:pt x="405621" y="275551"/>
                    <a:pt x="414105" y="274716"/>
                    <a:pt x="424980" y="275073"/>
                  </a:cubicBezTo>
                  <a:cubicBezTo>
                    <a:pt x="435734" y="275431"/>
                    <a:pt x="448879" y="276505"/>
                    <a:pt x="463697" y="279488"/>
                  </a:cubicBezTo>
                  <a:cubicBezTo>
                    <a:pt x="478395" y="282590"/>
                    <a:pt x="495125" y="286884"/>
                    <a:pt x="512452" y="294281"/>
                  </a:cubicBezTo>
                  <a:cubicBezTo>
                    <a:pt x="521175" y="297980"/>
                    <a:pt x="530018" y="302394"/>
                    <a:pt x="538861" y="307882"/>
                  </a:cubicBezTo>
                  <a:cubicBezTo>
                    <a:pt x="547704" y="313489"/>
                    <a:pt x="556666" y="320170"/>
                    <a:pt x="564075" y="329834"/>
                  </a:cubicBezTo>
                  <a:cubicBezTo>
                    <a:pt x="567899" y="334725"/>
                    <a:pt x="571125" y="340452"/>
                    <a:pt x="573157" y="347133"/>
                  </a:cubicBezTo>
                  <a:cubicBezTo>
                    <a:pt x="575069" y="353813"/>
                    <a:pt x="575188" y="361687"/>
                    <a:pt x="573157" y="368726"/>
                  </a:cubicBezTo>
                  <a:cubicBezTo>
                    <a:pt x="572201" y="372305"/>
                    <a:pt x="570886" y="375646"/>
                    <a:pt x="569094" y="378748"/>
                  </a:cubicBezTo>
                  <a:cubicBezTo>
                    <a:pt x="568138" y="380657"/>
                    <a:pt x="565389" y="384952"/>
                    <a:pt x="563597" y="387099"/>
                  </a:cubicBezTo>
                  <a:cubicBezTo>
                    <a:pt x="559414" y="392468"/>
                    <a:pt x="554754" y="397001"/>
                    <a:pt x="549616" y="400938"/>
                  </a:cubicBezTo>
                  <a:cubicBezTo>
                    <a:pt x="539458" y="408932"/>
                    <a:pt x="528345" y="414658"/>
                    <a:pt x="516873" y="419669"/>
                  </a:cubicBezTo>
                  <a:cubicBezTo>
                    <a:pt x="505402" y="424560"/>
                    <a:pt x="493691" y="428378"/>
                    <a:pt x="481741" y="431838"/>
                  </a:cubicBezTo>
                  <a:cubicBezTo>
                    <a:pt x="457841" y="438638"/>
                    <a:pt x="433344" y="442575"/>
                    <a:pt x="408728" y="445915"/>
                  </a:cubicBezTo>
                  <a:cubicBezTo>
                    <a:pt x="384231" y="449017"/>
                    <a:pt x="359615" y="451165"/>
                    <a:pt x="335357" y="452119"/>
                  </a:cubicBezTo>
                  <a:cubicBezTo>
                    <a:pt x="311218" y="453193"/>
                    <a:pt x="287319" y="453312"/>
                    <a:pt x="264256" y="452716"/>
                  </a:cubicBezTo>
                  <a:cubicBezTo>
                    <a:pt x="241193" y="452119"/>
                    <a:pt x="218966" y="450688"/>
                    <a:pt x="197456" y="447944"/>
                  </a:cubicBezTo>
                  <a:cubicBezTo>
                    <a:pt x="176544" y="444842"/>
                    <a:pt x="157066" y="441501"/>
                    <a:pt x="138903" y="437803"/>
                  </a:cubicBezTo>
                  <a:cubicBezTo>
                    <a:pt x="120859" y="434224"/>
                    <a:pt x="104248" y="429571"/>
                    <a:pt x="89789" y="424441"/>
                  </a:cubicBezTo>
                  <a:cubicBezTo>
                    <a:pt x="75569" y="419072"/>
                    <a:pt x="63380" y="412869"/>
                    <a:pt x="54538" y="405949"/>
                  </a:cubicBezTo>
                  <a:cubicBezTo>
                    <a:pt x="45695" y="399029"/>
                    <a:pt x="40556" y="391752"/>
                    <a:pt x="38047" y="386503"/>
                  </a:cubicBezTo>
                  <a:cubicBezTo>
                    <a:pt x="36732" y="383878"/>
                    <a:pt x="35896" y="381730"/>
                    <a:pt x="35537" y="380299"/>
                  </a:cubicBezTo>
                  <a:cubicBezTo>
                    <a:pt x="35179" y="378867"/>
                    <a:pt x="34940" y="378151"/>
                    <a:pt x="34940" y="378151"/>
                  </a:cubicBezTo>
                  <a:cubicBezTo>
                    <a:pt x="34940" y="378151"/>
                    <a:pt x="35298" y="378748"/>
                    <a:pt x="36135" y="380060"/>
                  </a:cubicBezTo>
                  <a:cubicBezTo>
                    <a:pt x="36852" y="381372"/>
                    <a:pt x="38047" y="383162"/>
                    <a:pt x="39839" y="385309"/>
                  </a:cubicBezTo>
                  <a:cubicBezTo>
                    <a:pt x="43424" y="389604"/>
                    <a:pt x="49399" y="395092"/>
                    <a:pt x="58481" y="399745"/>
                  </a:cubicBezTo>
                  <a:cubicBezTo>
                    <a:pt x="56808" y="398075"/>
                    <a:pt x="55016" y="396285"/>
                    <a:pt x="53223" y="394257"/>
                  </a:cubicBezTo>
                  <a:cubicBezTo>
                    <a:pt x="46412" y="386383"/>
                    <a:pt x="40556" y="374692"/>
                    <a:pt x="38644" y="361330"/>
                  </a:cubicBezTo>
                  <a:cubicBezTo>
                    <a:pt x="37688" y="354649"/>
                    <a:pt x="37688" y="347729"/>
                    <a:pt x="38525" y="340809"/>
                  </a:cubicBezTo>
                  <a:cubicBezTo>
                    <a:pt x="38764" y="339020"/>
                    <a:pt x="39003" y="337350"/>
                    <a:pt x="39242" y="335679"/>
                  </a:cubicBezTo>
                  <a:lnTo>
                    <a:pt x="39481" y="334367"/>
                  </a:lnTo>
                  <a:lnTo>
                    <a:pt x="39839" y="332816"/>
                  </a:lnTo>
                  <a:lnTo>
                    <a:pt x="40317" y="330430"/>
                  </a:lnTo>
                  <a:lnTo>
                    <a:pt x="40915" y="328044"/>
                  </a:lnTo>
                  <a:lnTo>
                    <a:pt x="41751" y="325419"/>
                  </a:lnTo>
                  <a:cubicBezTo>
                    <a:pt x="42349" y="323630"/>
                    <a:pt x="42946" y="321840"/>
                    <a:pt x="43663" y="320170"/>
                  </a:cubicBezTo>
                  <a:cubicBezTo>
                    <a:pt x="46292" y="313489"/>
                    <a:pt x="49877" y="307285"/>
                    <a:pt x="54060" y="301678"/>
                  </a:cubicBezTo>
                  <a:cubicBezTo>
                    <a:pt x="58242" y="296071"/>
                    <a:pt x="63022" y="291299"/>
                    <a:pt x="68041" y="287123"/>
                  </a:cubicBezTo>
                  <a:cubicBezTo>
                    <a:pt x="73060" y="282947"/>
                    <a:pt x="78198" y="279488"/>
                    <a:pt x="83336" y="276624"/>
                  </a:cubicBezTo>
                  <a:cubicBezTo>
                    <a:pt x="88355" y="273761"/>
                    <a:pt x="93494" y="271614"/>
                    <a:pt x="98035" y="269824"/>
                  </a:cubicBezTo>
                  <a:cubicBezTo>
                    <a:pt x="102695" y="267915"/>
                    <a:pt x="107116" y="266722"/>
                    <a:pt x="111060" y="265649"/>
                  </a:cubicBezTo>
                  <a:cubicBezTo>
                    <a:pt x="115003" y="264575"/>
                    <a:pt x="118469" y="264098"/>
                    <a:pt x="121217" y="263620"/>
                  </a:cubicBezTo>
                  <a:cubicBezTo>
                    <a:pt x="126953" y="262785"/>
                    <a:pt x="130299" y="262785"/>
                    <a:pt x="130299" y="262785"/>
                  </a:cubicBezTo>
                  <a:close/>
                  <a:moveTo>
                    <a:pt x="337836" y="235547"/>
                  </a:moveTo>
                  <a:cubicBezTo>
                    <a:pt x="347634" y="235547"/>
                    <a:pt x="357552" y="235547"/>
                    <a:pt x="367590" y="235547"/>
                  </a:cubicBezTo>
                  <a:cubicBezTo>
                    <a:pt x="377747" y="235667"/>
                    <a:pt x="388143" y="236144"/>
                    <a:pt x="398419" y="236860"/>
                  </a:cubicBezTo>
                  <a:cubicBezTo>
                    <a:pt x="419211" y="238172"/>
                    <a:pt x="440123" y="241155"/>
                    <a:pt x="460915" y="245450"/>
                  </a:cubicBezTo>
                  <a:cubicBezTo>
                    <a:pt x="481588" y="249745"/>
                    <a:pt x="502260" y="255352"/>
                    <a:pt x="521738" y="263346"/>
                  </a:cubicBezTo>
                  <a:cubicBezTo>
                    <a:pt x="541216" y="271220"/>
                    <a:pt x="559857" y="281123"/>
                    <a:pt x="575630" y="294485"/>
                  </a:cubicBezTo>
                  <a:cubicBezTo>
                    <a:pt x="583517" y="301047"/>
                    <a:pt x="590567" y="308683"/>
                    <a:pt x="596064" y="317512"/>
                  </a:cubicBezTo>
                  <a:cubicBezTo>
                    <a:pt x="601560" y="326102"/>
                    <a:pt x="605265" y="336005"/>
                    <a:pt x="606221" y="345907"/>
                  </a:cubicBezTo>
                  <a:cubicBezTo>
                    <a:pt x="607296" y="355810"/>
                    <a:pt x="605862" y="365593"/>
                    <a:pt x="602516" y="374183"/>
                  </a:cubicBezTo>
                  <a:cubicBezTo>
                    <a:pt x="599290" y="382773"/>
                    <a:pt x="594510" y="390171"/>
                    <a:pt x="589252" y="396494"/>
                  </a:cubicBezTo>
                  <a:cubicBezTo>
                    <a:pt x="578617" y="409021"/>
                    <a:pt x="566190" y="417373"/>
                    <a:pt x="555196" y="424054"/>
                  </a:cubicBezTo>
                  <a:cubicBezTo>
                    <a:pt x="544083" y="430497"/>
                    <a:pt x="533807" y="434911"/>
                    <a:pt x="525323" y="438252"/>
                  </a:cubicBezTo>
                  <a:cubicBezTo>
                    <a:pt x="516839" y="441592"/>
                    <a:pt x="509908" y="443740"/>
                    <a:pt x="505248" y="445052"/>
                  </a:cubicBezTo>
                  <a:cubicBezTo>
                    <a:pt x="500587" y="446484"/>
                    <a:pt x="497959" y="446961"/>
                    <a:pt x="497959" y="446961"/>
                  </a:cubicBezTo>
                  <a:cubicBezTo>
                    <a:pt x="497959" y="446961"/>
                    <a:pt x="500468" y="446007"/>
                    <a:pt x="504889" y="444098"/>
                  </a:cubicBezTo>
                  <a:cubicBezTo>
                    <a:pt x="509311" y="442308"/>
                    <a:pt x="515763" y="439206"/>
                    <a:pt x="523889" y="435150"/>
                  </a:cubicBezTo>
                  <a:cubicBezTo>
                    <a:pt x="531895" y="430974"/>
                    <a:pt x="541335" y="425486"/>
                    <a:pt x="551612" y="418327"/>
                  </a:cubicBezTo>
                  <a:cubicBezTo>
                    <a:pt x="561649" y="411169"/>
                    <a:pt x="572404" y="402101"/>
                    <a:pt x="581246" y="390290"/>
                  </a:cubicBezTo>
                  <a:cubicBezTo>
                    <a:pt x="589969" y="378598"/>
                    <a:pt x="595586" y="363207"/>
                    <a:pt x="593196" y="347458"/>
                  </a:cubicBezTo>
                  <a:cubicBezTo>
                    <a:pt x="591045" y="331948"/>
                    <a:pt x="580051" y="317512"/>
                    <a:pt x="565831" y="306297"/>
                  </a:cubicBezTo>
                  <a:cubicBezTo>
                    <a:pt x="551492" y="294843"/>
                    <a:pt x="534046" y="286015"/>
                    <a:pt x="515524" y="279095"/>
                  </a:cubicBezTo>
                  <a:cubicBezTo>
                    <a:pt x="496883" y="272175"/>
                    <a:pt x="477405" y="266687"/>
                    <a:pt x="457330" y="262750"/>
                  </a:cubicBezTo>
                  <a:cubicBezTo>
                    <a:pt x="437375" y="258812"/>
                    <a:pt x="417180" y="256426"/>
                    <a:pt x="397105" y="254756"/>
                  </a:cubicBezTo>
                  <a:cubicBezTo>
                    <a:pt x="387067" y="254040"/>
                    <a:pt x="377149" y="253563"/>
                    <a:pt x="367351" y="253324"/>
                  </a:cubicBezTo>
                  <a:cubicBezTo>
                    <a:pt x="357313" y="253086"/>
                    <a:pt x="347515" y="252966"/>
                    <a:pt x="337836" y="252847"/>
                  </a:cubicBezTo>
                  <a:cubicBezTo>
                    <a:pt x="318358" y="252489"/>
                    <a:pt x="299717" y="252370"/>
                    <a:pt x="282032" y="252728"/>
                  </a:cubicBezTo>
                  <a:cubicBezTo>
                    <a:pt x="264346" y="252966"/>
                    <a:pt x="247737" y="253682"/>
                    <a:pt x="232441" y="255114"/>
                  </a:cubicBezTo>
                  <a:cubicBezTo>
                    <a:pt x="217146" y="256426"/>
                    <a:pt x="203165" y="258693"/>
                    <a:pt x="190977" y="261079"/>
                  </a:cubicBezTo>
                  <a:cubicBezTo>
                    <a:pt x="178669" y="263704"/>
                    <a:pt x="168034" y="266448"/>
                    <a:pt x="159311" y="268834"/>
                  </a:cubicBezTo>
                  <a:cubicBezTo>
                    <a:pt x="141864" y="273845"/>
                    <a:pt x="131827" y="276709"/>
                    <a:pt x="131827" y="276709"/>
                  </a:cubicBezTo>
                  <a:cubicBezTo>
                    <a:pt x="131827" y="276709"/>
                    <a:pt x="134217" y="275635"/>
                    <a:pt x="138638" y="273487"/>
                  </a:cubicBezTo>
                  <a:cubicBezTo>
                    <a:pt x="142940" y="271459"/>
                    <a:pt x="149512" y="268357"/>
                    <a:pt x="157877" y="264778"/>
                  </a:cubicBezTo>
                  <a:cubicBezTo>
                    <a:pt x="166241" y="261198"/>
                    <a:pt x="176637" y="257261"/>
                    <a:pt x="188826" y="253205"/>
                  </a:cubicBezTo>
                  <a:cubicBezTo>
                    <a:pt x="201134" y="249268"/>
                    <a:pt x="215234" y="245927"/>
                    <a:pt x="230768" y="243183"/>
                  </a:cubicBezTo>
                  <a:cubicBezTo>
                    <a:pt x="246422" y="240558"/>
                    <a:pt x="263390" y="238769"/>
                    <a:pt x="281434" y="237456"/>
                  </a:cubicBezTo>
                  <a:cubicBezTo>
                    <a:pt x="299358" y="236502"/>
                    <a:pt x="318239" y="235786"/>
                    <a:pt x="337836" y="235547"/>
                  </a:cubicBezTo>
                  <a:close/>
                  <a:moveTo>
                    <a:pt x="583051" y="158931"/>
                  </a:moveTo>
                  <a:lnTo>
                    <a:pt x="536926" y="167407"/>
                  </a:lnTo>
                  <a:lnTo>
                    <a:pt x="536926" y="172779"/>
                  </a:lnTo>
                  <a:lnTo>
                    <a:pt x="583051" y="164423"/>
                  </a:lnTo>
                  <a:close/>
                  <a:moveTo>
                    <a:pt x="588548" y="146635"/>
                  </a:moveTo>
                  <a:lnTo>
                    <a:pt x="588667" y="157857"/>
                  </a:lnTo>
                  <a:lnTo>
                    <a:pt x="588428" y="157857"/>
                  </a:lnTo>
                  <a:lnTo>
                    <a:pt x="588428" y="223158"/>
                  </a:lnTo>
                  <a:lnTo>
                    <a:pt x="588189" y="223158"/>
                  </a:lnTo>
                  <a:cubicBezTo>
                    <a:pt x="586994" y="231276"/>
                    <a:pt x="580063" y="237364"/>
                    <a:pt x="571699" y="237364"/>
                  </a:cubicBezTo>
                  <a:cubicBezTo>
                    <a:pt x="562617" y="237364"/>
                    <a:pt x="555089" y="229962"/>
                    <a:pt x="555089" y="220770"/>
                  </a:cubicBezTo>
                  <a:cubicBezTo>
                    <a:pt x="555089" y="211697"/>
                    <a:pt x="562617" y="204176"/>
                    <a:pt x="571699" y="204176"/>
                  </a:cubicBezTo>
                  <a:cubicBezTo>
                    <a:pt x="576120" y="204176"/>
                    <a:pt x="580183" y="205848"/>
                    <a:pt x="583051" y="208713"/>
                  </a:cubicBezTo>
                  <a:lnTo>
                    <a:pt x="583051" y="167407"/>
                  </a:lnTo>
                  <a:lnTo>
                    <a:pt x="536926" y="175883"/>
                  </a:lnTo>
                  <a:lnTo>
                    <a:pt x="536926" y="233902"/>
                  </a:lnTo>
                  <a:lnTo>
                    <a:pt x="536806" y="233902"/>
                  </a:lnTo>
                  <a:cubicBezTo>
                    <a:pt x="535611" y="241900"/>
                    <a:pt x="528681" y="248108"/>
                    <a:pt x="520316" y="248108"/>
                  </a:cubicBezTo>
                  <a:cubicBezTo>
                    <a:pt x="511115" y="248108"/>
                    <a:pt x="503706" y="240707"/>
                    <a:pt x="503706" y="231514"/>
                  </a:cubicBezTo>
                  <a:cubicBezTo>
                    <a:pt x="503706" y="222322"/>
                    <a:pt x="511115" y="214921"/>
                    <a:pt x="520316" y="214921"/>
                  </a:cubicBezTo>
                  <a:cubicBezTo>
                    <a:pt x="524737" y="214921"/>
                    <a:pt x="528681" y="216592"/>
                    <a:pt x="531668" y="219457"/>
                  </a:cubicBezTo>
                  <a:lnTo>
                    <a:pt x="531668" y="163348"/>
                  </a:lnTo>
                  <a:lnTo>
                    <a:pt x="531668" y="157141"/>
                  </a:lnTo>
                  <a:close/>
                  <a:moveTo>
                    <a:pt x="447860" y="115607"/>
                  </a:moveTo>
                  <a:lnTo>
                    <a:pt x="407246" y="123129"/>
                  </a:lnTo>
                  <a:lnTo>
                    <a:pt x="407246" y="127786"/>
                  </a:lnTo>
                  <a:lnTo>
                    <a:pt x="447860" y="120383"/>
                  </a:lnTo>
                  <a:close/>
                  <a:moveTo>
                    <a:pt x="452638" y="104860"/>
                  </a:moveTo>
                  <a:lnTo>
                    <a:pt x="452758" y="114651"/>
                  </a:lnTo>
                  <a:lnTo>
                    <a:pt x="452519" y="114771"/>
                  </a:lnTo>
                  <a:lnTo>
                    <a:pt x="452519" y="172085"/>
                  </a:lnTo>
                  <a:lnTo>
                    <a:pt x="452280" y="172085"/>
                  </a:lnTo>
                  <a:cubicBezTo>
                    <a:pt x="451324" y="179249"/>
                    <a:pt x="445232" y="184622"/>
                    <a:pt x="437826" y="184622"/>
                  </a:cubicBezTo>
                  <a:cubicBezTo>
                    <a:pt x="429823" y="184622"/>
                    <a:pt x="423253" y="178055"/>
                    <a:pt x="423253" y="170055"/>
                  </a:cubicBezTo>
                  <a:cubicBezTo>
                    <a:pt x="423253" y="161935"/>
                    <a:pt x="429823" y="155368"/>
                    <a:pt x="437826" y="155368"/>
                  </a:cubicBezTo>
                  <a:cubicBezTo>
                    <a:pt x="441768" y="155368"/>
                    <a:pt x="445232" y="156921"/>
                    <a:pt x="447860" y="159428"/>
                  </a:cubicBezTo>
                  <a:lnTo>
                    <a:pt x="447860" y="123129"/>
                  </a:lnTo>
                  <a:lnTo>
                    <a:pt x="407246" y="130532"/>
                  </a:lnTo>
                  <a:lnTo>
                    <a:pt x="407246" y="181637"/>
                  </a:lnTo>
                  <a:lnTo>
                    <a:pt x="407127" y="181637"/>
                  </a:lnTo>
                  <a:cubicBezTo>
                    <a:pt x="406052" y="188682"/>
                    <a:pt x="399960" y="194055"/>
                    <a:pt x="392673" y="194055"/>
                  </a:cubicBezTo>
                  <a:cubicBezTo>
                    <a:pt x="384550" y="194055"/>
                    <a:pt x="378100" y="187607"/>
                    <a:pt x="378100" y="179488"/>
                  </a:cubicBezTo>
                  <a:cubicBezTo>
                    <a:pt x="378100" y="171488"/>
                    <a:pt x="384670" y="164921"/>
                    <a:pt x="392673" y="164921"/>
                  </a:cubicBezTo>
                  <a:cubicBezTo>
                    <a:pt x="396496" y="164921"/>
                    <a:pt x="400079" y="166473"/>
                    <a:pt x="402707" y="168861"/>
                  </a:cubicBezTo>
                  <a:lnTo>
                    <a:pt x="402707" y="119547"/>
                  </a:lnTo>
                  <a:lnTo>
                    <a:pt x="402588" y="114054"/>
                  </a:lnTo>
                  <a:close/>
                  <a:moveTo>
                    <a:pt x="531057" y="10741"/>
                  </a:moveTo>
                  <a:lnTo>
                    <a:pt x="490443" y="18259"/>
                  </a:lnTo>
                  <a:lnTo>
                    <a:pt x="490443" y="23033"/>
                  </a:lnTo>
                  <a:lnTo>
                    <a:pt x="531057" y="15634"/>
                  </a:lnTo>
                  <a:close/>
                  <a:moveTo>
                    <a:pt x="535835" y="0"/>
                  </a:moveTo>
                  <a:lnTo>
                    <a:pt x="535954" y="9905"/>
                  </a:lnTo>
                  <a:lnTo>
                    <a:pt x="535715" y="9905"/>
                  </a:lnTo>
                  <a:lnTo>
                    <a:pt x="535715" y="67307"/>
                  </a:lnTo>
                  <a:lnTo>
                    <a:pt x="535476" y="67307"/>
                  </a:lnTo>
                  <a:cubicBezTo>
                    <a:pt x="534521" y="74348"/>
                    <a:pt x="528429" y="79838"/>
                    <a:pt x="521142" y="79838"/>
                  </a:cubicBezTo>
                  <a:cubicBezTo>
                    <a:pt x="513019" y="79838"/>
                    <a:pt x="506449" y="73274"/>
                    <a:pt x="506449" y="65159"/>
                  </a:cubicBezTo>
                  <a:cubicBezTo>
                    <a:pt x="506449" y="57163"/>
                    <a:pt x="513019" y="50600"/>
                    <a:pt x="521142" y="50600"/>
                  </a:cubicBezTo>
                  <a:cubicBezTo>
                    <a:pt x="524964" y="50600"/>
                    <a:pt x="528429" y="52151"/>
                    <a:pt x="531057" y="54538"/>
                  </a:cubicBezTo>
                  <a:lnTo>
                    <a:pt x="531057" y="18259"/>
                  </a:lnTo>
                  <a:lnTo>
                    <a:pt x="490443" y="25777"/>
                  </a:lnTo>
                  <a:lnTo>
                    <a:pt x="490443" y="76735"/>
                  </a:lnTo>
                  <a:lnTo>
                    <a:pt x="490323" y="76735"/>
                  </a:lnTo>
                  <a:cubicBezTo>
                    <a:pt x="489248" y="83776"/>
                    <a:pt x="483156" y="89265"/>
                    <a:pt x="475869" y="89265"/>
                  </a:cubicBezTo>
                  <a:cubicBezTo>
                    <a:pt x="467747" y="89265"/>
                    <a:pt x="461296" y="82702"/>
                    <a:pt x="461296" y="74706"/>
                  </a:cubicBezTo>
                  <a:cubicBezTo>
                    <a:pt x="461296" y="66591"/>
                    <a:pt x="467747" y="60027"/>
                    <a:pt x="475869" y="60027"/>
                  </a:cubicBezTo>
                  <a:cubicBezTo>
                    <a:pt x="479692" y="60027"/>
                    <a:pt x="483156" y="61579"/>
                    <a:pt x="485784" y="63966"/>
                  </a:cubicBezTo>
                  <a:lnTo>
                    <a:pt x="485784" y="14679"/>
                  </a:lnTo>
                  <a:lnTo>
                    <a:pt x="485784" y="93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AEF4156-E073-C8ED-6426-F8D6BEDCCEA9}"/>
                </a:ext>
              </a:extLst>
            </p:cNvPr>
            <p:cNvSpPr txBox="1"/>
            <p:nvPr/>
          </p:nvSpPr>
          <p:spPr>
            <a:xfrm>
              <a:off x="8344033" y="4194266"/>
              <a:ext cx="3107758" cy="702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单击此处输入您的内容，单击此处输入您的内容，单击此处输入您的内容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01FAE699-F45F-9815-11A2-4A8CFD50FCF0}"/>
                </a:ext>
              </a:extLst>
            </p:cNvPr>
            <p:cNvSpPr/>
            <p:nvPr/>
          </p:nvSpPr>
          <p:spPr>
            <a:xfrm>
              <a:off x="8194942" y="4221580"/>
              <a:ext cx="36000" cy="64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697C42A-1E18-5920-B965-14289FDCDB1F}"/>
              </a:ext>
            </a:extLst>
          </p:cNvPr>
          <p:cNvGrpSpPr/>
          <p:nvPr/>
        </p:nvGrpSpPr>
        <p:grpSpPr>
          <a:xfrm>
            <a:off x="7084684" y="5245261"/>
            <a:ext cx="4025395" cy="702628"/>
            <a:chOff x="7447757" y="5435623"/>
            <a:chExt cx="4025395" cy="702628"/>
          </a:xfrm>
        </p:grpSpPr>
        <p:sp>
          <p:nvSpPr>
            <p:cNvPr id="39" name="bird-on-an-egg-in-a-nest_45369">
              <a:extLst>
                <a:ext uri="{FF2B5EF4-FFF2-40B4-BE49-F238E27FC236}">
                  <a16:creationId xmlns:a16="http://schemas.microsoft.com/office/drawing/2014/main" id="{20F0FD61-6F81-03DD-666E-7DB05D45B53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447757" y="5527652"/>
              <a:ext cx="497210" cy="518571"/>
            </a:xfrm>
            <a:custGeom>
              <a:avLst/>
              <a:gdLst>
                <a:gd name="connsiteX0" fmla="*/ 559017 w 582075"/>
                <a:gd name="connsiteY0" fmla="*/ 505602 h 607081"/>
                <a:gd name="connsiteX1" fmla="*/ 539463 w 582075"/>
                <a:gd name="connsiteY1" fmla="*/ 521477 h 607081"/>
                <a:gd name="connsiteX2" fmla="*/ 515347 w 582075"/>
                <a:gd name="connsiteY2" fmla="*/ 537482 h 607081"/>
                <a:gd name="connsiteX3" fmla="*/ 482366 w 582075"/>
                <a:gd name="connsiteY3" fmla="*/ 555699 h 607081"/>
                <a:gd name="connsiteX4" fmla="*/ 441434 w 582075"/>
                <a:gd name="connsiteY4" fmla="*/ 573786 h 607081"/>
                <a:gd name="connsiteX5" fmla="*/ 393983 w 582075"/>
                <a:gd name="connsiteY5" fmla="*/ 589270 h 607081"/>
                <a:gd name="connsiteX6" fmla="*/ 341579 w 582075"/>
                <a:gd name="connsiteY6" fmla="*/ 600591 h 607081"/>
                <a:gd name="connsiteX7" fmla="*/ 286437 w 582075"/>
                <a:gd name="connsiteY7" fmla="*/ 606446 h 607081"/>
                <a:gd name="connsiteX8" fmla="*/ 231295 w 582075"/>
                <a:gd name="connsiteY8" fmla="*/ 606446 h 607081"/>
                <a:gd name="connsiteX9" fmla="*/ 177979 w 582075"/>
                <a:gd name="connsiteY9" fmla="*/ 600591 h 607081"/>
                <a:gd name="connsiteX10" fmla="*/ 128964 w 582075"/>
                <a:gd name="connsiteY10" fmla="*/ 589140 h 607081"/>
                <a:gd name="connsiteX11" fmla="*/ 86728 w 582075"/>
                <a:gd name="connsiteY11" fmla="*/ 573525 h 607081"/>
                <a:gd name="connsiteX12" fmla="*/ 53356 w 582075"/>
                <a:gd name="connsiteY12" fmla="*/ 555699 h 607081"/>
                <a:gd name="connsiteX13" fmla="*/ 29630 w 582075"/>
                <a:gd name="connsiteY13" fmla="*/ 538653 h 607081"/>
                <a:gd name="connsiteX14" fmla="*/ 11641 w 582075"/>
                <a:gd name="connsiteY14" fmla="*/ 520956 h 607081"/>
                <a:gd name="connsiteX15" fmla="*/ 32238 w 582075"/>
                <a:gd name="connsiteY15" fmla="*/ 534879 h 607081"/>
                <a:gd name="connsiteX16" fmla="*/ 57527 w 582075"/>
                <a:gd name="connsiteY16" fmla="*/ 547891 h 607081"/>
                <a:gd name="connsiteX17" fmla="*/ 91681 w 582075"/>
                <a:gd name="connsiteY17" fmla="*/ 561294 h 607081"/>
                <a:gd name="connsiteX18" fmla="*/ 133266 w 582075"/>
                <a:gd name="connsiteY18" fmla="*/ 572745 h 607081"/>
                <a:gd name="connsiteX19" fmla="*/ 180846 w 582075"/>
                <a:gd name="connsiteY19" fmla="*/ 580812 h 607081"/>
                <a:gd name="connsiteX20" fmla="*/ 232208 w 582075"/>
                <a:gd name="connsiteY20" fmla="*/ 584976 h 607081"/>
                <a:gd name="connsiteX21" fmla="*/ 285655 w 582075"/>
                <a:gd name="connsiteY21" fmla="*/ 584846 h 607081"/>
                <a:gd name="connsiteX22" fmla="*/ 338580 w 582075"/>
                <a:gd name="connsiteY22" fmla="*/ 580292 h 607081"/>
                <a:gd name="connsiteX23" fmla="*/ 389551 w 582075"/>
                <a:gd name="connsiteY23" fmla="*/ 571313 h 607081"/>
                <a:gd name="connsiteX24" fmla="*/ 436480 w 582075"/>
                <a:gd name="connsiteY24" fmla="*/ 559082 h 607081"/>
                <a:gd name="connsiteX25" fmla="*/ 477543 w 582075"/>
                <a:gd name="connsiteY25" fmla="*/ 544899 h 607081"/>
                <a:gd name="connsiteX26" fmla="*/ 511697 w 582075"/>
                <a:gd name="connsiteY26" fmla="*/ 530585 h 607081"/>
                <a:gd name="connsiteX27" fmla="*/ 537247 w 582075"/>
                <a:gd name="connsiteY27" fmla="*/ 517964 h 607081"/>
                <a:gd name="connsiteX28" fmla="*/ 559017 w 582075"/>
                <a:gd name="connsiteY28" fmla="*/ 505602 h 607081"/>
                <a:gd name="connsiteX29" fmla="*/ 180495 w 582075"/>
                <a:gd name="connsiteY29" fmla="*/ 416409 h 607081"/>
                <a:gd name="connsiteX30" fmla="*/ 147643 w 582075"/>
                <a:gd name="connsiteY30" fmla="*/ 429946 h 607081"/>
                <a:gd name="connsiteX31" fmla="*/ 128219 w 582075"/>
                <a:gd name="connsiteY31" fmla="*/ 458062 h 607081"/>
                <a:gd name="connsiteX32" fmla="*/ 131348 w 582075"/>
                <a:gd name="connsiteY32" fmla="*/ 473032 h 607081"/>
                <a:gd name="connsiteX33" fmla="*/ 140864 w 582075"/>
                <a:gd name="connsiteY33" fmla="*/ 484487 h 607081"/>
                <a:gd name="connsiteX34" fmla="*/ 163287 w 582075"/>
                <a:gd name="connsiteY34" fmla="*/ 496853 h 607081"/>
                <a:gd name="connsiteX35" fmla="*/ 179843 w 582075"/>
                <a:gd name="connsiteY35" fmla="*/ 501018 h 607081"/>
                <a:gd name="connsiteX36" fmla="*/ 185840 w 582075"/>
                <a:gd name="connsiteY36" fmla="*/ 502059 h 607081"/>
                <a:gd name="connsiteX37" fmla="*/ 183884 w 582075"/>
                <a:gd name="connsiteY37" fmla="*/ 502059 h 607081"/>
                <a:gd name="connsiteX38" fmla="*/ 192228 w 582075"/>
                <a:gd name="connsiteY38" fmla="*/ 502970 h 607081"/>
                <a:gd name="connsiteX39" fmla="*/ 208393 w 582075"/>
                <a:gd name="connsiteY39" fmla="*/ 503882 h 607081"/>
                <a:gd name="connsiteX40" fmla="*/ 179974 w 582075"/>
                <a:gd name="connsiteY40" fmla="*/ 426822 h 607081"/>
                <a:gd name="connsiteX41" fmla="*/ 180495 w 582075"/>
                <a:gd name="connsiteY41" fmla="*/ 416409 h 607081"/>
                <a:gd name="connsiteX42" fmla="*/ 420234 w 582075"/>
                <a:gd name="connsiteY42" fmla="*/ 412764 h 607081"/>
                <a:gd name="connsiteX43" fmla="*/ 421016 w 582075"/>
                <a:gd name="connsiteY43" fmla="*/ 426822 h 607081"/>
                <a:gd name="connsiteX44" fmla="*/ 397811 w 582075"/>
                <a:gd name="connsiteY44" fmla="*/ 497373 h 607081"/>
                <a:gd name="connsiteX45" fmla="*/ 455953 w 582075"/>
                <a:gd name="connsiteY45" fmla="*/ 486960 h 607081"/>
                <a:gd name="connsiteX46" fmla="*/ 478767 w 582075"/>
                <a:gd name="connsiteY46" fmla="*/ 480321 h 607081"/>
                <a:gd name="connsiteX47" fmla="*/ 488023 w 582075"/>
                <a:gd name="connsiteY47" fmla="*/ 467174 h 607081"/>
                <a:gd name="connsiteX48" fmla="*/ 491412 w 582075"/>
                <a:gd name="connsiteY48" fmla="*/ 456370 h 607081"/>
                <a:gd name="connsiteX49" fmla="*/ 489066 w 582075"/>
                <a:gd name="connsiteY49" fmla="*/ 444655 h 607081"/>
                <a:gd name="connsiteX50" fmla="*/ 464166 w 582075"/>
                <a:gd name="connsiteY50" fmla="*/ 426041 h 607081"/>
                <a:gd name="connsiteX51" fmla="*/ 426361 w 582075"/>
                <a:gd name="connsiteY51" fmla="*/ 414065 h 607081"/>
                <a:gd name="connsiteX52" fmla="*/ 420234 w 582075"/>
                <a:gd name="connsiteY52" fmla="*/ 412764 h 607081"/>
                <a:gd name="connsiteX53" fmla="*/ 36288 w 582075"/>
                <a:gd name="connsiteY53" fmla="*/ 388322 h 607081"/>
                <a:gd name="connsiteX54" fmla="*/ 32638 w 582075"/>
                <a:gd name="connsiteY54" fmla="*/ 393398 h 607081"/>
                <a:gd name="connsiteX55" fmla="*/ 23512 w 582075"/>
                <a:gd name="connsiteY55" fmla="*/ 408758 h 607081"/>
                <a:gd name="connsiteX56" fmla="*/ 14257 w 582075"/>
                <a:gd name="connsiteY56" fmla="*/ 433879 h 607081"/>
                <a:gd name="connsiteX57" fmla="*/ 16212 w 582075"/>
                <a:gd name="connsiteY57" fmla="*/ 466030 h 607081"/>
                <a:gd name="connsiteX58" fmla="*/ 40068 w 582075"/>
                <a:gd name="connsiteY58" fmla="*/ 494666 h 607081"/>
                <a:gd name="connsiteX59" fmla="*/ 79959 w 582075"/>
                <a:gd name="connsiteY59" fmla="*/ 514581 h 607081"/>
                <a:gd name="connsiteX60" fmla="*/ 91300 w 582075"/>
                <a:gd name="connsiteY60" fmla="*/ 518486 h 607081"/>
                <a:gd name="connsiteX61" fmla="*/ 103032 w 582075"/>
                <a:gd name="connsiteY61" fmla="*/ 522001 h 607081"/>
                <a:gd name="connsiteX62" fmla="*/ 106161 w 582075"/>
                <a:gd name="connsiteY62" fmla="*/ 522782 h 607081"/>
                <a:gd name="connsiteX63" fmla="*/ 109029 w 582075"/>
                <a:gd name="connsiteY63" fmla="*/ 523563 h 607081"/>
                <a:gd name="connsiteX64" fmla="*/ 115156 w 582075"/>
                <a:gd name="connsiteY64" fmla="*/ 525125 h 607081"/>
                <a:gd name="connsiteX65" fmla="*/ 127540 w 582075"/>
                <a:gd name="connsiteY65" fmla="*/ 527988 h 607081"/>
                <a:gd name="connsiteX66" fmla="*/ 178251 w 582075"/>
                <a:gd name="connsiteY66" fmla="*/ 536839 h 607081"/>
                <a:gd name="connsiteX67" fmla="*/ 229743 w 582075"/>
                <a:gd name="connsiteY67" fmla="*/ 541785 h 607081"/>
                <a:gd name="connsiteX68" fmla="*/ 280062 w 582075"/>
                <a:gd name="connsiteY68" fmla="*/ 543087 h 607081"/>
                <a:gd name="connsiteX69" fmla="*/ 369751 w 582075"/>
                <a:gd name="connsiteY69" fmla="*/ 539312 h 607081"/>
                <a:gd name="connsiteX70" fmla="*/ 433367 w 582075"/>
                <a:gd name="connsiteY70" fmla="*/ 532804 h 607081"/>
                <a:gd name="connsiteX71" fmla="*/ 457614 w 582075"/>
                <a:gd name="connsiteY71" fmla="*/ 529550 h 607081"/>
                <a:gd name="connsiteX72" fmla="*/ 451617 w 582075"/>
                <a:gd name="connsiteY72" fmla="*/ 531893 h 607081"/>
                <a:gd name="connsiteX73" fmla="*/ 434540 w 582075"/>
                <a:gd name="connsiteY73" fmla="*/ 537881 h 607081"/>
                <a:gd name="connsiteX74" fmla="*/ 371837 w 582075"/>
                <a:gd name="connsiteY74" fmla="*/ 554281 h 607081"/>
                <a:gd name="connsiteX75" fmla="*/ 280714 w 582075"/>
                <a:gd name="connsiteY75" fmla="*/ 566256 h 607081"/>
                <a:gd name="connsiteX76" fmla="*/ 228700 w 582075"/>
                <a:gd name="connsiteY76" fmla="*/ 567037 h 607081"/>
                <a:gd name="connsiteX77" fmla="*/ 174861 w 582075"/>
                <a:gd name="connsiteY77" fmla="*/ 562742 h 607081"/>
                <a:gd name="connsiteX78" fmla="*/ 121674 w 582075"/>
                <a:gd name="connsiteY78" fmla="*/ 552589 h 607081"/>
                <a:gd name="connsiteX79" fmla="*/ 71355 w 582075"/>
                <a:gd name="connsiteY79" fmla="*/ 536058 h 607081"/>
                <a:gd name="connsiteX80" fmla="*/ 27814 w 582075"/>
                <a:gd name="connsiteY80" fmla="*/ 509895 h 607081"/>
                <a:gd name="connsiteX81" fmla="*/ 1742 w 582075"/>
                <a:gd name="connsiteY81" fmla="*/ 470456 h 607081"/>
                <a:gd name="connsiteX82" fmla="*/ 4740 w 582075"/>
                <a:gd name="connsiteY82" fmla="*/ 431146 h 607081"/>
                <a:gd name="connsiteX83" fmla="*/ 19080 w 582075"/>
                <a:gd name="connsiteY83" fmla="*/ 406024 h 607081"/>
                <a:gd name="connsiteX84" fmla="*/ 31464 w 582075"/>
                <a:gd name="connsiteY84" fmla="*/ 392487 h 607081"/>
                <a:gd name="connsiteX85" fmla="*/ 36288 w 582075"/>
                <a:gd name="connsiteY85" fmla="*/ 388322 h 607081"/>
                <a:gd name="connsiteX86" fmla="*/ 185318 w 582075"/>
                <a:gd name="connsiteY86" fmla="*/ 383997 h 607081"/>
                <a:gd name="connsiteX87" fmla="*/ 178931 w 582075"/>
                <a:gd name="connsiteY87" fmla="*/ 385428 h 607081"/>
                <a:gd name="connsiteX88" fmla="*/ 150902 w 582075"/>
                <a:gd name="connsiteY88" fmla="*/ 393889 h 607081"/>
                <a:gd name="connsiteX89" fmla="*/ 125351 w 582075"/>
                <a:gd name="connsiteY89" fmla="*/ 405605 h 607081"/>
                <a:gd name="connsiteX90" fmla="*/ 120137 w 582075"/>
                <a:gd name="connsiteY90" fmla="*/ 408989 h 607081"/>
                <a:gd name="connsiteX91" fmla="*/ 117790 w 582075"/>
                <a:gd name="connsiteY91" fmla="*/ 410811 h 607081"/>
                <a:gd name="connsiteX92" fmla="*/ 114922 w 582075"/>
                <a:gd name="connsiteY92" fmla="*/ 413284 h 607081"/>
                <a:gd name="connsiteX93" fmla="*/ 114270 w 582075"/>
                <a:gd name="connsiteY93" fmla="*/ 413935 h 607081"/>
                <a:gd name="connsiteX94" fmla="*/ 114140 w 582075"/>
                <a:gd name="connsiteY94" fmla="*/ 413935 h 607081"/>
                <a:gd name="connsiteX95" fmla="*/ 114010 w 582075"/>
                <a:gd name="connsiteY95" fmla="*/ 414065 h 607081"/>
                <a:gd name="connsiteX96" fmla="*/ 112967 w 582075"/>
                <a:gd name="connsiteY96" fmla="*/ 415237 h 607081"/>
                <a:gd name="connsiteX97" fmla="*/ 110751 w 582075"/>
                <a:gd name="connsiteY97" fmla="*/ 417580 h 607081"/>
                <a:gd name="connsiteX98" fmla="*/ 106970 w 582075"/>
                <a:gd name="connsiteY98" fmla="*/ 422266 h 607081"/>
                <a:gd name="connsiteX99" fmla="*/ 98496 w 582075"/>
                <a:gd name="connsiteY99" fmla="*/ 442963 h 607081"/>
                <a:gd name="connsiteX100" fmla="*/ 100713 w 582075"/>
                <a:gd name="connsiteY100" fmla="*/ 463790 h 607081"/>
                <a:gd name="connsiteX101" fmla="*/ 109317 w 582075"/>
                <a:gd name="connsiteY101" fmla="*/ 480712 h 607081"/>
                <a:gd name="connsiteX102" fmla="*/ 119746 w 582075"/>
                <a:gd name="connsiteY102" fmla="*/ 491646 h 607081"/>
                <a:gd name="connsiteX103" fmla="*/ 128480 w 582075"/>
                <a:gd name="connsiteY103" fmla="*/ 496462 h 607081"/>
                <a:gd name="connsiteX104" fmla="*/ 129653 w 582075"/>
                <a:gd name="connsiteY104" fmla="*/ 496853 h 607081"/>
                <a:gd name="connsiteX105" fmla="*/ 136171 w 582075"/>
                <a:gd name="connsiteY105" fmla="*/ 497634 h 607081"/>
                <a:gd name="connsiteX106" fmla="*/ 161071 w 582075"/>
                <a:gd name="connsiteY106" fmla="*/ 500107 h 607081"/>
                <a:gd name="connsiteX107" fmla="*/ 136563 w 582075"/>
                <a:gd name="connsiteY107" fmla="*/ 490214 h 607081"/>
                <a:gd name="connsiteX108" fmla="*/ 123917 w 582075"/>
                <a:gd name="connsiteY108" fmla="*/ 477718 h 607081"/>
                <a:gd name="connsiteX109" fmla="*/ 117529 w 582075"/>
                <a:gd name="connsiteY109" fmla="*/ 457932 h 607081"/>
                <a:gd name="connsiteX110" fmla="*/ 123526 w 582075"/>
                <a:gd name="connsiteY110" fmla="*/ 436194 h 607081"/>
                <a:gd name="connsiteX111" fmla="*/ 139170 w 582075"/>
                <a:gd name="connsiteY111" fmla="*/ 418621 h 607081"/>
                <a:gd name="connsiteX112" fmla="*/ 182581 w 582075"/>
                <a:gd name="connsiteY112" fmla="*/ 398445 h 607081"/>
                <a:gd name="connsiteX113" fmla="*/ 185318 w 582075"/>
                <a:gd name="connsiteY113" fmla="*/ 383997 h 607081"/>
                <a:gd name="connsiteX114" fmla="*/ 410978 w 582075"/>
                <a:gd name="connsiteY114" fmla="*/ 365773 h 607081"/>
                <a:gd name="connsiteX115" fmla="*/ 417757 w 582075"/>
                <a:gd name="connsiteY115" fmla="*/ 394931 h 607081"/>
                <a:gd name="connsiteX116" fmla="*/ 419843 w 582075"/>
                <a:gd name="connsiteY116" fmla="*/ 395451 h 607081"/>
                <a:gd name="connsiteX117" fmla="*/ 430663 w 582075"/>
                <a:gd name="connsiteY117" fmla="*/ 398706 h 607081"/>
                <a:gd name="connsiteX118" fmla="*/ 469772 w 582075"/>
                <a:gd name="connsiteY118" fmla="*/ 415107 h 607081"/>
                <a:gd name="connsiteX119" fmla="*/ 496496 w 582075"/>
                <a:gd name="connsiteY119" fmla="*/ 441141 h 607081"/>
                <a:gd name="connsiteX120" fmla="*/ 497539 w 582075"/>
                <a:gd name="connsiteY120" fmla="*/ 457542 h 607081"/>
                <a:gd name="connsiteX121" fmla="*/ 491673 w 582075"/>
                <a:gd name="connsiteY121" fmla="*/ 469387 h 607081"/>
                <a:gd name="connsiteX122" fmla="*/ 482548 w 582075"/>
                <a:gd name="connsiteY122" fmla="*/ 479019 h 607081"/>
                <a:gd name="connsiteX123" fmla="*/ 486980 w 582075"/>
                <a:gd name="connsiteY123" fmla="*/ 477327 h 607081"/>
                <a:gd name="connsiteX124" fmla="*/ 513835 w 582075"/>
                <a:gd name="connsiteY124" fmla="*/ 463269 h 607081"/>
                <a:gd name="connsiteX125" fmla="*/ 524003 w 582075"/>
                <a:gd name="connsiteY125" fmla="*/ 454287 h 607081"/>
                <a:gd name="connsiteX126" fmla="*/ 525046 w 582075"/>
                <a:gd name="connsiteY126" fmla="*/ 453116 h 607081"/>
                <a:gd name="connsiteX127" fmla="*/ 525828 w 582075"/>
                <a:gd name="connsiteY127" fmla="*/ 452075 h 607081"/>
                <a:gd name="connsiteX128" fmla="*/ 526741 w 582075"/>
                <a:gd name="connsiteY128" fmla="*/ 450903 h 607081"/>
                <a:gd name="connsiteX129" fmla="*/ 527784 w 582075"/>
                <a:gd name="connsiteY129" fmla="*/ 449211 h 607081"/>
                <a:gd name="connsiteX130" fmla="*/ 530261 w 582075"/>
                <a:gd name="connsiteY130" fmla="*/ 444265 h 607081"/>
                <a:gd name="connsiteX131" fmla="*/ 530912 w 582075"/>
                <a:gd name="connsiteY131" fmla="*/ 434242 h 607081"/>
                <a:gd name="connsiteX132" fmla="*/ 526089 w 582075"/>
                <a:gd name="connsiteY132" fmla="*/ 423698 h 607081"/>
                <a:gd name="connsiteX133" fmla="*/ 507708 w 582075"/>
                <a:gd name="connsiteY133" fmla="*/ 405344 h 607081"/>
                <a:gd name="connsiteX134" fmla="*/ 485546 w 582075"/>
                <a:gd name="connsiteY134" fmla="*/ 391416 h 607081"/>
                <a:gd name="connsiteX135" fmla="*/ 442526 w 582075"/>
                <a:gd name="connsiteY135" fmla="*/ 373583 h 607081"/>
                <a:gd name="connsiteX136" fmla="*/ 410978 w 582075"/>
                <a:gd name="connsiteY136" fmla="*/ 365773 h 607081"/>
                <a:gd name="connsiteX137" fmla="*/ 300429 w 582075"/>
                <a:gd name="connsiteY137" fmla="*/ 249142 h 607081"/>
                <a:gd name="connsiteX138" fmla="*/ 199658 w 582075"/>
                <a:gd name="connsiteY138" fmla="*/ 426822 h 607081"/>
                <a:gd name="connsiteX139" fmla="*/ 237855 w 582075"/>
                <a:gd name="connsiteY139" fmla="*/ 505183 h 607081"/>
                <a:gd name="connsiteX140" fmla="*/ 254020 w 582075"/>
                <a:gd name="connsiteY140" fmla="*/ 505444 h 607081"/>
                <a:gd name="connsiteX141" fmla="*/ 320636 w 582075"/>
                <a:gd name="connsiteY141" fmla="*/ 504142 h 607081"/>
                <a:gd name="connsiteX142" fmla="*/ 368610 w 582075"/>
                <a:gd name="connsiteY142" fmla="*/ 500627 h 607081"/>
                <a:gd name="connsiteX143" fmla="*/ 401201 w 582075"/>
                <a:gd name="connsiteY143" fmla="*/ 426822 h 607081"/>
                <a:gd name="connsiteX144" fmla="*/ 300429 w 582075"/>
                <a:gd name="connsiteY144" fmla="*/ 249142 h 607081"/>
                <a:gd name="connsiteX145" fmla="*/ 311641 w 582075"/>
                <a:gd name="connsiteY145" fmla="*/ 219334 h 607081"/>
                <a:gd name="connsiteX146" fmla="*/ 289609 w 582075"/>
                <a:gd name="connsiteY146" fmla="*/ 223890 h 607081"/>
                <a:gd name="connsiteX147" fmla="*/ 284786 w 582075"/>
                <a:gd name="connsiteY147" fmla="*/ 232220 h 607081"/>
                <a:gd name="connsiteX148" fmla="*/ 300429 w 582075"/>
                <a:gd name="connsiteY148" fmla="*/ 229357 h 607081"/>
                <a:gd name="connsiteX149" fmla="*/ 311119 w 582075"/>
                <a:gd name="connsiteY149" fmla="*/ 230788 h 607081"/>
                <a:gd name="connsiteX150" fmla="*/ 321939 w 582075"/>
                <a:gd name="connsiteY150" fmla="*/ 234173 h 607081"/>
                <a:gd name="connsiteX151" fmla="*/ 324156 w 582075"/>
                <a:gd name="connsiteY151" fmla="*/ 235214 h 607081"/>
                <a:gd name="connsiteX152" fmla="*/ 351378 w 582075"/>
                <a:gd name="connsiteY152" fmla="*/ 59204 h 607081"/>
                <a:gd name="connsiteX153" fmla="*/ 361010 w 582075"/>
                <a:gd name="connsiteY153" fmla="*/ 68836 h 607081"/>
                <a:gd name="connsiteX154" fmla="*/ 351378 w 582075"/>
                <a:gd name="connsiteY154" fmla="*/ 78468 h 607081"/>
                <a:gd name="connsiteX155" fmla="*/ 341746 w 582075"/>
                <a:gd name="connsiteY155" fmla="*/ 68836 h 607081"/>
                <a:gd name="connsiteX156" fmla="*/ 342527 w 582075"/>
                <a:gd name="connsiteY156" fmla="*/ 64931 h 607081"/>
                <a:gd name="connsiteX157" fmla="*/ 346692 w 582075"/>
                <a:gd name="connsiteY157" fmla="*/ 67014 h 607081"/>
                <a:gd name="connsiteX158" fmla="*/ 352029 w 582075"/>
                <a:gd name="connsiteY158" fmla="*/ 61677 h 607081"/>
                <a:gd name="connsiteX159" fmla="*/ 351378 w 582075"/>
                <a:gd name="connsiteY159" fmla="*/ 59204 h 607081"/>
                <a:gd name="connsiteX160" fmla="*/ 350098 w 582075"/>
                <a:gd name="connsiteY160" fmla="*/ 49594 h 607081"/>
                <a:gd name="connsiteX161" fmla="*/ 330804 w 582075"/>
                <a:gd name="connsiteY161" fmla="*/ 68859 h 607081"/>
                <a:gd name="connsiteX162" fmla="*/ 350098 w 582075"/>
                <a:gd name="connsiteY162" fmla="*/ 88124 h 607081"/>
                <a:gd name="connsiteX163" fmla="*/ 369392 w 582075"/>
                <a:gd name="connsiteY163" fmla="*/ 68859 h 607081"/>
                <a:gd name="connsiteX164" fmla="*/ 350098 w 582075"/>
                <a:gd name="connsiteY164" fmla="*/ 49594 h 607081"/>
                <a:gd name="connsiteX165" fmla="*/ 203439 w 582075"/>
                <a:gd name="connsiteY165" fmla="*/ 0 h 607081"/>
                <a:gd name="connsiteX166" fmla="*/ 252847 w 582075"/>
                <a:gd name="connsiteY166" fmla="*/ 75367 h 607081"/>
                <a:gd name="connsiteX167" fmla="*/ 322591 w 582075"/>
                <a:gd name="connsiteY167" fmla="*/ 13668 h 607081"/>
                <a:gd name="connsiteX168" fmla="*/ 389598 w 582075"/>
                <a:gd name="connsiteY168" fmla="*/ 62481 h 607081"/>
                <a:gd name="connsiteX169" fmla="*/ 422320 w 582075"/>
                <a:gd name="connsiteY169" fmla="*/ 63522 h 607081"/>
                <a:gd name="connsiteX170" fmla="*/ 392597 w 582075"/>
                <a:gd name="connsiteY170" fmla="*/ 88775 h 607081"/>
                <a:gd name="connsiteX171" fmla="*/ 422971 w 582075"/>
                <a:gd name="connsiteY171" fmla="*/ 110253 h 607081"/>
                <a:gd name="connsiteX172" fmla="*/ 392857 w 582075"/>
                <a:gd name="connsiteY172" fmla="*/ 112205 h 607081"/>
                <a:gd name="connsiteX173" fmla="*/ 316986 w 582075"/>
                <a:gd name="connsiteY173" fmla="*/ 217381 h 607081"/>
                <a:gd name="connsiteX174" fmla="*/ 336279 w 582075"/>
                <a:gd name="connsiteY174" fmla="*/ 242113 h 607081"/>
                <a:gd name="connsiteX175" fmla="*/ 343450 w 582075"/>
                <a:gd name="connsiteY175" fmla="*/ 247320 h 607081"/>
                <a:gd name="connsiteX176" fmla="*/ 357790 w 582075"/>
                <a:gd name="connsiteY176" fmla="*/ 253698 h 607081"/>
                <a:gd name="connsiteX177" fmla="*/ 355573 w 582075"/>
                <a:gd name="connsiteY177" fmla="*/ 258645 h 607081"/>
                <a:gd name="connsiteX178" fmla="*/ 355182 w 582075"/>
                <a:gd name="connsiteY178" fmla="*/ 258384 h 607081"/>
                <a:gd name="connsiteX179" fmla="*/ 396508 w 582075"/>
                <a:gd name="connsiteY179" fmla="*/ 325161 h 607081"/>
                <a:gd name="connsiteX180" fmla="*/ 442265 w 582075"/>
                <a:gd name="connsiteY180" fmla="*/ 331799 h 607081"/>
                <a:gd name="connsiteX181" fmla="*/ 500538 w 582075"/>
                <a:gd name="connsiteY181" fmla="*/ 348981 h 607081"/>
                <a:gd name="connsiteX182" fmla="*/ 552292 w 582075"/>
                <a:gd name="connsiteY182" fmla="*/ 378790 h 607081"/>
                <a:gd name="connsiteX183" fmla="*/ 571847 w 582075"/>
                <a:gd name="connsiteY183" fmla="*/ 400919 h 607081"/>
                <a:gd name="connsiteX184" fmla="*/ 581754 w 582075"/>
                <a:gd name="connsiteY184" fmla="*/ 428254 h 607081"/>
                <a:gd name="connsiteX185" fmla="*/ 578104 w 582075"/>
                <a:gd name="connsiteY185" fmla="*/ 455329 h 607081"/>
                <a:gd name="connsiteX186" fmla="*/ 565328 w 582075"/>
                <a:gd name="connsiteY186" fmla="*/ 476676 h 607081"/>
                <a:gd name="connsiteX187" fmla="*/ 532737 w 582075"/>
                <a:gd name="connsiteY187" fmla="*/ 503101 h 607081"/>
                <a:gd name="connsiteX188" fmla="*/ 504057 w 582075"/>
                <a:gd name="connsiteY188" fmla="*/ 516898 h 607081"/>
                <a:gd name="connsiteX189" fmla="*/ 484764 w 582075"/>
                <a:gd name="connsiteY189" fmla="*/ 523407 h 607081"/>
                <a:gd name="connsiteX190" fmla="*/ 477854 w 582075"/>
                <a:gd name="connsiteY190" fmla="*/ 525229 h 607081"/>
                <a:gd name="connsiteX191" fmla="*/ 484503 w 582075"/>
                <a:gd name="connsiteY191" fmla="*/ 522496 h 607081"/>
                <a:gd name="connsiteX192" fmla="*/ 502623 w 582075"/>
                <a:gd name="connsiteY192" fmla="*/ 513905 h 607081"/>
                <a:gd name="connsiteX193" fmla="*/ 529218 w 582075"/>
                <a:gd name="connsiteY193" fmla="*/ 497764 h 607081"/>
                <a:gd name="connsiteX194" fmla="*/ 557637 w 582075"/>
                <a:gd name="connsiteY194" fmla="*/ 470819 h 607081"/>
                <a:gd name="connsiteX195" fmla="*/ 569109 w 582075"/>
                <a:gd name="connsiteY195" fmla="*/ 429816 h 607081"/>
                <a:gd name="connsiteX196" fmla="*/ 542906 w 582075"/>
                <a:gd name="connsiteY196" fmla="*/ 390245 h 607081"/>
                <a:gd name="connsiteX197" fmla="*/ 494541 w 582075"/>
                <a:gd name="connsiteY197" fmla="*/ 364081 h 607081"/>
                <a:gd name="connsiteX198" fmla="*/ 438876 w 582075"/>
                <a:gd name="connsiteY198" fmla="*/ 348461 h 607081"/>
                <a:gd name="connsiteX199" fmla="*/ 403678 w 582075"/>
                <a:gd name="connsiteY199" fmla="*/ 343254 h 607081"/>
                <a:gd name="connsiteX200" fmla="*/ 409414 w 582075"/>
                <a:gd name="connsiteY200" fmla="*/ 360306 h 607081"/>
                <a:gd name="connsiteX201" fmla="*/ 444872 w 582075"/>
                <a:gd name="connsiteY201" fmla="*/ 364471 h 607081"/>
                <a:gd name="connsiteX202" fmla="*/ 491673 w 582075"/>
                <a:gd name="connsiteY202" fmla="*/ 378660 h 607081"/>
                <a:gd name="connsiteX203" fmla="*/ 516963 w 582075"/>
                <a:gd name="connsiteY203" fmla="*/ 391677 h 607081"/>
                <a:gd name="connsiteX204" fmla="*/ 541211 w 582075"/>
                <a:gd name="connsiteY204" fmla="*/ 412764 h 607081"/>
                <a:gd name="connsiteX205" fmla="*/ 549815 w 582075"/>
                <a:gd name="connsiteY205" fmla="*/ 429425 h 607081"/>
                <a:gd name="connsiteX206" fmla="*/ 549945 w 582075"/>
                <a:gd name="connsiteY206" fmla="*/ 450122 h 607081"/>
                <a:gd name="connsiteX207" fmla="*/ 546035 w 582075"/>
                <a:gd name="connsiteY207" fmla="*/ 459624 h 607081"/>
                <a:gd name="connsiteX208" fmla="*/ 540690 w 582075"/>
                <a:gd name="connsiteY208" fmla="*/ 467695 h 607081"/>
                <a:gd name="connsiteX209" fmla="*/ 527262 w 582075"/>
                <a:gd name="connsiteY209" fmla="*/ 480972 h 607081"/>
                <a:gd name="connsiteX210" fmla="*/ 495845 w 582075"/>
                <a:gd name="connsiteY210" fmla="*/ 498935 h 607081"/>
                <a:gd name="connsiteX211" fmla="*/ 462211 w 582075"/>
                <a:gd name="connsiteY211" fmla="*/ 510520 h 607081"/>
                <a:gd name="connsiteX212" fmla="*/ 392206 w 582075"/>
                <a:gd name="connsiteY212" fmla="*/ 524058 h 607081"/>
                <a:gd name="connsiteX213" fmla="*/ 321809 w 582075"/>
                <a:gd name="connsiteY213" fmla="*/ 530045 h 607081"/>
                <a:gd name="connsiteX214" fmla="*/ 253499 w 582075"/>
                <a:gd name="connsiteY214" fmla="*/ 530696 h 607081"/>
                <a:gd name="connsiteX215" fmla="*/ 189360 w 582075"/>
                <a:gd name="connsiteY215" fmla="*/ 526010 h 607081"/>
                <a:gd name="connsiteX216" fmla="*/ 133303 w 582075"/>
                <a:gd name="connsiteY216" fmla="*/ 516378 h 607081"/>
                <a:gd name="connsiteX217" fmla="*/ 86242 w 582075"/>
                <a:gd name="connsiteY217" fmla="*/ 503491 h 607081"/>
                <a:gd name="connsiteX218" fmla="*/ 52348 w 582075"/>
                <a:gd name="connsiteY218" fmla="*/ 485788 h 607081"/>
                <a:gd name="connsiteX219" fmla="*/ 36443 w 582075"/>
                <a:gd name="connsiteY219" fmla="*/ 467044 h 607081"/>
                <a:gd name="connsiteX220" fmla="*/ 34097 w 582075"/>
                <a:gd name="connsiteY220" fmla="*/ 461186 h 607081"/>
                <a:gd name="connsiteX221" fmla="*/ 33445 w 582075"/>
                <a:gd name="connsiteY221" fmla="*/ 459104 h 607081"/>
                <a:gd name="connsiteX222" fmla="*/ 34618 w 582075"/>
                <a:gd name="connsiteY222" fmla="*/ 460926 h 607081"/>
                <a:gd name="connsiteX223" fmla="*/ 38138 w 582075"/>
                <a:gd name="connsiteY223" fmla="*/ 466003 h 607081"/>
                <a:gd name="connsiteX224" fmla="*/ 56128 w 582075"/>
                <a:gd name="connsiteY224" fmla="*/ 479801 h 607081"/>
                <a:gd name="connsiteX225" fmla="*/ 51174 w 582075"/>
                <a:gd name="connsiteY225" fmla="*/ 474464 h 607081"/>
                <a:gd name="connsiteX226" fmla="*/ 37095 w 582075"/>
                <a:gd name="connsiteY226" fmla="*/ 442963 h 607081"/>
                <a:gd name="connsiteX227" fmla="*/ 36965 w 582075"/>
                <a:gd name="connsiteY227" fmla="*/ 423307 h 607081"/>
                <a:gd name="connsiteX228" fmla="*/ 37617 w 582075"/>
                <a:gd name="connsiteY228" fmla="*/ 418361 h 607081"/>
                <a:gd name="connsiteX229" fmla="*/ 37877 w 582075"/>
                <a:gd name="connsiteY229" fmla="*/ 417059 h 607081"/>
                <a:gd name="connsiteX230" fmla="*/ 38268 w 582075"/>
                <a:gd name="connsiteY230" fmla="*/ 415627 h 607081"/>
                <a:gd name="connsiteX231" fmla="*/ 38659 w 582075"/>
                <a:gd name="connsiteY231" fmla="*/ 413284 h 607081"/>
                <a:gd name="connsiteX232" fmla="*/ 39311 w 582075"/>
                <a:gd name="connsiteY232" fmla="*/ 411072 h 607081"/>
                <a:gd name="connsiteX233" fmla="*/ 40093 w 582075"/>
                <a:gd name="connsiteY233" fmla="*/ 408598 h 607081"/>
                <a:gd name="connsiteX234" fmla="*/ 41788 w 582075"/>
                <a:gd name="connsiteY234" fmla="*/ 403522 h 607081"/>
                <a:gd name="connsiteX235" fmla="*/ 51826 w 582075"/>
                <a:gd name="connsiteY235" fmla="*/ 385689 h 607081"/>
                <a:gd name="connsiteX236" fmla="*/ 65254 w 582075"/>
                <a:gd name="connsiteY236" fmla="*/ 371761 h 607081"/>
                <a:gd name="connsiteX237" fmla="*/ 79854 w 582075"/>
                <a:gd name="connsiteY237" fmla="*/ 361738 h 607081"/>
                <a:gd name="connsiteX238" fmla="*/ 94064 w 582075"/>
                <a:gd name="connsiteY238" fmla="*/ 355099 h 607081"/>
                <a:gd name="connsiteX239" fmla="*/ 106449 w 582075"/>
                <a:gd name="connsiteY239" fmla="*/ 351194 h 607081"/>
                <a:gd name="connsiteX240" fmla="*/ 116356 w 582075"/>
                <a:gd name="connsiteY240" fmla="*/ 349242 h 607081"/>
                <a:gd name="connsiteX241" fmla="*/ 124960 w 582075"/>
                <a:gd name="connsiteY241" fmla="*/ 348330 h 607081"/>
                <a:gd name="connsiteX242" fmla="*/ 117269 w 582075"/>
                <a:gd name="connsiteY242" fmla="*/ 352236 h 607081"/>
                <a:gd name="connsiteX243" fmla="*/ 108925 w 582075"/>
                <a:gd name="connsiteY243" fmla="*/ 356922 h 607081"/>
                <a:gd name="connsiteX244" fmla="*/ 98366 w 582075"/>
                <a:gd name="connsiteY244" fmla="*/ 363430 h 607081"/>
                <a:gd name="connsiteX245" fmla="*/ 75422 w 582075"/>
                <a:gd name="connsiteY245" fmla="*/ 382565 h 607081"/>
                <a:gd name="connsiteX246" fmla="*/ 65384 w 582075"/>
                <a:gd name="connsiteY246" fmla="*/ 395191 h 607081"/>
                <a:gd name="connsiteX247" fmla="*/ 57953 w 582075"/>
                <a:gd name="connsiteY247" fmla="*/ 409770 h 607081"/>
                <a:gd name="connsiteX248" fmla="*/ 56780 w 582075"/>
                <a:gd name="connsiteY248" fmla="*/ 413415 h 607081"/>
                <a:gd name="connsiteX249" fmla="*/ 56259 w 582075"/>
                <a:gd name="connsiteY249" fmla="*/ 415237 h 607081"/>
                <a:gd name="connsiteX250" fmla="*/ 55607 w 582075"/>
                <a:gd name="connsiteY250" fmla="*/ 417450 h 607081"/>
                <a:gd name="connsiteX251" fmla="*/ 55085 w 582075"/>
                <a:gd name="connsiteY251" fmla="*/ 419663 h 607081"/>
                <a:gd name="connsiteX252" fmla="*/ 54694 w 582075"/>
                <a:gd name="connsiteY252" fmla="*/ 421485 h 607081"/>
                <a:gd name="connsiteX253" fmla="*/ 54042 w 582075"/>
                <a:gd name="connsiteY253" fmla="*/ 425520 h 607081"/>
                <a:gd name="connsiteX254" fmla="*/ 53130 w 582075"/>
                <a:gd name="connsiteY254" fmla="*/ 441271 h 607081"/>
                <a:gd name="connsiteX255" fmla="*/ 60039 w 582075"/>
                <a:gd name="connsiteY255" fmla="*/ 468606 h 607081"/>
                <a:gd name="connsiteX256" fmla="*/ 71902 w 582075"/>
                <a:gd name="connsiteY256" fmla="*/ 486179 h 607081"/>
                <a:gd name="connsiteX257" fmla="*/ 89892 w 582075"/>
                <a:gd name="connsiteY257" fmla="*/ 490865 h 607081"/>
                <a:gd name="connsiteX258" fmla="*/ 115574 w 582075"/>
                <a:gd name="connsiteY258" fmla="*/ 495160 h 607081"/>
                <a:gd name="connsiteX259" fmla="*/ 102668 w 582075"/>
                <a:gd name="connsiteY259" fmla="*/ 487090 h 607081"/>
                <a:gd name="connsiteX260" fmla="*/ 88198 w 582075"/>
                <a:gd name="connsiteY260" fmla="*/ 469257 h 607081"/>
                <a:gd name="connsiteX261" fmla="*/ 83113 w 582075"/>
                <a:gd name="connsiteY261" fmla="*/ 456761 h 607081"/>
                <a:gd name="connsiteX262" fmla="*/ 80897 w 582075"/>
                <a:gd name="connsiteY262" fmla="*/ 442052 h 607081"/>
                <a:gd name="connsiteX263" fmla="*/ 90023 w 582075"/>
                <a:gd name="connsiteY263" fmla="*/ 411072 h 607081"/>
                <a:gd name="connsiteX264" fmla="*/ 94716 w 582075"/>
                <a:gd name="connsiteY264" fmla="*/ 404173 h 607081"/>
                <a:gd name="connsiteX265" fmla="*/ 97453 w 582075"/>
                <a:gd name="connsiteY265" fmla="*/ 401049 h 607081"/>
                <a:gd name="connsiteX266" fmla="*/ 98887 w 582075"/>
                <a:gd name="connsiteY266" fmla="*/ 399487 h 607081"/>
                <a:gd name="connsiteX267" fmla="*/ 99279 w 582075"/>
                <a:gd name="connsiteY267" fmla="*/ 399096 h 607081"/>
                <a:gd name="connsiteX268" fmla="*/ 99930 w 582075"/>
                <a:gd name="connsiteY268" fmla="*/ 398315 h 607081"/>
                <a:gd name="connsiteX269" fmla="*/ 100582 w 582075"/>
                <a:gd name="connsiteY269" fmla="*/ 397794 h 607081"/>
                <a:gd name="connsiteX270" fmla="*/ 103320 w 582075"/>
                <a:gd name="connsiteY270" fmla="*/ 395191 h 607081"/>
                <a:gd name="connsiteX271" fmla="*/ 106709 w 582075"/>
                <a:gd name="connsiteY271" fmla="*/ 392327 h 607081"/>
                <a:gd name="connsiteX272" fmla="*/ 113879 w 582075"/>
                <a:gd name="connsiteY272" fmla="*/ 387251 h 607081"/>
                <a:gd name="connsiteX273" fmla="*/ 143732 w 582075"/>
                <a:gd name="connsiteY273" fmla="*/ 373453 h 607081"/>
                <a:gd name="connsiteX274" fmla="*/ 174238 w 582075"/>
                <a:gd name="connsiteY274" fmla="*/ 365252 h 607081"/>
                <a:gd name="connsiteX275" fmla="*/ 190794 w 582075"/>
                <a:gd name="connsiteY275" fmla="*/ 362649 h 607081"/>
                <a:gd name="connsiteX276" fmla="*/ 196660 w 582075"/>
                <a:gd name="connsiteY276" fmla="*/ 344556 h 607081"/>
                <a:gd name="connsiteX277" fmla="*/ 183233 w 582075"/>
                <a:gd name="connsiteY277" fmla="*/ 346899 h 607081"/>
                <a:gd name="connsiteX278" fmla="*/ 152858 w 582075"/>
                <a:gd name="connsiteY278" fmla="*/ 354318 h 607081"/>
                <a:gd name="connsiteX279" fmla="*/ 126525 w 582075"/>
                <a:gd name="connsiteY279" fmla="*/ 361868 h 607081"/>
                <a:gd name="connsiteX280" fmla="*/ 133043 w 582075"/>
                <a:gd name="connsiteY280" fmla="*/ 358744 h 607081"/>
                <a:gd name="connsiteX281" fmla="*/ 151554 w 582075"/>
                <a:gd name="connsiteY281" fmla="*/ 350413 h 607081"/>
                <a:gd name="connsiteX282" fmla="*/ 181277 w 582075"/>
                <a:gd name="connsiteY282" fmla="*/ 339349 h 607081"/>
                <a:gd name="connsiteX283" fmla="*/ 200571 w 582075"/>
                <a:gd name="connsiteY283" fmla="*/ 334012 h 607081"/>
                <a:gd name="connsiteX284" fmla="*/ 254020 w 582075"/>
                <a:gd name="connsiteY284" fmla="*/ 250444 h 607081"/>
                <a:gd name="connsiteX285" fmla="*/ 253108 w 582075"/>
                <a:gd name="connsiteY285" fmla="*/ 247450 h 607081"/>
                <a:gd name="connsiteX286" fmla="*/ 260538 w 582075"/>
                <a:gd name="connsiteY286" fmla="*/ 244977 h 607081"/>
                <a:gd name="connsiteX287" fmla="*/ 262103 w 582075"/>
                <a:gd name="connsiteY287" fmla="*/ 243675 h 607081"/>
                <a:gd name="connsiteX288" fmla="*/ 276834 w 582075"/>
                <a:gd name="connsiteY288" fmla="*/ 235214 h 607081"/>
                <a:gd name="connsiteX289" fmla="*/ 283221 w 582075"/>
                <a:gd name="connsiteY289" fmla="*/ 224280 h 607081"/>
                <a:gd name="connsiteX290" fmla="*/ 277094 w 582075"/>
                <a:gd name="connsiteY290" fmla="*/ 224671 h 607081"/>
                <a:gd name="connsiteX291" fmla="*/ 222994 w 582075"/>
                <a:gd name="connsiteY291" fmla="*/ 211133 h 607081"/>
                <a:gd name="connsiteX292" fmla="*/ 92630 w 582075"/>
                <a:gd name="connsiteY292" fmla="*/ 87733 h 607081"/>
                <a:gd name="connsiteX293" fmla="*/ 180104 w 582075"/>
                <a:gd name="connsiteY293" fmla="*/ 109472 h 607081"/>
                <a:gd name="connsiteX294" fmla="*/ 203439 w 582075"/>
                <a:gd name="connsiteY294" fmla="*/ 0 h 607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</a:cxnLst>
              <a:rect l="l" t="t" r="r" b="b"/>
              <a:pathLst>
                <a:path w="582075" h="607081">
                  <a:moveTo>
                    <a:pt x="559017" y="505602"/>
                  </a:moveTo>
                  <a:cubicBezTo>
                    <a:pt x="559017" y="505602"/>
                    <a:pt x="552499" y="511978"/>
                    <a:pt x="539463" y="521477"/>
                  </a:cubicBezTo>
                  <a:cubicBezTo>
                    <a:pt x="532945" y="526031"/>
                    <a:pt x="524993" y="531756"/>
                    <a:pt x="515347" y="537482"/>
                  </a:cubicBezTo>
                  <a:cubicBezTo>
                    <a:pt x="505831" y="543337"/>
                    <a:pt x="494881" y="549713"/>
                    <a:pt x="482366" y="555699"/>
                  </a:cubicBezTo>
                  <a:cubicBezTo>
                    <a:pt x="469982" y="561814"/>
                    <a:pt x="456294" y="568190"/>
                    <a:pt x="441434" y="573786"/>
                  </a:cubicBezTo>
                  <a:cubicBezTo>
                    <a:pt x="426573" y="579381"/>
                    <a:pt x="410669" y="584716"/>
                    <a:pt x="393983" y="589270"/>
                  </a:cubicBezTo>
                  <a:cubicBezTo>
                    <a:pt x="377297" y="593954"/>
                    <a:pt x="359699" y="597728"/>
                    <a:pt x="341579" y="600591"/>
                  </a:cubicBezTo>
                  <a:cubicBezTo>
                    <a:pt x="323589" y="603583"/>
                    <a:pt x="305209" y="605535"/>
                    <a:pt x="286437" y="606446"/>
                  </a:cubicBezTo>
                  <a:cubicBezTo>
                    <a:pt x="268056" y="607357"/>
                    <a:pt x="249415" y="607227"/>
                    <a:pt x="231295" y="606446"/>
                  </a:cubicBezTo>
                  <a:cubicBezTo>
                    <a:pt x="213045" y="605405"/>
                    <a:pt x="195056" y="603453"/>
                    <a:pt x="177979" y="600591"/>
                  </a:cubicBezTo>
                  <a:cubicBezTo>
                    <a:pt x="160771" y="597598"/>
                    <a:pt x="144216" y="593824"/>
                    <a:pt x="128964" y="589140"/>
                  </a:cubicBezTo>
                  <a:cubicBezTo>
                    <a:pt x="113712" y="584586"/>
                    <a:pt x="99503" y="579381"/>
                    <a:pt x="86728" y="573525"/>
                  </a:cubicBezTo>
                  <a:cubicBezTo>
                    <a:pt x="74083" y="567800"/>
                    <a:pt x="62872" y="561814"/>
                    <a:pt x="53356" y="555699"/>
                  </a:cubicBezTo>
                  <a:cubicBezTo>
                    <a:pt x="43709" y="549713"/>
                    <a:pt x="35757" y="543858"/>
                    <a:pt x="29630" y="538653"/>
                  </a:cubicBezTo>
                  <a:cubicBezTo>
                    <a:pt x="17246" y="528373"/>
                    <a:pt x="11641" y="520956"/>
                    <a:pt x="11641" y="520956"/>
                  </a:cubicBezTo>
                  <a:cubicBezTo>
                    <a:pt x="11641" y="520956"/>
                    <a:pt x="18680" y="526942"/>
                    <a:pt x="32238" y="534879"/>
                  </a:cubicBezTo>
                  <a:cubicBezTo>
                    <a:pt x="39147" y="538913"/>
                    <a:pt x="47620" y="543337"/>
                    <a:pt x="57527" y="547891"/>
                  </a:cubicBezTo>
                  <a:cubicBezTo>
                    <a:pt x="67434" y="552446"/>
                    <a:pt x="78906" y="557000"/>
                    <a:pt x="91681" y="561294"/>
                  </a:cubicBezTo>
                  <a:cubicBezTo>
                    <a:pt x="104456" y="565458"/>
                    <a:pt x="118274" y="569492"/>
                    <a:pt x="133266" y="572745"/>
                  </a:cubicBezTo>
                  <a:cubicBezTo>
                    <a:pt x="148257" y="575998"/>
                    <a:pt x="164291" y="578860"/>
                    <a:pt x="180846" y="580812"/>
                  </a:cubicBezTo>
                  <a:cubicBezTo>
                    <a:pt x="197402" y="582894"/>
                    <a:pt x="214609" y="584325"/>
                    <a:pt x="232208" y="584976"/>
                  </a:cubicBezTo>
                  <a:cubicBezTo>
                    <a:pt x="249937" y="585627"/>
                    <a:pt x="267665" y="585497"/>
                    <a:pt x="285655" y="584846"/>
                  </a:cubicBezTo>
                  <a:cubicBezTo>
                    <a:pt x="303253" y="584065"/>
                    <a:pt x="321243" y="582634"/>
                    <a:pt x="338580" y="580292"/>
                  </a:cubicBezTo>
                  <a:cubicBezTo>
                    <a:pt x="356049" y="577950"/>
                    <a:pt x="373126" y="574827"/>
                    <a:pt x="389551" y="571313"/>
                  </a:cubicBezTo>
                  <a:cubicBezTo>
                    <a:pt x="405976" y="567670"/>
                    <a:pt x="421619" y="563636"/>
                    <a:pt x="436480" y="559082"/>
                  </a:cubicBezTo>
                  <a:cubicBezTo>
                    <a:pt x="451080" y="554528"/>
                    <a:pt x="465028" y="549843"/>
                    <a:pt x="477543" y="544899"/>
                  </a:cubicBezTo>
                  <a:cubicBezTo>
                    <a:pt x="490188" y="539954"/>
                    <a:pt x="501659" y="535270"/>
                    <a:pt x="511697" y="530585"/>
                  </a:cubicBezTo>
                  <a:cubicBezTo>
                    <a:pt x="521604" y="526031"/>
                    <a:pt x="530338" y="521867"/>
                    <a:pt x="537247" y="517964"/>
                  </a:cubicBezTo>
                  <a:cubicBezTo>
                    <a:pt x="551326" y="510547"/>
                    <a:pt x="559017" y="505602"/>
                    <a:pt x="559017" y="505602"/>
                  </a:cubicBezTo>
                  <a:close/>
                  <a:moveTo>
                    <a:pt x="180495" y="416409"/>
                  </a:moveTo>
                  <a:cubicBezTo>
                    <a:pt x="168241" y="419402"/>
                    <a:pt x="156899" y="423698"/>
                    <a:pt x="147643" y="429946"/>
                  </a:cubicBezTo>
                  <a:cubicBezTo>
                    <a:pt x="136693" y="437105"/>
                    <a:pt x="128871" y="447389"/>
                    <a:pt x="128219" y="458062"/>
                  </a:cubicBezTo>
                  <a:cubicBezTo>
                    <a:pt x="127828" y="463399"/>
                    <a:pt x="129001" y="468606"/>
                    <a:pt x="131348" y="473032"/>
                  </a:cubicBezTo>
                  <a:cubicBezTo>
                    <a:pt x="133695" y="477588"/>
                    <a:pt x="137214" y="481363"/>
                    <a:pt x="140864" y="484487"/>
                  </a:cubicBezTo>
                  <a:cubicBezTo>
                    <a:pt x="148165" y="490865"/>
                    <a:pt x="156508" y="494510"/>
                    <a:pt x="163287" y="496853"/>
                  </a:cubicBezTo>
                  <a:cubicBezTo>
                    <a:pt x="170196" y="499196"/>
                    <a:pt x="175932" y="500367"/>
                    <a:pt x="179843" y="501018"/>
                  </a:cubicBezTo>
                  <a:cubicBezTo>
                    <a:pt x="183624" y="501799"/>
                    <a:pt x="185840" y="502059"/>
                    <a:pt x="185840" y="502059"/>
                  </a:cubicBezTo>
                  <a:cubicBezTo>
                    <a:pt x="185840" y="502059"/>
                    <a:pt x="185188" y="502059"/>
                    <a:pt x="183884" y="502059"/>
                  </a:cubicBezTo>
                  <a:cubicBezTo>
                    <a:pt x="186622" y="502450"/>
                    <a:pt x="189360" y="502580"/>
                    <a:pt x="192228" y="502970"/>
                  </a:cubicBezTo>
                  <a:cubicBezTo>
                    <a:pt x="197312" y="503491"/>
                    <a:pt x="202918" y="503621"/>
                    <a:pt x="208393" y="503882"/>
                  </a:cubicBezTo>
                  <a:cubicBezTo>
                    <a:pt x="190794" y="483055"/>
                    <a:pt x="179974" y="456240"/>
                    <a:pt x="179974" y="426822"/>
                  </a:cubicBezTo>
                  <a:cubicBezTo>
                    <a:pt x="179974" y="423438"/>
                    <a:pt x="180234" y="419923"/>
                    <a:pt x="180495" y="416409"/>
                  </a:cubicBezTo>
                  <a:close/>
                  <a:moveTo>
                    <a:pt x="420234" y="412764"/>
                  </a:moveTo>
                  <a:cubicBezTo>
                    <a:pt x="420625" y="417710"/>
                    <a:pt x="421016" y="422396"/>
                    <a:pt x="421016" y="426822"/>
                  </a:cubicBezTo>
                  <a:cubicBezTo>
                    <a:pt x="421016" y="453246"/>
                    <a:pt x="412282" y="477588"/>
                    <a:pt x="397811" y="497373"/>
                  </a:cubicBezTo>
                  <a:cubicBezTo>
                    <a:pt x="417496" y="494900"/>
                    <a:pt x="437181" y="491516"/>
                    <a:pt x="455953" y="486960"/>
                  </a:cubicBezTo>
                  <a:cubicBezTo>
                    <a:pt x="463775" y="485007"/>
                    <a:pt x="471336" y="482794"/>
                    <a:pt x="478767" y="480321"/>
                  </a:cubicBezTo>
                  <a:cubicBezTo>
                    <a:pt x="481374" y="477327"/>
                    <a:pt x="484764" y="473032"/>
                    <a:pt x="488023" y="467174"/>
                  </a:cubicBezTo>
                  <a:cubicBezTo>
                    <a:pt x="489587" y="463920"/>
                    <a:pt x="491021" y="460275"/>
                    <a:pt x="491412" y="456370"/>
                  </a:cubicBezTo>
                  <a:cubicBezTo>
                    <a:pt x="491803" y="452465"/>
                    <a:pt x="491152" y="448430"/>
                    <a:pt x="489066" y="444655"/>
                  </a:cubicBezTo>
                  <a:cubicBezTo>
                    <a:pt x="484633" y="436975"/>
                    <a:pt x="475117" y="430987"/>
                    <a:pt x="464166" y="426041"/>
                  </a:cubicBezTo>
                  <a:cubicBezTo>
                    <a:pt x="453085" y="421225"/>
                    <a:pt x="440179" y="417450"/>
                    <a:pt x="426361" y="414065"/>
                  </a:cubicBezTo>
                  <a:cubicBezTo>
                    <a:pt x="424405" y="413675"/>
                    <a:pt x="422320" y="413154"/>
                    <a:pt x="420234" y="412764"/>
                  </a:cubicBezTo>
                  <a:close/>
                  <a:moveTo>
                    <a:pt x="36288" y="388322"/>
                  </a:moveTo>
                  <a:cubicBezTo>
                    <a:pt x="36288" y="388322"/>
                    <a:pt x="34984" y="390014"/>
                    <a:pt x="32638" y="393398"/>
                  </a:cubicBezTo>
                  <a:cubicBezTo>
                    <a:pt x="30291" y="396783"/>
                    <a:pt x="27032" y="401989"/>
                    <a:pt x="23512" y="408758"/>
                  </a:cubicBezTo>
                  <a:cubicBezTo>
                    <a:pt x="19993" y="415526"/>
                    <a:pt x="16473" y="423987"/>
                    <a:pt x="14257" y="433879"/>
                  </a:cubicBezTo>
                  <a:cubicBezTo>
                    <a:pt x="12171" y="443772"/>
                    <a:pt x="12041" y="455226"/>
                    <a:pt x="16212" y="466030"/>
                  </a:cubicBezTo>
                  <a:cubicBezTo>
                    <a:pt x="20253" y="476834"/>
                    <a:pt x="28727" y="486596"/>
                    <a:pt x="40068" y="494666"/>
                  </a:cubicBezTo>
                  <a:cubicBezTo>
                    <a:pt x="51279" y="502736"/>
                    <a:pt x="65097" y="509244"/>
                    <a:pt x="79959" y="514581"/>
                  </a:cubicBezTo>
                  <a:cubicBezTo>
                    <a:pt x="83609" y="516013"/>
                    <a:pt x="87389" y="517184"/>
                    <a:pt x="91300" y="518486"/>
                  </a:cubicBezTo>
                  <a:cubicBezTo>
                    <a:pt x="95211" y="519658"/>
                    <a:pt x="98861" y="520829"/>
                    <a:pt x="103032" y="522001"/>
                  </a:cubicBezTo>
                  <a:lnTo>
                    <a:pt x="106161" y="522782"/>
                  </a:lnTo>
                  <a:lnTo>
                    <a:pt x="109029" y="523563"/>
                  </a:lnTo>
                  <a:lnTo>
                    <a:pt x="115156" y="525125"/>
                  </a:lnTo>
                  <a:cubicBezTo>
                    <a:pt x="119328" y="526166"/>
                    <a:pt x="123369" y="527207"/>
                    <a:pt x="127540" y="527988"/>
                  </a:cubicBezTo>
                  <a:cubicBezTo>
                    <a:pt x="144096" y="531763"/>
                    <a:pt x="161043" y="534757"/>
                    <a:pt x="178251" y="536839"/>
                  </a:cubicBezTo>
                  <a:cubicBezTo>
                    <a:pt x="195458" y="539182"/>
                    <a:pt x="212666" y="540744"/>
                    <a:pt x="229743" y="541785"/>
                  </a:cubicBezTo>
                  <a:cubicBezTo>
                    <a:pt x="246820" y="542697"/>
                    <a:pt x="263637" y="543087"/>
                    <a:pt x="280062" y="543087"/>
                  </a:cubicBezTo>
                  <a:cubicBezTo>
                    <a:pt x="312783" y="543087"/>
                    <a:pt x="343418" y="541395"/>
                    <a:pt x="369751" y="539312"/>
                  </a:cubicBezTo>
                  <a:cubicBezTo>
                    <a:pt x="396084" y="537360"/>
                    <a:pt x="417984" y="534757"/>
                    <a:pt x="433367" y="532804"/>
                  </a:cubicBezTo>
                  <a:cubicBezTo>
                    <a:pt x="448750" y="530852"/>
                    <a:pt x="457614" y="529550"/>
                    <a:pt x="457614" y="529550"/>
                  </a:cubicBezTo>
                  <a:cubicBezTo>
                    <a:pt x="457614" y="529550"/>
                    <a:pt x="455528" y="530461"/>
                    <a:pt x="451617" y="531893"/>
                  </a:cubicBezTo>
                  <a:cubicBezTo>
                    <a:pt x="447707" y="533325"/>
                    <a:pt x="441971" y="535538"/>
                    <a:pt x="434540" y="537881"/>
                  </a:cubicBezTo>
                  <a:cubicBezTo>
                    <a:pt x="419679" y="542697"/>
                    <a:pt x="398170" y="548945"/>
                    <a:pt x="371837" y="554281"/>
                  </a:cubicBezTo>
                  <a:cubicBezTo>
                    <a:pt x="345634" y="559748"/>
                    <a:pt x="314478" y="564304"/>
                    <a:pt x="280714" y="566256"/>
                  </a:cubicBezTo>
                  <a:cubicBezTo>
                    <a:pt x="263898" y="567167"/>
                    <a:pt x="246429" y="567558"/>
                    <a:pt x="228700" y="567037"/>
                  </a:cubicBezTo>
                  <a:cubicBezTo>
                    <a:pt x="210841" y="566517"/>
                    <a:pt x="192851" y="564955"/>
                    <a:pt x="174861" y="562742"/>
                  </a:cubicBezTo>
                  <a:cubicBezTo>
                    <a:pt x="156871" y="560399"/>
                    <a:pt x="139012" y="557015"/>
                    <a:pt x="121674" y="552589"/>
                  </a:cubicBezTo>
                  <a:cubicBezTo>
                    <a:pt x="104336" y="548164"/>
                    <a:pt x="87389" y="542957"/>
                    <a:pt x="71355" y="536058"/>
                  </a:cubicBezTo>
                  <a:cubicBezTo>
                    <a:pt x="55451" y="529160"/>
                    <a:pt x="40459" y="520829"/>
                    <a:pt x="27814" y="509895"/>
                  </a:cubicBezTo>
                  <a:cubicBezTo>
                    <a:pt x="15169" y="499222"/>
                    <a:pt x="5392" y="485164"/>
                    <a:pt x="1742" y="470456"/>
                  </a:cubicBezTo>
                  <a:cubicBezTo>
                    <a:pt x="-1908" y="455617"/>
                    <a:pt x="699" y="441689"/>
                    <a:pt x="4740" y="431146"/>
                  </a:cubicBezTo>
                  <a:cubicBezTo>
                    <a:pt x="8782" y="420342"/>
                    <a:pt x="14257" y="412272"/>
                    <a:pt x="19080" y="406024"/>
                  </a:cubicBezTo>
                  <a:cubicBezTo>
                    <a:pt x="24034" y="399646"/>
                    <a:pt x="28466" y="395351"/>
                    <a:pt x="31464" y="392487"/>
                  </a:cubicBezTo>
                  <a:cubicBezTo>
                    <a:pt x="34593" y="389624"/>
                    <a:pt x="36288" y="388322"/>
                    <a:pt x="36288" y="388322"/>
                  </a:cubicBezTo>
                  <a:close/>
                  <a:moveTo>
                    <a:pt x="185318" y="383997"/>
                  </a:moveTo>
                  <a:cubicBezTo>
                    <a:pt x="183102" y="384517"/>
                    <a:pt x="181016" y="384908"/>
                    <a:pt x="178931" y="385428"/>
                  </a:cubicBezTo>
                  <a:cubicBezTo>
                    <a:pt x="169414" y="387771"/>
                    <a:pt x="160028" y="390635"/>
                    <a:pt x="150902" y="393889"/>
                  </a:cubicBezTo>
                  <a:cubicBezTo>
                    <a:pt x="141777" y="397144"/>
                    <a:pt x="132912" y="400919"/>
                    <a:pt x="125351" y="405605"/>
                  </a:cubicBezTo>
                  <a:cubicBezTo>
                    <a:pt x="123526" y="406776"/>
                    <a:pt x="121571" y="407948"/>
                    <a:pt x="120137" y="408989"/>
                  </a:cubicBezTo>
                  <a:cubicBezTo>
                    <a:pt x="119355" y="409640"/>
                    <a:pt x="118703" y="410030"/>
                    <a:pt x="117790" y="410811"/>
                  </a:cubicBezTo>
                  <a:lnTo>
                    <a:pt x="114922" y="413284"/>
                  </a:lnTo>
                  <a:lnTo>
                    <a:pt x="114270" y="413935"/>
                  </a:lnTo>
                  <a:lnTo>
                    <a:pt x="114140" y="413935"/>
                  </a:lnTo>
                  <a:lnTo>
                    <a:pt x="114010" y="414065"/>
                  </a:lnTo>
                  <a:lnTo>
                    <a:pt x="112967" y="415237"/>
                  </a:lnTo>
                  <a:cubicBezTo>
                    <a:pt x="112185" y="416018"/>
                    <a:pt x="111402" y="416799"/>
                    <a:pt x="110751" y="417580"/>
                  </a:cubicBezTo>
                  <a:cubicBezTo>
                    <a:pt x="109447" y="419012"/>
                    <a:pt x="108143" y="420574"/>
                    <a:pt x="106970" y="422266"/>
                  </a:cubicBezTo>
                  <a:cubicBezTo>
                    <a:pt x="102277" y="428775"/>
                    <a:pt x="99539" y="435804"/>
                    <a:pt x="98496" y="442963"/>
                  </a:cubicBezTo>
                  <a:cubicBezTo>
                    <a:pt x="97714" y="450122"/>
                    <a:pt x="98627" y="457281"/>
                    <a:pt x="100713" y="463790"/>
                  </a:cubicBezTo>
                  <a:cubicBezTo>
                    <a:pt x="102798" y="470298"/>
                    <a:pt x="106057" y="476026"/>
                    <a:pt x="109317" y="480712"/>
                  </a:cubicBezTo>
                  <a:cubicBezTo>
                    <a:pt x="112706" y="485398"/>
                    <a:pt x="116356" y="489042"/>
                    <a:pt x="119746" y="491646"/>
                  </a:cubicBezTo>
                  <a:cubicBezTo>
                    <a:pt x="123135" y="494249"/>
                    <a:pt x="126264" y="495681"/>
                    <a:pt x="128480" y="496462"/>
                  </a:cubicBezTo>
                  <a:cubicBezTo>
                    <a:pt x="128871" y="496592"/>
                    <a:pt x="129262" y="496853"/>
                    <a:pt x="129653" y="496853"/>
                  </a:cubicBezTo>
                  <a:cubicBezTo>
                    <a:pt x="131869" y="497113"/>
                    <a:pt x="133955" y="497373"/>
                    <a:pt x="136171" y="497634"/>
                  </a:cubicBezTo>
                  <a:cubicBezTo>
                    <a:pt x="144124" y="498545"/>
                    <a:pt x="152467" y="499196"/>
                    <a:pt x="161071" y="500107"/>
                  </a:cubicBezTo>
                  <a:cubicBezTo>
                    <a:pt x="153901" y="498545"/>
                    <a:pt x="145297" y="495941"/>
                    <a:pt x="136563" y="490214"/>
                  </a:cubicBezTo>
                  <a:cubicBezTo>
                    <a:pt x="132130" y="487090"/>
                    <a:pt x="127567" y="483055"/>
                    <a:pt x="123917" y="477718"/>
                  </a:cubicBezTo>
                  <a:cubicBezTo>
                    <a:pt x="120267" y="472251"/>
                    <a:pt x="117660" y="465482"/>
                    <a:pt x="117529" y="457932"/>
                  </a:cubicBezTo>
                  <a:cubicBezTo>
                    <a:pt x="117269" y="450513"/>
                    <a:pt x="119615" y="442833"/>
                    <a:pt x="123526" y="436194"/>
                  </a:cubicBezTo>
                  <a:cubicBezTo>
                    <a:pt x="127567" y="429425"/>
                    <a:pt x="132912" y="423568"/>
                    <a:pt x="139170" y="418621"/>
                  </a:cubicBezTo>
                  <a:cubicBezTo>
                    <a:pt x="151554" y="408729"/>
                    <a:pt x="166807" y="402611"/>
                    <a:pt x="182581" y="398445"/>
                  </a:cubicBezTo>
                  <a:cubicBezTo>
                    <a:pt x="183233" y="393759"/>
                    <a:pt x="184145" y="388943"/>
                    <a:pt x="185318" y="383997"/>
                  </a:cubicBezTo>
                  <a:close/>
                  <a:moveTo>
                    <a:pt x="410978" y="365773"/>
                  </a:moveTo>
                  <a:cubicBezTo>
                    <a:pt x="413846" y="375796"/>
                    <a:pt x="416062" y="385559"/>
                    <a:pt x="417757" y="394931"/>
                  </a:cubicBezTo>
                  <a:cubicBezTo>
                    <a:pt x="418409" y="395061"/>
                    <a:pt x="419191" y="395321"/>
                    <a:pt x="419843" y="395451"/>
                  </a:cubicBezTo>
                  <a:cubicBezTo>
                    <a:pt x="423362" y="396493"/>
                    <a:pt x="427143" y="397534"/>
                    <a:pt x="430663" y="398706"/>
                  </a:cubicBezTo>
                  <a:cubicBezTo>
                    <a:pt x="444872" y="403131"/>
                    <a:pt x="458170" y="408468"/>
                    <a:pt x="469772" y="415107"/>
                  </a:cubicBezTo>
                  <a:cubicBezTo>
                    <a:pt x="481244" y="421615"/>
                    <a:pt x="491803" y="429946"/>
                    <a:pt x="496496" y="441141"/>
                  </a:cubicBezTo>
                  <a:cubicBezTo>
                    <a:pt x="498713" y="446738"/>
                    <a:pt x="498843" y="452725"/>
                    <a:pt x="497539" y="457542"/>
                  </a:cubicBezTo>
                  <a:cubicBezTo>
                    <a:pt x="496236" y="462488"/>
                    <a:pt x="493889" y="466263"/>
                    <a:pt x="491673" y="469387"/>
                  </a:cubicBezTo>
                  <a:cubicBezTo>
                    <a:pt x="488414" y="473683"/>
                    <a:pt x="485155" y="476676"/>
                    <a:pt x="482548" y="479019"/>
                  </a:cubicBezTo>
                  <a:cubicBezTo>
                    <a:pt x="483982" y="478499"/>
                    <a:pt x="485546" y="477978"/>
                    <a:pt x="486980" y="477327"/>
                  </a:cubicBezTo>
                  <a:cubicBezTo>
                    <a:pt x="496887" y="473552"/>
                    <a:pt x="506143" y="468997"/>
                    <a:pt x="513835" y="463269"/>
                  </a:cubicBezTo>
                  <a:cubicBezTo>
                    <a:pt x="517746" y="460536"/>
                    <a:pt x="521265" y="457542"/>
                    <a:pt x="524003" y="454287"/>
                  </a:cubicBezTo>
                  <a:lnTo>
                    <a:pt x="525046" y="453116"/>
                  </a:lnTo>
                  <a:lnTo>
                    <a:pt x="525828" y="452075"/>
                  </a:lnTo>
                  <a:cubicBezTo>
                    <a:pt x="526219" y="451684"/>
                    <a:pt x="526350" y="451424"/>
                    <a:pt x="526741" y="450903"/>
                  </a:cubicBezTo>
                  <a:lnTo>
                    <a:pt x="527784" y="449211"/>
                  </a:lnTo>
                  <a:cubicBezTo>
                    <a:pt x="528957" y="447649"/>
                    <a:pt x="529609" y="445957"/>
                    <a:pt x="530261" y="444265"/>
                  </a:cubicBezTo>
                  <a:cubicBezTo>
                    <a:pt x="531434" y="441010"/>
                    <a:pt x="531564" y="437756"/>
                    <a:pt x="530912" y="434242"/>
                  </a:cubicBezTo>
                  <a:cubicBezTo>
                    <a:pt x="530130" y="430727"/>
                    <a:pt x="528435" y="427082"/>
                    <a:pt x="526089" y="423698"/>
                  </a:cubicBezTo>
                  <a:cubicBezTo>
                    <a:pt x="521396" y="416799"/>
                    <a:pt x="514617" y="410551"/>
                    <a:pt x="507708" y="405344"/>
                  </a:cubicBezTo>
                  <a:cubicBezTo>
                    <a:pt x="500668" y="400007"/>
                    <a:pt x="493107" y="395451"/>
                    <a:pt x="485546" y="391416"/>
                  </a:cubicBezTo>
                  <a:cubicBezTo>
                    <a:pt x="470554" y="383736"/>
                    <a:pt x="455823" y="377749"/>
                    <a:pt x="442526" y="373583"/>
                  </a:cubicBezTo>
                  <a:cubicBezTo>
                    <a:pt x="430793" y="369938"/>
                    <a:pt x="420234" y="367465"/>
                    <a:pt x="410978" y="365773"/>
                  </a:cubicBezTo>
                  <a:close/>
                  <a:moveTo>
                    <a:pt x="300429" y="249142"/>
                  </a:moveTo>
                  <a:cubicBezTo>
                    <a:pt x="247372" y="249142"/>
                    <a:pt x="199658" y="369808"/>
                    <a:pt x="199658" y="426822"/>
                  </a:cubicBezTo>
                  <a:cubicBezTo>
                    <a:pt x="199658" y="458583"/>
                    <a:pt x="214650" y="486699"/>
                    <a:pt x="237855" y="505183"/>
                  </a:cubicBezTo>
                  <a:cubicBezTo>
                    <a:pt x="243200" y="505183"/>
                    <a:pt x="248545" y="505444"/>
                    <a:pt x="254020" y="505444"/>
                  </a:cubicBezTo>
                  <a:cubicBezTo>
                    <a:pt x="275530" y="505574"/>
                    <a:pt x="297953" y="505183"/>
                    <a:pt x="320636" y="504142"/>
                  </a:cubicBezTo>
                  <a:cubicBezTo>
                    <a:pt x="336540" y="503231"/>
                    <a:pt x="352575" y="502059"/>
                    <a:pt x="368610" y="500627"/>
                  </a:cubicBezTo>
                  <a:cubicBezTo>
                    <a:pt x="388555" y="482274"/>
                    <a:pt x="401201" y="455980"/>
                    <a:pt x="401201" y="426822"/>
                  </a:cubicBezTo>
                  <a:cubicBezTo>
                    <a:pt x="401201" y="369808"/>
                    <a:pt x="353488" y="249142"/>
                    <a:pt x="300429" y="249142"/>
                  </a:cubicBezTo>
                  <a:close/>
                  <a:moveTo>
                    <a:pt x="311641" y="219334"/>
                  </a:moveTo>
                  <a:cubicBezTo>
                    <a:pt x="304601" y="221547"/>
                    <a:pt x="297301" y="223109"/>
                    <a:pt x="289609" y="223890"/>
                  </a:cubicBezTo>
                  <a:lnTo>
                    <a:pt x="284786" y="232220"/>
                  </a:lnTo>
                  <a:cubicBezTo>
                    <a:pt x="289870" y="230528"/>
                    <a:pt x="295085" y="229357"/>
                    <a:pt x="300429" y="229357"/>
                  </a:cubicBezTo>
                  <a:cubicBezTo>
                    <a:pt x="304080" y="229357"/>
                    <a:pt x="307599" y="230138"/>
                    <a:pt x="311119" y="230788"/>
                  </a:cubicBezTo>
                  <a:cubicBezTo>
                    <a:pt x="310728" y="229357"/>
                    <a:pt x="321939" y="234173"/>
                    <a:pt x="321939" y="234173"/>
                  </a:cubicBezTo>
                  <a:cubicBezTo>
                    <a:pt x="322722" y="234433"/>
                    <a:pt x="323373" y="234954"/>
                    <a:pt x="324156" y="235214"/>
                  </a:cubicBezTo>
                  <a:close/>
                  <a:moveTo>
                    <a:pt x="351378" y="59204"/>
                  </a:moveTo>
                  <a:cubicBezTo>
                    <a:pt x="356715" y="59204"/>
                    <a:pt x="361010" y="63499"/>
                    <a:pt x="361010" y="68836"/>
                  </a:cubicBezTo>
                  <a:cubicBezTo>
                    <a:pt x="361010" y="74173"/>
                    <a:pt x="356715" y="78468"/>
                    <a:pt x="351378" y="78468"/>
                  </a:cubicBezTo>
                  <a:cubicBezTo>
                    <a:pt x="346041" y="78468"/>
                    <a:pt x="341746" y="74173"/>
                    <a:pt x="341746" y="68836"/>
                  </a:cubicBezTo>
                  <a:cubicBezTo>
                    <a:pt x="341746" y="67404"/>
                    <a:pt x="342006" y="66103"/>
                    <a:pt x="342527" y="64931"/>
                  </a:cubicBezTo>
                  <a:cubicBezTo>
                    <a:pt x="343568" y="66103"/>
                    <a:pt x="345000" y="67014"/>
                    <a:pt x="346692" y="67014"/>
                  </a:cubicBezTo>
                  <a:cubicBezTo>
                    <a:pt x="349686" y="67014"/>
                    <a:pt x="352029" y="64671"/>
                    <a:pt x="352029" y="61677"/>
                  </a:cubicBezTo>
                  <a:cubicBezTo>
                    <a:pt x="352029" y="60766"/>
                    <a:pt x="351769" y="59855"/>
                    <a:pt x="351378" y="59204"/>
                  </a:cubicBezTo>
                  <a:close/>
                  <a:moveTo>
                    <a:pt x="350098" y="49594"/>
                  </a:moveTo>
                  <a:cubicBezTo>
                    <a:pt x="339408" y="49594"/>
                    <a:pt x="330804" y="58185"/>
                    <a:pt x="330804" y="68859"/>
                  </a:cubicBezTo>
                  <a:cubicBezTo>
                    <a:pt x="330804" y="79533"/>
                    <a:pt x="339408" y="88124"/>
                    <a:pt x="350098" y="88124"/>
                  </a:cubicBezTo>
                  <a:cubicBezTo>
                    <a:pt x="360788" y="88124"/>
                    <a:pt x="369392" y="79533"/>
                    <a:pt x="369392" y="68859"/>
                  </a:cubicBezTo>
                  <a:cubicBezTo>
                    <a:pt x="369392" y="58185"/>
                    <a:pt x="360788" y="49594"/>
                    <a:pt x="350098" y="49594"/>
                  </a:cubicBezTo>
                  <a:close/>
                  <a:moveTo>
                    <a:pt x="203439" y="0"/>
                  </a:moveTo>
                  <a:cubicBezTo>
                    <a:pt x="219865" y="46470"/>
                    <a:pt x="235769" y="73024"/>
                    <a:pt x="252847" y="75367"/>
                  </a:cubicBezTo>
                  <a:cubicBezTo>
                    <a:pt x="257149" y="40613"/>
                    <a:pt x="286741" y="13668"/>
                    <a:pt x="322591" y="13668"/>
                  </a:cubicBezTo>
                  <a:cubicBezTo>
                    <a:pt x="354009" y="13668"/>
                    <a:pt x="380473" y="34234"/>
                    <a:pt x="389598" y="62481"/>
                  </a:cubicBezTo>
                  <a:lnTo>
                    <a:pt x="422320" y="63522"/>
                  </a:lnTo>
                  <a:lnTo>
                    <a:pt x="392597" y="88775"/>
                  </a:lnTo>
                  <a:lnTo>
                    <a:pt x="422971" y="110253"/>
                  </a:lnTo>
                  <a:cubicBezTo>
                    <a:pt x="422971" y="110253"/>
                    <a:pt x="392857" y="111424"/>
                    <a:pt x="392857" y="112205"/>
                  </a:cubicBezTo>
                  <a:cubicBezTo>
                    <a:pt x="391554" y="160628"/>
                    <a:pt x="360266" y="201501"/>
                    <a:pt x="316986" y="217381"/>
                  </a:cubicBezTo>
                  <a:lnTo>
                    <a:pt x="336279" y="242113"/>
                  </a:lnTo>
                  <a:cubicBezTo>
                    <a:pt x="338756" y="243805"/>
                    <a:pt x="341103" y="245497"/>
                    <a:pt x="343450" y="247320"/>
                  </a:cubicBezTo>
                  <a:lnTo>
                    <a:pt x="357790" y="253698"/>
                  </a:lnTo>
                  <a:lnTo>
                    <a:pt x="355573" y="258645"/>
                  </a:lnTo>
                  <a:lnTo>
                    <a:pt x="355182" y="258384"/>
                  </a:lnTo>
                  <a:cubicBezTo>
                    <a:pt x="371608" y="275957"/>
                    <a:pt x="385687" y="299778"/>
                    <a:pt x="396508" y="325161"/>
                  </a:cubicBezTo>
                  <a:cubicBezTo>
                    <a:pt x="411760" y="326592"/>
                    <a:pt x="427013" y="328675"/>
                    <a:pt x="442265" y="331799"/>
                  </a:cubicBezTo>
                  <a:cubicBezTo>
                    <a:pt x="462080" y="335965"/>
                    <a:pt x="481896" y="341301"/>
                    <a:pt x="500538" y="348981"/>
                  </a:cubicBezTo>
                  <a:cubicBezTo>
                    <a:pt x="519180" y="356531"/>
                    <a:pt x="537170" y="366033"/>
                    <a:pt x="552292" y="378790"/>
                  </a:cubicBezTo>
                  <a:cubicBezTo>
                    <a:pt x="559983" y="385168"/>
                    <a:pt x="566632" y="392588"/>
                    <a:pt x="571847" y="400919"/>
                  </a:cubicBezTo>
                  <a:cubicBezTo>
                    <a:pt x="577061" y="409249"/>
                    <a:pt x="580711" y="418621"/>
                    <a:pt x="581754" y="428254"/>
                  </a:cubicBezTo>
                  <a:cubicBezTo>
                    <a:pt x="582797" y="437756"/>
                    <a:pt x="581233" y="447128"/>
                    <a:pt x="578104" y="455329"/>
                  </a:cubicBezTo>
                  <a:cubicBezTo>
                    <a:pt x="575106" y="463660"/>
                    <a:pt x="570413" y="470689"/>
                    <a:pt x="565328" y="476676"/>
                  </a:cubicBezTo>
                  <a:cubicBezTo>
                    <a:pt x="555160" y="488912"/>
                    <a:pt x="543297" y="496853"/>
                    <a:pt x="532737" y="503101"/>
                  </a:cubicBezTo>
                  <a:cubicBezTo>
                    <a:pt x="522048" y="509479"/>
                    <a:pt x="512140" y="513644"/>
                    <a:pt x="504057" y="516898"/>
                  </a:cubicBezTo>
                  <a:cubicBezTo>
                    <a:pt x="495845" y="520153"/>
                    <a:pt x="489326" y="522105"/>
                    <a:pt x="484764" y="523407"/>
                  </a:cubicBezTo>
                  <a:cubicBezTo>
                    <a:pt x="480201" y="524709"/>
                    <a:pt x="477854" y="525229"/>
                    <a:pt x="477854" y="525229"/>
                  </a:cubicBezTo>
                  <a:cubicBezTo>
                    <a:pt x="477854" y="525229"/>
                    <a:pt x="480201" y="524318"/>
                    <a:pt x="484503" y="522496"/>
                  </a:cubicBezTo>
                  <a:cubicBezTo>
                    <a:pt x="488805" y="520673"/>
                    <a:pt x="494932" y="517810"/>
                    <a:pt x="502623" y="513905"/>
                  </a:cubicBezTo>
                  <a:cubicBezTo>
                    <a:pt x="510315" y="509869"/>
                    <a:pt x="519440" y="504663"/>
                    <a:pt x="529218" y="497764"/>
                  </a:cubicBezTo>
                  <a:cubicBezTo>
                    <a:pt x="538865" y="490865"/>
                    <a:pt x="549294" y="482144"/>
                    <a:pt x="557637" y="470819"/>
                  </a:cubicBezTo>
                  <a:cubicBezTo>
                    <a:pt x="566111" y="459494"/>
                    <a:pt x="571455" y="444785"/>
                    <a:pt x="569109" y="429816"/>
                  </a:cubicBezTo>
                  <a:cubicBezTo>
                    <a:pt x="567023" y="414847"/>
                    <a:pt x="556594" y="400919"/>
                    <a:pt x="542906" y="390245"/>
                  </a:cubicBezTo>
                  <a:cubicBezTo>
                    <a:pt x="529218" y="379180"/>
                    <a:pt x="512401" y="370850"/>
                    <a:pt x="494541" y="364081"/>
                  </a:cubicBezTo>
                  <a:cubicBezTo>
                    <a:pt x="476812" y="357442"/>
                    <a:pt x="458039" y="352236"/>
                    <a:pt x="438876" y="348461"/>
                  </a:cubicBezTo>
                  <a:cubicBezTo>
                    <a:pt x="427143" y="346118"/>
                    <a:pt x="415410" y="344556"/>
                    <a:pt x="403678" y="343254"/>
                  </a:cubicBezTo>
                  <a:cubicBezTo>
                    <a:pt x="405763" y="348981"/>
                    <a:pt x="407588" y="354579"/>
                    <a:pt x="409414" y="360306"/>
                  </a:cubicBezTo>
                  <a:cubicBezTo>
                    <a:pt x="419452" y="360696"/>
                    <a:pt x="431315" y="361738"/>
                    <a:pt x="444872" y="364471"/>
                  </a:cubicBezTo>
                  <a:cubicBezTo>
                    <a:pt x="459082" y="367465"/>
                    <a:pt x="474986" y="371500"/>
                    <a:pt x="491673" y="378660"/>
                  </a:cubicBezTo>
                  <a:cubicBezTo>
                    <a:pt x="500016" y="382174"/>
                    <a:pt x="508490" y="386340"/>
                    <a:pt x="516963" y="391677"/>
                  </a:cubicBezTo>
                  <a:cubicBezTo>
                    <a:pt x="525437" y="397013"/>
                    <a:pt x="534041" y="403392"/>
                    <a:pt x="541211" y="412764"/>
                  </a:cubicBezTo>
                  <a:cubicBezTo>
                    <a:pt x="544731" y="417450"/>
                    <a:pt x="547990" y="422917"/>
                    <a:pt x="549815" y="429425"/>
                  </a:cubicBezTo>
                  <a:cubicBezTo>
                    <a:pt x="551640" y="435804"/>
                    <a:pt x="551901" y="443353"/>
                    <a:pt x="549945" y="450122"/>
                  </a:cubicBezTo>
                  <a:cubicBezTo>
                    <a:pt x="549033" y="453507"/>
                    <a:pt x="547729" y="456761"/>
                    <a:pt x="546035" y="459624"/>
                  </a:cubicBezTo>
                  <a:cubicBezTo>
                    <a:pt x="544992" y="461577"/>
                    <a:pt x="542515" y="465612"/>
                    <a:pt x="540690" y="467695"/>
                  </a:cubicBezTo>
                  <a:cubicBezTo>
                    <a:pt x="536779" y="472771"/>
                    <a:pt x="532216" y="477197"/>
                    <a:pt x="527262" y="480972"/>
                  </a:cubicBezTo>
                  <a:cubicBezTo>
                    <a:pt x="517485" y="488652"/>
                    <a:pt x="506795" y="494249"/>
                    <a:pt x="495845" y="498935"/>
                  </a:cubicBezTo>
                  <a:cubicBezTo>
                    <a:pt x="484894" y="503621"/>
                    <a:pt x="473683" y="507396"/>
                    <a:pt x="462211" y="510520"/>
                  </a:cubicBezTo>
                  <a:cubicBezTo>
                    <a:pt x="439267" y="517159"/>
                    <a:pt x="415671" y="520934"/>
                    <a:pt x="392206" y="524058"/>
                  </a:cubicBezTo>
                  <a:cubicBezTo>
                    <a:pt x="368610" y="527052"/>
                    <a:pt x="345014" y="529134"/>
                    <a:pt x="321809" y="530045"/>
                  </a:cubicBezTo>
                  <a:cubicBezTo>
                    <a:pt x="298604" y="531087"/>
                    <a:pt x="275660" y="531217"/>
                    <a:pt x="253499" y="530696"/>
                  </a:cubicBezTo>
                  <a:cubicBezTo>
                    <a:pt x="231337" y="530045"/>
                    <a:pt x="210088" y="528744"/>
                    <a:pt x="189360" y="526010"/>
                  </a:cubicBezTo>
                  <a:cubicBezTo>
                    <a:pt x="169414" y="523147"/>
                    <a:pt x="150772" y="519892"/>
                    <a:pt x="133303" y="516378"/>
                  </a:cubicBezTo>
                  <a:cubicBezTo>
                    <a:pt x="115835" y="512863"/>
                    <a:pt x="100061" y="508438"/>
                    <a:pt x="86242" y="503491"/>
                  </a:cubicBezTo>
                  <a:cubicBezTo>
                    <a:pt x="72424" y="498415"/>
                    <a:pt x="60821" y="492427"/>
                    <a:pt x="52348" y="485788"/>
                  </a:cubicBezTo>
                  <a:cubicBezTo>
                    <a:pt x="43874" y="479150"/>
                    <a:pt x="38790" y="472121"/>
                    <a:pt x="36443" y="467044"/>
                  </a:cubicBezTo>
                  <a:cubicBezTo>
                    <a:pt x="35270" y="464571"/>
                    <a:pt x="34488" y="462618"/>
                    <a:pt x="34097" y="461186"/>
                  </a:cubicBezTo>
                  <a:cubicBezTo>
                    <a:pt x="33706" y="459755"/>
                    <a:pt x="33445" y="459104"/>
                    <a:pt x="33445" y="459104"/>
                  </a:cubicBezTo>
                  <a:cubicBezTo>
                    <a:pt x="33445" y="459104"/>
                    <a:pt x="33836" y="459755"/>
                    <a:pt x="34618" y="460926"/>
                  </a:cubicBezTo>
                  <a:cubicBezTo>
                    <a:pt x="35270" y="462098"/>
                    <a:pt x="36574" y="463920"/>
                    <a:pt x="38138" y="466003"/>
                  </a:cubicBezTo>
                  <a:cubicBezTo>
                    <a:pt x="41658" y="470038"/>
                    <a:pt x="47394" y="475375"/>
                    <a:pt x="56128" y="479801"/>
                  </a:cubicBezTo>
                  <a:cubicBezTo>
                    <a:pt x="54433" y="478239"/>
                    <a:pt x="52739" y="476416"/>
                    <a:pt x="51174" y="474464"/>
                  </a:cubicBezTo>
                  <a:cubicBezTo>
                    <a:pt x="44526" y="466914"/>
                    <a:pt x="38920" y="455719"/>
                    <a:pt x="37095" y="442963"/>
                  </a:cubicBezTo>
                  <a:cubicBezTo>
                    <a:pt x="36183" y="436585"/>
                    <a:pt x="36183" y="429816"/>
                    <a:pt x="36965" y="423307"/>
                  </a:cubicBezTo>
                  <a:cubicBezTo>
                    <a:pt x="37095" y="421615"/>
                    <a:pt x="37356" y="419923"/>
                    <a:pt x="37617" y="418361"/>
                  </a:cubicBezTo>
                  <a:lnTo>
                    <a:pt x="37877" y="417059"/>
                  </a:lnTo>
                  <a:lnTo>
                    <a:pt x="38268" y="415627"/>
                  </a:lnTo>
                  <a:lnTo>
                    <a:pt x="38659" y="413284"/>
                  </a:lnTo>
                  <a:lnTo>
                    <a:pt x="39311" y="411072"/>
                  </a:lnTo>
                  <a:lnTo>
                    <a:pt x="40093" y="408598"/>
                  </a:lnTo>
                  <a:cubicBezTo>
                    <a:pt x="40615" y="406776"/>
                    <a:pt x="41136" y="405084"/>
                    <a:pt x="41788" y="403522"/>
                  </a:cubicBezTo>
                  <a:cubicBezTo>
                    <a:pt x="44395" y="397144"/>
                    <a:pt x="47785" y="391026"/>
                    <a:pt x="51826" y="385689"/>
                  </a:cubicBezTo>
                  <a:cubicBezTo>
                    <a:pt x="55867" y="380352"/>
                    <a:pt x="60430" y="375666"/>
                    <a:pt x="65254" y="371761"/>
                  </a:cubicBezTo>
                  <a:cubicBezTo>
                    <a:pt x="70077" y="367726"/>
                    <a:pt x="75031" y="364471"/>
                    <a:pt x="79854" y="361738"/>
                  </a:cubicBezTo>
                  <a:cubicBezTo>
                    <a:pt x="84808" y="358874"/>
                    <a:pt x="89632" y="356922"/>
                    <a:pt x="94064" y="355099"/>
                  </a:cubicBezTo>
                  <a:cubicBezTo>
                    <a:pt x="98496" y="353277"/>
                    <a:pt x="102798" y="352236"/>
                    <a:pt x="106449" y="351194"/>
                  </a:cubicBezTo>
                  <a:cubicBezTo>
                    <a:pt x="110229" y="350153"/>
                    <a:pt x="113619" y="349632"/>
                    <a:pt x="116356" y="349242"/>
                  </a:cubicBezTo>
                  <a:cubicBezTo>
                    <a:pt x="121831" y="348330"/>
                    <a:pt x="124960" y="348330"/>
                    <a:pt x="124960" y="348330"/>
                  </a:cubicBezTo>
                  <a:cubicBezTo>
                    <a:pt x="124960" y="348330"/>
                    <a:pt x="122092" y="349632"/>
                    <a:pt x="117269" y="352236"/>
                  </a:cubicBezTo>
                  <a:cubicBezTo>
                    <a:pt x="114922" y="353407"/>
                    <a:pt x="112054" y="355099"/>
                    <a:pt x="108925" y="356922"/>
                  </a:cubicBezTo>
                  <a:cubicBezTo>
                    <a:pt x="105666" y="358744"/>
                    <a:pt x="102147" y="361087"/>
                    <a:pt x="98366" y="363430"/>
                  </a:cubicBezTo>
                  <a:cubicBezTo>
                    <a:pt x="90935" y="368376"/>
                    <a:pt x="82722" y="374885"/>
                    <a:pt x="75422" y="382565"/>
                  </a:cubicBezTo>
                  <a:cubicBezTo>
                    <a:pt x="71772" y="386470"/>
                    <a:pt x="68252" y="390635"/>
                    <a:pt x="65384" y="395191"/>
                  </a:cubicBezTo>
                  <a:cubicBezTo>
                    <a:pt x="62386" y="399747"/>
                    <a:pt x="59909" y="404693"/>
                    <a:pt x="57953" y="409770"/>
                  </a:cubicBezTo>
                  <a:cubicBezTo>
                    <a:pt x="57432" y="410941"/>
                    <a:pt x="57171" y="412243"/>
                    <a:pt x="56780" y="413415"/>
                  </a:cubicBezTo>
                  <a:lnTo>
                    <a:pt x="56259" y="415237"/>
                  </a:lnTo>
                  <a:lnTo>
                    <a:pt x="55607" y="417450"/>
                  </a:lnTo>
                  <a:lnTo>
                    <a:pt x="55085" y="419663"/>
                  </a:lnTo>
                  <a:lnTo>
                    <a:pt x="54694" y="421485"/>
                  </a:lnTo>
                  <a:cubicBezTo>
                    <a:pt x="54433" y="422917"/>
                    <a:pt x="54173" y="424219"/>
                    <a:pt x="54042" y="425520"/>
                  </a:cubicBezTo>
                  <a:cubicBezTo>
                    <a:pt x="53130" y="430987"/>
                    <a:pt x="52869" y="436194"/>
                    <a:pt x="53130" y="441271"/>
                  </a:cubicBezTo>
                  <a:cubicBezTo>
                    <a:pt x="53521" y="451554"/>
                    <a:pt x="56259" y="460796"/>
                    <a:pt x="60039" y="468606"/>
                  </a:cubicBezTo>
                  <a:cubicBezTo>
                    <a:pt x="63820" y="476156"/>
                    <a:pt x="68382" y="482144"/>
                    <a:pt x="71902" y="486179"/>
                  </a:cubicBezTo>
                  <a:cubicBezTo>
                    <a:pt x="77377" y="487871"/>
                    <a:pt x="83374" y="489563"/>
                    <a:pt x="89892" y="490865"/>
                  </a:cubicBezTo>
                  <a:cubicBezTo>
                    <a:pt x="97714" y="492687"/>
                    <a:pt x="106449" y="493989"/>
                    <a:pt x="115574" y="495160"/>
                  </a:cubicBezTo>
                  <a:cubicBezTo>
                    <a:pt x="111533" y="493468"/>
                    <a:pt x="107100" y="490865"/>
                    <a:pt x="102668" y="487090"/>
                  </a:cubicBezTo>
                  <a:cubicBezTo>
                    <a:pt x="97323" y="482794"/>
                    <a:pt x="92369" y="476807"/>
                    <a:pt x="88198" y="469257"/>
                  </a:cubicBezTo>
                  <a:cubicBezTo>
                    <a:pt x="86112" y="465612"/>
                    <a:pt x="84287" y="461447"/>
                    <a:pt x="83113" y="456761"/>
                  </a:cubicBezTo>
                  <a:cubicBezTo>
                    <a:pt x="81810" y="452205"/>
                    <a:pt x="80897" y="447258"/>
                    <a:pt x="80897" y="442052"/>
                  </a:cubicBezTo>
                  <a:cubicBezTo>
                    <a:pt x="80897" y="431768"/>
                    <a:pt x="84026" y="420574"/>
                    <a:pt x="90023" y="411072"/>
                  </a:cubicBezTo>
                  <a:cubicBezTo>
                    <a:pt x="91457" y="408729"/>
                    <a:pt x="93021" y="406386"/>
                    <a:pt x="94716" y="404173"/>
                  </a:cubicBezTo>
                  <a:cubicBezTo>
                    <a:pt x="95628" y="403131"/>
                    <a:pt x="96541" y="402090"/>
                    <a:pt x="97453" y="401049"/>
                  </a:cubicBezTo>
                  <a:lnTo>
                    <a:pt x="98887" y="399487"/>
                  </a:lnTo>
                  <a:lnTo>
                    <a:pt x="99279" y="399096"/>
                  </a:lnTo>
                  <a:lnTo>
                    <a:pt x="99930" y="398315"/>
                  </a:lnTo>
                  <a:lnTo>
                    <a:pt x="100582" y="397794"/>
                  </a:lnTo>
                  <a:lnTo>
                    <a:pt x="103320" y="395191"/>
                  </a:lnTo>
                  <a:cubicBezTo>
                    <a:pt x="104232" y="394280"/>
                    <a:pt x="105536" y="393239"/>
                    <a:pt x="106709" y="392327"/>
                  </a:cubicBezTo>
                  <a:cubicBezTo>
                    <a:pt x="109186" y="390245"/>
                    <a:pt x="111533" y="388813"/>
                    <a:pt x="113879" y="387251"/>
                  </a:cubicBezTo>
                  <a:cubicBezTo>
                    <a:pt x="123396" y="381133"/>
                    <a:pt x="133564" y="376968"/>
                    <a:pt x="143732" y="373453"/>
                  </a:cubicBezTo>
                  <a:cubicBezTo>
                    <a:pt x="153901" y="369938"/>
                    <a:pt x="164200" y="367335"/>
                    <a:pt x="174238" y="365252"/>
                  </a:cubicBezTo>
                  <a:cubicBezTo>
                    <a:pt x="179974" y="364081"/>
                    <a:pt x="185318" y="363560"/>
                    <a:pt x="190794" y="362649"/>
                  </a:cubicBezTo>
                  <a:cubicBezTo>
                    <a:pt x="192619" y="356661"/>
                    <a:pt x="194574" y="350673"/>
                    <a:pt x="196660" y="344556"/>
                  </a:cubicBezTo>
                  <a:cubicBezTo>
                    <a:pt x="192097" y="345337"/>
                    <a:pt x="187404" y="345987"/>
                    <a:pt x="183233" y="346899"/>
                  </a:cubicBezTo>
                  <a:cubicBezTo>
                    <a:pt x="171370" y="349372"/>
                    <a:pt x="161332" y="351975"/>
                    <a:pt x="152858" y="354318"/>
                  </a:cubicBezTo>
                  <a:cubicBezTo>
                    <a:pt x="136171" y="359134"/>
                    <a:pt x="126525" y="361868"/>
                    <a:pt x="126525" y="361868"/>
                  </a:cubicBezTo>
                  <a:cubicBezTo>
                    <a:pt x="126525" y="361868"/>
                    <a:pt x="128741" y="360827"/>
                    <a:pt x="133043" y="358744"/>
                  </a:cubicBezTo>
                  <a:cubicBezTo>
                    <a:pt x="137214" y="356661"/>
                    <a:pt x="143472" y="353798"/>
                    <a:pt x="151554" y="350413"/>
                  </a:cubicBezTo>
                  <a:cubicBezTo>
                    <a:pt x="159506" y="346899"/>
                    <a:pt x="169544" y="343124"/>
                    <a:pt x="181277" y="339349"/>
                  </a:cubicBezTo>
                  <a:cubicBezTo>
                    <a:pt x="187144" y="337396"/>
                    <a:pt x="193792" y="335704"/>
                    <a:pt x="200571" y="334012"/>
                  </a:cubicBezTo>
                  <a:cubicBezTo>
                    <a:pt x="213607" y="301210"/>
                    <a:pt x="232119" y="270099"/>
                    <a:pt x="254020" y="250444"/>
                  </a:cubicBezTo>
                  <a:lnTo>
                    <a:pt x="253108" y="247450"/>
                  </a:lnTo>
                  <a:lnTo>
                    <a:pt x="260538" y="244977"/>
                  </a:lnTo>
                  <a:cubicBezTo>
                    <a:pt x="261060" y="244586"/>
                    <a:pt x="261581" y="244066"/>
                    <a:pt x="262103" y="243675"/>
                  </a:cubicBezTo>
                  <a:lnTo>
                    <a:pt x="276834" y="235214"/>
                  </a:lnTo>
                  <a:lnTo>
                    <a:pt x="283221" y="224280"/>
                  </a:lnTo>
                  <a:cubicBezTo>
                    <a:pt x="281266" y="224410"/>
                    <a:pt x="279180" y="224671"/>
                    <a:pt x="277094" y="224671"/>
                  </a:cubicBezTo>
                  <a:cubicBezTo>
                    <a:pt x="257540" y="224671"/>
                    <a:pt x="239159" y="219724"/>
                    <a:pt x="222994" y="211133"/>
                  </a:cubicBezTo>
                  <a:cubicBezTo>
                    <a:pt x="175280" y="200850"/>
                    <a:pt x="126655" y="163752"/>
                    <a:pt x="92630" y="87733"/>
                  </a:cubicBezTo>
                  <a:cubicBezTo>
                    <a:pt x="112054" y="98407"/>
                    <a:pt x="156899" y="112075"/>
                    <a:pt x="180104" y="109472"/>
                  </a:cubicBezTo>
                  <a:cubicBezTo>
                    <a:pt x="169153" y="91378"/>
                    <a:pt x="166937" y="43346"/>
                    <a:pt x="2034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8B30C22-D48F-B21A-D75B-F8947ACB7BA1}"/>
                </a:ext>
              </a:extLst>
            </p:cNvPr>
            <p:cNvSpPr txBox="1"/>
            <p:nvPr/>
          </p:nvSpPr>
          <p:spPr>
            <a:xfrm>
              <a:off x="8365394" y="5435623"/>
              <a:ext cx="3107758" cy="702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猫啃网风雅宋" panose="02020700000000000000" pitchFamily="18" charset="-122"/>
                  <a:ea typeface="猫啃网风雅宋" panose="02020700000000000000" pitchFamily="18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单击此处输入您的内容，单击此处输入您的内容，单击此处输入您的内容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BC60BCE4-17B0-48A3-D080-1EA620BC28F0}"/>
                </a:ext>
              </a:extLst>
            </p:cNvPr>
            <p:cNvSpPr/>
            <p:nvPr/>
          </p:nvSpPr>
          <p:spPr>
            <a:xfrm>
              <a:off x="8212942" y="5462937"/>
              <a:ext cx="36000" cy="64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25053ECA-57C2-C250-451D-CC64C0E3FDBB}"/>
              </a:ext>
            </a:extLst>
          </p:cNvPr>
          <p:cNvSpPr txBox="1"/>
          <p:nvPr/>
        </p:nvSpPr>
        <p:spPr>
          <a:xfrm>
            <a:off x="941065" y="1297477"/>
            <a:ext cx="3403597" cy="874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1"/>
                </a:solidFill>
                <a:latin typeface="+mn-ea"/>
              </a:rPr>
              <a:t>单击此处输入您的内容，单击此处输入您的内容，单击此处输入您的内容</a:t>
            </a:r>
          </a:p>
        </p:txBody>
      </p:sp>
    </p:spTree>
    <p:extLst>
      <p:ext uri="{BB962C8B-B14F-4D97-AF65-F5344CB8AC3E}">
        <p14:creationId xmlns:p14="http://schemas.microsoft.com/office/powerpoint/2010/main" val="17399853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506D1976-0E95-B3C1-20DA-A544D7CFEAE3}"/>
              </a:ext>
            </a:extLst>
          </p:cNvPr>
          <p:cNvSpPr txBox="1"/>
          <p:nvPr/>
        </p:nvSpPr>
        <p:spPr>
          <a:xfrm>
            <a:off x="941065" y="289367"/>
            <a:ext cx="5818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请输入页面标题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6612430-5876-2B95-195C-00AEFF9440F7}"/>
              </a:ext>
            </a:extLst>
          </p:cNvPr>
          <p:cNvGrpSpPr/>
          <p:nvPr/>
        </p:nvGrpSpPr>
        <p:grpSpPr>
          <a:xfrm>
            <a:off x="1584785" y="731739"/>
            <a:ext cx="3663035" cy="248162"/>
            <a:chOff x="1026160" y="731739"/>
            <a:chExt cx="3663035" cy="248162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4D37FBAF-B944-AF93-568D-B3E50A45633A}"/>
                </a:ext>
              </a:extLst>
            </p:cNvPr>
            <p:cNvCxnSpPr>
              <a:cxnSpLocks/>
            </p:cNvCxnSpPr>
            <p:nvPr/>
          </p:nvCxnSpPr>
          <p:spPr>
            <a:xfrm>
              <a:off x="1026160" y="935698"/>
              <a:ext cx="3403600" cy="0"/>
            </a:xfrm>
            <a:prstGeom prst="line">
              <a:avLst/>
            </a:prstGeom>
            <a:ln>
              <a:gradFill>
                <a:gsLst>
                  <a:gs pos="0">
                    <a:srgbClr val="E0B581"/>
                  </a:gs>
                  <a:gs pos="100000">
                    <a:srgbClr val="E0B581">
                      <a:alpha val="0"/>
                    </a:srgbClr>
                  </a:gs>
                </a:gsLst>
                <a:lin ang="1080000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图片 23" descr="徽标&#10;&#10;描述已自动生成">
              <a:extLst>
                <a:ext uri="{FF2B5EF4-FFF2-40B4-BE49-F238E27FC236}">
                  <a16:creationId xmlns:a16="http://schemas.microsoft.com/office/drawing/2014/main" id="{9CF5D78E-4013-D29F-7F03-C6928D6EC4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4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4231286" y="731739"/>
              <a:ext cx="457909" cy="248162"/>
            </a:xfrm>
            <a:custGeom>
              <a:avLst/>
              <a:gdLst>
                <a:gd name="connsiteX0" fmla="*/ 0 w 457909"/>
                <a:gd name="connsiteY0" fmla="*/ 0 h 248162"/>
                <a:gd name="connsiteX1" fmla="*/ 457909 w 457909"/>
                <a:gd name="connsiteY1" fmla="*/ 0 h 248162"/>
                <a:gd name="connsiteX2" fmla="*/ 457909 w 457909"/>
                <a:gd name="connsiteY2" fmla="*/ 248162 h 248162"/>
                <a:gd name="connsiteX3" fmla="*/ 0 w 457909"/>
                <a:gd name="connsiteY3" fmla="*/ 248162 h 24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909" h="248162">
                  <a:moveTo>
                    <a:pt x="0" y="0"/>
                  </a:moveTo>
                  <a:lnTo>
                    <a:pt x="457909" y="0"/>
                  </a:lnTo>
                  <a:lnTo>
                    <a:pt x="457909" y="248162"/>
                  </a:lnTo>
                  <a:lnTo>
                    <a:pt x="0" y="248162"/>
                  </a:lnTo>
                  <a:close/>
                </a:path>
              </a:pathLst>
            </a:cu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665B785E-E0FA-6033-A4F5-A0BB1C50BE6A}"/>
              </a:ext>
            </a:extLst>
          </p:cNvPr>
          <p:cNvSpPr/>
          <p:nvPr/>
        </p:nvSpPr>
        <p:spPr>
          <a:xfrm>
            <a:off x="6759615" y="0"/>
            <a:ext cx="5432386" cy="6858000"/>
          </a:xfrm>
          <a:prstGeom prst="rect">
            <a:avLst/>
          </a:prstGeom>
          <a:gradFill flip="none" rotWithShape="1">
            <a:gsLst>
              <a:gs pos="0">
                <a:srgbClr val="E0B58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52400" dist="38100" dir="10800000" sx="102000" sy="102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17C4DBA-AEFC-78ED-8D3C-5816A7904386}"/>
              </a:ext>
            </a:extLst>
          </p:cNvPr>
          <p:cNvSpPr/>
          <p:nvPr/>
        </p:nvSpPr>
        <p:spPr>
          <a:xfrm>
            <a:off x="7676955" y="1130300"/>
            <a:ext cx="3555337" cy="4714446"/>
          </a:xfrm>
          <a:prstGeom prst="rect">
            <a:avLst/>
          </a:prstGeom>
          <a:noFill/>
          <a:ln w="50800">
            <a:solidFill>
              <a:schemeClr val="bg1"/>
            </a:solidFill>
          </a:ln>
          <a:effectLst>
            <a:outerShdw blurRad="152400" dist="38100" dir="13500000" sx="102000" sy="102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0F61C44-2BA6-49BD-48DD-32EAEC414889}"/>
              </a:ext>
            </a:extLst>
          </p:cNvPr>
          <p:cNvCxnSpPr>
            <a:cxnSpLocks/>
          </p:cNvCxnSpPr>
          <p:nvPr/>
        </p:nvCxnSpPr>
        <p:spPr>
          <a:xfrm>
            <a:off x="4005600" y="2495251"/>
            <a:ext cx="3141273" cy="0"/>
          </a:xfrm>
          <a:prstGeom prst="line">
            <a:avLst/>
          </a:prstGeom>
          <a:ln w="317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031DB07-9CFA-AFB1-582D-9A5029C355FC}"/>
              </a:ext>
            </a:extLst>
          </p:cNvPr>
          <p:cNvGrpSpPr/>
          <p:nvPr/>
        </p:nvGrpSpPr>
        <p:grpSpPr>
          <a:xfrm>
            <a:off x="1081143" y="1173715"/>
            <a:ext cx="4852045" cy="1250741"/>
            <a:chOff x="1081143" y="1173715"/>
            <a:chExt cx="4852045" cy="1250741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7374ABD0-F3E0-7821-ECD0-25F48CB276CA}"/>
                </a:ext>
              </a:extLst>
            </p:cNvPr>
            <p:cNvGrpSpPr/>
            <p:nvPr/>
          </p:nvGrpSpPr>
          <p:grpSpPr>
            <a:xfrm>
              <a:off x="1081143" y="1255598"/>
              <a:ext cx="1080000" cy="1080000"/>
              <a:chOff x="2827220" y="1316819"/>
              <a:chExt cx="1080000" cy="1080000"/>
            </a:xfrm>
          </p:grpSpPr>
          <p:sp>
            <p:nvSpPr>
              <p:cNvPr id="12" name="菱形 11">
                <a:extLst>
                  <a:ext uri="{FF2B5EF4-FFF2-40B4-BE49-F238E27FC236}">
                    <a16:creationId xmlns:a16="http://schemas.microsoft.com/office/drawing/2014/main" id="{16BF4569-2CF8-FC04-BD4A-7008584C6FFF}"/>
                  </a:ext>
                </a:extLst>
              </p:cNvPr>
              <p:cNvSpPr/>
              <p:nvPr/>
            </p:nvSpPr>
            <p:spPr>
              <a:xfrm>
                <a:off x="2827220" y="1316819"/>
                <a:ext cx="1080000" cy="1080000"/>
              </a:xfrm>
              <a:prstGeom prst="diamond">
                <a:avLst/>
              </a:prstGeom>
              <a:noFill/>
              <a:ln w="127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3" name="菱形 12">
                <a:extLst>
                  <a:ext uri="{FF2B5EF4-FFF2-40B4-BE49-F238E27FC236}">
                    <a16:creationId xmlns:a16="http://schemas.microsoft.com/office/drawing/2014/main" id="{C7B2224D-0DBD-572A-4756-03B7F790A9E5}"/>
                  </a:ext>
                </a:extLst>
              </p:cNvPr>
              <p:cNvSpPr/>
              <p:nvPr/>
            </p:nvSpPr>
            <p:spPr>
              <a:xfrm>
                <a:off x="2910795" y="1388819"/>
                <a:ext cx="936000" cy="936000"/>
              </a:xfrm>
              <a:prstGeom prst="diamond">
                <a:avLst/>
              </a:prstGeom>
              <a:solidFill>
                <a:schemeClr val="accent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4" name="hydrangea_113900">
                <a:extLst>
                  <a:ext uri="{FF2B5EF4-FFF2-40B4-BE49-F238E27FC236}">
                    <a16:creationId xmlns:a16="http://schemas.microsoft.com/office/drawing/2014/main" id="{14BC3C23-9E0B-8014-6601-A3BB48397A1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099822" y="1599981"/>
                <a:ext cx="518124" cy="513677"/>
              </a:xfrm>
              <a:custGeom>
                <a:avLst/>
                <a:gdLst>
                  <a:gd name="T0" fmla="*/ 372171 w 604011"/>
                  <a:gd name="T1" fmla="*/ 372171 w 604011"/>
                  <a:gd name="T2" fmla="*/ 372171 w 604011"/>
                  <a:gd name="T3" fmla="*/ 372171 w 604011"/>
                  <a:gd name="T4" fmla="*/ 372171 w 604011"/>
                  <a:gd name="T5" fmla="*/ 372171 w 604011"/>
                  <a:gd name="T6" fmla="*/ 372171 w 604011"/>
                  <a:gd name="T7" fmla="*/ 372171 w 604011"/>
                  <a:gd name="T8" fmla="*/ 372171 w 604011"/>
                  <a:gd name="T9" fmla="*/ 372171 w 604011"/>
                  <a:gd name="T10" fmla="*/ 372171 w 604011"/>
                  <a:gd name="T11" fmla="*/ 372171 w 604011"/>
                  <a:gd name="T12" fmla="*/ 372171 w 604011"/>
                  <a:gd name="T13" fmla="*/ 372171 w 604011"/>
                  <a:gd name="T14" fmla="*/ 372171 w 604011"/>
                  <a:gd name="T15" fmla="*/ 372171 w 604011"/>
                  <a:gd name="T16" fmla="*/ 372171 w 604011"/>
                  <a:gd name="T17" fmla="*/ 372171 w 604011"/>
                  <a:gd name="T18" fmla="*/ 372171 w 604011"/>
                  <a:gd name="T19" fmla="*/ 372171 w 604011"/>
                  <a:gd name="T20" fmla="*/ 372171 w 604011"/>
                  <a:gd name="T21" fmla="*/ 372171 w 604011"/>
                  <a:gd name="T22" fmla="*/ 372171 w 604011"/>
                  <a:gd name="T23" fmla="*/ 372171 w 604011"/>
                  <a:gd name="T24" fmla="*/ 372171 w 604011"/>
                  <a:gd name="T25" fmla="*/ 372171 w 604011"/>
                  <a:gd name="T26" fmla="*/ 372171 w 604011"/>
                  <a:gd name="T27" fmla="*/ 372171 w 604011"/>
                  <a:gd name="T28" fmla="*/ 372171 w 604011"/>
                  <a:gd name="T29" fmla="*/ 372171 w 604011"/>
                  <a:gd name="T30" fmla="*/ 372171 w 604011"/>
                  <a:gd name="T31" fmla="*/ 372171 w 604011"/>
                  <a:gd name="T32" fmla="*/ 372171 w 604011"/>
                  <a:gd name="T33" fmla="*/ 372171 w 604011"/>
                  <a:gd name="T34" fmla="*/ 372171 w 604011"/>
                  <a:gd name="T35" fmla="*/ 372171 w 604011"/>
                  <a:gd name="T36" fmla="*/ 372171 w 604011"/>
                  <a:gd name="T37" fmla="*/ 372171 w 604011"/>
                  <a:gd name="T38" fmla="*/ 372171 w 604011"/>
                  <a:gd name="T39" fmla="*/ 372171 w 604011"/>
                  <a:gd name="T40" fmla="*/ 372171 w 604011"/>
                  <a:gd name="T41" fmla="*/ 372171 w 604011"/>
                  <a:gd name="T42" fmla="*/ 372171 w 604011"/>
                  <a:gd name="T43" fmla="*/ 372171 w 604011"/>
                  <a:gd name="T44" fmla="*/ 372171 w 604011"/>
                  <a:gd name="T45" fmla="*/ 372171 w 604011"/>
                  <a:gd name="T46" fmla="*/ 372171 w 604011"/>
                  <a:gd name="T47" fmla="*/ 372171 w 604011"/>
                  <a:gd name="T48" fmla="*/ 372171 w 604011"/>
                  <a:gd name="T49" fmla="*/ 372171 w 604011"/>
                  <a:gd name="T50" fmla="*/ 372171 w 604011"/>
                  <a:gd name="T51" fmla="*/ 372171 w 604011"/>
                  <a:gd name="T52" fmla="*/ 372171 w 604011"/>
                  <a:gd name="T53" fmla="*/ 372171 w 604011"/>
                  <a:gd name="T54" fmla="*/ 372171 w 604011"/>
                  <a:gd name="T55" fmla="*/ 372171 w 604011"/>
                  <a:gd name="T56" fmla="*/ 372171 w 604011"/>
                  <a:gd name="T57" fmla="*/ 372171 w 604011"/>
                  <a:gd name="T58" fmla="*/ 372171 w 604011"/>
                  <a:gd name="T59" fmla="*/ 372171 w 604011"/>
                  <a:gd name="T60" fmla="*/ 372171 w 604011"/>
                  <a:gd name="T61" fmla="*/ 372171 w 604011"/>
                  <a:gd name="T62" fmla="*/ 372171 w 604011"/>
                  <a:gd name="T63" fmla="*/ 372171 w 604011"/>
                  <a:gd name="T64" fmla="*/ 372171 w 604011"/>
                  <a:gd name="T65" fmla="*/ 372171 w 604011"/>
                  <a:gd name="T66" fmla="*/ 372171 w 604011"/>
                  <a:gd name="T67" fmla="*/ 372171 w 604011"/>
                  <a:gd name="T68" fmla="*/ 372171 w 604011"/>
                  <a:gd name="T69" fmla="*/ 372171 w 604011"/>
                  <a:gd name="T70" fmla="*/ 372171 w 604011"/>
                  <a:gd name="T71" fmla="*/ 372171 w 604011"/>
                  <a:gd name="T72" fmla="*/ 372171 w 604011"/>
                  <a:gd name="T73" fmla="*/ 372171 w 604011"/>
                  <a:gd name="T74" fmla="*/ 372171 w 604011"/>
                  <a:gd name="T75" fmla="*/ 372171 w 604011"/>
                  <a:gd name="T76" fmla="*/ 372171 w 604011"/>
                  <a:gd name="T77" fmla="*/ 372171 w 604011"/>
                  <a:gd name="T78" fmla="*/ 372171 w 604011"/>
                  <a:gd name="T79" fmla="*/ 372171 w 604011"/>
                  <a:gd name="T80" fmla="*/ 372171 w 604011"/>
                  <a:gd name="T81" fmla="*/ 372171 w 604011"/>
                  <a:gd name="T82" fmla="*/ 372171 w 604011"/>
                  <a:gd name="T83" fmla="*/ 372171 w 604011"/>
                  <a:gd name="T84" fmla="*/ 372171 w 604011"/>
                  <a:gd name="T85" fmla="*/ 372171 w 604011"/>
                  <a:gd name="T86" fmla="*/ 372171 w 604011"/>
                  <a:gd name="T87" fmla="*/ 372171 w 604011"/>
                  <a:gd name="T88" fmla="*/ 372171 w 604011"/>
                  <a:gd name="T89" fmla="*/ 372171 w 604011"/>
                  <a:gd name="T90" fmla="*/ 372171 w 604011"/>
                  <a:gd name="T91" fmla="*/ 372171 w 604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259" h="6215">
                    <a:moveTo>
                      <a:pt x="6084" y="2717"/>
                    </a:moveTo>
                    <a:cubicBezTo>
                      <a:pt x="5926" y="2490"/>
                      <a:pt x="5763" y="2321"/>
                      <a:pt x="5588" y="2199"/>
                    </a:cubicBezTo>
                    <a:cubicBezTo>
                      <a:pt x="5363" y="2042"/>
                      <a:pt x="5110" y="1963"/>
                      <a:pt x="4837" y="1963"/>
                    </a:cubicBezTo>
                    <a:cubicBezTo>
                      <a:pt x="4343" y="1963"/>
                      <a:pt x="4047" y="2289"/>
                      <a:pt x="3810" y="2552"/>
                    </a:cubicBezTo>
                    <a:cubicBezTo>
                      <a:pt x="3672" y="2704"/>
                      <a:pt x="3553" y="2836"/>
                      <a:pt x="3451" y="2836"/>
                    </a:cubicBezTo>
                    <a:cubicBezTo>
                      <a:pt x="3444" y="2836"/>
                      <a:pt x="3438" y="2836"/>
                      <a:pt x="3432" y="2837"/>
                    </a:cubicBezTo>
                    <a:cubicBezTo>
                      <a:pt x="3429" y="2834"/>
                      <a:pt x="3425" y="2830"/>
                      <a:pt x="3422" y="2827"/>
                    </a:cubicBezTo>
                    <a:cubicBezTo>
                      <a:pt x="3423" y="2821"/>
                      <a:pt x="3423" y="2815"/>
                      <a:pt x="3423" y="2808"/>
                    </a:cubicBezTo>
                    <a:cubicBezTo>
                      <a:pt x="3423" y="2706"/>
                      <a:pt x="3555" y="2587"/>
                      <a:pt x="3707" y="2449"/>
                    </a:cubicBezTo>
                    <a:cubicBezTo>
                      <a:pt x="3970" y="2212"/>
                      <a:pt x="4296" y="1916"/>
                      <a:pt x="4296" y="1422"/>
                    </a:cubicBezTo>
                    <a:cubicBezTo>
                      <a:pt x="4296" y="1149"/>
                      <a:pt x="4217" y="897"/>
                      <a:pt x="4060" y="671"/>
                    </a:cubicBezTo>
                    <a:cubicBezTo>
                      <a:pt x="3938" y="496"/>
                      <a:pt x="3769" y="333"/>
                      <a:pt x="3542" y="175"/>
                    </a:cubicBezTo>
                    <a:cubicBezTo>
                      <a:pt x="3292" y="0"/>
                      <a:pt x="2968" y="0"/>
                      <a:pt x="2717" y="175"/>
                    </a:cubicBezTo>
                    <a:cubicBezTo>
                      <a:pt x="2490" y="333"/>
                      <a:pt x="2321" y="496"/>
                      <a:pt x="2199" y="671"/>
                    </a:cubicBezTo>
                    <a:cubicBezTo>
                      <a:pt x="2042" y="897"/>
                      <a:pt x="1963" y="1149"/>
                      <a:pt x="1963" y="1422"/>
                    </a:cubicBezTo>
                    <a:cubicBezTo>
                      <a:pt x="1963" y="1916"/>
                      <a:pt x="2289" y="2212"/>
                      <a:pt x="2552" y="2449"/>
                    </a:cubicBezTo>
                    <a:cubicBezTo>
                      <a:pt x="2704" y="2587"/>
                      <a:pt x="2836" y="2706"/>
                      <a:pt x="2836" y="2808"/>
                    </a:cubicBezTo>
                    <a:cubicBezTo>
                      <a:pt x="2836" y="2815"/>
                      <a:pt x="2836" y="2821"/>
                      <a:pt x="2837" y="2827"/>
                    </a:cubicBezTo>
                    <a:cubicBezTo>
                      <a:pt x="2834" y="2830"/>
                      <a:pt x="2830" y="2834"/>
                      <a:pt x="2827" y="2837"/>
                    </a:cubicBezTo>
                    <a:cubicBezTo>
                      <a:pt x="2821" y="2836"/>
                      <a:pt x="2815" y="2836"/>
                      <a:pt x="2808" y="2836"/>
                    </a:cubicBezTo>
                    <a:cubicBezTo>
                      <a:pt x="2706" y="2836"/>
                      <a:pt x="2587" y="2704"/>
                      <a:pt x="2449" y="2552"/>
                    </a:cubicBezTo>
                    <a:cubicBezTo>
                      <a:pt x="2212" y="2289"/>
                      <a:pt x="1916" y="1963"/>
                      <a:pt x="1422" y="1963"/>
                    </a:cubicBezTo>
                    <a:cubicBezTo>
                      <a:pt x="1149" y="1963"/>
                      <a:pt x="896" y="2042"/>
                      <a:pt x="671" y="2199"/>
                    </a:cubicBezTo>
                    <a:cubicBezTo>
                      <a:pt x="496" y="2321"/>
                      <a:pt x="333" y="2490"/>
                      <a:pt x="175" y="2717"/>
                    </a:cubicBezTo>
                    <a:cubicBezTo>
                      <a:pt x="0" y="2968"/>
                      <a:pt x="0" y="3292"/>
                      <a:pt x="175" y="3542"/>
                    </a:cubicBezTo>
                    <a:cubicBezTo>
                      <a:pt x="333" y="3769"/>
                      <a:pt x="496" y="3939"/>
                      <a:pt x="671" y="4060"/>
                    </a:cubicBezTo>
                    <a:cubicBezTo>
                      <a:pt x="896" y="4217"/>
                      <a:pt x="1149" y="4296"/>
                      <a:pt x="1422" y="4296"/>
                    </a:cubicBezTo>
                    <a:cubicBezTo>
                      <a:pt x="1916" y="4296"/>
                      <a:pt x="2212" y="3970"/>
                      <a:pt x="2449" y="3707"/>
                    </a:cubicBezTo>
                    <a:cubicBezTo>
                      <a:pt x="2587" y="3555"/>
                      <a:pt x="2706" y="3423"/>
                      <a:pt x="2808" y="3423"/>
                    </a:cubicBezTo>
                    <a:cubicBezTo>
                      <a:pt x="2815" y="3423"/>
                      <a:pt x="2822" y="3423"/>
                      <a:pt x="2829" y="3421"/>
                    </a:cubicBezTo>
                    <a:cubicBezTo>
                      <a:pt x="2832" y="3424"/>
                      <a:pt x="2835" y="3427"/>
                      <a:pt x="2838" y="3430"/>
                    </a:cubicBezTo>
                    <a:cubicBezTo>
                      <a:pt x="2836" y="3437"/>
                      <a:pt x="2836" y="3444"/>
                      <a:pt x="2836" y="3451"/>
                    </a:cubicBezTo>
                    <a:cubicBezTo>
                      <a:pt x="2836" y="3553"/>
                      <a:pt x="2704" y="3672"/>
                      <a:pt x="2552" y="3810"/>
                    </a:cubicBezTo>
                    <a:cubicBezTo>
                      <a:pt x="2289" y="4048"/>
                      <a:pt x="1963" y="4343"/>
                      <a:pt x="1963" y="4837"/>
                    </a:cubicBezTo>
                    <a:cubicBezTo>
                      <a:pt x="1963" y="5110"/>
                      <a:pt x="2042" y="5363"/>
                      <a:pt x="2199" y="5588"/>
                    </a:cubicBezTo>
                    <a:cubicBezTo>
                      <a:pt x="2321" y="5763"/>
                      <a:pt x="2490" y="5926"/>
                      <a:pt x="2717" y="6084"/>
                    </a:cubicBezTo>
                    <a:cubicBezTo>
                      <a:pt x="2842" y="6171"/>
                      <a:pt x="2986" y="6215"/>
                      <a:pt x="3130" y="6215"/>
                    </a:cubicBezTo>
                    <a:cubicBezTo>
                      <a:pt x="3273" y="6215"/>
                      <a:pt x="3417" y="6171"/>
                      <a:pt x="3542" y="6084"/>
                    </a:cubicBezTo>
                    <a:cubicBezTo>
                      <a:pt x="3769" y="5926"/>
                      <a:pt x="3938" y="5763"/>
                      <a:pt x="4060" y="5588"/>
                    </a:cubicBezTo>
                    <a:cubicBezTo>
                      <a:pt x="4217" y="5363"/>
                      <a:pt x="4296" y="5110"/>
                      <a:pt x="4296" y="4837"/>
                    </a:cubicBezTo>
                    <a:cubicBezTo>
                      <a:pt x="4296" y="4343"/>
                      <a:pt x="3970" y="4048"/>
                      <a:pt x="3707" y="3810"/>
                    </a:cubicBezTo>
                    <a:cubicBezTo>
                      <a:pt x="3555" y="3672"/>
                      <a:pt x="3423" y="3553"/>
                      <a:pt x="3423" y="3451"/>
                    </a:cubicBezTo>
                    <a:cubicBezTo>
                      <a:pt x="3423" y="3444"/>
                      <a:pt x="3423" y="3437"/>
                      <a:pt x="3421" y="3430"/>
                    </a:cubicBezTo>
                    <a:cubicBezTo>
                      <a:pt x="3424" y="3427"/>
                      <a:pt x="3427" y="3424"/>
                      <a:pt x="3430" y="3421"/>
                    </a:cubicBezTo>
                    <a:cubicBezTo>
                      <a:pt x="3437" y="3423"/>
                      <a:pt x="3444" y="3423"/>
                      <a:pt x="3451" y="3423"/>
                    </a:cubicBezTo>
                    <a:cubicBezTo>
                      <a:pt x="3553" y="3423"/>
                      <a:pt x="3672" y="3555"/>
                      <a:pt x="3810" y="3707"/>
                    </a:cubicBezTo>
                    <a:cubicBezTo>
                      <a:pt x="4047" y="3970"/>
                      <a:pt x="4343" y="4296"/>
                      <a:pt x="4837" y="4296"/>
                    </a:cubicBezTo>
                    <a:cubicBezTo>
                      <a:pt x="5110" y="4296"/>
                      <a:pt x="5363" y="4217"/>
                      <a:pt x="5588" y="4060"/>
                    </a:cubicBezTo>
                    <a:cubicBezTo>
                      <a:pt x="5763" y="3939"/>
                      <a:pt x="5926" y="3769"/>
                      <a:pt x="6084" y="3542"/>
                    </a:cubicBezTo>
                    <a:cubicBezTo>
                      <a:pt x="6259" y="3292"/>
                      <a:pt x="6259" y="2968"/>
                      <a:pt x="6084" y="2717"/>
                    </a:cubicBezTo>
                    <a:close/>
                    <a:moveTo>
                      <a:pt x="3130" y="3975"/>
                    </a:moveTo>
                    <a:cubicBezTo>
                      <a:pt x="3192" y="3975"/>
                      <a:pt x="3243" y="4026"/>
                      <a:pt x="3243" y="4088"/>
                    </a:cubicBezTo>
                    <a:cubicBezTo>
                      <a:pt x="3243" y="4151"/>
                      <a:pt x="3192" y="4202"/>
                      <a:pt x="3130" y="4202"/>
                    </a:cubicBezTo>
                    <a:cubicBezTo>
                      <a:pt x="3067" y="4202"/>
                      <a:pt x="3016" y="4151"/>
                      <a:pt x="3016" y="4088"/>
                    </a:cubicBezTo>
                    <a:cubicBezTo>
                      <a:pt x="3016" y="4026"/>
                      <a:pt x="3067" y="3975"/>
                      <a:pt x="3130" y="3975"/>
                    </a:cubicBezTo>
                    <a:close/>
                    <a:moveTo>
                      <a:pt x="3130" y="2282"/>
                    </a:moveTo>
                    <a:cubicBezTo>
                      <a:pt x="3067" y="2282"/>
                      <a:pt x="3016" y="2231"/>
                      <a:pt x="3016" y="2168"/>
                    </a:cubicBezTo>
                    <a:cubicBezTo>
                      <a:pt x="3016" y="2106"/>
                      <a:pt x="3067" y="2055"/>
                      <a:pt x="3130" y="2055"/>
                    </a:cubicBezTo>
                    <a:cubicBezTo>
                      <a:pt x="3192" y="2055"/>
                      <a:pt x="3243" y="2106"/>
                      <a:pt x="3243" y="2168"/>
                    </a:cubicBezTo>
                    <a:cubicBezTo>
                      <a:pt x="3243" y="2231"/>
                      <a:pt x="3192" y="2282"/>
                      <a:pt x="3130" y="2282"/>
                    </a:cubicBezTo>
                    <a:close/>
                    <a:moveTo>
                      <a:pt x="3130" y="3348"/>
                    </a:moveTo>
                    <a:cubicBezTo>
                      <a:pt x="3008" y="3348"/>
                      <a:pt x="2910" y="3250"/>
                      <a:pt x="2910" y="3128"/>
                    </a:cubicBezTo>
                    <a:cubicBezTo>
                      <a:pt x="2910" y="3007"/>
                      <a:pt x="3008" y="2908"/>
                      <a:pt x="3130" y="2908"/>
                    </a:cubicBezTo>
                    <a:cubicBezTo>
                      <a:pt x="3251" y="2908"/>
                      <a:pt x="3350" y="3007"/>
                      <a:pt x="3350" y="3128"/>
                    </a:cubicBezTo>
                    <a:cubicBezTo>
                      <a:pt x="3350" y="3250"/>
                      <a:pt x="3251" y="3348"/>
                      <a:pt x="3130" y="3348"/>
                    </a:cubicBezTo>
                    <a:close/>
                    <a:moveTo>
                      <a:pt x="2686" y="2301"/>
                    </a:moveTo>
                    <a:cubicBezTo>
                      <a:pt x="2441" y="2079"/>
                      <a:pt x="2163" y="1827"/>
                      <a:pt x="2163" y="1422"/>
                    </a:cubicBezTo>
                    <a:cubicBezTo>
                      <a:pt x="2163" y="1001"/>
                      <a:pt x="2375" y="657"/>
                      <a:pt x="2831" y="339"/>
                    </a:cubicBezTo>
                    <a:cubicBezTo>
                      <a:pt x="3012" y="213"/>
                      <a:pt x="3247" y="213"/>
                      <a:pt x="3428" y="339"/>
                    </a:cubicBezTo>
                    <a:cubicBezTo>
                      <a:pt x="3884" y="657"/>
                      <a:pt x="4096" y="1001"/>
                      <a:pt x="4096" y="1422"/>
                    </a:cubicBezTo>
                    <a:cubicBezTo>
                      <a:pt x="4096" y="1827"/>
                      <a:pt x="3818" y="2079"/>
                      <a:pt x="3573" y="2301"/>
                    </a:cubicBezTo>
                    <a:cubicBezTo>
                      <a:pt x="3415" y="2444"/>
                      <a:pt x="3275" y="2571"/>
                      <a:pt x="3235" y="2722"/>
                    </a:cubicBezTo>
                    <a:cubicBezTo>
                      <a:pt x="3233" y="2721"/>
                      <a:pt x="3231" y="2721"/>
                      <a:pt x="3230" y="2720"/>
                    </a:cubicBezTo>
                    <a:lnTo>
                      <a:pt x="3230" y="2465"/>
                    </a:lnTo>
                    <a:cubicBezTo>
                      <a:pt x="3353" y="2423"/>
                      <a:pt x="3443" y="2306"/>
                      <a:pt x="3443" y="2168"/>
                    </a:cubicBezTo>
                    <a:cubicBezTo>
                      <a:pt x="3443" y="1996"/>
                      <a:pt x="3302" y="1855"/>
                      <a:pt x="3130" y="1855"/>
                    </a:cubicBezTo>
                    <a:cubicBezTo>
                      <a:pt x="2957" y="1855"/>
                      <a:pt x="2816" y="1996"/>
                      <a:pt x="2816" y="2168"/>
                    </a:cubicBezTo>
                    <a:cubicBezTo>
                      <a:pt x="2816" y="2306"/>
                      <a:pt x="2906" y="2423"/>
                      <a:pt x="3030" y="2465"/>
                    </a:cubicBezTo>
                    <a:lnTo>
                      <a:pt x="3030" y="2720"/>
                    </a:lnTo>
                    <a:cubicBezTo>
                      <a:pt x="3028" y="2721"/>
                      <a:pt x="3026" y="2721"/>
                      <a:pt x="3024" y="2722"/>
                    </a:cubicBezTo>
                    <a:cubicBezTo>
                      <a:pt x="2984" y="2571"/>
                      <a:pt x="2844" y="2444"/>
                      <a:pt x="2686" y="2301"/>
                    </a:cubicBezTo>
                    <a:close/>
                    <a:moveTo>
                      <a:pt x="2301" y="3573"/>
                    </a:moveTo>
                    <a:cubicBezTo>
                      <a:pt x="2079" y="3818"/>
                      <a:pt x="1827" y="4096"/>
                      <a:pt x="1422" y="4096"/>
                    </a:cubicBezTo>
                    <a:cubicBezTo>
                      <a:pt x="1001" y="4096"/>
                      <a:pt x="657" y="3884"/>
                      <a:pt x="339" y="3428"/>
                    </a:cubicBezTo>
                    <a:cubicBezTo>
                      <a:pt x="213" y="3247"/>
                      <a:pt x="213" y="3012"/>
                      <a:pt x="339" y="2831"/>
                    </a:cubicBezTo>
                    <a:cubicBezTo>
                      <a:pt x="657" y="2375"/>
                      <a:pt x="1001" y="2163"/>
                      <a:pt x="1422" y="2163"/>
                    </a:cubicBezTo>
                    <a:cubicBezTo>
                      <a:pt x="1827" y="2163"/>
                      <a:pt x="2079" y="2441"/>
                      <a:pt x="2301" y="2686"/>
                    </a:cubicBezTo>
                    <a:cubicBezTo>
                      <a:pt x="2444" y="2844"/>
                      <a:pt x="2571" y="2985"/>
                      <a:pt x="2723" y="3024"/>
                    </a:cubicBezTo>
                    <a:cubicBezTo>
                      <a:pt x="2722" y="3026"/>
                      <a:pt x="2722" y="3027"/>
                      <a:pt x="2722" y="3028"/>
                    </a:cubicBezTo>
                    <a:lnTo>
                      <a:pt x="2466" y="3028"/>
                    </a:lnTo>
                    <a:cubicBezTo>
                      <a:pt x="2425" y="2904"/>
                      <a:pt x="2307" y="2815"/>
                      <a:pt x="2170" y="2815"/>
                    </a:cubicBezTo>
                    <a:cubicBezTo>
                      <a:pt x="1997" y="2815"/>
                      <a:pt x="1856" y="2956"/>
                      <a:pt x="1856" y="3128"/>
                    </a:cubicBezTo>
                    <a:cubicBezTo>
                      <a:pt x="1856" y="3301"/>
                      <a:pt x="1997" y="3442"/>
                      <a:pt x="2170" y="3442"/>
                    </a:cubicBezTo>
                    <a:cubicBezTo>
                      <a:pt x="2307" y="3442"/>
                      <a:pt x="2425" y="3352"/>
                      <a:pt x="2466" y="3228"/>
                    </a:cubicBezTo>
                    <a:lnTo>
                      <a:pt x="2722" y="3228"/>
                    </a:lnTo>
                    <a:cubicBezTo>
                      <a:pt x="2722" y="3230"/>
                      <a:pt x="2723" y="3232"/>
                      <a:pt x="2723" y="3234"/>
                    </a:cubicBezTo>
                    <a:cubicBezTo>
                      <a:pt x="2572" y="3274"/>
                      <a:pt x="2444" y="3414"/>
                      <a:pt x="2301" y="3573"/>
                    </a:cubicBezTo>
                    <a:close/>
                    <a:moveTo>
                      <a:pt x="2283" y="3128"/>
                    </a:moveTo>
                    <a:cubicBezTo>
                      <a:pt x="2283" y="3191"/>
                      <a:pt x="2232" y="3242"/>
                      <a:pt x="2170" y="3242"/>
                    </a:cubicBezTo>
                    <a:cubicBezTo>
                      <a:pt x="2107" y="3242"/>
                      <a:pt x="2056" y="3191"/>
                      <a:pt x="2056" y="3128"/>
                    </a:cubicBezTo>
                    <a:cubicBezTo>
                      <a:pt x="2056" y="3066"/>
                      <a:pt x="2107" y="3015"/>
                      <a:pt x="2170" y="3015"/>
                    </a:cubicBezTo>
                    <a:cubicBezTo>
                      <a:pt x="2232" y="3015"/>
                      <a:pt x="2283" y="3066"/>
                      <a:pt x="2283" y="3128"/>
                    </a:cubicBezTo>
                    <a:close/>
                    <a:moveTo>
                      <a:pt x="3573" y="3958"/>
                    </a:moveTo>
                    <a:cubicBezTo>
                      <a:pt x="3818" y="4180"/>
                      <a:pt x="4096" y="4432"/>
                      <a:pt x="4096" y="4837"/>
                    </a:cubicBezTo>
                    <a:cubicBezTo>
                      <a:pt x="4096" y="5258"/>
                      <a:pt x="3884" y="5602"/>
                      <a:pt x="3428" y="5920"/>
                    </a:cubicBezTo>
                    <a:cubicBezTo>
                      <a:pt x="3247" y="6046"/>
                      <a:pt x="3012" y="6046"/>
                      <a:pt x="2831" y="5920"/>
                    </a:cubicBezTo>
                    <a:cubicBezTo>
                      <a:pt x="2375" y="5602"/>
                      <a:pt x="2163" y="5258"/>
                      <a:pt x="2163" y="4837"/>
                    </a:cubicBezTo>
                    <a:cubicBezTo>
                      <a:pt x="2163" y="4432"/>
                      <a:pt x="2441" y="4180"/>
                      <a:pt x="2686" y="3958"/>
                    </a:cubicBezTo>
                    <a:cubicBezTo>
                      <a:pt x="2845" y="3814"/>
                      <a:pt x="2986" y="3687"/>
                      <a:pt x="3025" y="3535"/>
                    </a:cubicBezTo>
                    <a:cubicBezTo>
                      <a:pt x="3026" y="3535"/>
                      <a:pt x="3028" y="3536"/>
                      <a:pt x="3030" y="3536"/>
                    </a:cubicBezTo>
                    <a:lnTo>
                      <a:pt x="3030" y="3791"/>
                    </a:lnTo>
                    <a:cubicBezTo>
                      <a:pt x="2906" y="3833"/>
                      <a:pt x="2816" y="3950"/>
                      <a:pt x="2816" y="4088"/>
                    </a:cubicBezTo>
                    <a:cubicBezTo>
                      <a:pt x="2816" y="4261"/>
                      <a:pt x="2957" y="4402"/>
                      <a:pt x="3130" y="4402"/>
                    </a:cubicBezTo>
                    <a:cubicBezTo>
                      <a:pt x="3302" y="4402"/>
                      <a:pt x="3443" y="4261"/>
                      <a:pt x="3443" y="4088"/>
                    </a:cubicBezTo>
                    <a:cubicBezTo>
                      <a:pt x="3443" y="3950"/>
                      <a:pt x="3353" y="3833"/>
                      <a:pt x="3230" y="3791"/>
                    </a:cubicBezTo>
                    <a:lnTo>
                      <a:pt x="3230" y="3536"/>
                    </a:lnTo>
                    <a:cubicBezTo>
                      <a:pt x="3231" y="3536"/>
                      <a:pt x="3233" y="3535"/>
                      <a:pt x="3234" y="3535"/>
                    </a:cubicBezTo>
                    <a:cubicBezTo>
                      <a:pt x="3273" y="3687"/>
                      <a:pt x="3414" y="3814"/>
                      <a:pt x="3573" y="3958"/>
                    </a:cubicBezTo>
                    <a:close/>
                    <a:moveTo>
                      <a:pt x="5920" y="3428"/>
                    </a:moveTo>
                    <a:cubicBezTo>
                      <a:pt x="5602" y="3884"/>
                      <a:pt x="5258" y="4096"/>
                      <a:pt x="4837" y="4096"/>
                    </a:cubicBezTo>
                    <a:cubicBezTo>
                      <a:pt x="4432" y="4096"/>
                      <a:pt x="4180" y="3818"/>
                      <a:pt x="3958" y="3573"/>
                    </a:cubicBezTo>
                    <a:cubicBezTo>
                      <a:pt x="3815" y="3414"/>
                      <a:pt x="3687" y="3274"/>
                      <a:pt x="3536" y="3234"/>
                    </a:cubicBezTo>
                    <a:cubicBezTo>
                      <a:pt x="3536" y="3232"/>
                      <a:pt x="3537" y="3230"/>
                      <a:pt x="3537" y="3228"/>
                    </a:cubicBezTo>
                    <a:lnTo>
                      <a:pt x="3793" y="3228"/>
                    </a:lnTo>
                    <a:cubicBezTo>
                      <a:pt x="3834" y="3352"/>
                      <a:pt x="3952" y="3442"/>
                      <a:pt x="4090" y="3442"/>
                    </a:cubicBezTo>
                    <a:cubicBezTo>
                      <a:pt x="4262" y="3442"/>
                      <a:pt x="4403" y="3301"/>
                      <a:pt x="4403" y="3128"/>
                    </a:cubicBezTo>
                    <a:cubicBezTo>
                      <a:pt x="4403" y="2956"/>
                      <a:pt x="4262" y="2815"/>
                      <a:pt x="4090" y="2815"/>
                    </a:cubicBezTo>
                    <a:cubicBezTo>
                      <a:pt x="3952" y="2815"/>
                      <a:pt x="3834" y="2904"/>
                      <a:pt x="3793" y="3028"/>
                    </a:cubicBezTo>
                    <a:lnTo>
                      <a:pt x="3537" y="3028"/>
                    </a:lnTo>
                    <a:cubicBezTo>
                      <a:pt x="3537" y="3027"/>
                      <a:pt x="3537" y="3026"/>
                      <a:pt x="3537" y="3024"/>
                    </a:cubicBezTo>
                    <a:cubicBezTo>
                      <a:pt x="3688" y="2985"/>
                      <a:pt x="3815" y="2844"/>
                      <a:pt x="3958" y="2686"/>
                    </a:cubicBezTo>
                    <a:cubicBezTo>
                      <a:pt x="4180" y="2441"/>
                      <a:pt x="4432" y="2163"/>
                      <a:pt x="4837" y="2163"/>
                    </a:cubicBezTo>
                    <a:cubicBezTo>
                      <a:pt x="5258" y="2163"/>
                      <a:pt x="5602" y="2375"/>
                      <a:pt x="5920" y="2831"/>
                    </a:cubicBezTo>
                    <a:cubicBezTo>
                      <a:pt x="6046" y="3012"/>
                      <a:pt x="6046" y="3247"/>
                      <a:pt x="5920" y="3428"/>
                    </a:cubicBezTo>
                    <a:close/>
                    <a:moveTo>
                      <a:pt x="3976" y="3128"/>
                    </a:moveTo>
                    <a:cubicBezTo>
                      <a:pt x="3976" y="3066"/>
                      <a:pt x="4027" y="3015"/>
                      <a:pt x="4090" y="3015"/>
                    </a:cubicBezTo>
                    <a:cubicBezTo>
                      <a:pt x="4152" y="3015"/>
                      <a:pt x="4203" y="3066"/>
                      <a:pt x="4203" y="3128"/>
                    </a:cubicBezTo>
                    <a:cubicBezTo>
                      <a:pt x="4203" y="3191"/>
                      <a:pt x="4152" y="3242"/>
                      <a:pt x="4090" y="3242"/>
                    </a:cubicBezTo>
                    <a:cubicBezTo>
                      <a:pt x="4027" y="3242"/>
                      <a:pt x="3976" y="3191"/>
                      <a:pt x="3976" y="31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7BF88E-0F49-917F-D4B3-1520085781FF}"/>
                </a:ext>
              </a:extLst>
            </p:cNvPr>
            <p:cNvGrpSpPr/>
            <p:nvPr/>
          </p:nvGrpSpPr>
          <p:grpSpPr>
            <a:xfrm>
              <a:off x="2615245" y="1173715"/>
              <a:ext cx="3317943" cy="1250741"/>
              <a:chOff x="4070163" y="1316819"/>
              <a:chExt cx="3317943" cy="1250741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70B072E8-91D7-A15E-F0EC-C35F90759645}"/>
                  </a:ext>
                </a:extLst>
              </p:cNvPr>
              <p:cNvSpPr txBox="1"/>
              <p:nvPr/>
            </p:nvSpPr>
            <p:spPr>
              <a:xfrm>
                <a:off x="4089237" y="1316819"/>
                <a:ext cx="329886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accent1"/>
                    </a:solidFill>
                    <a:latin typeface="猫啃网风雅宋" panose="02020700000000000000" pitchFamily="18" charset="-122"/>
                    <a:ea typeface="猫啃网风雅宋" panose="02020700000000000000" pitchFamily="18" charset="-122"/>
                  </a:defRPr>
                </a:lvl1pPr>
              </a:lstStyle>
              <a:p>
                <a:r>
                  <a:rPr lang="zh-CN" altLang="en-US" dirty="0">
                    <a:latin typeface="+mn-ea"/>
                    <a:ea typeface="+mn-ea"/>
                  </a:rPr>
                  <a:t>添加您的标题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7E7FEDC0-3D18-EC9F-0824-39645342FF53}"/>
                  </a:ext>
                </a:extLst>
              </p:cNvPr>
              <p:cNvSpPr txBox="1"/>
              <p:nvPr/>
            </p:nvSpPr>
            <p:spPr>
              <a:xfrm>
                <a:off x="4070163" y="1864932"/>
                <a:ext cx="3317943" cy="70262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猫啃网风雅宋" panose="02020700000000000000" pitchFamily="18" charset="-122"/>
                    <a:ea typeface="猫啃网风雅宋" panose="02020700000000000000" pitchFamily="18" charset="-122"/>
                  </a:defRPr>
                </a:lvl1pPr>
              </a:lstStyle>
              <a:p>
                <a:r>
                  <a:rPr lang="zh-CN" altLang="en-US" dirty="0">
                    <a:latin typeface="+mn-ea"/>
                    <a:ea typeface="+mn-ea"/>
                  </a:rPr>
                  <a:t>单击此处输入您的内容，单击此处输入您的内容。单击此处输入您的内容。</a:t>
                </a: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3187A57-A63C-82A8-1111-E4849AB61D89}"/>
              </a:ext>
            </a:extLst>
          </p:cNvPr>
          <p:cNvGrpSpPr/>
          <p:nvPr/>
        </p:nvGrpSpPr>
        <p:grpSpPr>
          <a:xfrm>
            <a:off x="1081143" y="2737332"/>
            <a:ext cx="4860639" cy="1323586"/>
            <a:chOff x="2428588" y="2770898"/>
            <a:chExt cx="4860639" cy="1323586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5FEBBBDB-D935-555F-1422-95BE880D795C}"/>
                </a:ext>
              </a:extLst>
            </p:cNvPr>
            <p:cNvCxnSpPr>
              <a:cxnSpLocks/>
            </p:cNvCxnSpPr>
            <p:nvPr/>
          </p:nvCxnSpPr>
          <p:spPr>
            <a:xfrm>
              <a:off x="4005600" y="4094484"/>
              <a:ext cx="3141273" cy="0"/>
            </a:xfrm>
            <a:prstGeom prst="line">
              <a:avLst/>
            </a:prstGeom>
            <a:ln w="3175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F2226D5-B87D-DEC4-7F2A-2E9C49165287}"/>
                </a:ext>
              </a:extLst>
            </p:cNvPr>
            <p:cNvGrpSpPr/>
            <p:nvPr/>
          </p:nvGrpSpPr>
          <p:grpSpPr>
            <a:xfrm>
              <a:off x="2428588" y="2827779"/>
              <a:ext cx="1080000" cy="1080000"/>
              <a:chOff x="2818626" y="2889000"/>
              <a:chExt cx="1080000" cy="1080000"/>
            </a:xfrm>
          </p:grpSpPr>
          <p:sp>
            <p:nvSpPr>
              <p:cNvPr id="17" name="菱形 16">
                <a:extLst>
                  <a:ext uri="{FF2B5EF4-FFF2-40B4-BE49-F238E27FC236}">
                    <a16:creationId xmlns:a16="http://schemas.microsoft.com/office/drawing/2014/main" id="{769C3428-65D8-E9C8-4D76-16708FC95A09}"/>
                  </a:ext>
                </a:extLst>
              </p:cNvPr>
              <p:cNvSpPr/>
              <p:nvPr/>
            </p:nvSpPr>
            <p:spPr>
              <a:xfrm>
                <a:off x="2818626" y="2889000"/>
                <a:ext cx="1080000" cy="1080000"/>
              </a:xfrm>
              <a:prstGeom prst="diamond">
                <a:avLst/>
              </a:prstGeom>
              <a:noFill/>
              <a:ln w="127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8" name="菱形 17">
                <a:extLst>
                  <a:ext uri="{FF2B5EF4-FFF2-40B4-BE49-F238E27FC236}">
                    <a16:creationId xmlns:a16="http://schemas.microsoft.com/office/drawing/2014/main" id="{AD36EEC6-C289-AB4C-17B9-CBC0620F87FD}"/>
                  </a:ext>
                </a:extLst>
              </p:cNvPr>
              <p:cNvSpPr/>
              <p:nvPr/>
            </p:nvSpPr>
            <p:spPr>
              <a:xfrm>
                <a:off x="2902201" y="2961000"/>
                <a:ext cx="936000" cy="936000"/>
              </a:xfrm>
              <a:prstGeom prst="diamond">
                <a:avLst/>
              </a:prstGeom>
              <a:solidFill>
                <a:schemeClr val="accent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9" name="flower-variant-with-leaves_26306">
                <a:extLst>
                  <a:ext uri="{FF2B5EF4-FFF2-40B4-BE49-F238E27FC236}">
                    <a16:creationId xmlns:a16="http://schemas.microsoft.com/office/drawing/2014/main" id="{3F11067F-D2CA-9630-0CC5-7007A7A9E2A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2684178">
                <a:off x="3152203" y="3215293"/>
                <a:ext cx="430033" cy="427413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  <a:gd name="connsiteX107" fmla="*/ 373273 h 605239"/>
                  <a:gd name="connsiteY107" fmla="*/ 373273 h 605239"/>
                  <a:gd name="connsiteX108" fmla="*/ 373273 h 605239"/>
                  <a:gd name="connsiteY108" fmla="*/ 373273 h 605239"/>
                  <a:gd name="connsiteX109" fmla="*/ 373273 h 605239"/>
                  <a:gd name="connsiteY109" fmla="*/ 373273 h 605239"/>
                  <a:gd name="connsiteX110" fmla="*/ 373273 h 605239"/>
                  <a:gd name="connsiteY110" fmla="*/ 373273 h 605239"/>
                  <a:gd name="connsiteX111" fmla="*/ 373273 h 605239"/>
                  <a:gd name="connsiteY111" fmla="*/ 373273 h 605239"/>
                  <a:gd name="connsiteX112" fmla="*/ 373273 h 605239"/>
                  <a:gd name="connsiteY112" fmla="*/ 373273 h 605239"/>
                  <a:gd name="connsiteX113" fmla="*/ 373273 h 605239"/>
                  <a:gd name="connsiteY113" fmla="*/ 373273 h 605239"/>
                  <a:gd name="connsiteX114" fmla="*/ 373273 h 605239"/>
                  <a:gd name="connsiteY114" fmla="*/ 373273 h 605239"/>
                  <a:gd name="connsiteX115" fmla="*/ 373273 h 605239"/>
                  <a:gd name="connsiteY115" fmla="*/ 373273 h 605239"/>
                  <a:gd name="connsiteX116" fmla="*/ 373273 h 605239"/>
                  <a:gd name="connsiteY116" fmla="*/ 373273 h 605239"/>
                  <a:gd name="connsiteX117" fmla="*/ 373273 h 605239"/>
                  <a:gd name="connsiteY117" fmla="*/ 373273 h 605239"/>
                  <a:gd name="connsiteX118" fmla="*/ 373273 h 605239"/>
                  <a:gd name="connsiteY118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608994" h="605285">
                    <a:moveTo>
                      <a:pt x="293652" y="360118"/>
                    </a:moveTo>
                    <a:lnTo>
                      <a:pt x="293652" y="474139"/>
                    </a:lnTo>
                    <a:cubicBezTo>
                      <a:pt x="293652" y="480474"/>
                      <a:pt x="298794" y="485607"/>
                      <a:pt x="305139" y="485607"/>
                    </a:cubicBezTo>
                    <a:cubicBezTo>
                      <a:pt x="311484" y="485607"/>
                      <a:pt x="316517" y="480474"/>
                      <a:pt x="316517" y="474139"/>
                    </a:cubicBezTo>
                    <a:lnTo>
                      <a:pt x="316517" y="361647"/>
                    </a:lnTo>
                    <a:cubicBezTo>
                      <a:pt x="320455" y="363831"/>
                      <a:pt x="324284" y="366016"/>
                      <a:pt x="327785" y="367982"/>
                    </a:cubicBezTo>
                    <a:cubicBezTo>
                      <a:pt x="336537" y="372787"/>
                      <a:pt x="343758" y="376828"/>
                      <a:pt x="349446" y="381524"/>
                    </a:cubicBezTo>
                    <a:cubicBezTo>
                      <a:pt x="360277" y="390480"/>
                      <a:pt x="365747" y="401838"/>
                      <a:pt x="365747" y="426194"/>
                    </a:cubicBezTo>
                    <a:cubicBezTo>
                      <a:pt x="365747" y="450549"/>
                      <a:pt x="359839" y="475559"/>
                      <a:pt x="349556" y="497839"/>
                    </a:cubicBezTo>
                    <a:cubicBezTo>
                      <a:pt x="338616" y="521867"/>
                      <a:pt x="322862" y="542945"/>
                      <a:pt x="303826" y="556925"/>
                    </a:cubicBezTo>
                    <a:cubicBezTo>
                      <a:pt x="285228" y="543164"/>
                      <a:pt x="269583" y="522522"/>
                      <a:pt x="258643" y="499041"/>
                    </a:cubicBezTo>
                    <a:cubicBezTo>
                      <a:pt x="248141" y="476433"/>
                      <a:pt x="241905" y="450986"/>
                      <a:pt x="241905" y="426194"/>
                    </a:cubicBezTo>
                    <a:cubicBezTo>
                      <a:pt x="241905" y="401183"/>
                      <a:pt x="247703" y="389825"/>
                      <a:pt x="259300" y="380760"/>
                    </a:cubicBezTo>
                    <a:cubicBezTo>
                      <a:pt x="264879" y="376391"/>
                      <a:pt x="271771" y="372569"/>
                      <a:pt x="279977" y="367982"/>
                    </a:cubicBezTo>
                    <a:cubicBezTo>
                      <a:pt x="284243" y="365579"/>
                      <a:pt x="288838" y="362958"/>
                      <a:pt x="293652" y="360118"/>
                    </a:cubicBezTo>
                    <a:close/>
                    <a:moveTo>
                      <a:pt x="238982" y="349744"/>
                    </a:moveTo>
                    <a:cubicBezTo>
                      <a:pt x="243466" y="350836"/>
                      <a:pt x="248169" y="351819"/>
                      <a:pt x="252981" y="352692"/>
                    </a:cubicBezTo>
                    <a:cubicBezTo>
                      <a:pt x="254074" y="358261"/>
                      <a:pt x="255168" y="363612"/>
                      <a:pt x="256371" y="368744"/>
                    </a:cubicBezTo>
                    <a:cubicBezTo>
                      <a:pt x="240732" y="379555"/>
                      <a:pt x="230561" y="393641"/>
                      <a:pt x="230561" y="426182"/>
                    </a:cubicBezTo>
                    <a:cubicBezTo>
                      <a:pt x="230561" y="454901"/>
                      <a:pt x="237888" y="483948"/>
                      <a:pt x="250575" y="509173"/>
                    </a:cubicBezTo>
                    <a:cubicBezTo>
                      <a:pt x="247294" y="513104"/>
                      <a:pt x="243575" y="517144"/>
                      <a:pt x="239419" y="521293"/>
                    </a:cubicBezTo>
                    <a:cubicBezTo>
                      <a:pt x="178284" y="582335"/>
                      <a:pt x="82371" y="616623"/>
                      <a:pt x="3410" y="601881"/>
                    </a:cubicBezTo>
                    <a:cubicBezTo>
                      <a:pt x="-11354" y="523041"/>
                      <a:pt x="22986" y="427274"/>
                      <a:pt x="84121" y="366233"/>
                    </a:cubicBezTo>
                    <a:cubicBezTo>
                      <a:pt x="88168" y="362193"/>
                      <a:pt x="91996" y="358698"/>
                      <a:pt x="95714" y="355422"/>
                    </a:cubicBezTo>
                    <a:cubicBezTo>
                      <a:pt x="121524" y="368744"/>
                      <a:pt x="151271" y="376497"/>
                      <a:pt x="180800" y="376497"/>
                    </a:cubicBezTo>
                    <a:cubicBezTo>
                      <a:pt x="214047" y="376497"/>
                      <a:pt x="227936" y="366014"/>
                      <a:pt x="238982" y="349744"/>
                    </a:cubicBezTo>
                    <a:close/>
                    <a:moveTo>
                      <a:pt x="370787" y="349603"/>
                    </a:moveTo>
                    <a:cubicBezTo>
                      <a:pt x="381615" y="365220"/>
                      <a:pt x="395725" y="375267"/>
                      <a:pt x="428210" y="375267"/>
                    </a:cubicBezTo>
                    <a:cubicBezTo>
                      <a:pt x="457414" y="375267"/>
                      <a:pt x="486836" y="367732"/>
                      <a:pt x="512321" y="354736"/>
                    </a:cubicBezTo>
                    <a:cubicBezTo>
                      <a:pt x="516368" y="358121"/>
                      <a:pt x="520525" y="361835"/>
                      <a:pt x="524900" y="366203"/>
                    </a:cubicBezTo>
                    <a:cubicBezTo>
                      <a:pt x="586042" y="427252"/>
                      <a:pt x="620277" y="522920"/>
                      <a:pt x="605621" y="601880"/>
                    </a:cubicBezTo>
                    <a:cubicBezTo>
                      <a:pt x="526540" y="616623"/>
                      <a:pt x="430726" y="582331"/>
                      <a:pt x="369583" y="521282"/>
                    </a:cubicBezTo>
                    <a:cubicBezTo>
                      <a:pt x="364990" y="516804"/>
                      <a:pt x="361161" y="512436"/>
                      <a:pt x="357661" y="508286"/>
                    </a:cubicBezTo>
                    <a:cubicBezTo>
                      <a:pt x="370130" y="483168"/>
                      <a:pt x="377240" y="454554"/>
                      <a:pt x="377240" y="426160"/>
                    </a:cubicBezTo>
                    <a:cubicBezTo>
                      <a:pt x="377240" y="394270"/>
                      <a:pt x="367505" y="380182"/>
                      <a:pt x="352411" y="369479"/>
                    </a:cubicBezTo>
                    <a:cubicBezTo>
                      <a:pt x="353724" y="364128"/>
                      <a:pt x="354927" y="358558"/>
                      <a:pt x="356021" y="352661"/>
                    </a:cubicBezTo>
                    <a:cubicBezTo>
                      <a:pt x="361161" y="351678"/>
                      <a:pt x="366083" y="350695"/>
                      <a:pt x="370787" y="349603"/>
                    </a:cubicBezTo>
                    <a:close/>
                    <a:moveTo>
                      <a:pt x="305167" y="272758"/>
                    </a:moveTo>
                    <a:cubicBezTo>
                      <a:pt x="309212" y="272758"/>
                      <a:pt x="313037" y="273631"/>
                      <a:pt x="316535" y="275051"/>
                    </a:cubicBezTo>
                    <a:cubicBezTo>
                      <a:pt x="323859" y="278217"/>
                      <a:pt x="329543" y="284331"/>
                      <a:pt x="332276" y="291864"/>
                    </a:cubicBezTo>
                    <a:cubicBezTo>
                      <a:pt x="333369" y="294921"/>
                      <a:pt x="334134" y="298196"/>
                      <a:pt x="334134" y="301690"/>
                    </a:cubicBezTo>
                    <a:cubicBezTo>
                      <a:pt x="334134" y="306385"/>
                      <a:pt x="332822" y="310752"/>
                      <a:pt x="330855" y="314682"/>
                    </a:cubicBezTo>
                    <a:cubicBezTo>
                      <a:pt x="327794" y="320687"/>
                      <a:pt x="322766" y="325600"/>
                      <a:pt x="316535" y="328220"/>
                    </a:cubicBezTo>
                    <a:cubicBezTo>
                      <a:pt x="313037" y="329749"/>
                      <a:pt x="309212" y="330622"/>
                      <a:pt x="305167" y="330622"/>
                    </a:cubicBezTo>
                    <a:cubicBezTo>
                      <a:pt x="301013" y="330622"/>
                      <a:pt x="297188" y="329749"/>
                      <a:pt x="293690" y="328220"/>
                    </a:cubicBezTo>
                    <a:cubicBezTo>
                      <a:pt x="287459" y="325600"/>
                      <a:pt x="282431" y="320687"/>
                      <a:pt x="279370" y="314682"/>
                    </a:cubicBezTo>
                    <a:cubicBezTo>
                      <a:pt x="277403" y="310752"/>
                      <a:pt x="276200" y="306385"/>
                      <a:pt x="276200" y="301690"/>
                    </a:cubicBezTo>
                    <a:cubicBezTo>
                      <a:pt x="276200" y="298196"/>
                      <a:pt x="276856" y="294921"/>
                      <a:pt x="277949" y="291864"/>
                    </a:cubicBezTo>
                    <a:cubicBezTo>
                      <a:pt x="280682" y="284331"/>
                      <a:pt x="286366" y="278217"/>
                      <a:pt x="293690" y="275051"/>
                    </a:cubicBezTo>
                    <a:cubicBezTo>
                      <a:pt x="297188" y="273631"/>
                      <a:pt x="301013" y="272758"/>
                      <a:pt x="305167" y="272758"/>
                    </a:cubicBezTo>
                    <a:close/>
                    <a:moveTo>
                      <a:pt x="180809" y="241356"/>
                    </a:moveTo>
                    <a:cubicBezTo>
                      <a:pt x="205744" y="241356"/>
                      <a:pt x="217118" y="247144"/>
                      <a:pt x="226196" y="258612"/>
                    </a:cubicBezTo>
                    <a:cubicBezTo>
                      <a:pt x="230570" y="264182"/>
                      <a:pt x="234508" y="271062"/>
                      <a:pt x="239101" y="279363"/>
                    </a:cubicBezTo>
                    <a:cubicBezTo>
                      <a:pt x="241288" y="283185"/>
                      <a:pt x="243694" y="287445"/>
                      <a:pt x="246210" y="291813"/>
                    </a:cubicBezTo>
                    <a:lnTo>
                      <a:pt x="138812" y="291813"/>
                    </a:lnTo>
                    <a:cubicBezTo>
                      <a:pt x="132469" y="291813"/>
                      <a:pt x="127328" y="296837"/>
                      <a:pt x="127328" y="303171"/>
                    </a:cubicBezTo>
                    <a:cubicBezTo>
                      <a:pt x="127328" y="309506"/>
                      <a:pt x="132469" y="314639"/>
                      <a:pt x="138812" y="314639"/>
                    </a:cubicBezTo>
                    <a:lnTo>
                      <a:pt x="246210" y="314639"/>
                    </a:lnTo>
                    <a:cubicBezTo>
                      <a:pt x="243694" y="319008"/>
                      <a:pt x="241288" y="323158"/>
                      <a:pt x="239101" y="327090"/>
                    </a:cubicBezTo>
                    <a:cubicBezTo>
                      <a:pt x="234726" y="334844"/>
                      <a:pt x="231117" y="341397"/>
                      <a:pt x="226961" y="346857"/>
                    </a:cubicBezTo>
                    <a:cubicBezTo>
                      <a:pt x="217775" y="358980"/>
                      <a:pt x="206510" y="364987"/>
                      <a:pt x="180809" y="364987"/>
                    </a:cubicBezTo>
                    <a:cubicBezTo>
                      <a:pt x="155217" y="364987"/>
                      <a:pt x="128969" y="358543"/>
                      <a:pt x="105783" y="347403"/>
                    </a:cubicBezTo>
                    <a:cubicBezTo>
                      <a:pt x="83035" y="336591"/>
                      <a:pt x="63240" y="321301"/>
                      <a:pt x="49897" y="303171"/>
                    </a:cubicBezTo>
                    <a:cubicBezTo>
                      <a:pt x="63458" y="284823"/>
                      <a:pt x="83691" y="269315"/>
                      <a:pt x="106767" y="258503"/>
                    </a:cubicBezTo>
                    <a:cubicBezTo>
                      <a:pt x="129734" y="247690"/>
                      <a:pt x="155545" y="241356"/>
                      <a:pt x="180809" y="241356"/>
                    </a:cubicBezTo>
                    <a:close/>
                    <a:moveTo>
                      <a:pt x="428178" y="240156"/>
                    </a:moveTo>
                    <a:cubicBezTo>
                      <a:pt x="453772" y="240156"/>
                      <a:pt x="480021" y="246709"/>
                      <a:pt x="503208" y="257740"/>
                    </a:cubicBezTo>
                    <a:cubicBezTo>
                      <a:pt x="525848" y="268661"/>
                      <a:pt x="545644" y="283951"/>
                      <a:pt x="559097" y="301971"/>
                    </a:cubicBezTo>
                    <a:cubicBezTo>
                      <a:pt x="545426" y="320320"/>
                      <a:pt x="525301" y="335828"/>
                      <a:pt x="502114" y="346750"/>
                    </a:cubicBezTo>
                    <a:cubicBezTo>
                      <a:pt x="479255" y="357562"/>
                      <a:pt x="453334" y="363787"/>
                      <a:pt x="428178" y="363787"/>
                    </a:cubicBezTo>
                    <a:cubicBezTo>
                      <a:pt x="403242" y="363787"/>
                      <a:pt x="391867" y="358108"/>
                      <a:pt x="382789" y="346640"/>
                    </a:cubicBezTo>
                    <a:cubicBezTo>
                      <a:pt x="378305" y="341070"/>
                      <a:pt x="374477" y="334190"/>
                      <a:pt x="369883" y="325890"/>
                    </a:cubicBezTo>
                    <a:cubicBezTo>
                      <a:pt x="367914" y="322285"/>
                      <a:pt x="365727" y="318572"/>
                      <a:pt x="363430" y="314640"/>
                    </a:cubicBezTo>
                    <a:lnTo>
                      <a:pt x="471380" y="314640"/>
                    </a:lnTo>
                    <a:cubicBezTo>
                      <a:pt x="477724" y="314640"/>
                      <a:pt x="482865" y="309507"/>
                      <a:pt x="482865" y="303173"/>
                    </a:cubicBezTo>
                    <a:cubicBezTo>
                      <a:pt x="482865" y="296948"/>
                      <a:pt x="477724" y="291815"/>
                      <a:pt x="471380" y="291815"/>
                    </a:cubicBezTo>
                    <a:lnTo>
                      <a:pt x="362008" y="291815"/>
                    </a:lnTo>
                    <a:cubicBezTo>
                      <a:pt x="364852" y="287009"/>
                      <a:pt x="367477" y="282422"/>
                      <a:pt x="369883" y="278163"/>
                    </a:cubicBezTo>
                    <a:cubicBezTo>
                      <a:pt x="374148" y="270299"/>
                      <a:pt x="377867" y="263746"/>
                      <a:pt x="381914" y="258395"/>
                    </a:cubicBezTo>
                    <a:cubicBezTo>
                      <a:pt x="391101" y="246272"/>
                      <a:pt x="402476" y="240156"/>
                      <a:pt x="428178" y="240156"/>
                    </a:cubicBezTo>
                    <a:close/>
                    <a:moveTo>
                      <a:pt x="305026" y="48430"/>
                    </a:moveTo>
                    <a:cubicBezTo>
                      <a:pt x="323734" y="62190"/>
                      <a:pt x="339378" y="82831"/>
                      <a:pt x="350318" y="106311"/>
                    </a:cubicBezTo>
                    <a:cubicBezTo>
                      <a:pt x="360821" y="128917"/>
                      <a:pt x="366947" y="154363"/>
                      <a:pt x="366947" y="179154"/>
                    </a:cubicBezTo>
                    <a:cubicBezTo>
                      <a:pt x="366947" y="204163"/>
                      <a:pt x="361149" y="215520"/>
                      <a:pt x="349662" y="224585"/>
                    </a:cubicBezTo>
                    <a:cubicBezTo>
                      <a:pt x="344082" y="228953"/>
                      <a:pt x="337190" y="232776"/>
                      <a:pt x="328985" y="237362"/>
                    </a:cubicBezTo>
                    <a:cubicBezTo>
                      <a:pt x="325047" y="239547"/>
                      <a:pt x="320889" y="241949"/>
                      <a:pt x="316513" y="244461"/>
                    </a:cubicBezTo>
                    <a:lnTo>
                      <a:pt x="316513" y="129245"/>
                    </a:lnTo>
                    <a:cubicBezTo>
                      <a:pt x="316513" y="122911"/>
                      <a:pt x="311371" y="117778"/>
                      <a:pt x="305026" y="117778"/>
                    </a:cubicBezTo>
                    <a:cubicBezTo>
                      <a:pt x="298790" y="117778"/>
                      <a:pt x="293648" y="122911"/>
                      <a:pt x="293648" y="129245"/>
                    </a:cubicBezTo>
                    <a:lnTo>
                      <a:pt x="293648" y="244461"/>
                    </a:lnTo>
                    <a:cubicBezTo>
                      <a:pt x="289272" y="241949"/>
                      <a:pt x="285006" y="239547"/>
                      <a:pt x="281177" y="237362"/>
                    </a:cubicBezTo>
                    <a:cubicBezTo>
                      <a:pt x="272424" y="232557"/>
                      <a:pt x="265204" y="228516"/>
                      <a:pt x="259515" y="223820"/>
                    </a:cubicBezTo>
                    <a:cubicBezTo>
                      <a:pt x="248575" y="214865"/>
                      <a:pt x="243105" y="203398"/>
                      <a:pt x="243105" y="179154"/>
                    </a:cubicBezTo>
                    <a:cubicBezTo>
                      <a:pt x="243105" y="154691"/>
                      <a:pt x="249122" y="129791"/>
                      <a:pt x="259296" y="107403"/>
                    </a:cubicBezTo>
                    <a:cubicBezTo>
                      <a:pt x="270346" y="83486"/>
                      <a:pt x="286100" y="62409"/>
                      <a:pt x="305026" y="48430"/>
                    </a:cubicBezTo>
                    <a:close/>
                    <a:moveTo>
                      <a:pt x="543974" y="1193"/>
                    </a:moveTo>
                    <a:cubicBezTo>
                      <a:pt x="565033" y="-902"/>
                      <a:pt x="585850" y="-281"/>
                      <a:pt x="605620" y="3405"/>
                    </a:cubicBezTo>
                    <a:cubicBezTo>
                      <a:pt x="620277" y="82257"/>
                      <a:pt x="586041" y="178037"/>
                      <a:pt x="524897" y="239087"/>
                    </a:cubicBezTo>
                    <a:cubicBezTo>
                      <a:pt x="520850" y="243019"/>
                      <a:pt x="517022" y="246623"/>
                      <a:pt x="513303" y="249790"/>
                    </a:cubicBezTo>
                    <a:cubicBezTo>
                      <a:pt x="487489" y="236466"/>
                      <a:pt x="457737" y="228821"/>
                      <a:pt x="428204" y="228821"/>
                    </a:cubicBezTo>
                    <a:cubicBezTo>
                      <a:pt x="394953" y="228821"/>
                      <a:pt x="381061" y="239305"/>
                      <a:pt x="370014" y="255469"/>
                    </a:cubicBezTo>
                    <a:cubicBezTo>
                      <a:pt x="365529" y="254486"/>
                      <a:pt x="360826" y="253503"/>
                      <a:pt x="356013" y="252629"/>
                    </a:cubicBezTo>
                    <a:cubicBezTo>
                      <a:pt x="354919" y="246950"/>
                      <a:pt x="353825" y="241708"/>
                      <a:pt x="352622" y="236575"/>
                    </a:cubicBezTo>
                    <a:cubicBezTo>
                      <a:pt x="368264" y="225654"/>
                      <a:pt x="378436" y="211674"/>
                      <a:pt x="378436" y="179129"/>
                    </a:cubicBezTo>
                    <a:cubicBezTo>
                      <a:pt x="378436" y="150297"/>
                      <a:pt x="371107" y="121355"/>
                      <a:pt x="358419" y="96018"/>
                    </a:cubicBezTo>
                    <a:cubicBezTo>
                      <a:pt x="361701" y="92195"/>
                      <a:pt x="365420" y="88154"/>
                      <a:pt x="369576" y="84004"/>
                    </a:cubicBezTo>
                    <a:cubicBezTo>
                      <a:pt x="415434" y="38217"/>
                      <a:pt x="480796" y="7480"/>
                      <a:pt x="543974" y="1193"/>
                    </a:cubicBezTo>
                    <a:close/>
                    <a:moveTo>
                      <a:pt x="65018" y="1193"/>
                    </a:moveTo>
                    <a:cubicBezTo>
                      <a:pt x="128194" y="7479"/>
                      <a:pt x="193554" y="38215"/>
                      <a:pt x="239411" y="84002"/>
                    </a:cubicBezTo>
                    <a:cubicBezTo>
                      <a:pt x="243895" y="88480"/>
                      <a:pt x="247833" y="92739"/>
                      <a:pt x="251333" y="96998"/>
                    </a:cubicBezTo>
                    <a:cubicBezTo>
                      <a:pt x="238864" y="122116"/>
                      <a:pt x="231754" y="150730"/>
                      <a:pt x="231754" y="179124"/>
                    </a:cubicBezTo>
                    <a:cubicBezTo>
                      <a:pt x="231754" y="210905"/>
                      <a:pt x="241489" y="224993"/>
                      <a:pt x="256583" y="235805"/>
                    </a:cubicBezTo>
                    <a:cubicBezTo>
                      <a:pt x="255270" y="241156"/>
                      <a:pt x="254067" y="246726"/>
                      <a:pt x="252973" y="252623"/>
                    </a:cubicBezTo>
                    <a:cubicBezTo>
                      <a:pt x="247833" y="253497"/>
                      <a:pt x="242911" y="254589"/>
                      <a:pt x="238207" y="255681"/>
                    </a:cubicBezTo>
                    <a:cubicBezTo>
                      <a:pt x="227379" y="240064"/>
                      <a:pt x="213269" y="230017"/>
                      <a:pt x="180784" y="230017"/>
                    </a:cubicBezTo>
                    <a:cubicBezTo>
                      <a:pt x="151580" y="230017"/>
                      <a:pt x="122158" y="237552"/>
                      <a:pt x="96563" y="250548"/>
                    </a:cubicBezTo>
                    <a:cubicBezTo>
                      <a:pt x="92626" y="247163"/>
                      <a:pt x="88469" y="243340"/>
                      <a:pt x="84094" y="239081"/>
                    </a:cubicBezTo>
                    <a:cubicBezTo>
                      <a:pt x="22952" y="178032"/>
                      <a:pt x="-11283" y="82255"/>
                      <a:pt x="3373" y="3404"/>
                    </a:cubicBezTo>
                    <a:cubicBezTo>
                      <a:pt x="23143" y="-282"/>
                      <a:pt x="43959" y="-903"/>
                      <a:pt x="6501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AE9EA282-D136-14A8-DC1E-7865018CA4D2}"/>
                </a:ext>
              </a:extLst>
            </p:cNvPr>
            <p:cNvGrpSpPr/>
            <p:nvPr/>
          </p:nvGrpSpPr>
          <p:grpSpPr>
            <a:xfrm>
              <a:off x="3971284" y="2770898"/>
              <a:ext cx="3317943" cy="1250741"/>
              <a:chOff x="4070163" y="1316819"/>
              <a:chExt cx="3317943" cy="1250741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5009EB81-9518-23C0-C3ED-7A14A39F9744}"/>
                  </a:ext>
                </a:extLst>
              </p:cNvPr>
              <p:cNvSpPr txBox="1"/>
              <p:nvPr/>
            </p:nvSpPr>
            <p:spPr>
              <a:xfrm>
                <a:off x="4089237" y="1316819"/>
                <a:ext cx="329886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accent1"/>
                    </a:solidFill>
                    <a:latin typeface="猫啃网风雅宋" panose="02020700000000000000" pitchFamily="18" charset="-122"/>
                    <a:ea typeface="猫啃网风雅宋" panose="02020700000000000000" pitchFamily="18" charset="-122"/>
                  </a:defRPr>
                </a:lvl1pPr>
              </a:lstStyle>
              <a:p>
                <a:r>
                  <a:rPr lang="zh-CN" altLang="en-US">
                    <a:latin typeface="+mn-ea"/>
                    <a:ea typeface="+mn-ea"/>
                  </a:rPr>
                  <a:t>添加您的标题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69CEECE9-FB1F-FFC1-8D37-973B67670884}"/>
                  </a:ext>
                </a:extLst>
              </p:cNvPr>
              <p:cNvSpPr txBox="1"/>
              <p:nvPr/>
            </p:nvSpPr>
            <p:spPr>
              <a:xfrm>
                <a:off x="4070163" y="1864932"/>
                <a:ext cx="3317943" cy="70262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猫啃网风雅宋" panose="02020700000000000000" pitchFamily="18" charset="-122"/>
                    <a:ea typeface="猫啃网风雅宋" panose="02020700000000000000" pitchFamily="18" charset="-122"/>
                  </a:defRPr>
                </a:lvl1pPr>
              </a:lstStyle>
              <a:p>
                <a:r>
                  <a:rPr lang="zh-CN" altLang="en-US" dirty="0">
                    <a:latin typeface="+mn-ea"/>
                    <a:ea typeface="+mn-ea"/>
                  </a:rPr>
                  <a:t>单击此处输入您的内容，单击此处输入您的内容。单击此处输入您的内容。</a:t>
                </a: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13FDBF4-D317-0749-2E15-DB6F3F4AED92}"/>
              </a:ext>
            </a:extLst>
          </p:cNvPr>
          <p:cNvGrpSpPr/>
          <p:nvPr/>
        </p:nvGrpSpPr>
        <p:grpSpPr>
          <a:xfrm>
            <a:off x="1081143" y="4370634"/>
            <a:ext cx="4867287" cy="1253901"/>
            <a:chOff x="2437182" y="4370634"/>
            <a:chExt cx="4867287" cy="1253901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4D552FDD-CEB2-E091-5411-D04A989D6E24}"/>
                </a:ext>
              </a:extLst>
            </p:cNvPr>
            <p:cNvGrpSpPr/>
            <p:nvPr/>
          </p:nvGrpSpPr>
          <p:grpSpPr>
            <a:xfrm>
              <a:off x="2437182" y="4399960"/>
              <a:ext cx="1080000" cy="1080000"/>
              <a:chOff x="2827220" y="4461181"/>
              <a:chExt cx="1080000" cy="1080000"/>
            </a:xfrm>
          </p:grpSpPr>
          <p:sp>
            <p:nvSpPr>
              <p:cNvPr id="21" name="菱形 20">
                <a:extLst>
                  <a:ext uri="{FF2B5EF4-FFF2-40B4-BE49-F238E27FC236}">
                    <a16:creationId xmlns:a16="http://schemas.microsoft.com/office/drawing/2014/main" id="{BE335832-5B3A-F470-EA6D-F4BF8085E688}"/>
                  </a:ext>
                </a:extLst>
              </p:cNvPr>
              <p:cNvSpPr/>
              <p:nvPr/>
            </p:nvSpPr>
            <p:spPr>
              <a:xfrm>
                <a:off x="2827220" y="4461181"/>
                <a:ext cx="1080000" cy="1080000"/>
              </a:xfrm>
              <a:prstGeom prst="diamond">
                <a:avLst/>
              </a:prstGeom>
              <a:noFill/>
              <a:ln w="127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22" name="菱形 21">
                <a:extLst>
                  <a:ext uri="{FF2B5EF4-FFF2-40B4-BE49-F238E27FC236}">
                    <a16:creationId xmlns:a16="http://schemas.microsoft.com/office/drawing/2014/main" id="{630045DF-FCBA-F241-F89A-AD7C8AAB36D9}"/>
                  </a:ext>
                </a:extLst>
              </p:cNvPr>
              <p:cNvSpPr/>
              <p:nvPr/>
            </p:nvSpPr>
            <p:spPr>
              <a:xfrm>
                <a:off x="2910795" y="4533181"/>
                <a:ext cx="936000" cy="936000"/>
              </a:xfrm>
              <a:prstGeom prst="diamond">
                <a:avLst/>
              </a:prstGeom>
              <a:solidFill>
                <a:schemeClr val="accent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23" name="hydrangea_113900">
                <a:extLst>
                  <a:ext uri="{FF2B5EF4-FFF2-40B4-BE49-F238E27FC236}">
                    <a16:creationId xmlns:a16="http://schemas.microsoft.com/office/drawing/2014/main" id="{88B5E104-E338-F7C6-120D-282E919AD86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115242" y="4744342"/>
                <a:ext cx="518124" cy="513677"/>
              </a:xfrm>
              <a:custGeom>
                <a:avLst/>
                <a:gdLst>
                  <a:gd name="T0" fmla="*/ 372171 w 604011"/>
                  <a:gd name="T1" fmla="*/ 372171 w 604011"/>
                  <a:gd name="T2" fmla="*/ 372171 w 604011"/>
                  <a:gd name="T3" fmla="*/ 372171 w 604011"/>
                  <a:gd name="T4" fmla="*/ 372171 w 604011"/>
                  <a:gd name="T5" fmla="*/ 372171 w 604011"/>
                  <a:gd name="T6" fmla="*/ 372171 w 604011"/>
                  <a:gd name="T7" fmla="*/ 372171 w 604011"/>
                  <a:gd name="T8" fmla="*/ 372171 w 604011"/>
                  <a:gd name="T9" fmla="*/ 372171 w 604011"/>
                  <a:gd name="T10" fmla="*/ 372171 w 604011"/>
                  <a:gd name="T11" fmla="*/ 372171 w 604011"/>
                  <a:gd name="T12" fmla="*/ 372171 w 604011"/>
                  <a:gd name="T13" fmla="*/ 372171 w 604011"/>
                  <a:gd name="T14" fmla="*/ 372171 w 604011"/>
                  <a:gd name="T15" fmla="*/ 372171 w 604011"/>
                  <a:gd name="T16" fmla="*/ 372171 w 604011"/>
                  <a:gd name="T17" fmla="*/ 372171 w 604011"/>
                  <a:gd name="T18" fmla="*/ 372171 w 604011"/>
                  <a:gd name="T19" fmla="*/ 372171 w 604011"/>
                  <a:gd name="T20" fmla="*/ 372171 w 604011"/>
                  <a:gd name="T21" fmla="*/ 372171 w 604011"/>
                  <a:gd name="T22" fmla="*/ 372171 w 604011"/>
                  <a:gd name="T23" fmla="*/ 372171 w 604011"/>
                  <a:gd name="T24" fmla="*/ 372171 w 604011"/>
                  <a:gd name="T25" fmla="*/ 372171 w 604011"/>
                  <a:gd name="T26" fmla="*/ 372171 w 604011"/>
                  <a:gd name="T27" fmla="*/ 372171 w 604011"/>
                  <a:gd name="T28" fmla="*/ 372171 w 604011"/>
                  <a:gd name="T29" fmla="*/ 372171 w 604011"/>
                  <a:gd name="T30" fmla="*/ 372171 w 604011"/>
                  <a:gd name="T31" fmla="*/ 372171 w 604011"/>
                  <a:gd name="T32" fmla="*/ 372171 w 604011"/>
                  <a:gd name="T33" fmla="*/ 372171 w 604011"/>
                  <a:gd name="T34" fmla="*/ 372171 w 604011"/>
                  <a:gd name="T35" fmla="*/ 372171 w 604011"/>
                  <a:gd name="T36" fmla="*/ 372171 w 604011"/>
                  <a:gd name="T37" fmla="*/ 372171 w 604011"/>
                  <a:gd name="T38" fmla="*/ 372171 w 604011"/>
                  <a:gd name="T39" fmla="*/ 372171 w 604011"/>
                  <a:gd name="T40" fmla="*/ 372171 w 604011"/>
                  <a:gd name="T41" fmla="*/ 372171 w 604011"/>
                  <a:gd name="T42" fmla="*/ 372171 w 604011"/>
                  <a:gd name="T43" fmla="*/ 372171 w 604011"/>
                  <a:gd name="T44" fmla="*/ 372171 w 604011"/>
                  <a:gd name="T45" fmla="*/ 372171 w 604011"/>
                  <a:gd name="T46" fmla="*/ 372171 w 604011"/>
                  <a:gd name="T47" fmla="*/ 372171 w 604011"/>
                  <a:gd name="T48" fmla="*/ 372171 w 604011"/>
                  <a:gd name="T49" fmla="*/ 372171 w 604011"/>
                  <a:gd name="T50" fmla="*/ 372171 w 604011"/>
                  <a:gd name="T51" fmla="*/ 372171 w 604011"/>
                  <a:gd name="T52" fmla="*/ 372171 w 604011"/>
                  <a:gd name="T53" fmla="*/ 372171 w 604011"/>
                  <a:gd name="T54" fmla="*/ 372171 w 604011"/>
                  <a:gd name="T55" fmla="*/ 372171 w 604011"/>
                  <a:gd name="T56" fmla="*/ 372171 w 604011"/>
                  <a:gd name="T57" fmla="*/ 372171 w 604011"/>
                  <a:gd name="T58" fmla="*/ 372171 w 604011"/>
                  <a:gd name="T59" fmla="*/ 372171 w 604011"/>
                  <a:gd name="T60" fmla="*/ 372171 w 604011"/>
                  <a:gd name="T61" fmla="*/ 372171 w 604011"/>
                  <a:gd name="T62" fmla="*/ 372171 w 604011"/>
                  <a:gd name="T63" fmla="*/ 372171 w 604011"/>
                  <a:gd name="T64" fmla="*/ 372171 w 604011"/>
                  <a:gd name="T65" fmla="*/ 372171 w 604011"/>
                  <a:gd name="T66" fmla="*/ 372171 w 604011"/>
                  <a:gd name="T67" fmla="*/ 372171 w 604011"/>
                  <a:gd name="T68" fmla="*/ 372171 w 604011"/>
                  <a:gd name="T69" fmla="*/ 372171 w 604011"/>
                  <a:gd name="T70" fmla="*/ 372171 w 604011"/>
                  <a:gd name="T71" fmla="*/ 372171 w 604011"/>
                  <a:gd name="T72" fmla="*/ 372171 w 604011"/>
                  <a:gd name="T73" fmla="*/ 372171 w 604011"/>
                  <a:gd name="T74" fmla="*/ 372171 w 604011"/>
                  <a:gd name="T75" fmla="*/ 372171 w 604011"/>
                  <a:gd name="T76" fmla="*/ 372171 w 604011"/>
                  <a:gd name="T77" fmla="*/ 372171 w 604011"/>
                  <a:gd name="T78" fmla="*/ 372171 w 604011"/>
                  <a:gd name="T79" fmla="*/ 372171 w 604011"/>
                  <a:gd name="T80" fmla="*/ 372171 w 604011"/>
                  <a:gd name="T81" fmla="*/ 372171 w 604011"/>
                  <a:gd name="T82" fmla="*/ 372171 w 604011"/>
                  <a:gd name="T83" fmla="*/ 372171 w 604011"/>
                  <a:gd name="T84" fmla="*/ 372171 w 604011"/>
                  <a:gd name="T85" fmla="*/ 372171 w 604011"/>
                  <a:gd name="T86" fmla="*/ 372171 w 604011"/>
                  <a:gd name="T87" fmla="*/ 372171 w 604011"/>
                  <a:gd name="T88" fmla="*/ 372171 w 604011"/>
                  <a:gd name="T89" fmla="*/ 372171 w 604011"/>
                  <a:gd name="T90" fmla="*/ 372171 w 604011"/>
                  <a:gd name="T91" fmla="*/ 372171 w 604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259" h="6215">
                    <a:moveTo>
                      <a:pt x="6084" y="2717"/>
                    </a:moveTo>
                    <a:cubicBezTo>
                      <a:pt x="5926" y="2490"/>
                      <a:pt x="5763" y="2321"/>
                      <a:pt x="5588" y="2199"/>
                    </a:cubicBezTo>
                    <a:cubicBezTo>
                      <a:pt x="5363" y="2042"/>
                      <a:pt x="5110" y="1963"/>
                      <a:pt x="4837" y="1963"/>
                    </a:cubicBezTo>
                    <a:cubicBezTo>
                      <a:pt x="4343" y="1963"/>
                      <a:pt x="4047" y="2289"/>
                      <a:pt x="3810" y="2552"/>
                    </a:cubicBezTo>
                    <a:cubicBezTo>
                      <a:pt x="3672" y="2704"/>
                      <a:pt x="3553" y="2836"/>
                      <a:pt x="3451" y="2836"/>
                    </a:cubicBezTo>
                    <a:cubicBezTo>
                      <a:pt x="3444" y="2836"/>
                      <a:pt x="3438" y="2836"/>
                      <a:pt x="3432" y="2837"/>
                    </a:cubicBezTo>
                    <a:cubicBezTo>
                      <a:pt x="3429" y="2834"/>
                      <a:pt x="3425" y="2830"/>
                      <a:pt x="3422" y="2827"/>
                    </a:cubicBezTo>
                    <a:cubicBezTo>
                      <a:pt x="3423" y="2821"/>
                      <a:pt x="3423" y="2815"/>
                      <a:pt x="3423" y="2808"/>
                    </a:cubicBezTo>
                    <a:cubicBezTo>
                      <a:pt x="3423" y="2706"/>
                      <a:pt x="3555" y="2587"/>
                      <a:pt x="3707" y="2449"/>
                    </a:cubicBezTo>
                    <a:cubicBezTo>
                      <a:pt x="3970" y="2212"/>
                      <a:pt x="4296" y="1916"/>
                      <a:pt x="4296" y="1422"/>
                    </a:cubicBezTo>
                    <a:cubicBezTo>
                      <a:pt x="4296" y="1149"/>
                      <a:pt x="4217" y="897"/>
                      <a:pt x="4060" y="671"/>
                    </a:cubicBezTo>
                    <a:cubicBezTo>
                      <a:pt x="3938" y="496"/>
                      <a:pt x="3769" y="333"/>
                      <a:pt x="3542" y="175"/>
                    </a:cubicBezTo>
                    <a:cubicBezTo>
                      <a:pt x="3292" y="0"/>
                      <a:pt x="2968" y="0"/>
                      <a:pt x="2717" y="175"/>
                    </a:cubicBezTo>
                    <a:cubicBezTo>
                      <a:pt x="2490" y="333"/>
                      <a:pt x="2321" y="496"/>
                      <a:pt x="2199" y="671"/>
                    </a:cubicBezTo>
                    <a:cubicBezTo>
                      <a:pt x="2042" y="897"/>
                      <a:pt x="1963" y="1149"/>
                      <a:pt x="1963" y="1422"/>
                    </a:cubicBezTo>
                    <a:cubicBezTo>
                      <a:pt x="1963" y="1916"/>
                      <a:pt x="2289" y="2212"/>
                      <a:pt x="2552" y="2449"/>
                    </a:cubicBezTo>
                    <a:cubicBezTo>
                      <a:pt x="2704" y="2587"/>
                      <a:pt x="2836" y="2706"/>
                      <a:pt x="2836" y="2808"/>
                    </a:cubicBezTo>
                    <a:cubicBezTo>
                      <a:pt x="2836" y="2815"/>
                      <a:pt x="2836" y="2821"/>
                      <a:pt x="2837" y="2827"/>
                    </a:cubicBezTo>
                    <a:cubicBezTo>
                      <a:pt x="2834" y="2830"/>
                      <a:pt x="2830" y="2834"/>
                      <a:pt x="2827" y="2837"/>
                    </a:cubicBezTo>
                    <a:cubicBezTo>
                      <a:pt x="2821" y="2836"/>
                      <a:pt x="2815" y="2836"/>
                      <a:pt x="2808" y="2836"/>
                    </a:cubicBezTo>
                    <a:cubicBezTo>
                      <a:pt x="2706" y="2836"/>
                      <a:pt x="2587" y="2704"/>
                      <a:pt x="2449" y="2552"/>
                    </a:cubicBezTo>
                    <a:cubicBezTo>
                      <a:pt x="2212" y="2289"/>
                      <a:pt x="1916" y="1963"/>
                      <a:pt x="1422" y="1963"/>
                    </a:cubicBezTo>
                    <a:cubicBezTo>
                      <a:pt x="1149" y="1963"/>
                      <a:pt x="896" y="2042"/>
                      <a:pt x="671" y="2199"/>
                    </a:cubicBezTo>
                    <a:cubicBezTo>
                      <a:pt x="496" y="2321"/>
                      <a:pt x="333" y="2490"/>
                      <a:pt x="175" y="2717"/>
                    </a:cubicBezTo>
                    <a:cubicBezTo>
                      <a:pt x="0" y="2968"/>
                      <a:pt x="0" y="3292"/>
                      <a:pt x="175" y="3542"/>
                    </a:cubicBezTo>
                    <a:cubicBezTo>
                      <a:pt x="333" y="3769"/>
                      <a:pt x="496" y="3939"/>
                      <a:pt x="671" y="4060"/>
                    </a:cubicBezTo>
                    <a:cubicBezTo>
                      <a:pt x="896" y="4217"/>
                      <a:pt x="1149" y="4296"/>
                      <a:pt x="1422" y="4296"/>
                    </a:cubicBezTo>
                    <a:cubicBezTo>
                      <a:pt x="1916" y="4296"/>
                      <a:pt x="2212" y="3970"/>
                      <a:pt x="2449" y="3707"/>
                    </a:cubicBezTo>
                    <a:cubicBezTo>
                      <a:pt x="2587" y="3555"/>
                      <a:pt x="2706" y="3423"/>
                      <a:pt x="2808" y="3423"/>
                    </a:cubicBezTo>
                    <a:cubicBezTo>
                      <a:pt x="2815" y="3423"/>
                      <a:pt x="2822" y="3423"/>
                      <a:pt x="2829" y="3421"/>
                    </a:cubicBezTo>
                    <a:cubicBezTo>
                      <a:pt x="2832" y="3424"/>
                      <a:pt x="2835" y="3427"/>
                      <a:pt x="2838" y="3430"/>
                    </a:cubicBezTo>
                    <a:cubicBezTo>
                      <a:pt x="2836" y="3437"/>
                      <a:pt x="2836" y="3444"/>
                      <a:pt x="2836" y="3451"/>
                    </a:cubicBezTo>
                    <a:cubicBezTo>
                      <a:pt x="2836" y="3553"/>
                      <a:pt x="2704" y="3672"/>
                      <a:pt x="2552" y="3810"/>
                    </a:cubicBezTo>
                    <a:cubicBezTo>
                      <a:pt x="2289" y="4048"/>
                      <a:pt x="1963" y="4343"/>
                      <a:pt x="1963" y="4837"/>
                    </a:cubicBezTo>
                    <a:cubicBezTo>
                      <a:pt x="1963" y="5110"/>
                      <a:pt x="2042" y="5363"/>
                      <a:pt x="2199" y="5588"/>
                    </a:cubicBezTo>
                    <a:cubicBezTo>
                      <a:pt x="2321" y="5763"/>
                      <a:pt x="2490" y="5926"/>
                      <a:pt x="2717" y="6084"/>
                    </a:cubicBezTo>
                    <a:cubicBezTo>
                      <a:pt x="2842" y="6171"/>
                      <a:pt x="2986" y="6215"/>
                      <a:pt x="3130" y="6215"/>
                    </a:cubicBezTo>
                    <a:cubicBezTo>
                      <a:pt x="3273" y="6215"/>
                      <a:pt x="3417" y="6171"/>
                      <a:pt x="3542" y="6084"/>
                    </a:cubicBezTo>
                    <a:cubicBezTo>
                      <a:pt x="3769" y="5926"/>
                      <a:pt x="3938" y="5763"/>
                      <a:pt x="4060" y="5588"/>
                    </a:cubicBezTo>
                    <a:cubicBezTo>
                      <a:pt x="4217" y="5363"/>
                      <a:pt x="4296" y="5110"/>
                      <a:pt x="4296" y="4837"/>
                    </a:cubicBezTo>
                    <a:cubicBezTo>
                      <a:pt x="4296" y="4343"/>
                      <a:pt x="3970" y="4048"/>
                      <a:pt x="3707" y="3810"/>
                    </a:cubicBezTo>
                    <a:cubicBezTo>
                      <a:pt x="3555" y="3672"/>
                      <a:pt x="3423" y="3553"/>
                      <a:pt x="3423" y="3451"/>
                    </a:cubicBezTo>
                    <a:cubicBezTo>
                      <a:pt x="3423" y="3444"/>
                      <a:pt x="3423" y="3437"/>
                      <a:pt x="3421" y="3430"/>
                    </a:cubicBezTo>
                    <a:cubicBezTo>
                      <a:pt x="3424" y="3427"/>
                      <a:pt x="3427" y="3424"/>
                      <a:pt x="3430" y="3421"/>
                    </a:cubicBezTo>
                    <a:cubicBezTo>
                      <a:pt x="3437" y="3423"/>
                      <a:pt x="3444" y="3423"/>
                      <a:pt x="3451" y="3423"/>
                    </a:cubicBezTo>
                    <a:cubicBezTo>
                      <a:pt x="3553" y="3423"/>
                      <a:pt x="3672" y="3555"/>
                      <a:pt x="3810" y="3707"/>
                    </a:cubicBezTo>
                    <a:cubicBezTo>
                      <a:pt x="4047" y="3970"/>
                      <a:pt x="4343" y="4296"/>
                      <a:pt x="4837" y="4296"/>
                    </a:cubicBezTo>
                    <a:cubicBezTo>
                      <a:pt x="5110" y="4296"/>
                      <a:pt x="5363" y="4217"/>
                      <a:pt x="5588" y="4060"/>
                    </a:cubicBezTo>
                    <a:cubicBezTo>
                      <a:pt x="5763" y="3939"/>
                      <a:pt x="5926" y="3769"/>
                      <a:pt x="6084" y="3542"/>
                    </a:cubicBezTo>
                    <a:cubicBezTo>
                      <a:pt x="6259" y="3292"/>
                      <a:pt x="6259" y="2968"/>
                      <a:pt x="6084" y="2717"/>
                    </a:cubicBezTo>
                    <a:close/>
                    <a:moveTo>
                      <a:pt x="3130" y="3975"/>
                    </a:moveTo>
                    <a:cubicBezTo>
                      <a:pt x="3192" y="3975"/>
                      <a:pt x="3243" y="4026"/>
                      <a:pt x="3243" y="4088"/>
                    </a:cubicBezTo>
                    <a:cubicBezTo>
                      <a:pt x="3243" y="4151"/>
                      <a:pt x="3192" y="4202"/>
                      <a:pt x="3130" y="4202"/>
                    </a:cubicBezTo>
                    <a:cubicBezTo>
                      <a:pt x="3067" y="4202"/>
                      <a:pt x="3016" y="4151"/>
                      <a:pt x="3016" y="4088"/>
                    </a:cubicBezTo>
                    <a:cubicBezTo>
                      <a:pt x="3016" y="4026"/>
                      <a:pt x="3067" y="3975"/>
                      <a:pt x="3130" y="3975"/>
                    </a:cubicBezTo>
                    <a:close/>
                    <a:moveTo>
                      <a:pt x="3130" y="2282"/>
                    </a:moveTo>
                    <a:cubicBezTo>
                      <a:pt x="3067" y="2282"/>
                      <a:pt x="3016" y="2231"/>
                      <a:pt x="3016" y="2168"/>
                    </a:cubicBezTo>
                    <a:cubicBezTo>
                      <a:pt x="3016" y="2106"/>
                      <a:pt x="3067" y="2055"/>
                      <a:pt x="3130" y="2055"/>
                    </a:cubicBezTo>
                    <a:cubicBezTo>
                      <a:pt x="3192" y="2055"/>
                      <a:pt x="3243" y="2106"/>
                      <a:pt x="3243" y="2168"/>
                    </a:cubicBezTo>
                    <a:cubicBezTo>
                      <a:pt x="3243" y="2231"/>
                      <a:pt x="3192" y="2282"/>
                      <a:pt x="3130" y="2282"/>
                    </a:cubicBezTo>
                    <a:close/>
                    <a:moveTo>
                      <a:pt x="3130" y="3348"/>
                    </a:moveTo>
                    <a:cubicBezTo>
                      <a:pt x="3008" y="3348"/>
                      <a:pt x="2910" y="3250"/>
                      <a:pt x="2910" y="3128"/>
                    </a:cubicBezTo>
                    <a:cubicBezTo>
                      <a:pt x="2910" y="3007"/>
                      <a:pt x="3008" y="2908"/>
                      <a:pt x="3130" y="2908"/>
                    </a:cubicBezTo>
                    <a:cubicBezTo>
                      <a:pt x="3251" y="2908"/>
                      <a:pt x="3350" y="3007"/>
                      <a:pt x="3350" y="3128"/>
                    </a:cubicBezTo>
                    <a:cubicBezTo>
                      <a:pt x="3350" y="3250"/>
                      <a:pt x="3251" y="3348"/>
                      <a:pt x="3130" y="3348"/>
                    </a:cubicBezTo>
                    <a:close/>
                    <a:moveTo>
                      <a:pt x="2686" y="2301"/>
                    </a:moveTo>
                    <a:cubicBezTo>
                      <a:pt x="2441" y="2079"/>
                      <a:pt x="2163" y="1827"/>
                      <a:pt x="2163" y="1422"/>
                    </a:cubicBezTo>
                    <a:cubicBezTo>
                      <a:pt x="2163" y="1001"/>
                      <a:pt x="2375" y="657"/>
                      <a:pt x="2831" y="339"/>
                    </a:cubicBezTo>
                    <a:cubicBezTo>
                      <a:pt x="3012" y="213"/>
                      <a:pt x="3247" y="213"/>
                      <a:pt x="3428" y="339"/>
                    </a:cubicBezTo>
                    <a:cubicBezTo>
                      <a:pt x="3884" y="657"/>
                      <a:pt x="4096" y="1001"/>
                      <a:pt x="4096" y="1422"/>
                    </a:cubicBezTo>
                    <a:cubicBezTo>
                      <a:pt x="4096" y="1827"/>
                      <a:pt x="3818" y="2079"/>
                      <a:pt x="3573" y="2301"/>
                    </a:cubicBezTo>
                    <a:cubicBezTo>
                      <a:pt x="3415" y="2444"/>
                      <a:pt x="3275" y="2571"/>
                      <a:pt x="3235" y="2722"/>
                    </a:cubicBezTo>
                    <a:cubicBezTo>
                      <a:pt x="3233" y="2721"/>
                      <a:pt x="3231" y="2721"/>
                      <a:pt x="3230" y="2720"/>
                    </a:cubicBezTo>
                    <a:lnTo>
                      <a:pt x="3230" y="2465"/>
                    </a:lnTo>
                    <a:cubicBezTo>
                      <a:pt x="3353" y="2423"/>
                      <a:pt x="3443" y="2306"/>
                      <a:pt x="3443" y="2168"/>
                    </a:cubicBezTo>
                    <a:cubicBezTo>
                      <a:pt x="3443" y="1996"/>
                      <a:pt x="3302" y="1855"/>
                      <a:pt x="3130" y="1855"/>
                    </a:cubicBezTo>
                    <a:cubicBezTo>
                      <a:pt x="2957" y="1855"/>
                      <a:pt x="2816" y="1996"/>
                      <a:pt x="2816" y="2168"/>
                    </a:cubicBezTo>
                    <a:cubicBezTo>
                      <a:pt x="2816" y="2306"/>
                      <a:pt x="2906" y="2423"/>
                      <a:pt x="3030" y="2465"/>
                    </a:cubicBezTo>
                    <a:lnTo>
                      <a:pt x="3030" y="2720"/>
                    </a:lnTo>
                    <a:cubicBezTo>
                      <a:pt x="3028" y="2721"/>
                      <a:pt x="3026" y="2721"/>
                      <a:pt x="3024" y="2722"/>
                    </a:cubicBezTo>
                    <a:cubicBezTo>
                      <a:pt x="2984" y="2571"/>
                      <a:pt x="2844" y="2444"/>
                      <a:pt x="2686" y="2301"/>
                    </a:cubicBezTo>
                    <a:close/>
                    <a:moveTo>
                      <a:pt x="2301" y="3573"/>
                    </a:moveTo>
                    <a:cubicBezTo>
                      <a:pt x="2079" y="3818"/>
                      <a:pt x="1827" y="4096"/>
                      <a:pt x="1422" y="4096"/>
                    </a:cubicBezTo>
                    <a:cubicBezTo>
                      <a:pt x="1001" y="4096"/>
                      <a:pt x="657" y="3884"/>
                      <a:pt x="339" y="3428"/>
                    </a:cubicBezTo>
                    <a:cubicBezTo>
                      <a:pt x="213" y="3247"/>
                      <a:pt x="213" y="3012"/>
                      <a:pt x="339" y="2831"/>
                    </a:cubicBezTo>
                    <a:cubicBezTo>
                      <a:pt x="657" y="2375"/>
                      <a:pt x="1001" y="2163"/>
                      <a:pt x="1422" y="2163"/>
                    </a:cubicBezTo>
                    <a:cubicBezTo>
                      <a:pt x="1827" y="2163"/>
                      <a:pt x="2079" y="2441"/>
                      <a:pt x="2301" y="2686"/>
                    </a:cubicBezTo>
                    <a:cubicBezTo>
                      <a:pt x="2444" y="2844"/>
                      <a:pt x="2571" y="2985"/>
                      <a:pt x="2723" y="3024"/>
                    </a:cubicBezTo>
                    <a:cubicBezTo>
                      <a:pt x="2722" y="3026"/>
                      <a:pt x="2722" y="3027"/>
                      <a:pt x="2722" y="3028"/>
                    </a:cubicBezTo>
                    <a:lnTo>
                      <a:pt x="2466" y="3028"/>
                    </a:lnTo>
                    <a:cubicBezTo>
                      <a:pt x="2425" y="2904"/>
                      <a:pt x="2307" y="2815"/>
                      <a:pt x="2170" y="2815"/>
                    </a:cubicBezTo>
                    <a:cubicBezTo>
                      <a:pt x="1997" y="2815"/>
                      <a:pt x="1856" y="2956"/>
                      <a:pt x="1856" y="3128"/>
                    </a:cubicBezTo>
                    <a:cubicBezTo>
                      <a:pt x="1856" y="3301"/>
                      <a:pt x="1997" y="3442"/>
                      <a:pt x="2170" y="3442"/>
                    </a:cubicBezTo>
                    <a:cubicBezTo>
                      <a:pt x="2307" y="3442"/>
                      <a:pt x="2425" y="3352"/>
                      <a:pt x="2466" y="3228"/>
                    </a:cubicBezTo>
                    <a:lnTo>
                      <a:pt x="2722" y="3228"/>
                    </a:lnTo>
                    <a:cubicBezTo>
                      <a:pt x="2722" y="3230"/>
                      <a:pt x="2723" y="3232"/>
                      <a:pt x="2723" y="3234"/>
                    </a:cubicBezTo>
                    <a:cubicBezTo>
                      <a:pt x="2572" y="3274"/>
                      <a:pt x="2444" y="3414"/>
                      <a:pt x="2301" y="3573"/>
                    </a:cubicBezTo>
                    <a:close/>
                    <a:moveTo>
                      <a:pt x="2283" y="3128"/>
                    </a:moveTo>
                    <a:cubicBezTo>
                      <a:pt x="2283" y="3191"/>
                      <a:pt x="2232" y="3242"/>
                      <a:pt x="2170" y="3242"/>
                    </a:cubicBezTo>
                    <a:cubicBezTo>
                      <a:pt x="2107" y="3242"/>
                      <a:pt x="2056" y="3191"/>
                      <a:pt x="2056" y="3128"/>
                    </a:cubicBezTo>
                    <a:cubicBezTo>
                      <a:pt x="2056" y="3066"/>
                      <a:pt x="2107" y="3015"/>
                      <a:pt x="2170" y="3015"/>
                    </a:cubicBezTo>
                    <a:cubicBezTo>
                      <a:pt x="2232" y="3015"/>
                      <a:pt x="2283" y="3066"/>
                      <a:pt x="2283" y="3128"/>
                    </a:cubicBezTo>
                    <a:close/>
                    <a:moveTo>
                      <a:pt x="3573" y="3958"/>
                    </a:moveTo>
                    <a:cubicBezTo>
                      <a:pt x="3818" y="4180"/>
                      <a:pt x="4096" y="4432"/>
                      <a:pt x="4096" y="4837"/>
                    </a:cubicBezTo>
                    <a:cubicBezTo>
                      <a:pt x="4096" y="5258"/>
                      <a:pt x="3884" y="5602"/>
                      <a:pt x="3428" y="5920"/>
                    </a:cubicBezTo>
                    <a:cubicBezTo>
                      <a:pt x="3247" y="6046"/>
                      <a:pt x="3012" y="6046"/>
                      <a:pt x="2831" y="5920"/>
                    </a:cubicBezTo>
                    <a:cubicBezTo>
                      <a:pt x="2375" y="5602"/>
                      <a:pt x="2163" y="5258"/>
                      <a:pt x="2163" y="4837"/>
                    </a:cubicBezTo>
                    <a:cubicBezTo>
                      <a:pt x="2163" y="4432"/>
                      <a:pt x="2441" y="4180"/>
                      <a:pt x="2686" y="3958"/>
                    </a:cubicBezTo>
                    <a:cubicBezTo>
                      <a:pt x="2845" y="3814"/>
                      <a:pt x="2986" y="3687"/>
                      <a:pt x="3025" y="3535"/>
                    </a:cubicBezTo>
                    <a:cubicBezTo>
                      <a:pt x="3026" y="3535"/>
                      <a:pt x="3028" y="3536"/>
                      <a:pt x="3030" y="3536"/>
                    </a:cubicBezTo>
                    <a:lnTo>
                      <a:pt x="3030" y="3791"/>
                    </a:lnTo>
                    <a:cubicBezTo>
                      <a:pt x="2906" y="3833"/>
                      <a:pt x="2816" y="3950"/>
                      <a:pt x="2816" y="4088"/>
                    </a:cubicBezTo>
                    <a:cubicBezTo>
                      <a:pt x="2816" y="4261"/>
                      <a:pt x="2957" y="4402"/>
                      <a:pt x="3130" y="4402"/>
                    </a:cubicBezTo>
                    <a:cubicBezTo>
                      <a:pt x="3302" y="4402"/>
                      <a:pt x="3443" y="4261"/>
                      <a:pt x="3443" y="4088"/>
                    </a:cubicBezTo>
                    <a:cubicBezTo>
                      <a:pt x="3443" y="3950"/>
                      <a:pt x="3353" y="3833"/>
                      <a:pt x="3230" y="3791"/>
                    </a:cubicBezTo>
                    <a:lnTo>
                      <a:pt x="3230" y="3536"/>
                    </a:lnTo>
                    <a:cubicBezTo>
                      <a:pt x="3231" y="3536"/>
                      <a:pt x="3233" y="3535"/>
                      <a:pt x="3234" y="3535"/>
                    </a:cubicBezTo>
                    <a:cubicBezTo>
                      <a:pt x="3273" y="3687"/>
                      <a:pt x="3414" y="3814"/>
                      <a:pt x="3573" y="3958"/>
                    </a:cubicBezTo>
                    <a:close/>
                    <a:moveTo>
                      <a:pt x="5920" y="3428"/>
                    </a:moveTo>
                    <a:cubicBezTo>
                      <a:pt x="5602" y="3884"/>
                      <a:pt x="5258" y="4096"/>
                      <a:pt x="4837" y="4096"/>
                    </a:cubicBezTo>
                    <a:cubicBezTo>
                      <a:pt x="4432" y="4096"/>
                      <a:pt x="4180" y="3818"/>
                      <a:pt x="3958" y="3573"/>
                    </a:cubicBezTo>
                    <a:cubicBezTo>
                      <a:pt x="3815" y="3414"/>
                      <a:pt x="3687" y="3274"/>
                      <a:pt x="3536" y="3234"/>
                    </a:cubicBezTo>
                    <a:cubicBezTo>
                      <a:pt x="3536" y="3232"/>
                      <a:pt x="3537" y="3230"/>
                      <a:pt x="3537" y="3228"/>
                    </a:cubicBezTo>
                    <a:lnTo>
                      <a:pt x="3793" y="3228"/>
                    </a:lnTo>
                    <a:cubicBezTo>
                      <a:pt x="3834" y="3352"/>
                      <a:pt x="3952" y="3442"/>
                      <a:pt x="4090" y="3442"/>
                    </a:cubicBezTo>
                    <a:cubicBezTo>
                      <a:pt x="4262" y="3442"/>
                      <a:pt x="4403" y="3301"/>
                      <a:pt x="4403" y="3128"/>
                    </a:cubicBezTo>
                    <a:cubicBezTo>
                      <a:pt x="4403" y="2956"/>
                      <a:pt x="4262" y="2815"/>
                      <a:pt x="4090" y="2815"/>
                    </a:cubicBezTo>
                    <a:cubicBezTo>
                      <a:pt x="3952" y="2815"/>
                      <a:pt x="3834" y="2904"/>
                      <a:pt x="3793" y="3028"/>
                    </a:cubicBezTo>
                    <a:lnTo>
                      <a:pt x="3537" y="3028"/>
                    </a:lnTo>
                    <a:cubicBezTo>
                      <a:pt x="3537" y="3027"/>
                      <a:pt x="3537" y="3026"/>
                      <a:pt x="3537" y="3024"/>
                    </a:cubicBezTo>
                    <a:cubicBezTo>
                      <a:pt x="3688" y="2985"/>
                      <a:pt x="3815" y="2844"/>
                      <a:pt x="3958" y="2686"/>
                    </a:cubicBezTo>
                    <a:cubicBezTo>
                      <a:pt x="4180" y="2441"/>
                      <a:pt x="4432" y="2163"/>
                      <a:pt x="4837" y="2163"/>
                    </a:cubicBezTo>
                    <a:cubicBezTo>
                      <a:pt x="5258" y="2163"/>
                      <a:pt x="5602" y="2375"/>
                      <a:pt x="5920" y="2831"/>
                    </a:cubicBezTo>
                    <a:cubicBezTo>
                      <a:pt x="6046" y="3012"/>
                      <a:pt x="6046" y="3247"/>
                      <a:pt x="5920" y="3428"/>
                    </a:cubicBezTo>
                    <a:close/>
                    <a:moveTo>
                      <a:pt x="3976" y="3128"/>
                    </a:moveTo>
                    <a:cubicBezTo>
                      <a:pt x="3976" y="3066"/>
                      <a:pt x="4027" y="3015"/>
                      <a:pt x="4090" y="3015"/>
                    </a:cubicBezTo>
                    <a:cubicBezTo>
                      <a:pt x="4152" y="3015"/>
                      <a:pt x="4203" y="3066"/>
                      <a:pt x="4203" y="3128"/>
                    </a:cubicBezTo>
                    <a:cubicBezTo>
                      <a:pt x="4203" y="3191"/>
                      <a:pt x="4152" y="3242"/>
                      <a:pt x="4090" y="3242"/>
                    </a:cubicBezTo>
                    <a:cubicBezTo>
                      <a:pt x="4027" y="3242"/>
                      <a:pt x="3976" y="3191"/>
                      <a:pt x="3976" y="31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1E3D218-1264-362E-7D80-DDAFF3C31C37}"/>
                </a:ext>
              </a:extLst>
            </p:cNvPr>
            <p:cNvGrpSpPr/>
            <p:nvPr/>
          </p:nvGrpSpPr>
          <p:grpSpPr>
            <a:xfrm>
              <a:off x="3979878" y="4370634"/>
              <a:ext cx="3324591" cy="1253901"/>
              <a:chOff x="4063515" y="1313659"/>
              <a:chExt cx="3324591" cy="1253901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ADD9D204-E0B6-ACA7-55DF-A691029D029B}"/>
                  </a:ext>
                </a:extLst>
              </p:cNvPr>
              <p:cNvSpPr txBox="1"/>
              <p:nvPr/>
            </p:nvSpPr>
            <p:spPr>
              <a:xfrm>
                <a:off x="4063515" y="1313659"/>
                <a:ext cx="329886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>
                    <a:solidFill>
                      <a:schemeClr val="accent1"/>
                    </a:solidFill>
                    <a:latin typeface="+mn-ea"/>
                  </a:rPr>
                  <a:t>添加您的标题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AE94B15D-00FB-3DC1-874D-28BF44C0D3E7}"/>
                  </a:ext>
                </a:extLst>
              </p:cNvPr>
              <p:cNvSpPr txBox="1"/>
              <p:nvPr/>
            </p:nvSpPr>
            <p:spPr>
              <a:xfrm>
                <a:off x="4070163" y="1864932"/>
                <a:ext cx="3317943" cy="70262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单击此处输入您的内容，单击此处输入您的内容。单击此处输入您的内容。</a:t>
                </a:r>
              </a:p>
            </p:txBody>
          </p:sp>
        </p:grp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CDA76E44-746E-04FE-1ADF-BF0442A0AA8E}"/>
              </a:ext>
            </a:extLst>
          </p:cNvPr>
          <p:cNvSpPr txBox="1"/>
          <p:nvPr/>
        </p:nvSpPr>
        <p:spPr>
          <a:xfrm>
            <a:off x="8316840" y="1666128"/>
            <a:ext cx="2214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添加您的标题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EEC79689-4AD1-0B8B-9674-7434862C13D6}"/>
              </a:ext>
            </a:extLst>
          </p:cNvPr>
          <p:cNvCxnSpPr/>
          <p:nvPr/>
        </p:nvCxnSpPr>
        <p:spPr>
          <a:xfrm>
            <a:off x="8859795" y="2263598"/>
            <a:ext cx="12356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A554E0F7-0F4D-7397-5A7F-57DE5CA1E0E2}"/>
              </a:ext>
            </a:extLst>
          </p:cNvPr>
          <p:cNvSpPr txBox="1"/>
          <p:nvPr/>
        </p:nvSpPr>
        <p:spPr>
          <a:xfrm>
            <a:off x="7921929" y="2960412"/>
            <a:ext cx="3107758" cy="702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单击此处输入您的内容，单击此处输入您的内容。单击此处输入您的内容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E3D1869-8D0C-4251-7F4B-92C5D763FDF1}"/>
              </a:ext>
            </a:extLst>
          </p:cNvPr>
          <p:cNvSpPr txBox="1"/>
          <p:nvPr/>
        </p:nvSpPr>
        <p:spPr>
          <a:xfrm>
            <a:off x="7921929" y="4046987"/>
            <a:ext cx="3107758" cy="702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单击此处输入您的内容，单击此处输入您的内容。单击此处输入您的内容</a:t>
            </a:r>
          </a:p>
        </p:txBody>
      </p:sp>
    </p:spTree>
    <p:extLst>
      <p:ext uri="{BB962C8B-B14F-4D97-AF65-F5344CB8AC3E}">
        <p14:creationId xmlns:p14="http://schemas.microsoft.com/office/powerpoint/2010/main" val="25305216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506D1976-0E95-B3C1-20DA-A544D7CFEAE3}"/>
              </a:ext>
            </a:extLst>
          </p:cNvPr>
          <p:cNvSpPr txBox="1"/>
          <p:nvPr/>
        </p:nvSpPr>
        <p:spPr>
          <a:xfrm>
            <a:off x="941065" y="289367"/>
            <a:ext cx="5818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+mj-ea"/>
                <a:ea typeface="+mj-ea"/>
              </a:rPr>
              <a:t>请输入页面标题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6612430-5876-2B95-195C-00AEFF9440F7}"/>
              </a:ext>
            </a:extLst>
          </p:cNvPr>
          <p:cNvGrpSpPr/>
          <p:nvPr/>
        </p:nvGrpSpPr>
        <p:grpSpPr>
          <a:xfrm>
            <a:off x="1584785" y="731739"/>
            <a:ext cx="3663035" cy="248162"/>
            <a:chOff x="1026160" y="731739"/>
            <a:chExt cx="3663035" cy="248162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4D37FBAF-B944-AF93-568D-B3E50A45633A}"/>
                </a:ext>
              </a:extLst>
            </p:cNvPr>
            <p:cNvCxnSpPr>
              <a:cxnSpLocks/>
            </p:cNvCxnSpPr>
            <p:nvPr/>
          </p:nvCxnSpPr>
          <p:spPr>
            <a:xfrm>
              <a:off x="1026160" y="935698"/>
              <a:ext cx="3403600" cy="0"/>
            </a:xfrm>
            <a:prstGeom prst="line">
              <a:avLst/>
            </a:prstGeom>
            <a:ln>
              <a:gradFill>
                <a:gsLst>
                  <a:gs pos="0">
                    <a:srgbClr val="E0B581"/>
                  </a:gs>
                  <a:gs pos="100000">
                    <a:srgbClr val="E0B581">
                      <a:alpha val="0"/>
                    </a:srgbClr>
                  </a:gs>
                </a:gsLst>
                <a:lin ang="1080000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图片 23" descr="徽标&#10;&#10;描述已自动生成">
              <a:extLst>
                <a:ext uri="{FF2B5EF4-FFF2-40B4-BE49-F238E27FC236}">
                  <a16:creationId xmlns:a16="http://schemas.microsoft.com/office/drawing/2014/main" id="{9CF5D78E-4013-D29F-7F03-C6928D6EC4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4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4231286" y="731739"/>
              <a:ext cx="457909" cy="248162"/>
            </a:xfrm>
            <a:custGeom>
              <a:avLst/>
              <a:gdLst>
                <a:gd name="connsiteX0" fmla="*/ 0 w 457909"/>
                <a:gd name="connsiteY0" fmla="*/ 0 h 248162"/>
                <a:gd name="connsiteX1" fmla="*/ 457909 w 457909"/>
                <a:gd name="connsiteY1" fmla="*/ 0 h 248162"/>
                <a:gd name="connsiteX2" fmla="*/ 457909 w 457909"/>
                <a:gd name="connsiteY2" fmla="*/ 248162 h 248162"/>
                <a:gd name="connsiteX3" fmla="*/ 0 w 457909"/>
                <a:gd name="connsiteY3" fmla="*/ 248162 h 24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909" h="248162">
                  <a:moveTo>
                    <a:pt x="0" y="0"/>
                  </a:moveTo>
                  <a:lnTo>
                    <a:pt x="457909" y="0"/>
                  </a:lnTo>
                  <a:lnTo>
                    <a:pt x="457909" y="248162"/>
                  </a:lnTo>
                  <a:lnTo>
                    <a:pt x="0" y="248162"/>
                  </a:lnTo>
                  <a:close/>
                </a:path>
              </a:pathLst>
            </a:custGeom>
          </p:spPr>
        </p:pic>
      </p:grpSp>
      <p:grpSp>
        <p:nvGrpSpPr>
          <p:cNvPr id="2" name="Group 4">
            <a:extLst>
              <a:ext uri="{FF2B5EF4-FFF2-40B4-BE49-F238E27FC236}">
                <a16:creationId xmlns:a16="http://schemas.microsoft.com/office/drawing/2014/main" id="{237D850A-2D88-C8B6-B1AD-56168D121BF9}"/>
              </a:ext>
            </a:extLst>
          </p:cNvPr>
          <p:cNvGrpSpPr>
            <a:grpSpLocks noChangeAspect="1"/>
          </p:cNvGrpSpPr>
          <p:nvPr/>
        </p:nvGrpSpPr>
        <p:grpSpPr bwMode="auto">
          <a:xfrm rot="19952677">
            <a:off x="3159614" y="1682887"/>
            <a:ext cx="7200000" cy="3492227"/>
            <a:chOff x="2186" y="1357"/>
            <a:chExt cx="3307" cy="1604"/>
          </a:xfrm>
          <a:blipFill dpi="0" rotWithShape="0">
            <a:blip r:embed="rId4"/>
            <a:srcRect/>
            <a:tile tx="0" ty="0" sx="80000" sy="80000" flip="none" algn="r"/>
          </a:blipFill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grpSpPr>
        <p:grpSp>
          <p:nvGrpSpPr>
            <p:cNvPr id="3" name="Group 205">
              <a:extLst>
                <a:ext uri="{FF2B5EF4-FFF2-40B4-BE49-F238E27FC236}">
                  <a16:creationId xmlns:a16="http://schemas.microsoft.com/office/drawing/2014/main" id="{58DEDC70-6255-5DEA-22DE-3DA4FB9073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86" y="1357"/>
              <a:ext cx="3139" cy="1424"/>
              <a:chOff x="2186" y="1357"/>
              <a:chExt cx="3139" cy="1424"/>
            </a:xfrm>
            <a:grpFill/>
          </p:grpSpPr>
          <p:sp>
            <p:nvSpPr>
              <p:cNvPr id="318" name="Freeform 5">
                <a:extLst>
                  <a:ext uri="{FF2B5EF4-FFF2-40B4-BE49-F238E27FC236}">
                    <a16:creationId xmlns:a16="http://schemas.microsoft.com/office/drawing/2014/main" id="{8FE4F696-5C06-9851-54A4-A84B78B31A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3" y="1748"/>
                <a:ext cx="29" cy="7"/>
              </a:xfrm>
              <a:custGeom>
                <a:avLst/>
                <a:gdLst>
                  <a:gd name="T0" fmla="*/ 12 w 12"/>
                  <a:gd name="T1" fmla="*/ 1 h 3"/>
                  <a:gd name="T2" fmla="*/ 0 w 12"/>
                  <a:gd name="T3" fmla="*/ 3 h 3"/>
                  <a:gd name="T4" fmla="*/ 12 w 1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3">
                    <a:moveTo>
                      <a:pt x="12" y="1"/>
                    </a:moveTo>
                    <a:cubicBezTo>
                      <a:pt x="12" y="0"/>
                      <a:pt x="3" y="1"/>
                      <a:pt x="0" y="3"/>
                    </a:cubicBezTo>
                    <a:cubicBezTo>
                      <a:pt x="5" y="2"/>
                      <a:pt x="12" y="3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6">
                <a:extLst>
                  <a:ext uri="{FF2B5EF4-FFF2-40B4-BE49-F238E27FC236}">
                    <a16:creationId xmlns:a16="http://schemas.microsoft.com/office/drawing/2014/main" id="{E7526D3D-4399-94FB-F735-7E61C242BC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4" y="1670"/>
                <a:ext cx="12" cy="17"/>
              </a:xfrm>
              <a:custGeom>
                <a:avLst/>
                <a:gdLst>
                  <a:gd name="T0" fmla="*/ 0 w 5"/>
                  <a:gd name="T1" fmla="*/ 2 h 7"/>
                  <a:gd name="T2" fmla="*/ 5 w 5"/>
                  <a:gd name="T3" fmla="*/ 5 h 7"/>
                  <a:gd name="T4" fmla="*/ 0 w 5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0" y="2"/>
                    </a:moveTo>
                    <a:cubicBezTo>
                      <a:pt x="0" y="7"/>
                      <a:pt x="3" y="3"/>
                      <a:pt x="5" y="5"/>
                    </a:cubicBezTo>
                    <a:cubicBezTo>
                      <a:pt x="5" y="0"/>
                      <a:pt x="3" y="4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7">
                <a:extLst>
                  <a:ext uri="{FF2B5EF4-FFF2-40B4-BE49-F238E27FC236}">
                    <a16:creationId xmlns:a16="http://schemas.microsoft.com/office/drawing/2014/main" id="{3E51FFC3-61B9-0C3B-1E07-3D1B18CAE1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7" y="2040"/>
                <a:ext cx="36" cy="12"/>
              </a:xfrm>
              <a:custGeom>
                <a:avLst/>
                <a:gdLst>
                  <a:gd name="T0" fmla="*/ 7 w 15"/>
                  <a:gd name="T1" fmla="*/ 2 h 5"/>
                  <a:gd name="T2" fmla="*/ 0 w 15"/>
                  <a:gd name="T3" fmla="*/ 2 h 5"/>
                  <a:gd name="T4" fmla="*/ 7 w 15"/>
                  <a:gd name="T5" fmla="*/ 3 h 5"/>
                  <a:gd name="T6" fmla="*/ 15 w 15"/>
                  <a:gd name="T7" fmla="*/ 0 h 5"/>
                  <a:gd name="T8" fmla="*/ 9 w 15"/>
                  <a:gd name="T9" fmla="*/ 0 h 5"/>
                  <a:gd name="T10" fmla="*/ 7 w 15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5">
                    <a:moveTo>
                      <a:pt x="7" y="2"/>
                    </a:moveTo>
                    <a:cubicBezTo>
                      <a:pt x="5" y="2"/>
                      <a:pt x="2" y="2"/>
                      <a:pt x="0" y="2"/>
                    </a:cubicBezTo>
                    <a:cubicBezTo>
                      <a:pt x="1" y="5"/>
                      <a:pt x="5" y="3"/>
                      <a:pt x="7" y="3"/>
                    </a:cubicBezTo>
                    <a:cubicBezTo>
                      <a:pt x="9" y="2"/>
                      <a:pt x="13" y="3"/>
                      <a:pt x="15" y="0"/>
                    </a:cubicBezTo>
                    <a:cubicBezTo>
                      <a:pt x="13" y="0"/>
                      <a:pt x="11" y="0"/>
                      <a:pt x="9" y="0"/>
                    </a:cubicBezTo>
                    <a:cubicBezTo>
                      <a:pt x="8" y="2"/>
                      <a:pt x="8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8">
                <a:extLst>
                  <a:ext uri="{FF2B5EF4-FFF2-40B4-BE49-F238E27FC236}">
                    <a16:creationId xmlns:a16="http://schemas.microsoft.com/office/drawing/2014/main" id="{151505E6-1C61-2D4B-11F3-E89FC3A36B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7" y="2287"/>
                <a:ext cx="14" cy="14"/>
              </a:xfrm>
              <a:custGeom>
                <a:avLst/>
                <a:gdLst>
                  <a:gd name="T0" fmla="*/ 0 w 6"/>
                  <a:gd name="T1" fmla="*/ 4 h 6"/>
                  <a:gd name="T2" fmla="*/ 2 w 6"/>
                  <a:gd name="T3" fmla="*/ 5 h 6"/>
                  <a:gd name="T4" fmla="*/ 3 w 6"/>
                  <a:gd name="T5" fmla="*/ 0 h 6"/>
                  <a:gd name="T6" fmla="*/ 0 w 6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cubicBezTo>
                      <a:pt x="1" y="4"/>
                      <a:pt x="1" y="5"/>
                      <a:pt x="2" y="5"/>
                    </a:cubicBezTo>
                    <a:cubicBezTo>
                      <a:pt x="4" y="6"/>
                      <a:pt x="6" y="0"/>
                      <a:pt x="3" y="0"/>
                    </a:cubicBezTo>
                    <a:cubicBezTo>
                      <a:pt x="4" y="3"/>
                      <a:pt x="0" y="1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9">
                <a:extLst>
                  <a:ext uri="{FF2B5EF4-FFF2-40B4-BE49-F238E27FC236}">
                    <a16:creationId xmlns:a16="http://schemas.microsoft.com/office/drawing/2014/main" id="{AA975E20-7A27-0CD8-AA32-5AE96875DE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9" y="2240"/>
                <a:ext cx="33" cy="21"/>
              </a:xfrm>
              <a:custGeom>
                <a:avLst/>
                <a:gdLst>
                  <a:gd name="T0" fmla="*/ 13 w 14"/>
                  <a:gd name="T1" fmla="*/ 7 h 9"/>
                  <a:gd name="T2" fmla="*/ 4 w 14"/>
                  <a:gd name="T3" fmla="*/ 4 h 9"/>
                  <a:gd name="T4" fmla="*/ 6 w 14"/>
                  <a:gd name="T5" fmla="*/ 3 h 9"/>
                  <a:gd name="T6" fmla="*/ 2 w 14"/>
                  <a:gd name="T7" fmla="*/ 0 h 9"/>
                  <a:gd name="T8" fmla="*/ 1 w 14"/>
                  <a:gd name="T9" fmla="*/ 8 h 9"/>
                  <a:gd name="T10" fmla="*/ 13 w 14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9">
                    <a:moveTo>
                      <a:pt x="13" y="7"/>
                    </a:moveTo>
                    <a:cubicBezTo>
                      <a:pt x="11" y="6"/>
                      <a:pt x="8" y="6"/>
                      <a:pt x="4" y="4"/>
                    </a:cubicBezTo>
                    <a:cubicBezTo>
                      <a:pt x="5" y="4"/>
                      <a:pt x="6" y="4"/>
                      <a:pt x="6" y="3"/>
                    </a:cubicBezTo>
                    <a:cubicBezTo>
                      <a:pt x="5" y="2"/>
                      <a:pt x="4" y="1"/>
                      <a:pt x="2" y="0"/>
                    </a:cubicBezTo>
                    <a:cubicBezTo>
                      <a:pt x="2" y="3"/>
                      <a:pt x="0" y="4"/>
                      <a:pt x="1" y="8"/>
                    </a:cubicBezTo>
                    <a:cubicBezTo>
                      <a:pt x="5" y="7"/>
                      <a:pt x="14" y="9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0">
                <a:extLst>
                  <a:ext uri="{FF2B5EF4-FFF2-40B4-BE49-F238E27FC236}">
                    <a16:creationId xmlns:a16="http://schemas.microsoft.com/office/drawing/2014/main" id="{49E94E77-32B8-4309-1A8F-A0AB5BA10B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5" y="1831"/>
                <a:ext cx="19" cy="7"/>
              </a:xfrm>
              <a:custGeom>
                <a:avLst/>
                <a:gdLst>
                  <a:gd name="T0" fmla="*/ 8 w 8"/>
                  <a:gd name="T1" fmla="*/ 1 h 3"/>
                  <a:gd name="T2" fmla="*/ 0 w 8"/>
                  <a:gd name="T3" fmla="*/ 3 h 3"/>
                  <a:gd name="T4" fmla="*/ 8 w 8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8" y="1"/>
                    </a:moveTo>
                    <a:cubicBezTo>
                      <a:pt x="4" y="0"/>
                      <a:pt x="1" y="0"/>
                      <a:pt x="0" y="3"/>
                    </a:cubicBezTo>
                    <a:cubicBezTo>
                      <a:pt x="3" y="3"/>
                      <a:pt x="6" y="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1">
                <a:extLst>
                  <a:ext uri="{FF2B5EF4-FFF2-40B4-BE49-F238E27FC236}">
                    <a16:creationId xmlns:a16="http://schemas.microsoft.com/office/drawing/2014/main" id="{6EF03F94-4D8F-1472-EA6B-76BF449F80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4" y="1691"/>
                <a:ext cx="21" cy="17"/>
              </a:xfrm>
              <a:custGeom>
                <a:avLst/>
                <a:gdLst>
                  <a:gd name="T0" fmla="*/ 2 w 9"/>
                  <a:gd name="T1" fmla="*/ 5 h 7"/>
                  <a:gd name="T2" fmla="*/ 7 w 9"/>
                  <a:gd name="T3" fmla="*/ 5 h 7"/>
                  <a:gd name="T4" fmla="*/ 8 w 9"/>
                  <a:gd name="T5" fmla="*/ 3 h 7"/>
                  <a:gd name="T6" fmla="*/ 9 w 9"/>
                  <a:gd name="T7" fmla="*/ 3 h 7"/>
                  <a:gd name="T8" fmla="*/ 5 w 9"/>
                  <a:gd name="T9" fmla="*/ 2 h 7"/>
                  <a:gd name="T10" fmla="*/ 4 w 9"/>
                  <a:gd name="T11" fmla="*/ 4 h 7"/>
                  <a:gd name="T12" fmla="*/ 3 w 9"/>
                  <a:gd name="T13" fmla="*/ 2 h 7"/>
                  <a:gd name="T14" fmla="*/ 0 w 9"/>
                  <a:gd name="T15" fmla="*/ 3 h 7"/>
                  <a:gd name="T16" fmla="*/ 2 w 9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7">
                    <a:moveTo>
                      <a:pt x="2" y="5"/>
                    </a:moveTo>
                    <a:cubicBezTo>
                      <a:pt x="2" y="3"/>
                      <a:pt x="5" y="6"/>
                      <a:pt x="7" y="5"/>
                    </a:cubicBezTo>
                    <a:cubicBezTo>
                      <a:pt x="7" y="4"/>
                      <a:pt x="7" y="3"/>
                      <a:pt x="8" y="3"/>
                    </a:cubicBezTo>
                    <a:cubicBezTo>
                      <a:pt x="8" y="4"/>
                      <a:pt x="9" y="4"/>
                      <a:pt x="9" y="3"/>
                    </a:cubicBezTo>
                    <a:cubicBezTo>
                      <a:pt x="8" y="2"/>
                      <a:pt x="7" y="2"/>
                      <a:pt x="5" y="2"/>
                    </a:cubicBezTo>
                    <a:cubicBezTo>
                      <a:pt x="4" y="2"/>
                      <a:pt x="5" y="4"/>
                      <a:pt x="4" y="4"/>
                    </a:cubicBezTo>
                    <a:cubicBezTo>
                      <a:pt x="4" y="3"/>
                      <a:pt x="4" y="2"/>
                      <a:pt x="3" y="2"/>
                    </a:cubicBezTo>
                    <a:cubicBezTo>
                      <a:pt x="4" y="7"/>
                      <a:pt x="0" y="0"/>
                      <a:pt x="0" y="3"/>
                    </a:cubicBezTo>
                    <a:cubicBezTo>
                      <a:pt x="1" y="3"/>
                      <a:pt x="1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12">
                <a:extLst>
                  <a:ext uri="{FF2B5EF4-FFF2-40B4-BE49-F238E27FC236}">
                    <a16:creationId xmlns:a16="http://schemas.microsoft.com/office/drawing/2014/main" id="{FED9CC78-F519-5C2C-D56A-E7158F314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" y="2249"/>
                <a:ext cx="15" cy="17"/>
              </a:xfrm>
              <a:custGeom>
                <a:avLst/>
                <a:gdLst>
                  <a:gd name="T0" fmla="*/ 0 w 6"/>
                  <a:gd name="T1" fmla="*/ 4 h 7"/>
                  <a:gd name="T2" fmla="*/ 4 w 6"/>
                  <a:gd name="T3" fmla="*/ 2 h 7"/>
                  <a:gd name="T4" fmla="*/ 6 w 6"/>
                  <a:gd name="T5" fmla="*/ 4 h 7"/>
                  <a:gd name="T6" fmla="*/ 6 w 6"/>
                  <a:gd name="T7" fmla="*/ 1 h 7"/>
                  <a:gd name="T8" fmla="*/ 0 w 6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0" y="4"/>
                    </a:moveTo>
                    <a:cubicBezTo>
                      <a:pt x="3" y="5"/>
                      <a:pt x="1" y="1"/>
                      <a:pt x="4" y="2"/>
                    </a:cubicBezTo>
                    <a:cubicBezTo>
                      <a:pt x="4" y="4"/>
                      <a:pt x="6" y="7"/>
                      <a:pt x="6" y="4"/>
                    </a:cubicBezTo>
                    <a:cubicBezTo>
                      <a:pt x="5" y="4"/>
                      <a:pt x="6" y="3"/>
                      <a:pt x="6" y="1"/>
                    </a:cubicBezTo>
                    <a:cubicBezTo>
                      <a:pt x="3" y="0"/>
                      <a:pt x="1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3">
                <a:extLst>
                  <a:ext uri="{FF2B5EF4-FFF2-40B4-BE49-F238E27FC236}">
                    <a16:creationId xmlns:a16="http://schemas.microsoft.com/office/drawing/2014/main" id="{F76E9E31-77D9-1301-4A90-76AF8EDDE8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5" y="2337"/>
                <a:ext cx="12" cy="14"/>
              </a:xfrm>
              <a:custGeom>
                <a:avLst/>
                <a:gdLst>
                  <a:gd name="T0" fmla="*/ 0 w 5"/>
                  <a:gd name="T1" fmla="*/ 5 h 6"/>
                  <a:gd name="T2" fmla="*/ 0 w 5"/>
                  <a:gd name="T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" h="6">
                    <a:moveTo>
                      <a:pt x="0" y="5"/>
                    </a:moveTo>
                    <a:cubicBezTo>
                      <a:pt x="5" y="6"/>
                      <a:pt x="4" y="0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4">
                <a:extLst>
                  <a:ext uri="{FF2B5EF4-FFF2-40B4-BE49-F238E27FC236}">
                    <a16:creationId xmlns:a16="http://schemas.microsoft.com/office/drawing/2014/main" id="{10C98EE9-DDFF-802A-F5A1-E1E5617DE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1" y="2282"/>
                <a:ext cx="175" cy="41"/>
              </a:xfrm>
              <a:custGeom>
                <a:avLst/>
                <a:gdLst>
                  <a:gd name="T0" fmla="*/ 6 w 74"/>
                  <a:gd name="T1" fmla="*/ 3 h 17"/>
                  <a:gd name="T2" fmla="*/ 4 w 74"/>
                  <a:gd name="T3" fmla="*/ 3 h 17"/>
                  <a:gd name="T4" fmla="*/ 44 w 74"/>
                  <a:gd name="T5" fmla="*/ 12 h 17"/>
                  <a:gd name="T6" fmla="*/ 58 w 74"/>
                  <a:gd name="T7" fmla="*/ 16 h 17"/>
                  <a:gd name="T8" fmla="*/ 57 w 74"/>
                  <a:gd name="T9" fmla="*/ 16 h 17"/>
                  <a:gd name="T10" fmla="*/ 58 w 74"/>
                  <a:gd name="T11" fmla="*/ 16 h 17"/>
                  <a:gd name="T12" fmla="*/ 58 w 74"/>
                  <a:gd name="T13" fmla="*/ 17 h 17"/>
                  <a:gd name="T14" fmla="*/ 64 w 74"/>
                  <a:gd name="T15" fmla="*/ 16 h 17"/>
                  <a:gd name="T16" fmla="*/ 74 w 74"/>
                  <a:gd name="T17" fmla="*/ 17 h 17"/>
                  <a:gd name="T18" fmla="*/ 68 w 74"/>
                  <a:gd name="T19" fmla="*/ 15 h 17"/>
                  <a:gd name="T20" fmla="*/ 58 w 74"/>
                  <a:gd name="T21" fmla="*/ 12 h 17"/>
                  <a:gd name="T22" fmla="*/ 39 w 74"/>
                  <a:gd name="T23" fmla="*/ 9 h 17"/>
                  <a:gd name="T24" fmla="*/ 7 w 74"/>
                  <a:gd name="T25" fmla="*/ 3 h 17"/>
                  <a:gd name="T26" fmla="*/ 11 w 74"/>
                  <a:gd name="T27" fmla="*/ 1 h 17"/>
                  <a:gd name="T28" fmla="*/ 0 w 74"/>
                  <a:gd name="T29" fmla="*/ 3 h 17"/>
                  <a:gd name="T30" fmla="*/ 6 w 74"/>
                  <a:gd name="T31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4" h="17">
                    <a:moveTo>
                      <a:pt x="6" y="3"/>
                    </a:moveTo>
                    <a:cubicBezTo>
                      <a:pt x="5" y="3"/>
                      <a:pt x="5" y="3"/>
                      <a:pt x="4" y="3"/>
                    </a:cubicBezTo>
                    <a:cubicBezTo>
                      <a:pt x="5" y="11"/>
                      <a:pt x="27" y="9"/>
                      <a:pt x="44" y="12"/>
                    </a:cubicBezTo>
                    <a:cubicBezTo>
                      <a:pt x="49" y="13"/>
                      <a:pt x="55" y="13"/>
                      <a:pt x="58" y="16"/>
                    </a:cubicBezTo>
                    <a:cubicBezTo>
                      <a:pt x="58" y="16"/>
                      <a:pt x="58" y="16"/>
                      <a:pt x="57" y="16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8" y="16"/>
                      <a:pt x="58" y="17"/>
                      <a:pt x="58" y="17"/>
                    </a:cubicBezTo>
                    <a:cubicBezTo>
                      <a:pt x="60" y="17"/>
                      <a:pt x="62" y="17"/>
                      <a:pt x="64" y="16"/>
                    </a:cubicBezTo>
                    <a:cubicBezTo>
                      <a:pt x="68" y="17"/>
                      <a:pt x="71" y="17"/>
                      <a:pt x="74" y="17"/>
                    </a:cubicBezTo>
                    <a:cubicBezTo>
                      <a:pt x="73" y="16"/>
                      <a:pt x="71" y="15"/>
                      <a:pt x="68" y="15"/>
                    </a:cubicBezTo>
                    <a:cubicBezTo>
                      <a:pt x="74" y="11"/>
                      <a:pt x="67" y="3"/>
                      <a:pt x="58" y="12"/>
                    </a:cubicBezTo>
                    <a:cubicBezTo>
                      <a:pt x="52" y="10"/>
                      <a:pt x="46" y="10"/>
                      <a:pt x="39" y="9"/>
                    </a:cubicBezTo>
                    <a:cubicBezTo>
                      <a:pt x="28" y="7"/>
                      <a:pt x="18" y="2"/>
                      <a:pt x="7" y="3"/>
                    </a:cubicBezTo>
                    <a:cubicBezTo>
                      <a:pt x="9" y="3"/>
                      <a:pt x="11" y="2"/>
                      <a:pt x="11" y="1"/>
                    </a:cubicBezTo>
                    <a:cubicBezTo>
                      <a:pt x="9" y="2"/>
                      <a:pt x="3" y="0"/>
                      <a:pt x="0" y="3"/>
                    </a:cubicBezTo>
                    <a:cubicBezTo>
                      <a:pt x="2" y="3"/>
                      <a:pt x="4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5">
                <a:extLst>
                  <a:ext uri="{FF2B5EF4-FFF2-40B4-BE49-F238E27FC236}">
                    <a16:creationId xmlns:a16="http://schemas.microsoft.com/office/drawing/2014/main" id="{EB9F28A4-FB60-4698-004E-4CCBCD72E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0" y="2268"/>
                <a:ext cx="16" cy="24"/>
              </a:xfrm>
              <a:custGeom>
                <a:avLst/>
                <a:gdLst>
                  <a:gd name="T0" fmla="*/ 1 w 7"/>
                  <a:gd name="T1" fmla="*/ 2 h 10"/>
                  <a:gd name="T2" fmla="*/ 1 w 7"/>
                  <a:gd name="T3" fmla="*/ 5 h 10"/>
                  <a:gd name="T4" fmla="*/ 7 w 7"/>
                  <a:gd name="T5" fmla="*/ 4 h 10"/>
                  <a:gd name="T6" fmla="*/ 6 w 7"/>
                  <a:gd name="T7" fmla="*/ 2 h 10"/>
                  <a:gd name="T8" fmla="*/ 1 w 7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0">
                    <a:moveTo>
                      <a:pt x="1" y="2"/>
                    </a:moveTo>
                    <a:cubicBezTo>
                      <a:pt x="2" y="4"/>
                      <a:pt x="0" y="4"/>
                      <a:pt x="1" y="5"/>
                    </a:cubicBezTo>
                    <a:cubicBezTo>
                      <a:pt x="3" y="0"/>
                      <a:pt x="6" y="10"/>
                      <a:pt x="7" y="4"/>
                    </a:cubicBezTo>
                    <a:cubicBezTo>
                      <a:pt x="7" y="4"/>
                      <a:pt x="6" y="4"/>
                      <a:pt x="6" y="2"/>
                    </a:cubicBezTo>
                    <a:cubicBezTo>
                      <a:pt x="4" y="2"/>
                      <a:pt x="3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6">
                <a:extLst>
                  <a:ext uri="{FF2B5EF4-FFF2-40B4-BE49-F238E27FC236}">
                    <a16:creationId xmlns:a16="http://schemas.microsoft.com/office/drawing/2014/main" id="{DFEE3183-3567-3A8C-AF83-0577AA0DB2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2251"/>
                <a:ext cx="45" cy="27"/>
              </a:xfrm>
              <a:custGeom>
                <a:avLst/>
                <a:gdLst>
                  <a:gd name="T0" fmla="*/ 6 w 19"/>
                  <a:gd name="T1" fmla="*/ 0 h 11"/>
                  <a:gd name="T2" fmla="*/ 0 w 19"/>
                  <a:gd name="T3" fmla="*/ 0 h 11"/>
                  <a:gd name="T4" fmla="*/ 7 w 19"/>
                  <a:gd name="T5" fmla="*/ 3 h 11"/>
                  <a:gd name="T6" fmla="*/ 4 w 19"/>
                  <a:gd name="T7" fmla="*/ 6 h 11"/>
                  <a:gd name="T8" fmla="*/ 8 w 19"/>
                  <a:gd name="T9" fmla="*/ 10 h 11"/>
                  <a:gd name="T10" fmla="*/ 16 w 19"/>
                  <a:gd name="T11" fmla="*/ 9 h 11"/>
                  <a:gd name="T12" fmla="*/ 9 w 19"/>
                  <a:gd name="T13" fmla="*/ 3 h 11"/>
                  <a:gd name="T14" fmla="*/ 10 w 19"/>
                  <a:gd name="T15" fmla="*/ 0 h 11"/>
                  <a:gd name="T16" fmla="*/ 7 w 19"/>
                  <a:gd name="T17" fmla="*/ 1 h 11"/>
                  <a:gd name="T18" fmla="*/ 9 w 19"/>
                  <a:gd name="T19" fmla="*/ 2 h 11"/>
                  <a:gd name="T20" fmla="*/ 6 w 19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1">
                    <a:moveTo>
                      <a:pt x="6" y="0"/>
                    </a:moveTo>
                    <a:cubicBezTo>
                      <a:pt x="3" y="1"/>
                      <a:pt x="3" y="0"/>
                      <a:pt x="0" y="0"/>
                    </a:cubicBezTo>
                    <a:cubicBezTo>
                      <a:pt x="2" y="4"/>
                      <a:pt x="3" y="2"/>
                      <a:pt x="7" y="3"/>
                    </a:cubicBezTo>
                    <a:cubicBezTo>
                      <a:pt x="5" y="4"/>
                      <a:pt x="4" y="5"/>
                      <a:pt x="4" y="6"/>
                    </a:cubicBezTo>
                    <a:cubicBezTo>
                      <a:pt x="4" y="6"/>
                      <a:pt x="4" y="8"/>
                      <a:pt x="8" y="10"/>
                    </a:cubicBezTo>
                    <a:cubicBezTo>
                      <a:pt x="11" y="11"/>
                      <a:pt x="14" y="10"/>
                      <a:pt x="16" y="9"/>
                    </a:cubicBezTo>
                    <a:cubicBezTo>
                      <a:pt x="19" y="5"/>
                      <a:pt x="13" y="3"/>
                      <a:pt x="9" y="3"/>
                    </a:cubicBezTo>
                    <a:cubicBezTo>
                      <a:pt x="9" y="2"/>
                      <a:pt x="10" y="1"/>
                      <a:pt x="10" y="0"/>
                    </a:cubicBezTo>
                    <a:cubicBezTo>
                      <a:pt x="8" y="0"/>
                      <a:pt x="7" y="0"/>
                      <a:pt x="7" y="1"/>
                    </a:cubicBezTo>
                    <a:cubicBezTo>
                      <a:pt x="8" y="3"/>
                      <a:pt x="8" y="0"/>
                      <a:pt x="9" y="2"/>
                    </a:cubicBezTo>
                    <a:cubicBezTo>
                      <a:pt x="8" y="3"/>
                      <a:pt x="6" y="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7">
                <a:extLst>
                  <a:ext uri="{FF2B5EF4-FFF2-40B4-BE49-F238E27FC236}">
                    <a16:creationId xmlns:a16="http://schemas.microsoft.com/office/drawing/2014/main" id="{86107F96-40BE-26DC-04AD-271626EED4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4" y="1641"/>
                <a:ext cx="22" cy="12"/>
              </a:xfrm>
              <a:custGeom>
                <a:avLst/>
                <a:gdLst>
                  <a:gd name="T0" fmla="*/ 9 w 9"/>
                  <a:gd name="T1" fmla="*/ 0 h 5"/>
                  <a:gd name="T2" fmla="*/ 9 w 9"/>
                  <a:gd name="T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cubicBezTo>
                      <a:pt x="0" y="0"/>
                      <a:pt x="3" y="5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8">
                <a:extLst>
                  <a:ext uri="{FF2B5EF4-FFF2-40B4-BE49-F238E27FC236}">
                    <a16:creationId xmlns:a16="http://schemas.microsoft.com/office/drawing/2014/main" id="{9E57D2C5-1561-2701-F4AE-72F3573B1D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6" y="2318"/>
                <a:ext cx="34" cy="12"/>
              </a:xfrm>
              <a:custGeom>
                <a:avLst/>
                <a:gdLst>
                  <a:gd name="T0" fmla="*/ 11 w 14"/>
                  <a:gd name="T1" fmla="*/ 2 h 5"/>
                  <a:gd name="T2" fmla="*/ 14 w 14"/>
                  <a:gd name="T3" fmla="*/ 0 h 5"/>
                  <a:gd name="T4" fmla="*/ 11 w 14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">
                    <a:moveTo>
                      <a:pt x="11" y="2"/>
                    </a:moveTo>
                    <a:cubicBezTo>
                      <a:pt x="12" y="5"/>
                      <a:pt x="12" y="1"/>
                      <a:pt x="14" y="0"/>
                    </a:cubicBezTo>
                    <a:cubicBezTo>
                      <a:pt x="9" y="1"/>
                      <a:pt x="0" y="2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9">
                <a:extLst>
                  <a:ext uri="{FF2B5EF4-FFF2-40B4-BE49-F238E27FC236}">
                    <a16:creationId xmlns:a16="http://schemas.microsoft.com/office/drawing/2014/main" id="{971D5A2C-CCCB-14E9-71BD-9D7CCEDFCE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5" y="1687"/>
                <a:ext cx="14" cy="9"/>
              </a:xfrm>
              <a:custGeom>
                <a:avLst/>
                <a:gdLst>
                  <a:gd name="T0" fmla="*/ 3 w 6"/>
                  <a:gd name="T1" fmla="*/ 3 h 4"/>
                  <a:gd name="T2" fmla="*/ 3 w 6"/>
                  <a:gd name="T3" fmla="*/ 4 h 4"/>
                  <a:gd name="T4" fmla="*/ 6 w 6"/>
                  <a:gd name="T5" fmla="*/ 2 h 4"/>
                  <a:gd name="T6" fmla="*/ 0 w 6"/>
                  <a:gd name="T7" fmla="*/ 2 h 4"/>
                  <a:gd name="T8" fmla="*/ 3 w 6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3" y="3"/>
                    </a:moveTo>
                    <a:cubicBezTo>
                      <a:pt x="2" y="3"/>
                      <a:pt x="2" y="4"/>
                      <a:pt x="3" y="4"/>
                    </a:cubicBezTo>
                    <a:cubicBezTo>
                      <a:pt x="2" y="1"/>
                      <a:pt x="6" y="4"/>
                      <a:pt x="6" y="2"/>
                    </a:cubicBezTo>
                    <a:cubicBezTo>
                      <a:pt x="5" y="1"/>
                      <a:pt x="1" y="0"/>
                      <a:pt x="0" y="2"/>
                    </a:cubicBezTo>
                    <a:cubicBezTo>
                      <a:pt x="1" y="2"/>
                      <a:pt x="2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20">
                <a:extLst>
                  <a:ext uri="{FF2B5EF4-FFF2-40B4-BE49-F238E27FC236}">
                    <a16:creationId xmlns:a16="http://schemas.microsoft.com/office/drawing/2014/main" id="{C9DE474F-1B7E-6517-2971-B0BD3B7A4A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3" y="2251"/>
                <a:ext cx="47" cy="15"/>
              </a:xfrm>
              <a:custGeom>
                <a:avLst/>
                <a:gdLst>
                  <a:gd name="T0" fmla="*/ 1 w 20"/>
                  <a:gd name="T1" fmla="*/ 5 h 6"/>
                  <a:gd name="T2" fmla="*/ 20 w 20"/>
                  <a:gd name="T3" fmla="*/ 4 h 6"/>
                  <a:gd name="T4" fmla="*/ 17 w 20"/>
                  <a:gd name="T5" fmla="*/ 0 h 6"/>
                  <a:gd name="T6" fmla="*/ 0 w 20"/>
                  <a:gd name="T7" fmla="*/ 1 h 6"/>
                  <a:gd name="T8" fmla="*/ 1 w 20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">
                    <a:moveTo>
                      <a:pt x="1" y="5"/>
                    </a:moveTo>
                    <a:cubicBezTo>
                      <a:pt x="7" y="4"/>
                      <a:pt x="16" y="6"/>
                      <a:pt x="20" y="4"/>
                    </a:cubicBezTo>
                    <a:cubicBezTo>
                      <a:pt x="17" y="2"/>
                      <a:pt x="18" y="3"/>
                      <a:pt x="17" y="0"/>
                    </a:cubicBezTo>
                    <a:cubicBezTo>
                      <a:pt x="10" y="2"/>
                      <a:pt x="6" y="0"/>
                      <a:pt x="0" y="1"/>
                    </a:cubicBezTo>
                    <a:cubicBezTo>
                      <a:pt x="3" y="1"/>
                      <a:pt x="1" y="2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21">
                <a:extLst>
                  <a:ext uri="{FF2B5EF4-FFF2-40B4-BE49-F238E27FC236}">
                    <a16:creationId xmlns:a16="http://schemas.microsoft.com/office/drawing/2014/main" id="{2AC3615B-93BF-6165-FF94-F795D0242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8" y="1689"/>
                <a:ext cx="23" cy="14"/>
              </a:xfrm>
              <a:custGeom>
                <a:avLst/>
                <a:gdLst>
                  <a:gd name="T0" fmla="*/ 10 w 10"/>
                  <a:gd name="T1" fmla="*/ 2 h 6"/>
                  <a:gd name="T2" fmla="*/ 5 w 10"/>
                  <a:gd name="T3" fmla="*/ 1 h 6"/>
                  <a:gd name="T4" fmla="*/ 5 w 10"/>
                  <a:gd name="T5" fmla="*/ 4 h 6"/>
                  <a:gd name="T6" fmla="*/ 4 w 10"/>
                  <a:gd name="T7" fmla="*/ 1 h 6"/>
                  <a:gd name="T8" fmla="*/ 0 w 10"/>
                  <a:gd name="T9" fmla="*/ 5 h 6"/>
                  <a:gd name="T10" fmla="*/ 10 w 10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6">
                    <a:moveTo>
                      <a:pt x="10" y="2"/>
                    </a:moveTo>
                    <a:cubicBezTo>
                      <a:pt x="9" y="0"/>
                      <a:pt x="7" y="1"/>
                      <a:pt x="5" y="1"/>
                    </a:cubicBezTo>
                    <a:cubicBezTo>
                      <a:pt x="4" y="2"/>
                      <a:pt x="6" y="3"/>
                      <a:pt x="5" y="4"/>
                    </a:cubicBezTo>
                    <a:cubicBezTo>
                      <a:pt x="4" y="2"/>
                      <a:pt x="2" y="3"/>
                      <a:pt x="4" y="1"/>
                    </a:cubicBezTo>
                    <a:cubicBezTo>
                      <a:pt x="2" y="1"/>
                      <a:pt x="0" y="1"/>
                      <a:pt x="0" y="5"/>
                    </a:cubicBezTo>
                    <a:cubicBezTo>
                      <a:pt x="4" y="4"/>
                      <a:pt x="9" y="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22">
                <a:extLst>
                  <a:ext uri="{FF2B5EF4-FFF2-40B4-BE49-F238E27FC236}">
                    <a16:creationId xmlns:a16="http://schemas.microsoft.com/office/drawing/2014/main" id="{464BD525-0E61-A554-8178-05A4C9DEA3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0" y="2247"/>
                <a:ext cx="45" cy="28"/>
              </a:xfrm>
              <a:custGeom>
                <a:avLst/>
                <a:gdLst>
                  <a:gd name="T0" fmla="*/ 10 w 19"/>
                  <a:gd name="T1" fmla="*/ 5 h 12"/>
                  <a:gd name="T2" fmla="*/ 8 w 19"/>
                  <a:gd name="T3" fmla="*/ 4 h 12"/>
                  <a:gd name="T4" fmla="*/ 10 w 19"/>
                  <a:gd name="T5" fmla="*/ 4 h 12"/>
                  <a:gd name="T6" fmla="*/ 10 w 19"/>
                  <a:gd name="T7" fmla="*/ 4 h 12"/>
                  <a:gd name="T8" fmla="*/ 10 w 19"/>
                  <a:gd name="T9" fmla="*/ 4 h 12"/>
                  <a:gd name="T10" fmla="*/ 13 w 19"/>
                  <a:gd name="T11" fmla="*/ 3 h 12"/>
                  <a:gd name="T12" fmla="*/ 14 w 19"/>
                  <a:gd name="T13" fmla="*/ 7 h 12"/>
                  <a:gd name="T14" fmla="*/ 12 w 19"/>
                  <a:gd name="T15" fmla="*/ 11 h 12"/>
                  <a:gd name="T16" fmla="*/ 18 w 19"/>
                  <a:gd name="T17" fmla="*/ 7 h 12"/>
                  <a:gd name="T18" fmla="*/ 16 w 19"/>
                  <a:gd name="T19" fmla="*/ 7 h 12"/>
                  <a:gd name="T20" fmla="*/ 16 w 19"/>
                  <a:gd name="T21" fmla="*/ 5 h 12"/>
                  <a:gd name="T22" fmla="*/ 17 w 19"/>
                  <a:gd name="T23" fmla="*/ 6 h 12"/>
                  <a:gd name="T24" fmla="*/ 17 w 19"/>
                  <a:gd name="T25" fmla="*/ 4 h 12"/>
                  <a:gd name="T26" fmla="*/ 16 w 19"/>
                  <a:gd name="T27" fmla="*/ 3 h 12"/>
                  <a:gd name="T28" fmla="*/ 14 w 19"/>
                  <a:gd name="T29" fmla="*/ 3 h 12"/>
                  <a:gd name="T30" fmla="*/ 15 w 19"/>
                  <a:gd name="T31" fmla="*/ 1 h 12"/>
                  <a:gd name="T32" fmla="*/ 6 w 19"/>
                  <a:gd name="T33" fmla="*/ 2 h 12"/>
                  <a:gd name="T34" fmla="*/ 6 w 19"/>
                  <a:gd name="T35" fmla="*/ 4 h 12"/>
                  <a:gd name="T36" fmla="*/ 6 w 19"/>
                  <a:gd name="T37" fmla="*/ 4 h 12"/>
                  <a:gd name="T38" fmla="*/ 0 w 19"/>
                  <a:gd name="T39" fmla="*/ 7 h 12"/>
                  <a:gd name="T40" fmla="*/ 10 w 19"/>
                  <a:gd name="T41" fmla="*/ 5 h 12"/>
                  <a:gd name="T42" fmla="*/ 16 w 19"/>
                  <a:gd name="T43" fmla="*/ 7 h 12"/>
                  <a:gd name="T44" fmla="*/ 14 w 19"/>
                  <a:gd name="T45" fmla="*/ 7 h 12"/>
                  <a:gd name="T46" fmla="*/ 16 w 19"/>
                  <a:gd name="T4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" h="12">
                    <a:moveTo>
                      <a:pt x="10" y="5"/>
                    </a:moveTo>
                    <a:cubicBezTo>
                      <a:pt x="9" y="5"/>
                      <a:pt x="8" y="5"/>
                      <a:pt x="8" y="4"/>
                    </a:cubicBezTo>
                    <a:cubicBezTo>
                      <a:pt x="9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3" y="4"/>
                      <a:pt x="13" y="3"/>
                    </a:cubicBezTo>
                    <a:cubicBezTo>
                      <a:pt x="14" y="5"/>
                      <a:pt x="13" y="6"/>
                      <a:pt x="14" y="7"/>
                    </a:cubicBezTo>
                    <a:cubicBezTo>
                      <a:pt x="12" y="8"/>
                      <a:pt x="11" y="9"/>
                      <a:pt x="12" y="11"/>
                    </a:cubicBezTo>
                    <a:cubicBezTo>
                      <a:pt x="15" y="12"/>
                      <a:pt x="19" y="10"/>
                      <a:pt x="18" y="7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6" y="6"/>
                      <a:pt x="16" y="6"/>
                      <a:pt x="16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5"/>
                      <a:pt x="17" y="5"/>
                      <a:pt x="17" y="4"/>
                    </a:cubicBezTo>
                    <a:cubicBezTo>
                      <a:pt x="17" y="4"/>
                      <a:pt x="17" y="3"/>
                      <a:pt x="16" y="3"/>
                    </a:cubicBezTo>
                    <a:cubicBezTo>
                      <a:pt x="16" y="6"/>
                      <a:pt x="15" y="2"/>
                      <a:pt x="14" y="3"/>
                    </a:cubicBezTo>
                    <a:cubicBezTo>
                      <a:pt x="15" y="3"/>
                      <a:pt x="15" y="2"/>
                      <a:pt x="15" y="1"/>
                    </a:cubicBezTo>
                    <a:cubicBezTo>
                      <a:pt x="12" y="0"/>
                      <a:pt x="9" y="0"/>
                      <a:pt x="6" y="2"/>
                    </a:cubicBezTo>
                    <a:cubicBezTo>
                      <a:pt x="6" y="2"/>
                      <a:pt x="6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4" y="5"/>
                      <a:pt x="2" y="6"/>
                      <a:pt x="0" y="7"/>
                    </a:cubicBezTo>
                    <a:cubicBezTo>
                      <a:pt x="4" y="6"/>
                      <a:pt x="6" y="7"/>
                      <a:pt x="10" y="5"/>
                    </a:cubicBezTo>
                    <a:close/>
                    <a:moveTo>
                      <a:pt x="16" y="7"/>
                    </a:moveTo>
                    <a:cubicBezTo>
                      <a:pt x="15" y="7"/>
                      <a:pt x="15" y="7"/>
                      <a:pt x="14" y="7"/>
                    </a:cubicBezTo>
                    <a:cubicBezTo>
                      <a:pt x="15" y="4"/>
                      <a:pt x="15" y="7"/>
                      <a:pt x="1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23">
                <a:extLst>
                  <a:ext uri="{FF2B5EF4-FFF2-40B4-BE49-F238E27FC236}">
                    <a16:creationId xmlns:a16="http://schemas.microsoft.com/office/drawing/2014/main" id="{88F49E2B-2DAA-79DA-8B61-F2C9E71A5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7" y="2035"/>
                <a:ext cx="24" cy="8"/>
              </a:xfrm>
              <a:custGeom>
                <a:avLst/>
                <a:gdLst>
                  <a:gd name="T0" fmla="*/ 10 w 10"/>
                  <a:gd name="T1" fmla="*/ 0 h 3"/>
                  <a:gd name="T2" fmla="*/ 0 w 10"/>
                  <a:gd name="T3" fmla="*/ 3 h 3"/>
                  <a:gd name="T4" fmla="*/ 10 w 10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3">
                    <a:moveTo>
                      <a:pt x="10" y="0"/>
                    </a:moveTo>
                    <a:cubicBezTo>
                      <a:pt x="7" y="1"/>
                      <a:pt x="2" y="0"/>
                      <a:pt x="0" y="3"/>
                    </a:cubicBezTo>
                    <a:cubicBezTo>
                      <a:pt x="3" y="2"/>
                      <a:pt x="8" y="3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24">
                <a:extLst>
                  <a:ext uri="{FF2B5EF4-FFF2-40B4-BE49-F238E27FC236}">
                    <a16:creationId xmlns:a16="http://schemas.microsoft.com/office/drawing/2014/main" id="{A626A8A6-9858-0E8B-B59F-251B78AF4C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7" y="1637"/>
                <a:ext cx="28" cy="9"/>
              </a:xfrm>
              <a:custGeom>
                <a:avLst/>
                <a:gdLst>
                  <a:gd name="T0" fmla="*/ 12 w 12"/>
                  <a:gd name="T1" fmla="*/ 2 h 4"/>
                  <a:gd name="T2" fmla="*/ 0 w 12"/>
                  <a:gd name="T3" fmla="*/ 3 h 4"/>
                  <a:gd name="T4" fmla="*/ 12 w 12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4">
                    <a:moveTo>
                      <a:pt x="12" y="2"/>
                    </a:moveTo>
                    <a:cubicBezTo>
                      <a:pt x="12" y="1"/>
                      <a:pt x="1" y="0"/>
                      <a:pt x="0" y="3"/>
                    </a:cubicBezTo>
                    <a:cubicBezTo>
                      <a:pt x="4" y="4"/>
                      <a:pt x="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25">
                <a:extLst>
                  <a:ext uri="{FF2B5EF4-FFF2-40B4-BE49-F238E27FC236}">
                    <a16:creationId xmlns:a16="http://schemas.microsoft.com/office/drawing/2014/main" id="{172C592C-4432-A8D4-0E00-96C1875CF9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8" y="2603"/>
                <a:ext cx="31" cy="14"/>
              </a:xfrm>
              <a:custGeom>
                <a:avLst/>
                <a:gdLst>
                  <a:gd name="T0" fmla="*/ 0 w 13"/>
                  <a:gd name="T1" fmla="*/ 5 h 6"/>
                  <a:gd name="T2" fmla="*/ 13 w 13"/>
                  <a:gd name="T3" fmla="*/ 3 h 6"/>
                  <a:gd name="T4" fmla="*/ 0 w 13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5"/>
                    </a:moveTo>
                    <a:cubicBezTo>
                      <a:pt x="2" y="2"/>
                      <a:pt x="11" y="6"/>
                      <a:pt x="13" y="3"/>
                    </a:cubicBezTo>
                    <a:cubicBezTo>
                      <a:pt x="7" y="4"/>
                      <a:pt x="3" y="0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26">
                <a:extLst>
                  <a:ext uri="{FF2B5EF4-FFF2-40B4-BE49-F238E27FC236}">
                    <a16:creationId xmlns:a16="http://schemas.microsoft.com/office/drawing/2014/main" id="{C2253A96-A6FF-5B17-AB3C-B55E3A73AC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4" y="2596"/>
                <a:ext cx="12" cy="7"/>
              </a:xfrm>
              <a:custGeom>
                <a:avLst/>
                <a:gdLst>
                  <a:gd name="T0" fmla="*/ 4 w 5"/>
                  <a:gd name="T1" fmla="*/ 3 h 3"/>
                  <a:gd name="T2" fmla="*/ 5 w 5"/>
                  <a:gd name="T3" fmla="*/ 0 h 3"/>
                  <a:gd name="T4" fmla="*/ 0 w 5"/>
                  <a:gd name="T5" fmla="*/ 3 h 3"/>
                  <a:gd name="T6" fmla="*/ 4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cubicBezTo>
                      <a:pt x="4" y="2"/>
                      <a:pt x="5" y="1"/>
                      <a:pt x="5" y="0"/>
                    </a:cubicBezTo>
                    <a:cubicBezTo>
                      <a:pt x="3" y="1"/>
                      <a:pt x="1" y="1"/>
                      <a:pt x="0" y="3"/>
                    </a:cubicBezTo>
                    <a:cubicBezTo>
                      <a:pt x="3" y="2"/>
                      <a:pt x="2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27">
                <a:extLst>
                  <a:ext uri="{FF2B5EF4-FFF2-40B4-BE49-F238E27FC236}">
                    <a16:creationId xmlns:a16="http://schemas.microsoft.com/office/drawing/2014/main" id="{21977F56-38A4-316C-C848-4BB1F1307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1" y="2097"/>
                <a:ext cx="14" cy="22"/>
              </a:xfrm>
              <a:custGeom>
                <a:avLst/>
                <a:gdLst>
                  <a:gd name="T0" fmla="*/ 3 w 6"/>
                  <a:gd name="T1" fmla="*/ 3 h 9"/>
                  <a:gd name="T2" fmla="*/ 4 w 6"/>
                  <a:gd name="T3" fmla="*/ 3 h 9"/>
                  <a:gd name="T4" fmla="*/ 5 w 6"/>
                  <a:gd name="T5" fmla="*/ 9 h 9"/>
                  <a:gd name="T6" fmla="*/ 4 w 6"/>
                  <a:gd name="T7" fmla="*/ 0 h 9"/>
                  <a:gd name="T8" fmla="*/ 3 w 6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3" y="3"/>
                    </a:moveTo>
                    <a:cubicBezTo>
                      <a:pt x="3" y="2"/>
                      <a:pt x="4" y="2"/>
                      <a:pt x="4" y="3"/>
                    </a:cubicBezTo>
                    <a:cubicBezTo>
                      <a:pt x="0" y="5"/>
                      <a:pt x="5" y="6"/>
                      <a:pt x="5" y="9"/>
                    </a:cubicBezTo>
                    <a:cubicBezTo>
                      <a:pt x="5" y="6"/>
                      <a:pt x="6" y="2"/>
                      <a:pt x="4" y="0"/>
                    </a:cubicBezTo>
                    <a:cubicBezTo>
                      <a:pt x="4" y="1"/>
                      <a:pt x="1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28">
                <a:extLst>
                  <a:ext uri="{FF2B5EF4-FFF2-40B4-BE49-F238E27FC236}">
                    <a16:creationId xmlns:a16="http://schemas.microsoft.com/office/drawing/2014/main" id="{70C0215C-0378-0BCD-EA40-01A90F966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0" y="2600"/>
                <a:ext cx="19" cy="10"/>
              </a:xfrm>
              <a:custGeom>
                <a:avLst/>
                <a:gdLst>
                  <a:gd name="T0" fmla="*/ 2 w 8"/>
                  <a:gd name="T1" fmla="*/ 3 h 4"/>
                  <a:gd name="T2" fmla="*/ 8 w 8"/>
                  <a:gd name="T3" fmla="*/ 1 h 4"/>
                  <a:gd name="T4" fmla="*/ 2 w 8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2" y="3"/>
                    </a:moveTo>
                    <a:cubicBezTo>
                      <a:pt x="3" y="0"/>
                      <a:pt x="8" y="4"/>
                      <a:pt x="8" y="1"/>
                    </a:cubicBezTo>
                    <a:cubicBezTo>
                      <a:pt x="8" y="0"/>
                      <a:pt x="0" y="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29">
                <a:extLst>
                  <a:ext uri="{FF2B5EF4-FFF2-40B4-BE49-F238E27FC236}">
                    <a16:creationId xmlns:a16="http://schemas.microsoft.com/office/drawing/2014/main" id="{75BFDD06-E0DF-C354-7717-28DC781D7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8" y="2510"/>
                <a:ext cx="26" cy="19"/>
              </a:xfrm>
              <a:custGeom>
                <a:avLst/>
                <a:gdLst>
                  <a:gd name="T0" fmla="*/ 10 w 11"/>
                  <a:gd name="T1" fmla="*/ 1 h 8"/>
                  <a:gd name="T2" fmla="*/ 8 w 11"/>
                  <a:gd name="T3" fmla="*/ 1 h 8"/>
                  <a:gd name="T4" fmla="*/ 8 w 11"/>
                  <a:gd name="T5" fmla="*/ 0 h 8"/>
                  <a:gd name="T6" fmla="*/ 7 w 11"/>
                  <a:gd name="T7" fmla="*/ 1 h 8"/>
                  <a:gd name="T8" fmla="*/ 5 w 11"/>
                  <a:gd name="T9" fmla="*/ 2 h 8"/>
                  <a:gd name="T10" fmla="*/ 5 w 11"/>
                  <a:gd name="T11" fmla="*/ 3 h 8"/>
                  <a:gd name="T12" fmla="*/ 1 w 11"/>
                  <a:gd name="T13" fmla="*/ 4 h 8"/>
                  <a:gd name="T14" fmla="*/ 3 w 11"/>
                  <a:gd name="T15" fmla="*/ 8 h 8"/>
                  <a:gd name="T16" fmla="*/ 7 w 11"/>
                  <a:gd name="T17" fmla="*/ 3 h 8"/>
                  <a:gd name="T18" fmla="*/ 10 w 11"/>
                  <a:gd name="T1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8">
                    <a:moveTo>
                      <a:pt x="10" y="1"/>
                    </a:move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0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6" y="1"/>
                      <a:pt x="5" y="2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4" y="4"/>
                      <a:pt x="3" y="4"/>
                      <a:pt x="1" y="4"/>
                    </a:cubicBezTo>
                    <a:cubicBezTo>
                      <a:pt x="0" y="7"/>
                      <a:pt x="3" y="6"/>
                      <a:pt x="3" y="8"/>
                    </a:cubicBezTo>
                    <a:cubicBezTo>
                      <a:pt x="4" y="6"/>
                      <a:pt x="5" y="4"/>
                      <a:pt x="7" y="3"/>
                    </a:cubicBezTo>
                    <a:cubicBezTo>
                      <a:pt x="9" y="3"/>
                      <a:pt x="11" y="2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30">
                <a:extLst>
                  <a:ext uri="{FF2B5EF4-FFF2-40B4-BE49-F238E27FC236}">
                    <a16:creationId xmlns:a16="http://schemas.microsoft.com/office/drawing/2014/main" id="{34A19C79-3A55-82EE-22DD-6AE7107F83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6" y="1993"/>
                <a:ext cx="14" cy="16"/>
              </a:xfrm>
              <a:custGeom>
                <a:avLst/>
                <a:gdLst>
                  <a:gd name="T0" fmla="*/ 2 w 6"/>
                  <a:gd name="T1" fmla="*/ 7 h 7"/>
                  <a:gd name="T2" fmla="*/ 5 w 6"/>
                  <a:gd name="T3" fmla="*/ 2 h 7"/>
                  <a:gd name="T4" fmla="*/ 0 w 6"/>
                  <a:gd name="T5" fmla="*/ 6 h 7"/>
                  <a:gd name="T6" fmla="*/ 2 w 6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2" y="7"/>
                    </a:moveTo>
                    <a:cubicBezTo>
                      <a:pt x="2" y="5"/>
                      <a:pt x="6" y="0"/>
                      <a:pt x="5" y="2"/>
                    </a:cubicBezTo>
                    <a:cubicBezTo>
                      <a:pt x="3" y="4"/>
                      <a:pt x="1" y="4"/>
                      <a:pt x="0" y="6"/>
                    </a:cubicBezTo>
                    <a:cubicBezTo>
                      <a:pt x="1" y="6"/>
                      <a:pt x="2" y="6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31">
                <a:extLst>
                  <a:ext uri="{FF2B5EF4-FFF2-40B4-BE49-F238E27FC236}">
                    <a16:creationId xmlns:a16="http://schemas.microsoft.com/office/drawing/2014/main" id="{4DD8866F-4B41-6D1B-7B77-238C9DA125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9" y="2638"/>
                <a:ext cx="17" cy="17"/>
              </a:xfrm>
              <a:custGeom>
                <a:avLst/>
                <a:gdLst>
                  <a:gd name="T0" fmla="*/ 4 w 7"/>
                  <a:gd name="T1" fmla="*/ 0 h 7"/>
                  <a:gd name="T2" fmla="*/ 0 w 7"/>
                  <a:gd name="T3" fmla="*/ 5 h 7"/>
                  <a:gd name="T4" fmla="*/ 4 w 7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7">
                    <a:moveTo>
                      <a:pt x="4" y="0"/>
                    </a:moveTo>
                    <a:cubicBezTo>
                      <a:pt x="5" y="5"/>
                      <a:pt x="1" y="3"/>
                      <a:pt x="0" y="5"/>
                    </a:cubicBezTo>
                    <a:cubicBezTo>
                      <a:pt x="4" y="7"/>
                      <a:pt x="7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32">
                <a:extLst>
                  <a:ext uri="{FF2B5EF4-FFF2-40B4-BE49-F238E27FC236}">
                    <a16:creationId xmlns:a16="http://schemas.microsoft.com/office/drawing/2014/main" id="{B696E6FC-5E61-B986-A4AC-6A85BB09C5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5" y="2643"/>
                <a:ext cx="21" cy="10"/>
              </a:xfrm>
              <a:custGeom>
                <a:avLst/>
                <a:gdLst>
                  <a:gd name="T0" fmla="*/ 9 w 9"/>
                  <a:gd name="T1" fmla="*/ 1 h 4"/>
                  <a:gd name="T2" fmla="*/ 1 w 9"/>
                  <a:gd name="T3" fmla="*/ 2 h 4"/>
                  <a:gd name="T4" fmla="*/ 9 w 9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9" y="1"/>
                    </a:moveTo>
                    <a:cubicBezTo>
                      <a:pt x="7" y="2"/>
                      <a:pt x="0" y="0"/>
                      <a:pt x="1" y="2"/>
                    </a:cubicBezTo>
                    <a:cubicBezTo>
                      <a:pt x="5" y="1"/>
                      <a:pt x="7" y="4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33">
                <a:extLst>
                  <a:ext uri="{FF2B5EF4-FFF2-40B4-BE49-F238E27FC236}">
                    <a16:creationId xmlns:a16="http://schemas.microsoft.com/office/drawing/2014/main" id="{963F7AC7-6368-82B1-9AD9-7361AB2B9A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6" y="2605"/>
                <a:ext cx="17" cy="7"/>
              </a:xfrm>
              <a:custGeom>
                <a:avLst/>
                <a:gdLst>
                  <a:gd name="T0" fmla="*/ 7 w 7"/>
                  <a:gd name="T1" fmla="*/ 1 h 3"/>
                  <a:gd name="T2" fmla="*/ 1 w 7"/>
                  <a:gd name="T3" fmla="*/ 0 h 3"/>
                  <a:gd name="T4" fmla="*/ 7 w 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7" y="1"/>
                    </a:moveTo>
                    <a:cubicBezTo>
                      <a:pt x="4" y="0"/>
                      <a:pt x="2" y="1"/>
                      <a:pt x="1" y="0"/>
                    </a:cubicBezTo>
                    <a:cubicBezTo>
                      <a:pt x="0" y="3"/>
                      <a:pt x="6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34">
                <a:extLst>
                  <a:ext uri="{FF2B5EF4-FFF2-40B4-BE49-F238E27FC236}">
                    <a16:creationId xmlns:a16="http://schemas.microsoft.com/office/drawing/2014/main" id="{4A316DE8-EC5E-BC87-38D0-20CDE1570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5" y="2662"/>
                <a:ext cx="16" cy="7"/>
              </a:xfrm>
              <a:custGeom>
                <a:avLst/>
                <a:gdLst>
                  <a:gd name="T0" fmla="*/ 5 w 7"/>
                  <a:gd name="T1" fmla="*/ 0 h 3"/>
                  <a:gd name="T2" fmla="*/ 0 w 7"/>
                  <a:gd name="T3" fmla="*/ 2 h 3"/>
                  <a:gd name="T4" fmla="*/ 5 w 7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5" y="0"/>
                    </a:moveTo>
                    <a:cubicBezTo>
                      <a:pt x="5" y="1"/>
                      <a:pt x="1" y="0"/>
                      <a:pt x="0" y="2"/>
                    </a:cubicBezTo>
                    <a:cubicBezTo>
                      <a:pt x="1" y="3"/>
                      <a:pt x="7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35">
                <a:extLst>
                  <a:ext uri="{FF2B5EF4-FFF2-40B4-BE49-F238E27FC236}">
                    <a16:creationId xmlns:a16="http://schemas.microsoft.com/office/drawing/2014/main" id="{DA1BAEDF-43C6-22E6-A75F-EA9C1D345B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2" y="2600"/>
                <a:ext cx="12" cy="10"/>
              </a:xfrm>
              <a:custGeom>
                <a:avLst/>
                <a:gdLst>
                  <a:gd name="T0" fmla="*/ 0 w 5"/>
                  <a:gd name="T1" fmla="*/ 3 h 4"/>
                  <a:gd name="T2" fmla="*/ 5 w 5"/>
                  <a:gd name="T3" fmla="*/ 2 h 4"/>
                  <a:gd name="T4" fmla="*/ 0 w 5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cubicBezTo>
                      <a:pt x="2" y="2"/>
                      <a:pt x="5" y="4"/>
                      <a:pt x="5" y="2"/>
                    </a:cubicBezTo>
                    <a:cubicBezTo>
                      <a:pt x="3" y="2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36">
                <a:extLst>
                  <a:ext uri="{FF2B5EF4-FFF2-40B4-BE49-F238E27FC236}">
                    <a16:creationId xmlns:a16="http://schemas.microsoft.com/office/drawing/2014/main" id="{77DD7DAA-5223-5229-7559-4669945CF0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4" y="1644"/>
                <a:ext cx="16" cy="9"/>
              </a:xfrm>
              <a:custGeom>
                <a:avLst/>
                <a:gdLst>
                  <a:gd name="T0" fmla="*/ 7 w 7"/>
                  <a:gd name="T1" fmla="*/ 0 h 4"/>
                  <a:gd name="T2" fmla="*/ 2 w 7"/>
                  <a:gd name="T3" fmla="*/ 3 h 4"/>
                  <a:gd name="T4" fmla="*/ 7 w 7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7" y="0"/>
                    </a:moveTo>
                    <a:cubicBezTo>
                      <a:pt x="5" y="1"/>
                      <a:pt x="0" y="2"/>
                      <a:pt x="2" y="3"/>
                    </a:cubicBezTo>
                    <a:cubicBezTo>
                      <a:pt x="2" y="1"/>
                      <a:pt x="7" y="4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37">
                <a:extLst>
                  <a:ext uri="{FF2B5EF4-FFF2-40B4-BE49-F238E27FC236}">
                    <a16:creationId xmlns:a16="http://schemas.microsoft.com/office/drawing/2014/main" id="{19667B61-9448-C299-63EB-E07BCA34D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3" y="2695"/>
                <a:ext cx="7" cy="10"/>
              </a:xfrm>
              <a:custGeom>
                <a:avLst/>
                <a:gdLst>
                  <a:gd name="T0" fmla="*/ 0 w 3"/>
                  <a:gd name="T1" fmla="*/ 1 h 4"/>
                  <a:gd name="T2" fmla="*/ 0 w 3"/>
                  <a:gd name="T3" fmla="*/ 4 h 4"/>
                  <a:gd name="T4" fmla="*/ 3 w 3"/>
                  <a:gd name="T5" fmla="*/ 0 h 4"/>
                  <a:gd name="T6" fmla="*/ 0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1" y="4"/>
                      <a:pt x="2" y="3"/>
                      <a:pt x="3" y="0"/>
                    </a:cubicBezTo>
                    <a:cubicBezTo>
                      <a:pt x="1" y="0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38">
                <a:extLst>
                  <a:ext uri="{FF2B5EF4-FFF2-40B4-BE49-F238E27FC236}">
                    <a16:creationId xmlns:a16="http://schemas.microsoft.com/office/drawing/2014/main" id="{F5AB65F7-7E31-0B9D-C0BB-C9A0D48F4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1" y="2603"/>
                <a:ext cx="50" cy="12"/>
              </a:xfrm>
              <a:custGeom>
                <a:avLst/>
                <a:gdLst>
                  <a:gd name="T0" fmla="*/ 5 w 21"/>
                  <a:gd name="T1" fmla="*/ 1 h 5"/>
                  <a:gd name="T2" fmla="*/ 0 w 21"/>
                  <a:gd name="T3" fmla="*/ 4 h 5"/>
                  <a:gd name="T4" fmla="*/ 21 w 21"/>
                  <a:gd name="T5" fmla="*/ 1 h 5"/>
                  <a:gd name="T6" fmla="*/ 5 w 21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5">
                    <a:moveTo>
                      <a:pt x="5" y="1"/>
                    </a:moveTo>
                    <a:cubicBezTo>
                      <a:pt x="4" y="5"/>
                      <a:pt x="0" y="0"/>
                      <a:pt x="0" y="4"/>
                    </a:cubicBezTo>
                    <a:cubicBezTo>
                      <a:pt x="6" y="3"/>
                      <a:pt x="20" y="5"/>
                      <a:pt x="21" y="1"/>
                    </a:cubicBezTo>
                    <a:cubicBezTo>
                      <a:pt x="16" y="2"/>
                      <a:pt x="8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39">
                <a:extLst>
                  <a:ext uri="{FF2B5EF4-FFF2-40B4-BE49-F238E27FC236}">
                    <a16:creationId xmlns:a16="http://schemas.microsoft.com/office/drawing/2014/main" id="{2B933CD5-5465-76DC-7944-2ED27DD694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4" y="2596"/>
                <a:ext cx="10" cy="11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3 h 5"/>
                  <a:gd name="T4" fmla="*/ 4 w 4"/>
                  <a:gd name="T5" fmla="*/ 2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2"/>
                      <a:pt x="0" y="1"/>
                      <a:pt x="0" y="3"/>
                    </a:cubicBezTo>
                    <a:cubicBezTo>
                      <a:pt x="2" y="2"/>
                      <a:pt x="3" y="5"/>
                      <a:pt x="4" y="2"/>
                    </a:cubicBezTo>
                    <a:cubicBezTo>
                      <a:pt x="3" y="2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40">
                <a:extLst>
                  <a:ext uri="{FF2B5EF4-FFF2-40B4-BE49-F238E27FC236}">
                    <a16:creationId xmlns:a16="http://schemas.microsoft.com/office/drawing/2014/main" id="{A37ECB48-F9BC-5560-CFD4-E2D37DF541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5" y="1663"/>
                <a:ext cx="21" cy="16"/>
              </a:xfrm>
              <a:custGeom>
                <a:avLst/>
                <a:gdLst>
                  <a:gd name="T0" fmla="*/ 4 w 9"/>
                  <a:gd name="T1" fmla="*/ 5 h 7"/>
                  <a:gd name="T2" fmla="*/ 1 w 9"/>
                  <a:gd name="T3" fmla="*/ 3 h 7"/>
                  <a:gd name="T4" fmla="*/ 9 w 9"/>
                  <a:gd name="T5" fmla="*/ 1 h 7"/>
                  <a:gd name="T6" fmla="*/ 0 w 9"/>
                  <a:gd name="T7" fmla="*/ 2 h 7"/>
                  <a:gd name="T8" fmla="*/ 0 w 9"/>
                  <a:gd name="T9" fmla="*/ 6 h 7"/>
                  <a:gd name="T10" fmla="*/ 4 w 9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4" y="5"/>
                    </a:moveTo>
                    <a:cubicBezTo>
                      <a:pt x="2" y="5"/>
                      <a:pt x="1" y="5"/>
                      <a:pt x="1" y="3"/>
                    </a:cubicBezTo>
                    <a:cubicBezTo>
                      <a:pt x="4" y="4"/>
                      <a:pt x="7" y="4"/>
                      <a:pt x="9" y="1"/>
                    </a:cubicBezTo>
                    <a:cubicBezTo>
                      <a:pt x="6" y="2"/>
                      <a:pt x="2" y="0"/>
                      <a:pt x="0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1" y="5"/>
                      <a:pt x="4" y="7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41">
                <a:extLst>
                  <a:ext uri="{FF2B5EF4-FFF2-40B4-BE49-F238E27FC236}">
                    <a16:creationId xmlns:a16="http://schemas.microsoft.com/office/drawing/2014/main" id="{01D42F2B-FD89-1A8D-33C2-05621A1AA1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1" y="1665"/>
                <a:ext cx="19" cy="17"/>
              </a:xfrm>
              <a:custGeom>
                <a:avLst/>
                <a:gdLst>
                  <a:gd name="T0" fmla="*/ 5 w 8"/>
                  <a:gd name="T1" fmla="*/ 3 h 7"/>
                  <a:gd name="T2" fmla="*/ 0 w 8"/>
                  <a:gd name="T3" fmla="*/ 3 h 7"/>
                  <a:gd name="T4" fmla="*/ 7 w 8"/>
                  <a:gd name="T5" fmla="*/ 5 h 7"/>
                  <a:gd name="T6" fmla="*/ 2 w 8"/>
                  <a:gd name="T7" fmla="*/ 2 h 7"/>
                  <a:gd name="T8" fmla="*/ 5 w 8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5" y="3"/>
                    </a:moveTo>
                    <a:cubicBezTo>
                      <a:pt x="2" y="4"/>
                      <a:pt x="3" y="3"/>
                      <a:pt x="0" y="3"/>
                    </a:cubicBezTo>
                    <a:cubicBezTo>
                      <a:pt x="0" y="7"/>
                      <a:pt x="5" y="4"/>
                      <a:pt x="7" y="5"/>
                    </a:cubicBezTo>
                    <a:cubicBezTo>
                      <a:pt x="8" y="0"/>
                      <a:pt x="0" y="1"/>
                      <a:pt x="2" y="2"/>
                    </a:cubicBezTo>
                    <a:cubicBezTo>
                      <a:pt x="3" y="4"/>
                      <a:pt x="4" y="0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42">
                <a:extLst>
                  <a:ext uri="{FF2B5EF4-FFF2-40B4-BE49-F238E27FC236}">
                    <a16:creationId xmlns:a16="http://schemas.microsoft.com/office/drawing/2014/main" id="{6F78ABB8-230E-739E-9E5D-76F640D818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5" y="1689"/>
                <a:ext cx="17" cy="12"/>
              </a:xfrm>
              <a:custGeom>
                <a:avLst/>
                <a:gdLst>
                  <a:gd name="T0" fmla="*/ 7 w 7"/>
                  <a:gd name="T1" fmla="*/ 2 h 5"/>
                  <a:gd name="T2" fmla="*/ 0 w 7"/>
                  <a:gd name="T3" fmla="*/ 1 h 5"/>
                  <a:gd name="T4" fmla="*/ 2 w 7"/>
                  <a:gd name="T5" fmla="*/ 4 h 5"/>
                  <a:gd name="T6" fmla="*/ 7 w 7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cubicBezTo>
                      <a:pt x="6" y="0"/>
                      <a:pt x="0" y="0"/>
                      <a:pt x="0" y="1"/>
                    </a:cubicBezTo>
                    <a:cubicBezTo>
                      <a:pt x="2" y="2"/>
                      <a:pt x="3" y="2"/>
                      <a:pt x="2" y="4"/>
                    </a:cubicBezTo>
                    <a:cubicBezTo>
                      <a:pt x="4" y="3"/>
                      <a:pt x="7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43">
                <a:extLst>
                  <a:ext uri="{FF2B5EF4-FFF2-40B4-BE49-F238E27FC236}">
                    <a16:creationId xmlns:a16="http://schemas.microsoft.com/office/drawing/2014/main" id="{F734F094-DDD1-82BA-630A-29E05933D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0" y="1938"/>
                <a:ext cx="14" cy="12"/>
              </a:xfrm>
              <a:custGeom>
                <a:avLst/>
                <a:gdLst>
                  <a:gd name="T0" fmla="*/ 1 w 6"/>
                  <a:gd name="T1" fmla="*/ 5 h 5"/>
                  <a:gd name="T2" fmla="*/ 2 w 6"/>
                  <a:gd name="T3" fmla="*/ 1 h 5"/>
                  <a:gd name="T4" fmla="*/ 6 w 6"/>
                  <a:gd name="T5" fmla="*/ 4 h 5"/>
                  <a:gd name="T6" fmla="*/ 1 w 6"/>
                  <a:gd name="T7" fmla="*/ 0 h 5"/>
                  <a:gd name="T8" fmla="*/ 1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1" y="5"/>
                    </a:moveTo>
                    <a:cubicBezTo>
                      <a:pt x="3" y="4"/>
                      <a:pt x="0" y="2"/>
                      <a:pt x="2" y="1"/>
                    </a:cubicBezTo>
                    <a:cubicBezTo>
                      <a:pt x="4" y="2"/>
                      <a:pt x="5" y="3"/>
                      <a:pt x="6" y="4"/>
                    </a:cubicBezTo>
                    <a:cubicBezTo>
                      <a:pt x="5" y="1"/>
                      <a:pt x="4" y="0"/>
                      <a:pt x="1" y="0"/>
                    </a:cubicBezTo>
                    <a:cubicBezTo>
                      <a:pt x="1" y="1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44">
                <a:extLst>
                  <a:ext uri="{FF2B5EF4-FFF2-40B4-BE49-F238E27FC236}">
                    <a16:creationId xmlns:a16="http://schemas.microsoft.com/office/drawing/2014/main" id="{002F7E62-9134-4F6C-1BA6-04901F46E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1" y="1658"/>
                <a:ext cx="135" cy="43"/>
              </a:xfrm>
              <a:custGeom>
                <a:avLst/>
                <a:gdLst>
                  <a:gd name="T0" fmla="*/ 50 w 57"/>
                  <a:gd name="T1" fmla="*/ 9 h 18"/>
                  <a:gd name="T2" fmla="*/ 55 w 57"/>
                  <a:gd name="T3" fmla="*/ 15 h 18"/>
                  <a:gd name="T4" fmla="*/ 53 w 57"/>
                  <a:gd name="T5" fmla="*/ 18 h 18"/>
                  <a:gd name="T6" fmla="*/ 57 w 57"/>
                  <a:gd name="T7" fmla="*/ 15 h 18"/>
                  <a:gd name="T8" fmla="*/ 53 w 57"/>
                  <a:gd name="T9" fmla="*/ 10 h 18"/>
                  <a:gd name="T10" fmla="*/ 55 w 57"/>
                  <a:gd name="T11" fmla="*/ 7 h 18"/>
                  <a:gd name="T12" fmla="*/ 53 w 57"/>
                  <a:gd name="T13" fmla="*/ 6 h 18"/>
                  <a:gd name="T14" fmla="*/ 40 w 57"/>
                  <a:gd name="T15" fmla="*/ 3 h 18"/>
                  <a:gd name="T16" fmla="*/ 20 w 57"/>
                  <a:gd name="T17" fmla="*/ 0 h 18"/>
                  <a:gd name="T18" fmla="*/ 0 w 57"/>
                  <a:gd name="T19" fmla="*/ 4 h 18"/>
                  <a:gd name="T20" fmla="*/ 33 w 57"/>
                  <a:gd name="T21" fmla="*/ 6 h 18"/>
                  <a:gd name="T22" fmla="*/ 50 w 57"/>
                  <a:gd name="T23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7" h="18">
                    <a:moveTo>
                      <a:pt x="50" y="9"/>
                    </a:moveTo>
                    <a:cubicBezTo>
                      <a:pt x="51" y="13"/>
                      <a:pt x="53" y="14"/>
                      <a:pt x="55" y="15"/>
                    </a:cubicBezTo>
                    <a:cubicBezTo>
                      <a:pt x="54" y="15"/>
                      <a:pt x="53" y="16"/>
                      <a:pt x="53" y="18"/>
                    </a:cubicBezTo>
                    <a:cubicBezTo>
                      <a:pt x="57" y="18"/>
                      <a:pt x="54" y="16"/>
                      <a:pt x="57" y="15"/>
                    </a:cubicBezTo>
                    <a:cubicBezTo>
                      <a:pt x="55" y="14"/>
                      <a:pt x="52" y="11"/>
                      <a:pt x="53" y="10"/>
                    </a:cubicBezTo>
                    <a:cubicBezTo>
                      <a:pt x="54" y="13"/>
                      <a:pt x="57" y="8"/>
                      <a:pt x="55" y="7"/>
                    </a:cubicBezTo>
                    <a:cubicBezTo>
                      <a:pt x="55" y="9"/>
                      <a:pt x="54" y="7"/>
                      <a:pt x="53" y="6"/>
                    </a:cubicBezTo>
                    <a:cubicBezTo>
                      <a:pt x="50" y="9"/>
                      <a:pt x="43" y="5"/>
                      <a:pt x="40" y="3"/>
                    </a:cubicBezTo>
                    <a:cubicBezTo>
                      <a:pt x="32" y="4"/>
                      <a:pt x="25" y="4"/>
                      <a:pt x="20" y="0"/>
                    </a:cubicBezTo>
                    <a:cubicBezTo>
                      <a:pt x="14" y="5"/>
                      <a:pt x="3" y="0"/>
                      <a:pt x="0" y="4"/>
                    </a:cubicBezTo>
                    <a:cubicBezTo>
                      <a:pt x="11" y="5"/>
                      <a:pt x="22" y="4"/>
                      <a:pt x="33" y="6"/>
                    </a:cubicBezTo>
                    <a:cubicBezTo>
                      <a:pt x="35" y="15"/>
                      <a:pt x="46" y="14"/>
                      <a:pt x="5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45">
                <a:extLst>
                  <a:ext uri="{FF2B5EF4-FFF2-40B4-BE49-F238E27FC236}">
                    <a16:creationId xmlns:a16="http://schemas.microsoft.com/office/drawing/2014/main" id="{115E3697-B74E-143B-0AFF-82A0F1CC7E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3" y="1663"/>
                <a:ext cx="33" cy="16"/>
              </a:xfrm>
              <a:custGeom>
                <a:avLst/>
                <a:gdLst>
                  <a:gd name="T0" fmla="*/ 1 w 14"/>
                  <a:gd name="T1" fmla="*/ 3 h 7"/>
                  <a:gd name="T2" fmla="*/ 0 w 14"/>
                  <a:gd name="T3" fmla="*/ 5 h 7"/>
                  <a:gd name="T4" fmla="*/ 4 w 14"/>
                  <a:gd name="T5" fmla="*/ 3 h 7"/>
                  <a:gd name="T6" fmla="*/ 5 w 14"/>
                  <a:gd name="T7" fmla="*/ 7 h 7"/>
                  <a:gd name="T8" fmla="*/ 11 w 14"/>
                  <a:gd name="T9" fmla="*/ 6 h 7"/>
                  <a:gd name="T10" fmla="*/ 11 w 14"/>
                  <a:gd name="T11" fmla="*/ 2 h 7"/>
                  <a:gd name="T12" fmla="*/ 9 w 14"/>
                  <a:gd name="T13" fmla="*/ 5 h 7"/>
                  <a:gd name="T14" fmla="*/ 7 w 14"/>
                  <a:gd name="T15" fmla="*/ 4 h 7"/>
                  <a:gd name="T16" fmla="*/ 1 w 14"/>
                  <a:gd name="T1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">
                    <a:moveTo>
                      <a:pt x="1" y="3"/>
                    </a:moveTo>
                    <a:cubicBezTo>
                      <a:pt x="2" y="4"/>
                      <a:pt x="0" y="4"/>
                      <a:pt x="0" y="5"/>
                    </a:cubicBezTo>
                    <a:cubicBezTo>
                      <a:pt x="3" y="6"/>
                      <a:pt x="2" y="3"/>
                      <a:pt x="4" y="3"/>
                    </a:cubicBezTo>
                    <a:cubicBezTo>
                      <a:pt x="4" y="5"/>
                      <a:pt x="5" y="5"/>
                      <a:pt x="5" y="7"/>
                    </a:cubicBezTo>
                    <a:cubicBezTo>
                      <a:pt x="8" y="5"/>
                      <a:pt x="7" y="6"/>
                      <a:pt x="11" y="6"/>
                    </a:cubicBezTo>
                    <a:cubicBezTo>
                      <a:pt x="11" y="4"/>
                      <a:pt x="14" y="3"/>
                      <a:pt x="11" y="2"/>
                    </a:cubicBezTo>
                    <a:cubicBezTo>
                      <a:pt x="11" y="3"/>
                      <a:pt x="10" y="4"/>
                      <a:pt x="9" y="5"/>
                    </a:cubicBezTo>
                    <a:cubicBezTo>
                      <a:pt x="9" y="3"/>
                      <a:pt x="5" y="1"/>
                      <a:pt x="7" y="4"/>
                    </a:cubicBezTo>
                    <a:cubicBezTo>
                      <a:pt x="5" y="4"/>
                      <a:pt x="2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46">
                <a:extLst>
                  <a:ext uri="{FF2B5EF4-FFF2-40B4-BE49-F238E27FC236}">
                    <a16:creationId xmlns:a16="http://schemas.microsoft.com/office/drawing/2014/main" id="{754CAB5B-8CDD-B2EA-496E-A99261BDA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8" y="1798"/>
                <a:ext cx="12" cy="21"/>
              </a:xfrm>
              <a:custGeom>
                <a:avLst/>
                <a:gdLst>
                  <a:gd name="T0" fmla="*/ 2 w 5"/>
                  <a:gd name="T1" fmla="*/ 4 h 9"/>
                  <a:gd name="T2" fmla="*/ 5 w 5"/>
                  <a:gd name="T3" fmla="*/ 1 h 9"/>
                  <a:gd name="T4" fmla="*/ 0 w 5"/>
                  <a:gd name="T5" fmla="*/ 1 h 9"/>
                  <a:gd name="T6" fmla="*/ 2 w 5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2" y="4"/>
                    </a:moveTo>
                    <a:cubicBezTo>
                      <a:pt x="2" y="1"/>
                      <a:pt x="5" y="3"/>
                      <a:pt x="5" y="1"/>
                    </a:cubicBezTo>
                    <a:cubicBezTo>
                      <a:pt x="3" y="2"/>
                      <a:pt x="0" y="0"/>
                      <a:pt x="0" y="1"/>
                    </a:cubicBezTo>
                    <a:cubicBezTo>
                      <a:pt x="1" y="1"/>
                      <a:pt x="3" y="9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47">
                <a:extLst>
                  <a:ext uri="{FF2B5EF4-FFF2-40B4-BE49-F238E27FC236}">
                    <a16:creationId xmlns:a16="http://schemas.microsoft.com/office/drawing/2014/main" id="{D25530C8-6992-C682-3075-41EE9FE414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7" y="1634"/>
                <a:ext cx="40" cy="24"/>
              </a:xfrm>
              <a:custGeom>
                <a:avLst/>
                <a:gdLst>
                  <a:gd name="T0" fmla="*/ 12 w 17"/>
                  <a:gd name="T1" fmla="*/ 6 h 10"/>
                  <a:gd name="T2" fmla="*/ 12 w 17"/>
                  <a:gd name="T3" fmla="*/ 9 h 10"/>
                  <a:gd name="T4" fmla="*/ 16 w 17"/>
                  <a:gd name="T5" fmla="*/ 7 h 10"/>
                  <a:gd name="T6" fmla="*/ 13 w 17"/>
                  <a:gd name="T7" fmla="*/ 5 h 10"/>
                  <a:gd name="T8" fmla="*/ 17 w 17"/>
                  <a:gd name="T9" fmla="*/ 8 h 10"/>
                  <a:gd name="T10" fmla="*/ 15 w 17"/>
                  <a:gd name="T11" fmla="*/ 2 h 10"/>
                  <a:gd name="T12" fmla="*/ 9 w 17"/>
                  <a:gd name="T13" fmla="*/ 3 h 10"/>
                  <a:gd name="T14" fmla="*/ 12 w 17"/>
                  <a:gd name="T15" fmla="*/ 5 h 10"/>
                  <a:gd name="T16" fmla="*/ 0 w 17"/>
                  <a:gd name="T17" fmla="*/ 6 h 10"/>
                  <a:gd name="T18" fmla="*/ 12 w 17"/>
                  <a:gd name="T1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0">
                    <a:moveTo>
                      <a:pt x="12" y="6"/>
                    </a:moveTo>
                    <a:cubicBezTo>
                      <a:pt x="12" y="7"/>
                      <a:pt x="12" y="8"/>
                      <a:pt x="12" y="9"/>
                    </a:cubicBezTo>
                    <a:cubicBezTo>
                      <a:pt x="13" y="9"/>
                      <a:pt x="15" y="9"/>
                      <a:pt x="16" y="7"/>
                    </a:cubicBezTo>
                    <a:cubicBezTo>
                      <a:pt x="14" y="7"/>
                      <a:pt x="14" y="7"/>
                      <a:pt x="13" y="5"/>
                    </a:cubicBezTo>
                    <a:cubicBezTo>
                      <a:pt x="15" y="6"/>
                      <a:pt x="16" y="7"/>
                      <a:pt x="17" y="8"/>
                    </a:cubicBezTo>
                    <a:cubicBezTo>
                      <a:pt x="15" y="4"/>
                      <a:pt x="16" y="4"/>
                      <a:pt x="15" y="2"/>
                    </a:cubicBezTo>
                    <a:cubicBezTo>
                      <a:pt x="13" y="2"/>
                      <a:pt x="12" y="0"/>
                      <a:pt x="9" y="3"/>
                    </a:cubicBezTo>
                    <a:cubicBezTo>
                      <a:pt x="11" y="2"/>
                      <a:pt x="12" y="3"/>
                      <a:pt x="12" y="5"/>
                    </a:cubicBezTo>
                    <a:cubicBezTo>
                      <a:pt x="6" y="4"/>
                      <a:pt x="5" y="5"/>
                      <a:pt x="0" y="6"/>
                    </a:cubicBezTo>
                    <a:cubicBezTo>
                      <a:pt x="5" y="8"/>
                      <a:pt x="9" y="10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48">
                <a:extLst>
                  <a:ext uri="{FF2B5EF4-FFF2-40B4-BE49-F238E27FC236}">
                    <a16:creationId xmlns:a16="http://schemas.microsoft.com/office/drawing/2014/main" id="{020ECE39-AD3E-799E-F054-45B8AADBDC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6" y="1853"/>
                <a:ext cx="21" cy="12"/>
              </a:xfrm>
              <a:custGeom>
                <a:avLst/>
                <a:gdLst>
                  <a:gd name="T0" fmla="*/ 0 w 9"/>
                  <a:gd name="T1" fmla="*/ 0 h 5"/>
                  <a:gd name="T2" fmla="*/ 0 w 9"/>
                  <a:gd name="T3" fmla="*/ 3 h 5"/>
                  <a:gd name="T4" fmla="*/ 9 w 9"/>
                  <a:gd name="T5" fmla="*/ 2 h 5"/>
                  <a:gd name="T6" fmla="*/ 9 w 9"/>
                  <a:gd name="T7" fmla="*/ 0 h 5"/>
                  <a:gd name="T8" fmla="*/ 0 w 9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0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4" y="2"/>
                      <a:pt x="7" y="5"/>
                      <a:pt x="9" y="2"/>
                    </a:cubicBezTo>
                    <a:cubicBezTo>
                      <a:pt x="8" y="2"/>
                      <a:pt x="8" y="1"/>
                      <a:pt x="9" y="0"/>
                    </a:cubicBezTo>
                    <a:cubicBezTo>
                      <a:pt x="5" y="3"/>
                      <a:pt x="4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49">
                <a:extLst>
                  <a:ext uri="{FF2B5EF4-FFF2-40B4-BE49-F238E27FC236}">
                    <a16:creationId xmlns:a16="http://schemas.microsoft.com/office/drawing/2014/main" id="{28921667-CFD3-6CFB-B8FB-79A0CF14A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3" y="16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50">
                <a:extLst>
                  <a:ext uri="{FF2B5EF4-FFF2-40B4-BE49-F238E27FC236}">
                    <a16:creationId xmlns:a16="http://schemas.microsoft.com/office/drawing/2014/main" id="{F1385A38-9497-C028-097C-103920D77D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3" y="1637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51">
                <a:extLst>
                  <a:ext uri="{FF2B5EF4-FFF2-40B4-BE49-F238E27FC236}">
                    <a16:creationId xmlns:a16="http://schemas.microsoft.com/office/drawing/2014/main" id="{6E749508-7517-891F-789D-9B393A1F73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3" y="2410"/>
                <a:ext cx="14" cy="8"/>
              </a:xfrm>
              <a:custGeom>
                <a:avLst/>
                <a:gdLst>
                  <a:gd name="T0" fmla="*/ 0 w 6"/>
                  <a:gd name="T1" fmla="*/ 3 h 3"/>
                  <a:gd name="T2" fmla="*/ 6 w 6"/>
                  <a:gd name="T3" fmla="*/ 1 h 3"/>
                  <a:gd name="T4" fmla="*/ 0 w 6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cubicBezTo>
                      <a:pt x="2" y="3"/>
                      <a:pt x="5" y="2"/>
                      <a:pt x="6" y="1"/>
                    </a:cubicBezTo>
                    <a:cubicBezTo>
                      <a:pt x="3" y="1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52">
                <a:extLst>
                  <a:ext uri="{FF2B5EF4-FFF2-40B4-BE49-F238E27FC236}">
                    <a16:creationId xmlns:a16="http://schemas.microsoft.com/office/drawing/2014/main" id="{B31C1E79-1763-A7C8-A30F-1AD321F24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1" y="2598"/>
                <a:ext cx="19" cy="17"/>
              </a:xfrm>
              <a:custGeom>
                <a:avLst/>
                <a:gdLst>
                  <a:gd name="T0" fmla="*/ 6 w 8"/>
                  <a:gd name="T1" fmla="*/ 2 h 7"/>
                  <a:gd name="T2" fmla="*/ 6 w 8"/>
                  <a:gd name="T3" fmla="*/ 7 h 7"/>
                  <a:gd name="T4" fmla="*/ 7 w 8"/>
                  <a:gd name="T5" fmla="*/ 6 h 7"/>
                  <a:gd name="T6" fmla="*/ 7 w 8"/>
                  <a:gd name="T7" fmla="*/ 1 h 7"/>
                  <a:gd name="T8" fmla="*/ 0 w 8"/>
                  <a:gd name="T9" fmla="*/ 6 h 7"/>
                  <a:gd name="T10" fmla="*/ 6 w 8"/>
                  <a:gd name="T1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6" y="2"/>
                    </a:moveTo>
                    <a:cubicBezTo>
                      <a:pt x="7" y="4"/>
                      <a:pt x="4" y="7"/>
                      <a:pt x="6" y="7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8" y="3"/>
                      <a:pt x="6" y="4"/>
                      <a:pt x="7" y="1"/>
                    </a:cubicBezTo>
                    <a:cubicBezTo>
                      <a:pt x="3" y="2"/>
                      <a:pt x="1" y="0"/>
                      <a:pt x="0" y="6"/>
                    </a:cubicBezTo>
                    <a:cubicBezTo>
                      <a:pt x="3" y="6"/>
                      <a:pt x="4" y="3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53">
                <a:extLst>
                  <a:ext uri="{FF2B5EF4-FFF2-40B4-BE49-F238E27FC236}">
                    <a16:creationId xmlns:a16="http://schemas.microsoft.com/office/drawing/2014/main" id="{800A6C9F-8AF0-63A9-59A0-B6ED11E613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5" y="2149"/>
                <a:ext cx="38" cy="12"/>
              </a:xfrm>
              <a:custGeom>
                <a:avLst/>
                <a:gdLst>
                  <a:gd name="T0" fmla="*/ 4 w 16"/>
                  <a:gd name="T1" fmla="*/ 2 h 5"/>
                  <a:gd name="T2" fmla="*/ 2 w 16"/>
                  <a:gd name="T3" fmla="*/ 1 h 5"/>
                  <a:gd name="T4" fmla="*/ 0 w 16"/>
                  <a:gd name="T5" fmla="*/ 2 h 5"/>
                  <a:gd name="T6" fmla="*/ 4 w 16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">
                    <a:moveTo>
                      <a:pt x="4" y="2"/>
                    </a:moveTo>
                    <a:cubicBezTo>
                      <a:pt x="3" y="2"/>
                      <a:pt x="3" y="0"/>
                      <a:pt x="2" y="1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5"/>
                      <a:pt x="16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54">
                <a:extLst>
                  <a:ext uri="{FF2B5EF4-FFF2-40B4-BE49-F238E27FC236}">
                    <a16:creationId xmlns:a16="http://schemas.microsoft.com/office/drawing/2014/main" id="{CA7BA29F-7000-8C41-1CCD-4C1E431F0E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6" y="2073"/>
                <a:ext cx="10" cy="8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0 h 3"/>
                  <a:gd name="T4" fmla="*/ 0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1" y="2"/>
                      <a:pt x="4" y="3"/>
                      <a:pt x="4" y="0"/>
                    </a:cubicBezTo>
                    <a:cubicBezTo>
                      <a:pt x="2" y="0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55">
                <a:extLst>
                  <a:ext uri="{FF2B5EF4-FFF2-40B4-BE49-F238E27FC236}">
                    <a16:creationId xmlns:a16="http://schemas.microsoft.com/office/drawing/2014/main" id="{252E211E-074F-F932-C540-FC5EF6686A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1" y="2297"/>
                <a:ext cx="9" cy="9"/>
              </a:xfrm>
              <a:custGeom>
                <a:avLst/>
                <a:gdLst>
                  <a:gd name="T0" fmla="*/ 0 w 4"/>
                  <a:gd name="T1" fmla="*/ 2 h 4"/>
                  <a:gd name="T2" fmla="*/ 4 w 4"/>
                  <a:gd name="T3" fmla="*/ 0 h 4"/>
                  <a:gd name="T4" fmla="*/ 0 w 4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1" y="4"/>
                      <a:pt x="4" y="2"/>
                      <a:pt x="4" y="0"/>
                    </a:cubicBezTo>
                    <a:cubicBezTo>
                      <a:pt x="2" y="0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56">
                <a:extLst>
                  <a:ext uri="{FF2B5EF4-FFF2-40B4-BE49-F238E27FC236}">
                    <a16:creationId xmlns:a16="http://schemas.microsoft.com/office/drawing/2014/main" id="{7F26090A-EE66-0621-E6DB-0582430A6D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1" y="2638"/>
                <a:ext cx="24" cy="7"/>
              </a:xfrm>
              <a:custGeom>
                <a:avLst/>
                <a:gdLst>
                  <a:gd name="T0" fmla="*/ 10 w 10"/>
                  <a:gd name="T1" fmla="*/ 1 h 3"/>
                  <a:gd name="T2" fmla="*/ 0 w 10"/>
                  <a:gd name="T3" fmla="*/ 2 h 3"/>
                  <a:gd name="T4" fmla="*/ 10 w 10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3">
                    <a:moveTo>
                      <a:pt x="10" y="1"/>
                    </a:moveTo>
                    <a:cubicBezTo>
                      <a:pt x="7" y="0"/>
                      <a:pt x="1" y="1"/>
                      <a:pt x="0" y="2"/>
                    </a:cubicBezTo>
                    <a:cubicBezTo>
                      <a:pt x="4" y="1"/>
                      <a:pt x="7" y="3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57">
                <a:extLst>
                  <a:ext uri="{FF2B5EF4-FFF2-40B4-BE49-F238E27FC236}">
                    <a16:creationId xmlns:a16="http://schemas.microsoft.com/office/drawing/2014/main" id="{61F1E8E1-55DC-8B48-0E78-C884C38697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0" y="2363"/>
                <a:ext cx="16" cy="12"/>
              </a:xfrm>
              <a:custGeom>
                <a:avLst/>
                <a:gdLst>
                  <a:gd name="T0" fmla="*/ 2 w 7"/>
                  <a:gd name="T1" fmla="*/ 4 h 5"/>
                  <a:gd name="T2" fmla="*/ 7 w 7"/>
                  <a:gd name="T3" fmla="*/ 5 h 5"/>
                  <a:gd name="T4" fmla="*/ 7 w 7"/>
                  <a:gd name="T5" fmla="*/ 1 h 5"/>
                  <a:gd name="T6" fmla="*/ 2 w 7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2" y="4"/>
                    </a:moveTo>
                    <a:cubicBezTo>
                      <a:pt x="5" y="1"/>
                      <a:pt x="5" y="5"/>
                      <a:pt x="7" y="5"/>
                    </a:cubicBezTo>
                    <a:cubicBezTo>
                      <a:pt x="7" y="4"/>
                      <a:pt x="7" y="2"/>
                      <a:pt x="7" y="1"/>
                    </a:cubicBezTo>
                    <a:cubicBezTo>
                      <a:pt x="5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58">
                <a:extLst>
                  <a:ext uri="{FF2B5EF4-FFF2-40B4-BE49-F238E27FC236}">
                    <a16:creationId xmlns:a16="http://schemas.microsoft.com/office/drawing/2014/main" id="{43ACC06C-A2C4-5F73-D110-D6E07ED56F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3" y="2346"/>
                <a:ext cx="12" cy="7"/>
              </a:xfrm>
              <a:custGeom>
                <a:avLst/>
                <a:gdLst>
                  <a:gd name="T0" fmla="*/ 0 w 5"/>
                  <a:gd name="T1" fmla="*/ 3 h 3"/>
                  <a:gd name="T2" fmla="*/ 5 w 5"/>
                  <a:gd name="T3" fmla="*/ 1 h 3"/>
                  <a:gd name="T4" fmla="*/ 3 w 5"/>
                  <a:gd name="T5" fmla="*/ 0 h 3"/>
                  <a:gd name="T6" fmla="*/ 0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cubicBezTo>
                      <a:pt x="2" y="3"/>
                      <a:pt x="5" y="3"/>
                      <a:pt x="5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3" y="2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59">
                <a:extLst>
                  <a:ext uri="{FF2B5EF4-FFF2-40B4-BE49-F238E27FC236}">
                    <a16:creationId xmlns:a16="http://schemas.microsoft.com/office/drawing/2014/main" id="{09CA7B00-D3C3-83AC-A881-F328817E55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48" y="2002"/>
                <a:ext cx="109" cy="41"/>
              </a:xfrm>
              <a:custGeom>
                <a:avLst/>
                <a:gdLst>
                  <a:gd name="T0" fmla="*/ 3 w 46"/>
                  <a:gd name="T1" fmla="*/ 17 h 17"/>
                  <a:gd name="T2" fmla="*/ 46 w 46"/>
                  <a:gd name="T3" fmla="*/ 6 h 17"/>
                  <a:gd name="T4" fmla="*/ 46 w 46"/>
                  <a:gd name="T5" fmla="*/ 2 h 17"/>
                  <a:gd name="T6" fmla="*/ 42 w 46"/>
                  <a:gd name="T7" fmla="*/ 0 h 17"/>
                  <a:gd name="T8" fmla="*/ 32 w 46"/>
                  <a:gd name="T9" fmla="*/ 2 h 17"/>
                  <a:gd name="T10" fmla="*/ 31 w 46"/>
                  <a:gd name="T11" fmla="*/ 6 h 17"/>
                  <a:gd name="T12" fmla="*/ 30 w 46"/>
                  <a:gd name="T13" fmla="*/ 7 h 17"/>
                  <a:gd name="T14" fmla="*/ 27 w 46"/>
                  <a:gd name="T15" fmla="*/ 7 h 17"/>
                  <a:gd name="T16" fmla="*/ 26 w 46"/>
                  <a:gd name="T17" fmla="*/ 4 h 17"/>
                  <a:gd name="T18" fmla="*/ 22 w 46"/>
                  <a:gd name="T19" fmla="*/ 5 h 17"/>
                  <a:gd name="T20" fmla="*/ 24 w 46"/>
                  <a:gd name="T21" fmla="*/ 8 h 17"/>
                  <a:gd name="T22" fmla="*/ 11 w 46"/>
                  <a:gd name="T23" fmla="*/ 11 h 17"/>
                  <a:gd name="T24" fmla="*/ 14 w 46"/>
                  <a:gd name="T25" fmla="*/ 7 h 17"/>
                  <a:gd name="T26" fmla="*/ 10 w 46"/>
                  <a:gd name="T27" fmla="*/ 11 h 17"/>
                  <a:gd name="T28" fmla="*/ 6 w 46"/>
                  <a:gd name="T29" fmla="*/ 10 h 17"/>
                  <a:gd name="T30" fmla="*/ 8 w 46"/>
                  <a:gd name="T31" fmla="*/ 9 h 17"/>
                  <a:gd name="T32" fmla="*/ 1 w 46"/>
                  <a:gd name="T33" fmla="*/ 11 h 17"/>
                  <a:gd name="T34" fmla="*/ 1 w 46"/>
                  <a:gd name="T35" fmla="*/ 13 h 17"/>
                  <a:gd name="T36" fmla="*/ 5 w 46"/>
                  <a:gd name="T37" fmla="*/ 13 h 17"/>
                  <a:gd name="T38" fmla="*/ 1 w 46"/>
                  <a:gd name="T39" fmla="*/ 14 h 17"/>
                  <a:gd name="T40" fmla="*/ 3 w 46"/>
                  <a:gd name="T41" fmla="*/ 17 h 17"/>
                  <a:gd name="T42" fmla="*/ 41 w 46"/>
                  <a:gd name="T43" fmla="*/ 3 h 17"/>
                  <a:gd name="T44" fmla="*/ 39 w 46"/>
                  <a:gd name="T45" fmla="*/ 3 h 17"/>
                  <a:gd name="T46" fmla="*/ 37 w 46"/>
                  <a:gd name="T47" fmla="*/ 6 h 17"/>
                  <a:gd name="T48" fmla="*/ 34 w 46"/>
                  <a:gd name="T49" fmla="*/ 4 h 17"/>
                  <a:gd name="T50" fmla="*/ 41 w 46"/>
                  <a:gd name="T51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6" h="17">
                    <a:moveTo>
                      <a:pt x="3" y="17"/>
                    </a:moveTo>
                    <a:cubicBezTo>
                      <a:pt x="15" y="13"/>
                      <a:pt x="32" y="11"/>
                      <a:pt x="46" y="6"/>
                    </a:cubicBezTo>
                    <a:cubicBezTo>
                      <a:pt x="44" y="6"/>
                      <a:pt x="45" y="3"/>
                      <a:pt x="46" y="2"/>
                    </a:cubicBezTo>
                    <a:cubicBezTo>
                      <a:pt x="43" y="1"/>
                      <a:pt x="41" y="5"/>
                      <a:pt x="42" y="0"/>
                    </a:cubicBezTo>
                    <a:cubicBezTo>
                      <a:pt x="38" y="0"/>
                      <a:pt x="35" y="3"/>
                      <a:pt x="32" y="2"/>
                    </a:cubicBezTo>
                    <a:cubicBezTo>
                      <a:pt x="32" y="3"/>
                      <a:pt x="32" y="6"/>
                      <a:pt x="31" y="6"/>
                    </a:cubicBezTo>
                    <a:cubicBezTo>
                      <a:pt x="31" y="4"/>
                      <a:pt x="30" y="6"/>
                      <a:pt x="30" y="7"/>
                    </a:cubicBezTo>
                    <a:cubicBezTo>
                      <a:pt x="29" y="6"/>
                      <a:pt x="28" y="6"/>
                      <a:pt x="27" y="7"/>
                    </a:cubicBezTo>
                    <a:cubicBezTo>
                      <a:pt x="27" y="6"/>
                      <a:pt x="27" y="4"/>
                      <a:pt x="26" y="4"/>
                    </a:cubicBezTo>
                    <a:cubicBezTo>
                      <a:pt x="26" y="6"/>
                      <a:pt x="22" y="2"/>
                      <a:pt x="22" y="5"/>
                    </a:cubicBezTo>
                    <a:cubicBezTo>
                      <a:pt x="23" y="5"/>
                      <a:pt x="24" y="6"/>
                      <a:pt x="24" y="8"/>
                    </a:cubicBezTo>
                    <a:cubicBezTo>
                      <a:pt x="21" y="8"/>
                      <a:pt x="14" y="9"/>
                      <a:pt x="11" y="11"/>
                    </a:cubicBezTo>
                    <a:cubicBezTo>
                      <a:pt x="11" y="8"/>
                      <a:pt x="13" y="8"/>
                      <a:pt x="14" y="7"/>
                    </a:cubicBezTo>
                    <a:cubicBezTo>
                      <a:pt x="11" y="8"/>
                      <a:pt x="9" y="9"/>
                      <a:pt x="10" y="11"/>
                    </a:cubicBezTo>
                    <a:cubicBezTo>
                      <a:pt x="9" y="10"/>
                      <a:pt x="6" y="12"/>
                      <a:pt x="6" y="10"/>
                    </a:cubicBezTo>
                    <a:cubicBezTo>
                      <a:pt x="7" y="10"/>
                      <a:pt x="8" y="10"/>
                      <a:pt x="8" y="9"/>
                    </a:cubicBezTo>
                    <a:cubicBezTo>
                      <a:pt x="4" y="9"/>
                      <a:pt x="5" y="11"/>
                      <a:pt x="1" y="11"/>
                    </a:cubicBezTo>
                    <a:cubicBezTo>
                      <a:pt x="2" y="11"/>
                      <a:pt x="1" y="12"/>
                      <a:pt x="1" y="13"/>
                    </a:cubicBezTo>
                    <a:cubicBezTo>
                      <a:pt x="3" y="14"/>
                      <a:pt x="5" y="11"/>
                      <a:pt x="5" y="13"/>
                    </a:cubicBezTo>
                    <a:cubicBezTo>
                      <a:pt x="4" y="14"/>
                      <a:pt x="3" y="14"/>
                      <a:pt x="1" y="14"/>
                    </a:cubicBezTo>
                    <a:cubicBezTo>
                      <a:pt x="0" y="17"/>
                      <a:pt x="3" y="16"/>
                      <a:pt x="3" y="17"/>
                    </a:cubicBezTo>
                    <a:close/>
                    <a:moveTo>
                      <a:pt x="41" y="3"/>
                    </a:moveTo>
                    <a:cubicBezTo>
                      <a:pt x="41" y="5"/>
                      <a:pt x="40" y="3"/>
                      <a:pt x="39" y="3"/>
                    </a:cubicBezTo>
                    <a:cubicBezTo>
                      <a:pt x="38" y="3"/>
                      <a:pt x="37" y="4"/>
                      <a:pt x="37" y="6"/>
                    </a:cubicBezTo>
                    <a:cubicBezTo>
                      <a:pt x="35" y="7"/>
                      <a:pt x="37" y="3"/>
                      <a:pt x="34" y="4"/>
                    </a:cubicBezTo>
                    <a:cubicBezTo>
                      <a:pt x="35" y="2"/>
                      <a:pt x="39" y="2"/>
                      <a:pt x="4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60">
                <a:extLst>
                  <a:ext uri="{FF2B5EF4-FFF2-40B4-BE49-F238E27FC236}">
                    <a16:creationId xmlns:a16="http://schemas.microsoft.com/office/drawing/2014/main" id="{E4B2E815-D95E-B522-EE51-93A4A9D7DD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2" y="1983"/>
                <a:ext cx="17" cy="12"/>
              </a:xfrm>
              <a:custGeom>
                <a:avLst/>
                <a:gdLst>
                  <a:gd name="T0" fmla="*/ 3 w 7"/>
                  <a:gd name="T1" fmla="*/ 4 h 5"/>
                  <a:gd name="T2" fmla="*/ 6 w 7"/>
                  <a:gd name="T3" fmla="*/ 0 h 5"/>
                  <a:gd name="T4" fmla="*/ 3 w 7"/>
                  <a:gd name="T5" fmla="*/ 3 h 5"/>
                  <a:gd name="T6" fmla="*/ 3 w 7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3" y="4"/>
                    </a:moveTo>
                    <a:cubicBezTo>
                      <a:pt x="6" y="5"/>
                      <a:pt x="7" y="1"/>
                      <a:pt x="6" y="0"/>
                    </a:cubicBezTo>
                    <a:cubicBezTo>
                      <a:pt x="5" y="2"/>
                      <a:pt x="0" y="2"/>
                      <a:pt x="3" y="3"/>
                    </a:cubicBezTo>
                    <a:cubicBezTo>
                      <a:pt x="4" y="2"/>
                      <a:pt x="4" y="2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61">
                <a:extLst>
                  <a:ext uri="{FF2B5EF4-FFF2-40B4-BE49-F238E27FC236}">
                    <a16:creationId xmlns:a16="http://schemas.microsoft.com/office/drawing/2014/main" id="{A5D090BE-5D21-8064-5FF8-D1C9470118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1" y="2002"/>
                <a:ext cx="45" cy="12"/>
              </a:xfrm>
              <a:custGeom>
                <a:avLst/>
                <a:gdLst>
                  <a:gd name="T0" fmla="*/ 11 w 19"/>
                  <a:gd name="T1" fmla="*/ 2 h 5"/>
                  <a:gd name="T2" fmla="*/ 13 w 19"/>
                  <a:gd name="T3" fmla="*/ 3 h 5"/>
                  <a:gd name="T4" fmla="*/ 16 w 19"/>
                  <a:gd name="T5" fmla="*/ 1 h 5"/>
                  <a:gd name="T6" fmla="*/ 17 w 19"/>
                  <a:gd name="T7" fmla="*/ 1 h 5"/>
                  <a:gd name="T8" fmla="*/ 17 w 19"/>
                  <a:gd name="T9" fmla="*/ 0 h 5"/>
                  <a:gd name="T10" fmla="*/ 7 w 19"/>
                  <a:gd name="T11" fmla="*/ 3 h 5"/>
                  <a:gd name="T12" fmla="*/ 11 w 19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5">
                    <a:moveTo>
                      <a:pt x="11" y="2"/>
                    </a:moveTo>
                    <a:cubicBezTo>
                      <a:pt x="11" y="3"/>
                      <a:pt x="12" y="3"/>
                      <a:pt x="13" y="3"/>
                    </a:cubicBezTo>
                    <a:cubicBezTo>
                      <a:pt x="14" y="3"/>
                      <a:pt x="14" y="0"/>
                      <a:pt x="16" y="1"/>
                    </a:cubicBezTo>
                    <a:cubicBezTo>
                      <a:pt x="16" y="4"/>
                      <a:pt x="19" y="2"/>
                      <a:pt x="17" y="1"/>
                    </a:cubicBezTo>
                    <a:cubicBezTo>
                      <a:pt x="17" y="2"/>
                      <a:pt x="16" y="2"/>
                      <a:pt x="17" y="0"/>
                    </a:cubicBezTo>
                    <a:cubicBezTo>
                      <a:pt x="13" y="0"/>
                      <a:pt x="10" y="1"/>
                      <a:pt x="7" y="3"/>
                    </a:cubicBezTo>
                    <a:cubicBezTo>
                      <a:pt x="0" y="3"/>
                      <a:pt x="10" y="5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62">
                <a:extLst>
                  <a:ext uri="{FF2B5EF4-FFF2-40B4-BE49-F238E27FC236}">
                    <a16:creationId xmlns:a16="http://schemas.microsoft.com/office/drawing/2014/main" id="{15129354-5C38-92B3-4B47-FAF94F687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5" y="2648"/>
                <a:ext cx="11" cy="14"/>
              </a:xfrm>
              <a:custGeom>
                <a:avLst/>
                <a:gdLst>
                  <a:gd name="T0" fmla="*/ 1 w 5"/>
                  <a:gd name="T1" fmla="*/ 2 h 6"/>
                  <a:gd name="T2" fmla="*/ 2 w 5"/>
                  <a:gd name="T3" fmla="*/ 3 h 6"/>
                  <a:gd name="T4" fmla="*/ 3 w 5"/>
                  <a:gd name="T5" fmla="*/ 3 h 6"/>
                  <a:gd name="T6" fmla="*/ 5 w 5"/>
                  <a:gd name="T7" fmla="*/ 4 h 6"/>
                  <a:gd name="T8" fmla="*/ 5 w 5"/>
                  <a:gd name="T9" fmla="*/ 1 h 6"/>
                  <a:gd name="T10" fmla="*/ 1 w 5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1" y="2"/>
                    </a:moveTo>
                    <a:cubicBezTo>
                      <a:pt x="1" y="2"/>
                      <a:pt x="2" y="2"/>
                      <a:pt x="2" y="3"/>
                    </a:cubicBezTo>
                    <a:cubicBezTo>
                      <a:pt x="1" y="3"/>
                      <a:pt x="2" y="4"/>
                      <a:pt x="3" y="3"/>
                    </a:cubicBezTo>
                    <a:cubicBezTo>
                      <a:pt x="3" y="5"/>
                      <a:pt x="4" y="6"/>
                      <a:pt x="5" y="4"/>
                    </a:cubicBezTo>
                    <a:cubicBezTo>
                      <a:pt x="2" y="3"/>
                      <a:pt x="5" y="2"/>
                      <a:pt x="5" y="1"/>
                    </a:cubicBezTo>
                    <a:cubicBezTo>
                      <a:pt x="4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63">
                <a:extLst>
                  <a:ext uri="{FF2B5EF4-FFF2-40B4-BE49-F238E27FC236}">
                    <a16:creationId xmlns:a16="http://schemas.microsoft.com/office/drawing/2014/main" id="{8778CA07-9585-5EC3-EDC6-040D64B08A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5" y="1971"/>
                <a:ext cx="15" cy="12"/>
              </a:xfrm>
              <a:custGeom>
                <a:avLst/>
                <a:gdLst>
                  <a:gd name="T0" fmla="*/ 3 w 6"/>
                  <a:gd name="T1" fmla="*/ 4 h 5"/>
                  <a:gd name="T2" fmla="*/ 6 w 6"/>
                  <a:gd name="T3" fmla="*/ 2 h 5"/>
                  <a:gd name="T4" fmla="*/ 4 w 6"/>
                  <a:gd name="T5" fmla="*/ 0 h 5"/>
                  <a:gd name="T6" fmla="*/ 3 w 6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3" y="4"/>
                    </a:moveTo>
                    <a:cubicBezTo>
                      <a:pt x="2" y="2"/>
                      <a:pt x="6" y="5"/>
                      <a:pt x="6" y="2"/>
                    </a:cubicBezTo>
                    <a:cubicBezTo>
                      <a:pt x="5" y="2"/>
                      <a:pt x="5" y="1"/>
                      <a:pt x="4" y="0"/>
                    </a:cubicBezTo>
                    <a:cubicBezTo>
                      <a:pt x="4" y="1"/>
                      <a:pt x="0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64">
                <a:extLst>
                  <a:ext uri="{FF2B5EF4-FFF2-40B4-BE49-F238E27FC236}">
                    <a16:creationId xmlns:a16="http://schemas.microsoft.com/office/drawing/2014/main" id="{98A8FCF9-53FC-DCF2-AAF9-137FAE7711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5" y="2026"/>
                <a:ext cx="45" cy="31"/>
              </a:xfrm>
              <a:custGeom>
                <a:avLst/>
                <a:gdLst>
                  <a:gd name="T0" fmla="*/ 19 w 19"/>
                  <a:gd name="T1" fmla="*/ 8 h 13"/>
                  <a:gd name="T2" fmla="*/ 13 w 19"/>
                  <a:gd name="T3" fmla="*/ 6 h 13"/>
                  <a:gd name="T4" fmla="*/ 18 w 19"/>
                  <a:gd name="T5" fmla="*/ 2 h 13"/>
                  <a:gd name="T6" fmla="*/ 10 w 19"/>
                  <a:gd name="T7" fmla="*/ 5 h 13"/>
                  <a:gd name="T8" fmla="*/ 13 w 19"/>
                  <a:gd name="T9" fmla="*/ 5 h 13"/>
                  <a:gd name="T10" fmla="*/ 8 w 19"/>
                  <a:gd name="T11" fmla="*/ 9 h 13"/>
                  <a:gd name="T12" fmla="*/ 5 w 19"/>
                  <a:gd name="T13" fmla="*/ 8 h 13"/>
                  <a:gd name="T14" fmla="*/ 6 w 19"/>
                  <a:gd name="T15" fmla="*/ 7 h 13"/>
                  <a:gd name="T16" fmla="*/ 0 w 19"/>
                  <a:gd name="T17" fmla="*/ 10 h 13"/>
                  <a:gd name="T18" fmla="*/ 19 w 19"/>
                  <a:gd name="T1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13">
                    <a:moveTo>
                      <a:pt x="19" y="8"/>
                    </a:moveTo>
                    <a:cubicBezTo>
                      <a:pt x="19" y="2"/>
                      <a:pt x="14" y="9"/>
                      <a:pt x="13" y="6"/>
                    </a:cubicBezTo>
                    <a:cubicBezTo>
                      <a:pt x="15" y="5"/>
                      <a:pt x="18" y="5"/>
                      <a:pt x="18" y="2"/>
                    </a:cubicBezTo>
                    <a:cubicBezTo>
                      <a:pt x="16" y="3"/>
                      <a:pt x="12" y="0"/>
                      <a:pt x="10" y="5"/>
                    </a:cubicBezTo>
                    <a:cubicBezTo>
                      <a:pt x="12" y="6"/>
                      <a:pt x="12" y="4"/>
                      <a:pt x="13" y="5"/>
                    </a:cubicBezTo>
                    <a:cubicBezTo>
                      <a:pt x="11" y="6"/>
                      <a:pt x="8" y="7"/>
                      <a:pt x="8" y="9"/>
                    </a:cubicBezTo>
                    <a:cubicBezTo>
                      <a:pt x="7" y="9"/>
                      <a:pt x="5" y="10"/>
                      <a:pt x="5" y="8"/>
                    </a:cubicBezTo>
                    <a:cubicBezTo>
                      <a:pt x="7" y="10"/>
                      <a:pt x="8" y="5"/>
                      <a:pt x="6" y="7"/>
                    </a:cubicBezTo>
                    <a:cubicBezTo>
                      <a:pt x="5" y="8"/>
                      <a:pt x="0" y="10"/>
                      <a:pt x="0" y="10"/>
                    </a:cubicBezTo>
                    <a:cubicBezTo>
                      <a:pt x="7" y="13"/>
                      <a:pt x="14" y="7"/>
                      <a:pt x="1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65">
                <a:extLst>
                  <a:ext uri="{FF2B5EF4-FFF2-40B4-BE49-F238E27FC236}">
                    <a16:creationId xmlns:a16="http://schemas.microsoft.com/office/drawing/2014/main" id="{6AC61B1B-11F1-B4A1-75F2-6712437A6E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413"/>
                <a:ext cx="14" cy="14"/>
              </a:xfrm>
              <a:custGeom>
                <a:avLst/>
                <a:gdLst>
                  <a:gd name="T0" fmla="*/ 4 w 6"/>
                  <a:gd name="T1" fmla="*/ 6 h 6"/>
                  <a:gd name="T2" fmla="*/ 5 w 6"/>
                  <a:gd name="T3" fmla="*/ 3 h 6"/>
                  <a:gd name="T4" fmla="*/ 6 w 6"/>
                  <a:gd name="T5" fmla="*/ 2 h 6"/>
                  <a:gd name="T6" fmla="*/ 3 w 6"/>
                  <a:gd name="T7" fmla="*/ 1 h 6"/>
                  <a:gd name="T8" fmla="*/ 0 w 6"/>
                  <a:gd name="T9" fmla="*/ 6 h 6"/>
                  <a:gd name="T10" fmla="*/ 4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4" y="6"/>
                    </a:moveTo>
                    <a:cubicBezTo>
                      <a:pt x="4" y="4"/>
                      <a:pt x="4" y="3"/>
                      <a:pt x="5" y="3"/>
                    </a:cubicBezTo>
                    <a:cubicBezTo>
                      <a:pt x="5" y="2"/>
                      <a:pt x="6" y="3"/>
                      <a:pt x="6" y="2"/>
                    </a:cubicBezTo>
                    <a:cubicBezTo>
                      <a:pt x="4" y="3"/>
                      <a:pt x="4" y="0"/>
                      <a:pt x="3" y="1"/>
                    </a:cubicBezTo>
                    <a:cubicBezTo>
                      <a:pt x="3" y="3"/>
                      <a:pt x="0" y="3"/>
                      <a:pt x="0" y="6"/>
                    </a:cubicBezTo>
                    <a:cubicBezTo>
                      <a:pt x="2" y="5"/>
                      <a:pt x="3" y="4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66">
                <a:extLst>
                  <a:ext uri="{FF2B5EF4-FFF2-40B4-BE49-F238E27FC236}">
                    <a16:creationId xmlns:a16="http://schemas.microsoft.com/office/drawing/2014/main" id="{D4FF1F05-195E-EFB5-06EF-21CCA43FBA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9" y="2508"/>
                <a:ext cx="19" cy="12"/>
              </a:xfrm>
              <a:custGeom>
                <a:avLst/>
                <a:gdLst>
                  <a:gd name="T0" fmla="*/ 7 w 8"/>
                  <a:gd name="T1" fmla="*/ 0 h 5"/>
                  <a:gd name="T2" fmla="*/ 3 w 8"/>
                  <a:gd name="T3" fmla="*/ 5 h 5"/>
                  <a:gd name="T4" fmla="*/ 7 w 8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cubicBezTo>
                      <a:pt x="6" y="2"/>
                      <a:pt x="0" y="3"/>
                      <a:pt x="3" y="5"/>
                    </a:cubicBezTo>
                    <a:cubicBezTo>
                      <a:pt x="4" y="4"/>
                      <a:pt x="8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67">
                <a:extLst>
                  <a:ext uri="{FF2B5EF4-FFF2-40B4-BE49-F238E27FC236}">
                    <a16:creationId xmlns:a16="http://schemas.microsoft.com/office/drawing/2014/main" id="{BB63BC89-1449-E28B-079A-F54F68C12E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0" y="2432"/>
                <a:ext cx="19" cy="14"/>
              </a:xfrm>
              <a:custGeom>
                <a:avLst/>
                <a:gdLst>
                  <a:gd name="T0" fmla="*/ 4 w 8"/>
                  <a:gd name="T1" fmla="*/ 0 h 6"/>
                  <a:gd name="T2" fmla="*/ 1 w 8"/>
                  <a:gd name="T3" fmla="*/ 0 h 6"/>
                  <a:gd name="T4" fmla="*/ 3 w 8"/>
                  <a:gd name="T5" fmla="*/ 0 h 6"/>
                  <a:gd name="T6" fmla="*/ 1 w 8"/>
                  <a:gd name="T7" fmla="*/ 0 h 6"/>
                  <a:gd name="T8" fmla="*/ 7 w 8"/>
                  <a:gd name="T9" fmla="*/ 4 h 6"/>
                  <a:gd name="T10" fmla="*/ 4 w 8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4" y="0"/>
                    </a:moveTo>
                    <a:cubicBezTo>
                      <a:pt x="5" y="2"/>
                      <a:pt x="1" y="2"/>
                      <a:pt x="1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3"/>
                      <a:pt x="8" y="6"/>
                      <a:pt x="7" y="4"/>
                    </a:cubicBezTo>
                    <a:cubicBezTo>
                      <a:pt x="4" y="4"/>
                      <a:pt x="6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68">
                <a:extLst>
                  <a:ext uri="{FF2B5EF4-FFF2-40B4-BE49-F238E27FC236}">
                    <a16:creationId xmlns:a16="http://schemas.microsoft.com/office/drawing/2014/main" id="{860D0709-5B83-B815-9341-12621B78AD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5" y="2496"/>
                <a:ext cx="16" cy="19"/>
              </a:xfrm>
              <a:custGeom>
                <a:avLst/>
                <a:gdLst>
                  <a:gd name="T0" fmla="*/ 0 w 7"/>
                  <a:gd name="T1" fmla="*/ 5 h 8"/>
                  <a:gd name="T2" fmla="*/ 6 w 7"/>
                  <a:gd name="T3" fmla="*/ 4 h 8"/>
                  <a:gd name="T4" fmla="*/ 7 w 7"/>
                  <a:gd name="T5" fmla="*/ 1 h 8"/>
                  <a:gd name="T6" fmla="*/ 4 w 7"/>
                  <a:gd name="T7" fmla="*/ 0 h 8"/>
                  <a:gd name="T8" fmla="*/ 0 w 7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0" y="5"/>
                    </a:moveTo>
                    <a:cubicBezTo>
                      <a:pt x="3" y="8"/>
                      <a:pt x="3" y="3"/>
                      <a:pt x="6" y="4"/>
                    </a:cubicBezTo>
                    <a:cubicBezTo>
                      <a:pt x="6" y="3"/>
                      <a:pt x="7" y="2"/>
                      <a:pt x="7" y="1"/>
                    </a:cubicBezTo>
                    <a:cubicBezTo>
                      <a:pt x="6" y="2"/>
                      <a:pt x="5" y="1"/>
                      <a:pt x="4" y="0"/>
                    </a:cubicBezTo>
                    <a:cubicBezTo>
                      <a:pt x="5" y="5"/>
                      <a:pt x="0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69">
                <a:extLst>
                  <a:ext uri="{FF2B5EF4-FFF2-40B4-BE49-F238E27FC236}">
                    <a16:creationId xmlns:a16="http://schemas.microsoft.com/office/drawing/2014/main" id="{EC66E173-3FC9-7671-20A5-8D0E9F07B9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3" y="2482"/>
                <a:ext cx="14" cy="12"/>
              </a:xfrm>
              <a:custGeom>
                <a:avLst/>
                <a:gdLst>
                  <a:gd name="T0" fmla="*/ 0 w 6"/>
                  <a:gd name="T1" fmla="*/ 4 h 5"/>
                  <a:gd name="T2" fmla="*/ 6 w 6"/>
                  <a:gd name="T3" fmla="*/ 1 h 5"/>
                  <a:gd name="T4" fmla="*/ 0 w 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0" y="4"/>
                    </a:moveTo>
                    <a:cubicBezTo>
                      <a:pt x="1" y="5"/>
                      <a:pt x="6" y="3"/>
                      <a:pt x="6" y="1"/>
                    </a:cubicBezTo>
                    <a:cubicBezTo>
                      <a:pt x="4" y="2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70">
                <a:extLst>
                  <a:ext uri="{FF2B5EF4-FFF2-40B4-BE49-F238E27FC236}">
                    <a16:creationId xmlns:a16="http://schemas.microsoft.com/office/drawing/2014/main" id="{A5A2144A-4205-F6C1-602E-11351113BC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4" y="2353"/>
                <a:ext cx="36" cy="19"/>
              </a:xfrm>
              <a:custGeom>
                <a:avLst/>
                <a:gdLst>
                  <a:gd name="T0" fmla="*/ 11 w 15"/>
                  <a:gd name="T1" fmla="*/ 0 h 8"/>
                  <a:gd name="T2" fmla="*/ 0 w 15"/>
                  <a:gd name="T3" fmla="*/ 5 h 8"/>
                  <a:gd name="T4" fmla="*/ 15 w 15"/>
                  <a:gd name="T5" fmla="*/ 3 h 8"/>
                  <a:gd name="T6" fmla="*/ 11 w 1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8">
                    <a:moveTo>
                      <a:pt x="11" y="0"/>
                    </a:moveTo>
                    <a:cubicBezTo>
                      <a:pt x="10" y="8"/>
                      <a:pt x="2" y="2"/>
                      <a:pt x="0" y="5"/>
                    </a:cubicBezTo>
                    <a:cubicBezTo>
                      <a:pt x="4" y="6"/>
                      <a:pt x="12" y="7"/>
                      <a:pt x="15" y="3"/>
                    </a:cubicBezTo>
                    <a:cubicBezTo>
                      <a:pt x="12" y="4"/>
                      <a:pt x="13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71">
                <a:extLst>
                  <a:ext uri="{FF2B5EF4-FFF2-40B4-BE49-F238E27FC236}">
                    <a16:creationId xmlns:a16="http://schemas.microsoft.com/office/drawing/2014/main" id="{D6361525-8384-2CBD-F357-EDCEAAD4C5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6" y="2420"/>
                <a:ext cx="14" cy="9"/>
              </a:xfrm>
              <a:custGeom>
                <a:avLst/>
                <a:gdLst>
                  <a:gd name="T0" fmla="*/ 6 w 6"/>
                  <a:gd name="T1" fmla="*/ 1 h 4"/>
                  <a:gd name="T2" fmla="*/ 1 w 6"/>
                  <a:gd name="T3" fmla="*/ 4 h 4"/>
                  <a:gd name="T4" fmla="*/ 6 w 6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3" y="0"/>
                      <a:pt x="0" y="2"/>
                      <a:pt x="1" y="4"/>
                    </a:cubicBezTo>
                    <a:cubicBezTo>
                      <a:pt x="2" y="2"/>
                      <a:pt x="6" y="3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72">
                <a:extLst>
                  <a:ext uri="{FF2B5EF4-FFF2-40B4-BE49-F238E27FC236}">
                    <a16:creationId xmlns:a16="http://schemas.microsoft.com/office/drawing/2014/main" id="{D9C6FF4A-3E68-BB34-2A82-504AD1DFC6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0" y="1986"/>
                <a:ext cx="22" cy="16"/>
              </a:xfrm>
              <a:custGeom>
                <a:avLst/>
                <a:gdLst>
                  <a:gd name="T0" fmla="*/ 3 w 9"/>
                  <a:gd name="T1" fmla="*/ 7 h 7"/>
                  <a:gd name="T2" fmla="*/ 9 w 9"/>
                  <a:gd name="T3" fmla="*/ 5 h 7"/>
                  <a:gd name="T4" fmla="*/ 7 w 9"/>
                  <a:gd name="T5" fmla="*/ 0 h 7"/>
                  <a:gd name="T6" fmla="*/ 3 w 9"/>
                  <a:gd name="T7" fmla="*/ 4 h 7"/>
                  <a:gd name="T8" fmla="*/ 3 w 9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3" y="7"/>
                    </a:moveTo>
                    <a:cubicBezTo>
                      <a:pt x="4" y="6"/>
                      <a:pt x="7" y="6"/>
                      <a:pt x="9" y="5"/>
                    </a:cubicBezTo>
                    <a:cubicBezTo>
                      <a:pt x="8" y="3"/>
                      <a:pt x="8" y="1"/>
                      <a:pt x="7" y="0"/>
                    </a:cubicBezTo>
                    <a:cubicBezTo>
                      <a:pt x="7" y="3"/>
                      <a:pt x="6" y="7"/>
                      <a:pt x="3" y="4"/>
                    </a:cubicBezTo>
                    <a:cubicBezTo>
                      <a:pt x="5" y="7"/>
                      <a:pt x="0" y="6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73">
                <a:extLst>
                  <a:ext uri="{FF2B5EF4-FFF2-40B4-BE49-F238E27FC236}">
                    <a16:creationId xmlns:a16="http://schemas.microsoft.com/office/drawing/2014/main" id="{5F2C5CCE-C738-BC0E-821A-6DB92418C5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7" y="2577"/>
                <a:ext cx="17" cy="9"/>
              </a:xfrm>
              <a:custGeom>
                <a:avLst/>
                <a:gdLst>
                  <a:gd name="T0" fmla="*/ 7 w 7"/>
                  <a:gd name="T1" fmla="*/ 1 h 4"/>
                  <a:gd name="T2" fmla="*/ 3 w 7"/>
                  <a:gd name="T3" fmla="*/ 0 h 4"/>
                  <a:gd name="T4" fmla="*/ 2 w 7"/>
                  <a:gd name="T5" fmla="*/ 4 h 4"/>
                  <a:gd name="T6" fmla="*/ 7 w 7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1"/>
                    </a:moveTo>
                    <a:cubicBezTo>
                      <a:pt x="5" y="2"/>
                      <a:pt x="4" y="1"/>
                      <a:pt x="3" y="0"/>
                    </a:cubicBezTo>
                    <a:cubicBezTo>
                      <a:pt x="4" y="3"/>
                      <a:pt x="0" y="3"/>
                      <a:pt x="2" y="4"/>
                    </a:cubicBezTo>
                    <a:cubicBezTo>
                      <a:pt x="4" y="3"/>
                      <a:pt x="5" y="4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74">
                <a:extLst>
                  <a:ext uri="{FF2B5EF4-FFF2-40B4-BE49-F238E27FC236}">
                    <a16:creationId xmlns:a16="http://schemas.microsoft.com/office/drawing/2014/main" id="{1599B959-8868-EF85-9D75-83BEE7D69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4" y="2593"/>
                <a:ext cx="22" cy="12"/>
              </a:xfrm>
              <a:custGeom>
                <a:avLst/>
                <a:gdLst>
                  <a:gd name="T0" fmla="*/ 9 w 9"/>
                  <a:gd name="T1" fmla="*/ 0 h 5"/>
                  <a:gd name="T2" fmla="*/ 1 w 9"/>
                  <a:gd name="T3" fmla="*/ 2 h 5"/>
                  <a:gd name="T4" fmla="*/ 1 w 9"/>
                  <a:gd name="T5" fmla="*/ 5 h 5"/>
                  <a:gd name="T6" fmla="*/ 9 w 9"/>
                  <a:gd name="T7" fmla="*/ 3 h 5"/>
                  <a:gd name="T8" fmla="*/ 9 w 9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cubicBezTo>
                      <a:pt x="6" y="0"/>
                      <a:pt x="5" y="4"/>
                      <a:pt x="1" y="2"/>
                    </a:cubicBezTo>
                    <a:cubicBezTo>
                      <a:pt x="2" y="4"/>
                      <a:pt x="0" y="4"/>
                      <a:pt x="1" y="5"/>
                    </a:cubicBezTo>
                    <a:cubicBezTo>
                      <a:pt x="5" y="4"/>
                      <a:pt x="7" y="1"/>
                      <a:pt x="9" y="3"/>
                    </a:cubicBezTo>
                    <a:cubicBezTo>
                      <a:pt x="9" y="2"/>
                      <a:pt x="9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75">
                <a:extLst>
                  <a:ext uri="{FF2B5EF4-FFF2-40B4-BE49-F238E27FC236}">
                    <a16:creationId xmlns:a16="http://schemas.microsoft.com/office/drawing/2014/main" id="{7EF44BD7-A4E2-4FD4-2DA2-AC385D7185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5" y="2491"/>
                <a:ext cx="15" cy="14"/>
              </a:xfrm>
              <a:custGeom>
                <a:avLst/>
                <a:gdLst>
                  <a:gd name="T0" fmla="*/ 4 w 6"/>
                  <a:gd name="T1" fmla="*/ 1 h 6"/>
                  <a:gd name="T2" fmla="*/ 1 w 6"/>
                  <a:gd name="T3" fmla="*/ 1 h 6"/>
                  <a:gd name="T4" fmla="*/ 3 w 6"/>
                  <a:gd name="T5" fmla="*/ 6 h 6"/>
                  <a:gd name="T6" fmla="*/ 3 w 6"/>
                  <a:gd name="T7" fmla="*/ 3 h 6"/>
                  <a:gd name="T8" fmla="*/ 4 w 6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4" y="1"/>
                    </a:moveTo>
                    <a:cubicBezTo>
                      <a:pt x="2" y="0"/>
                      <a:pt x="3" y="2"/>
                      <a:pt x="1" y="1"/>
                    </a:cubicBezTo>
                    <a:cubicBezTo>
                      <a:pt x="1" y="3"/>
                      <a:pt x="1" y="5"/>
                      <a:pt x="3" y="6"/>
                    </a:cubicBezTo>
                    <a:cubicBezTo>
                      <a:pt x="2" y="5"/>
                      <a:pt x="6" y="4"/>
                      <a:pt x="3" y="3"/>
                    </a:cubicBezTo>
                    <a:cubicBezTo>
                      <a:pt x="0" y="5"/>
                      <a:pt x="6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76">
                <a:extLst>
                  <a:ext uri="{FF2B5EF4-FFF2-40B4-BE49-F238E27FC236}">
                    <a16:creationId xmlns:a16="http://schemas.microsoft.com/office/drawing/2014/main" id="{6C5A37A9-1CE2-7477-4223-D56201A5B3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8" y="2503"/>
                <a:ext cx="10" cy="14"/>
              </a:xfrm>
              <a:custGeom>
                <a:avLst/>
                <a:gdLst>
                  <a:gd name="T0" fmla="*/ 4 w 4"/>
                  <a:gd name="T1" fmla="*/ 6 h 6"/>
                  <a:gd name="T2" fmla="*/ 1 w 4"/>
                  <a:gd name="T3" fmla="*/ 0 h 6"/>
                  <a:gd name="T4" fmla="*/ 0 w 4"/>
                  <a:gd name="T5" fmla="*/ 3 h 6"/>
                  <a:gd name="T6" fmla="*/ 1 w 4"/>
                  <a:gd name="T7" fmla="*/ 6 h 6"/>
                  <a:gd name="T8" fmla="*/ 4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2" y="3"/>
                      <a:pt x="4" y="1"/>
                      <a:pt x="1" y="0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3" y="3"/>
                      <a:pt x="1" y="5"/>
                      <a:pt x="1" y="6"/>
                    </a:cubicBezTo>
                    <a:cubicBezTo>
                      <a:pt x="2" y="6"/>
                      <a:pt x="3" y="6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77">
                <a:extLst>
                  <a:ext uri="{FF2B5EF4-FFF2-40B4-BE49-F238E27FC236}">
                    <a16:creationId xmlns:a16="http://schemas.microsoft.com/office/drawing/2014/main" id="{08A9095B-E6BF-2C9F-2A96-7B55640DF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5" y="2643"/>
                <a:ext cx="19" cy="12"/>
              </a:xfrm>
              <a:custGeom>
                <a:avLst/>
                <a:gdLst>
                  <a:gd name="T0" fmla="*/ 8 w 8"/>
                  <a:gd name="T1" fmla="*/ 2 h 5"/>
                  <a:gd name="T2" fmla="*/ 0 w 8"/>
                  <a:gd name="T3" fmla="*/ 4 h 5"/>
                  <a:gd name="T4" fmla="*/ 8 w 8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8" y="2"/>
                    </a:moveTo>
                    <a:cubicBezTo>
                      <a:pt x="6" y="3"/>
                      <a:pt x="0" y="0"/>
                      <a:pt x="0" y="4"/>
                    </a:cubicBezTo>
                    <a:cubicBezTo>
                      <a:pt x="4" y="3"/>
                      <a:pt x="6" y="5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78">
                <a:extLst>
                  <a:ext uri="{FF2B5EF4-FFF2-40B4-BE49-F238E27FC236}">
                    <a16:creationId xmlns:a16="http://schemas.microsoft.com/office/drawing/2014/main" id="{FE267071-6EF5-1D85-B43D-79DB30F2D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" y="2470"/>
                <a:ext cx="14" cy="12"/>
              </a:xfrm>
              <a:custGeom>
                <a:avLst/>
                <a:gdLst>
                  <a:gd name="T0" fmla="*/ 6 w 6"/>
                  <a:gd name="T1" fmla="*/ 0 h 5"/>
                  <a:gd name="T2" fmla="*/ 0 w 6"/>
                  <a:gd name="T3" fmla="*/ 5 h 5"/>
                  <a:gd name="T4" fmla="*/ 6 w 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cubicBezTo>
                      <a:pt x="3" y="0"/>
                      <a:pt x="0" y="1"/>
                      <a:pt x="0" y="5"/>
                    </a:cubicBezTo>
                    <a:cubicBezTo>
                      <a:pt x="4" y="5"/>
                      <a:pt x="4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79">
                <a:extLst>
                  <a:ext uri="{FF2B5EF4-FFF2-40B4-BE49-F238E27FC236}">
                    <a16:creationId xmlns:a16="http://schemas.microsoft.com/office/drawing/2014/main" id="{BFC7792F-D4CC-24C2-A3F3-5D78902C0D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7" y="2510"/>
                <a:ext cx="11" cy="7"/>
              </a:xfrm>
              <a:custGeom>
                <a:avLst/>
                <a:gdLst>
                  <a:gd name="T0" fmla="*/ 2 w 5"/>
                  <a:gd name="T1" fmla="*/ 0 h 3"/>
                  <a:gd name="T2" fmla="*/ 0 w 5"/>
                  <a:gd name="T3" fmla="*/ 3 h 3"/>
                  <a:gd name="T4" fmla="*/ 4 w 5"/>
                  <a:gd name="T5" fmla="*/ 3 h 3"/>
                  <a:gd name="T6" fmla="*/ 2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cubicBezTo>
                      <a:pt x="2" y="3"/>
                      <a:pt x="0" y="1"/>
                      <a:pt x="0" y="3"/>
                    </a:cubicBezTo>
                    <a:cubicBezTo>
                      <a:pt x="3" y="3"/>
                      <a:pt x="2" y="2"/>
                      <a:pt x="4" y="3"/>
                    </a:cubicBezTo>
                    <a:cubicBezTo>
                      <a:pt x="5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80">
                <a:extLst>
                  <a:ext uri="{FF2B5EF4-FFF2-40B4-BE49-F238E27FC236}">
                    <a16:creationId xmlns:a16="http://schemas.microsoft.com/office/drawing/2014/main" id="{10A8A101-5FFB-1A53-6417-D02BD1644A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8" y="1905"/>
                <a:ext cx="30" cy="17"/>
              </a:xfrm>
              <a:custGeom>
                <a:avLst/>
                <a:gdLst>
                  <a:gd name="T0" fmla="*/ 12 w 13"/>
                  <a:gd name="T1" fmla="*/ 6 h 7"/>
                  <a:gd name="T2" fmla="*/ 11 w 13"/>
                  <a:gd name="T3" fmla="*/ 1 h 7"/>
                  <a:gd name="T4" fmla="*/ 8 w 13"/>
                  <a:gd name="T5" fmla="*/ 4 h 7"/>
                  <a:gd name="T6" fmla="*/ 7 w 13"/>
                  <a:gd name="T7" fmla="*/ 0 h 7"/>
                  <a:gd name="T8" fmla="*/ 5 w 13"/>
                  <a:gd name="T9" fmla="*/ 5 h 7"/>
                  <a:gd name="T10" fmla="*/ 0 w 13"/>
                  <a:gd name="T11" fmla="*/ 3 h 7"/>
                  <a:gd name="T12" fmla="*/ 2 w 13"/>
                  <a:gd name="T13" fmla="*/ 6 h 7"/>
                  <a:gd name="T14" fmla="*/ 12 w 13"/>
                  <a:gd name="T1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7">
                    <a:moveTo>
                      <a:pt x="12" y="6"/>
                    </a:moveTo>
                    <a:cubicBezTo>
                      <a:pt x="11" y="3"/>
                      <a:pt x="13" y="3"/>
                      <a:pt x="11" y="1"/>
                    </a:cubicBezTo>
                    <a:cubicBezTo>
                      <a:pt x="10" y="3"/>
                      <a:pt x="10" y="5"/>
                      <a:pt x="8" y="4"/>
                    </a:cubicBezTo>
                    <a:cubicBezTo>
                      <a:pt x="7" y="3"/>
                      <a:pt x="8" y="1"/>
                      <a:pt x="7" y="0"/>
                    </a:cubicBezTo>
                    <a:cubicBezTo>
                      <a:pt x="5" y="2"/>
                      <a:pt x="7" y="4"/>
                      <a:pt x="5" y="5"/>
                    </a:cubicBezTo>
                    <a:cubicBezTo>
                      <a:pt x="6" y="2"/>
                      <a:pt x="0" y="3"/>
                      <a:pt x="0" y="3"/>
                    </a:cubicBezTo>
                    <a:cubicBezTo>
                      <a:pt x="1" y="4"/>
                      <a:pt x="3" y="4"/>
                      <a:pt x="2" y="6"/>
                    </a:cubicBezTo>
                    <a:cubicBezTo>
                      <a:pt x="6" y="7"/>
                      <a:pt x="9" y="4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81">
                <a:extLst>
                  <a:ext uri="{FF2B5EF4-FFF2-40B4-BE49-F238E27FC236}">
                    <a16:creationId xmlns:a16="http://schemas.microsoft.com/office/drawing/2014/main" id="{4B0CEC41-7FC8-8F1B-5F75-3411AD39C5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9" y="1907"/>
                <a:ext cx="69" cy="19"/>
              </a:xfrm>
              <a:custGeom>
                <a:avLst/>
                <a:gdLst>
                  <a:gd name="T0" fmla="*/ 0 w 29"/>
                  <a:gd name="T1" fmla="*/ 8 h 8"/>
                  <a:gd name="T2" fmla="*/ 29 w 29"/>
                  <a:gd name="T3" fmla="*/ 0 h 8"/>
                  <a:gd name="T4" fmla="*/ 0 w 29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8">
                    <a:moveTo>
                      <a:pt x="0" y="8"/>
                    </a:moveTo>
                    <a:cubicBezTo>
                      <a:pt x="11" y="5"/>
                      <a:pt x="19" y="4"/>
                      <a:pt x="29" y="0"/>
                    </a:cubicBezTo>
                    <a:cubicBezTo>
                      <a:pt x="20" y="2"/>
                      <a:pt x="5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82">
                <a:extLst>
                  <a:ext uri="{FF2B5EF4-FFF2-40B4-BE49-F238E27FC236}">
                    <a16:creationId xmlns:a16="http://schemas.microsoft.com/office/drawing/2014/main" id="{7B2B9E5D-4490-5E2B-723C-DAEC8274E0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8" y="1959"/>
                <a:ext cx="12" cy="10"/>
              </a:xfrm>
              <a:custGeom>
                <a:avLst/>
                <a:gdLst>
                  <a:gd name="T0" fmla="*/ 1 w 5"/>
                  <a:gd name="T1" fmla="*/ 0 h 4"/>
                  <a:gd name="T2" fmla="*/ 0 w 5"/>
                  <a:gd name="T3" fmla="*/ 4 h 4"/>
                  <a:gd name="T4" fmla="*/ 5 w 5"/>
                  <a:gd name="T5" fmla="*/ 2 h 4"/>
                  <a:gd name="T6" fmla="*/ 1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cubicBezTo>
                      <a:pt x="1" y="1"/>
                      <a:pt x="1" y="3"/>
                      <a:pt x="0" y="4"/>
                    </a:cubicBezTo>
                    <a:cubicBezTo>
                      <a:pt x="2" y="4"/>
                      <a:pt x="4" y="4"/>
                      <a:pt x="5" y="2"/>
                    </a:cubicBezTo>
                    <a:cubicBezTo>
                      <a:pt x="3" y="1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83">
                <a:extLst>
                  <a:ext uri="{FF2B5EF4-FFF2-40B4-BE49-F238E27FC236}">
                    <a16:creationId xmlns:a16="http://schemas.microsoft.com/office/drawing/2014/main" id="{0EED6C9F-EA2F-077F-5D00-A4589E60E8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5" y="2698"/>
                <a:ext cx="45" cy="9"/>
              </a:xfrm>
              <a:custGeom>
                <a:avLst/>
                <a:gdLst>
                  <a:gd name="T0" fmla="*/ 0 w 19"/>
                  <a:gd name="T1" fmla="*/ 4 h 4"/>
                  <a:gd name="T2" fmla="*/ 19 w 19"/>
                  <a:gd name="T3" fmla="*/ 2 h 4"/>
                  <a:gd name="T4" fmla="*/ 0 w 19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4">
                    <a:moveTo>
                      <a:pt x="0" y="4"/>
                    </a:moveTo>
                    <a:cubicBezTo>
                      <a:pt x="5" y="3"/>
                      <a:pt x="16" y="4"/>
                      <a:pt x="19" y="2"/>
                    </a:cubicBezTo>
                    <a:cubicBezTo>
                      <a:pt x="11" y="3"/>
                      <a:pt x="5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84">
                <a:extLst>
                  <a:ext uri="{FF2B5EF4-FFF2-40B4-BE49-F238E27FC236}">
                    <a16:creationId xmlns:a16="http://schemas.microsoft.com/office/drawing/2014/main" id="{6BB33DF5-4804-80C9-CE96-5B544385E4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5" y="1931"/>
                <a:ext cx="19" cy="14"/>
              </a:xfrm>
              <a:custGeom>
                <a:avLst/>
                <a:gdLst>
                  <a:gd name="T0" fmla="*/ 2 w 8"/>
                  <a:gd name="T1" fmla="*/ 0 h 6"/>
                  <a:gd name="T2" fmla="*/ 2 w 8"/>
                  <a:gd name="T3" fmla="*/ 6 h 6"/>
                  <a:gd name="T4" fmla="*/ 8 w 8"/>
                  <a:gd name="T5" fmla="*/ 4 h 6"/>
                  <a:gd name="T6" fmla="*/ 4 w 8"/>
                  <a:gd name="T7" fmla="*/ 0 h 6"/>
                  <a:gd name="T8" fmla="*/ 4 w 8"/>
                  <a:gd name="T9" fmla="*/ 4 h 6"/>
                  <a:gd name="T10" fmla="*/ 2 w 8"/>
                  <a:gd name="T11" fmla="*/ 1 h 6"/>
                  <a:gd name="T12" fmla="*/ 2 w 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2" y="0"/>
                    </a:moveTo>
                    <a:cubicBezTo>
                      <a:pt x="0" y="2"/>
                      <a:pt x="2" y="4"/>
                      <a:pt x="2" y="6"/>
                    </a:cubicBezTo>
                    <a:cubicBezTo>
                      <a:pt x="5" y="6"/>
                      <a:pt x="5" y="3"/>
                      <a:pt x="8" y="4"/>
                    </a:cubicBezTo>
                    <a:cubicBezTo>
                      <a:pt x="7" y="3"/>
                      <a:pt x="4" y="1"/>
                      <a:pt x="4" y="0"/>
                    </a:cubicBezTo>
                    <a:cubicBezTo>
                      <a:pt x="3" y="2"/>
                      <a:pt x="6" y="3"/>
                      <a:pt x="4" y="4"/>
                    </a:cubicBezTo>
                    <a:cubicBezTo>
                      <a:pt x="4" y="2"/>
                      <a:pt x="2" y="3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85">
                <a:extLst>
                  <a:ext uri="{FF2B5EF4-FFF2-40B4-BE49-F238E27FC236}">
                    <a16:creationId xmlns:a16="http://schemas.microsoft.com/office/drawing/2014/main" id="{EE3A4357-9840-DEAF-1420-FCB48ECB4E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7" y="1933"/>
                <a:ext cx="76" cy="34"/>
              </a:xfrm>
              <a:custGeom>
                <a:avLst/>
                <a:gdLst>
                  <a:gd name="T0" fmla="*/ 5 w 32"/>
                  <a:gd name="T1" fmla="*/ 10 h 14"/>
                  <a:gd name="T2" fmla="*/ 12 w 32"/>
                  <a:gd name="T3" fmla="*/ 10 h 14"/>
                  <a:gd name="T4" fmla="*/ 5 w 32"/>
                  <a:gd name="T5" fmla="*/ 12 h 14"/>
                  <a:gd name="T6" fmla="*/ 4 w 32"/>
                  <a:gd name="T7" fmla="*/ 14 h 14"/>
                  <a:gd name="T8" fmla="*/ 19 w 32"/>
                  <a:gd name="T9" fmla="*/ 9 h 14"/>
                  <a:gd name="T10" fmla="*/ 13 w 32"/>
                  <a:gd name="T11" fmla="*/ 10 h 14"/>
                  <a:gd name="T12" fmla="*/ 12 w 32"/>
                  <a:gd name="T13" fmla="*/ 8 h 14"/>
                  <a:gd name="T14" fmla="*/ 14 w 32"/>
                  <a:gd name="T15" fmla="*/ 5 h 14"/>
                  <a:gd name="T16" fmla="*/ 16 w 32"/>
                  <a:gd name="T17" fmla="*/ 3 h 14"/>
                  <a:gd name="T18" fmla="*/ 15 w 32"/>
                  <a:gd name="T19" fmla="*/ 4 h 14"/>
                  <a:gd name="T20" fmla="*/ 15 w 32"/>
                  <a:gd name="T21" fmla="*/ 2 h 14"/>
                  <a:gd name="T22" fmla="*/ 11 w 32"/>
                  <a:gd name="T23" fmla="*/ 5 h 14"/>
                  <a:gd name="T24" fmla="*/ 13 w 32"/>
                  <a:gd name="T25" fmla="*/ 0 h 14"/>
                  <a:gd name="T26" fmla="*/ 10 w 32"/>
                  <a:gd name="T27" fmla="*/ 3 h 14"/>
                  <a:gd name="T28" fmla="*/ 11 w 32"/>
                  <a:gd name="T29" fmla="*/ 7 h 14"/>
                  <a:gd name="T30" fmla="*/ 7 w 32"/>
                  <a:gd name="T31" fmla="*/ 7 h 14"/>
                  <a:gd name="T32" fmla="*/ 8 w 32"/>
                  <a:gd name="T33" fmla="*/ 3 h 14"/>
                  <a:gd name="T34" fmla="*/ 0 w 32"/>
                  <a:gd name="T35" fmla="*/ 7 h 14"/>
                  <a:gd name="T36" fmla="*/ 5 w 32"/>
                  <a:gd name="T3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" h="14">
                    <a:moveTo>
                      <a:pt x="5" y="10"/>
                    </a:moveTo>
                    <a:cubicBezTo>
                      <a:pt x="5" y="7"/>
                      <a:pt x="10" y="8"/>
                      <a:pt x="12" y="10"/>
                    </a:cubicBezTo>
                    <a:cubicBezTo>
                      <a:pt x="11" y="11"/>
                      <a:pt x="7" y="10"/>
                      <a:pt x="5" y="12"/>
                    </a:cubicBezTo>
                    <a:cubicBezTo>
                      <a:pt x="8" y="14"/>
                      <a:pt x="3" y="10"/>
                      <a:pt x="4" y="14"/>
                    </a:cubicBezTo>
                    <a:cubicBezTo>
                      <a:pt x="8" y="13"/>
                      <a:pt x="32" y="7"/>
                      <a:pt x="19" y="9"/>
                    </a:cubicBezTo>
                    <a:cubicBezTo>
                      <a:pt x="18" y="9"/>
                      <a:pt x="15" y="8"/>
                      <a:pt x="13" y="10"/>
                    </a:cubicBezTo>
                    <a:cubicBezTo>
                      <a:pt x="13" y="9"/>
                      <a:pt x="12" y="9"/>
                      <a:pt x="12" y="8"/>
                    </a:cubicBezTo>
                    <a:cubicBezTo>
                      <a:pt x="13" y="7"/>
                      <a:pt x="13" y="6"/>
                      <a:pt x="14" y="5"/>
                    </a:cubicBezTo>
                    <a:cubicBezTo>
                      <a:pt x="15" y="6"/>
                      <a:pt x="18" y="3"/>
                      <a:pt x="16" y="3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4" y="4"/>
                      <a:pt x="15" y="3"/>
                      <a:pt x="15" y="2"/>
                    </a:cubicBezTo>
                    <a:cubicBezTo>
                      <a:pt x="13" y="2"/>
                      <a:pt x="14" y="5"/>
                      <a:pt x="11" y="5"/>
                    </a:cubicBezTo>
                    <a:cubicBezTo>
                      <a:pt x="11" y="3"/>
                      <a:pt x="15" y="1"/>
                      <a:pt x="13" y="0"/>
                    </a:cubicBezTo>
                    <a:cubicBezTo>
                      <a:pt x="12" y="1"/>
                      <a:pt x="12" y="3"/>
                      <a:pt x="10" y="3"/>
                    </a:cubicBezTo>
                    <a:cubicBezTo>
                      <a:pt x="9" y="6"/>
                      <a:pt x="11" y="5"/>
                      <a:pt x="11" y="7"/>
                    </a:cubicBezTo>
                    <a:cubicBezTo>
                      <a:pt x="9" y="6"/>
                      <a:pt x="7" y="9"/>
                      <a:pt x="7" y="7"/>
                    </a:cubicBezTo>
                    <a:cubicBezTo>
                      <a:pt x="7" y="7"/>
                      <a:pt x="9" y="1"/>
                      <a:pt x="8" y="3"/>
                    </a:cubicBezTo>
                    <a:cubicBezTo>
                      <a:pt x="4" y="5"/>
                      <a:pt x="4" y="9"/>
                      <a:pt x="0" y="7"/>
                    </a:cubicBezTo>
                    <a:cubicBezTo>
                      <a:pt x="0" y="11"/>
                      <a:pt x="2" y="8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86">
                <a:extLst>
                  <a:ext uri="{FF2B5EF4-FFF2-40B4-BE49-F238E27FC236}">
                    <a16:creationId xmlns:a16="http://schemas.microsoft.com/office/drawing/2014/main" id="{173EBA2C-64E2-F6F8-43FA-36299A7C96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7" y="1876"/>
                <a:ext cx="22" cy="15"/>
              </a:xfrm>
              <a:custGeom>
                <a:avLst/>
                <a:gdLst>
                  <a:gd name="T0" fmla="*/ 0 w 9"/>
                  <a:gd name="T1" fmla="*/ 5 h 6"/>
                  <a:gd name="T2" fmla="*/ 7 w 9"/>
                  <a:gd name="T3" fmla="*/ 6 h 6"/>
                  <a:gd name="T4" fmla="*/ 0 w 9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0" y="5"/>
                    </a:moveTo>
                    <a:cubicBezTo>
                      <a:pt x="2" y="6"/>
                      <a:pt x="4" y="5"/>
                      <a:pt x="7" y="6"/>
                    </a:cubicBezTo>
                    <a:cubicBezTo>
                      <a:pt x="9" y="0"/>
                      <a:pt x="1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87">
                <a:extLst>
                  <a:ext uri="{FF2B5EF4-FFF2-40B4-BE49-F238E27FC236}">
                    <a16:creationId xmlns:a16="http://schemas.microsoft.com/office/drawing/2014/main" id="{784FE3DD-4BE9-5137-825A-5E75D6281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5" y="1893"/>
                <a:ext cx="12" cy="10"/>
              </a:xfrm>
              <a:custGeom>
                <a:avLst/>
                <a:gdLst>
                  <a:gd name="T0" fmla="*/ 5 w 5"/>
                  <a:gd name="T1" fmla="*/ 2 h 4"/>
                  <a:gd name="T2" fmla="*/ 0 w 5"/>
                  <a:gd name="T3" fmla="*/ 3 h 4"/>
                  <a:gd name="T4" fmla="*/ 2 w 5"/>
                  <a:gd name="T5" fmla="*/ 3 h 4"/>
                  <a:gd name="T6" fmla="*/ 1 w 5"/>
                  <a:gd name="T7" fmla="*/ 2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4" y="0"/>
                      <a:pt x="0" y="0"/>
                      <a:pt x="0" y="3"/>
                    </a:cubicBezTo>
                    <a:cubicBezTo>
                      <a:pt x="1" y="2"/>
                      <a:pt x="2" y="4"/>
                      <a:pt x="2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3" y="0"/>
                      <a:pt x="4" y="4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88">
                <a:extLst>
                  <a:ext uri="{FF2B5EF4-FFF2-40B4-BE49-F238E27FC236}">
                    <a16:creationId xmlns:a16="http://schemas.microsoft.com/office/drawing/2014/main" id="{97F2CA17-4F9F-11F3-F26A-72D4E0B89F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1917"/>
                <a:ext cx="28" cy="12"/>
              </a:xfrm>
              <a:custGeom>
                <a:avLst/>
                <a:gdLst>
                  <a:gd name="T0" fmla="*/ 12 w 12"/>
                  <a:gd name="T1" fmla="*/ 0 h 5"/>
                  <a:gd name="T2" fmla="*/ 0 w 12"/>
                  <a:gd name="T3" fmla="*/ 4 h 5"/>
                  <a:gd name="T4" fmla="*/ 12 w 1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12" y="0"/>
                    </a:moveTo>
                    <a:cubicBezTo>
                      <a:pt x="8" y="1"/>
                      <a:pt x="3" y="1"/>
                      <a:pt x="0" y="4"/>
                    </a:cubicBezTo>
                    <a:cubicBezTo>
                      <a:pt x="5" y="2"/>
                      <a:pt x="9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89">
                <a:extLst>
                  <a:ext uri="{FF2B5EF4-FFF2-40B4-BE49-F238E27FC236}">
                    <a16:creationId xmlns:a16="http://schemas.microsoft.com/office/drawing/2014/main" id="{CE8442EE-9352-7E77-8A43-235F06304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7" y="1931"/>
                <a:ext cx="17" cy="10"/>
              </a:xfrm>
              <a:custGeom>
                <a:avLst/>
                <a:gdLst>
                  <a:gd name="T0" fmla="*/ 7 w 7"/>
                  <a:gd name="T1" fmla="*/ 2 h 4"/>
                  <a:gd name="T2" fmla="*/ 5 w 7"/>
                  <a:gd name="T3" fmla="*/ 0 h 4"/>
                  <a:gd name="T4" fmla="*/ 2 w 7"/>
                  <a:gd name="T5" fmla="*/ 4 h 4"/>
                  <a:gd name="T6" fmla="*/ 3 w 7"/>
                  <a:gd name="T7" fmla="*/ 4 h 4"/>
                  <a:gd name="T8" fmla="*/ 7 w 7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6" y="2"/>
                      <a:pt x="5" y="1"/>
                      <a:pt x="5" y="0"/>
                    </a:cubicBezTo>
                    <a:cubicBezTo>
                      <a:pt x="3" y="0"/>
                      <a:pt x="0" y="3"/>
                      <a:pt x="2" y="4"/>
                    </a:cubicBezTo>
                    <a:cubicBezTo>
                      <a:pt x="2" y="2"/>
                      <a:pt x="5" y="2"/>
                      <a:pt x="3" y="4"/>
                    </a:cubicBezTo>
                    <a:cubicBezTo>
                      <a:pt x="5" y="4"/>
                      <a:pt x="7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90">
                <a:extLst>
                  <a:ext uri="{FF2B5EF4-FFF2-40B4-BE49-F238E27FC236}">
                    <a16:creationId xmlns:a16="http://schemas.microsoft.com/office/drawing/2014/main" id="{1FBEE6BE-0383-D116-5EA9-A7A1FD5A9E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2" y="1846"/>
                <a:ext cx="19" cy="9"/>
              </a:xfrm>
              <a:custGeom>
                <a:avLst/>
                <a:gdLst>
                  <a:gd name="T0" fmla="*/ 7 w 8"/>
                  <a:gd name="T1" fmla="*/ 4 h 4"/>
                  <a:gd name="T2" fmla="*/ 7 w 8"/>
                  <a:gd name="T3" fmla="*/ 1 h 4"/>
                  <a:gd name="T4" fmla="*/ 4 w 8"/>
                  <a:gd name="T5" fmla="*/ 0 h 4"/>
                  <a:gd name="T6" fmla="*/ 0 w 8"/>
                  <a:gd name="T7" fmla="*/ 4 h 4"/>
                  <a:gd name="T8" fmla="*/ 7 w 8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7" y="4"/>
                    </a:moveTo>
                    <a:cubicBezTo>
                      <a:pt x="6" y="3"/>
                      <a:pt x="8" y="2"/>
                      <a:pt x="7" y="1"/>
                    </a:cubicBezTo>
                    <a:cubicBezTo>
                      <a:pt x="7" y="3"/>
                      <a:pt x="2" y="3"/>
                      <a:pt x="4" y="0"/>
                    </a:cubicBezTo>
                    <a:cubicBezTo>
                      <a:pt x="1" y="1"/>
                      <a:pt x="1" y="3"/>
                      <a:pt x="0" y="4"/>
                    </a:cubicBezTo>
                    <a:cubicBezTo>
                      <a:pt x="3" y="3"/>
                      <a:pt x="3" y="4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91">
                <a:extLst>
                  <a:ext uri="{FF2B5EF4-FFF2-40B4-BE49-F238E27FC236}">
                    <a16:creationId xmlns:a16="http://schemas.microsoft.com/office/drawing/2014/main" id="{53684765-A129-96CA-9815-320239B147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3" y="1910"/>
                <a:ext cx="28" cy="12"/>
              </a:xfrm>
              <a:custGeom>
                <a:avLst/>
                <a:gdLst>
                  <a:gd name="T0" fmla="*/ 12 w 12"/>
                  <a:gd name="T1" fmla="*/ 1 h 5"/>
                  <a:gd name="T2" fmla="*/ 0 w 12"/>
                  <a:gd name="T3" fmla="*/ 5 h 5"/>
                  <a:gd name="T4" fmla="*/ 12 w 12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12" y="1"/>
                    </a:moveTo>
                    <a:cubicBezTo>
                      <a:pt x="9" y="4"/>
                      <a:pt x="1" y="0"/>
                      <a:pt x="0" y="5"/>
                    </a:cubicBezTo>
                    <a:cubicBezTo>
                      <a:pt x="3" y="2"/>
                      <a:pt x="10" y="5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92">
                <a:extLst>
                  <a:ext uri="{FF2B5EF4-FFF2-40B4-BE49-F238E27FC236}">
                    <a16:creationId xmlns:a16="http://schemas.microsoft.com/office/drawing/2014/main" id="{266EBE26-289B-6D38-00E3-8F35B5BEE4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6" y="1955"/>
                <a:ext cx="21" cy="16"/>
              </a:xfrm>
              <a:custGeom>
                <a:avLst/>
                <a:gdLst>
                  <a:gd name="T0" fmla="*/ 7 w 9"/>
                  <a:gd name="T1" fmla="*/ 6 h 7"/>
                  <a:gd name="T2" fmla="*/ 4 w 9"/>
                  <a:gd name="T3" fmla="*/ 7 h 7"/>
                  <a:gd name="T4" fmla="*/ 7 w 9"/>
                  <a:gd name="T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7">
                    <a:moveTo>
                      <a:pt x="7" y="6"/>
                    </a:moveTo>
                    <a:cubicBezTo>
                      <a:pt x="9" y="0"/>
                      <a:pt x="0" y="5"/>
                      <a:pt x="4" y="7"/>
                    </a:cubicBezTo>
                    <a:cubicBezTo>
                      <a:pt x="4" y="5"/>
                      <a:pt x="6" y="4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93">
                <a:extLst>
                  <a:ext uri="{FF2B5EF4-FFF2-40B4-BE49-F238E27FC236}">
                    <a16:creationId xmlns:a16="http://schemas.microsoft.com/office/drawing/2014/main" id="{3152B157-57B1-0A34-1533-771F33A477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8" y="1995"/>
                <a:ext cx="22" cy="10"/>
              </a:xfrm>
              <a:custGeom>
                <a:avLst/>
                <a:gdLst>
                  <a:gd name="T0" fmla="*/ 9 w 9"/>
                  <a:gd name="T1" fmla="*/ 2 h 4"/>
                  <a:gd name="T2" fmla="*/ 8 w 9"/>
                  <a:gd name="T3" fmla="*/ 0 h 4"/>
                  <a:gd name="T4" fmla="*/ 0 w 9"/>
                  <a:gd name="T5" fmla="*/ 3 h 4"/>
                  <a:gd name="T6" fmla="*/ 9 w 9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2"/>
                    </a:moveTo>
                    <a:cubicBezTo>
                      <a:pt x="8" y="2"/>
                      <a:pt x="8" y="1"/>
                      <a:pt x="8" y="0"/>
                    </a:cubicBezTo>
                    <a:cubicBezTo>
                      <a:pt x="6" y="1"/>
                      <a:pt x="2" y="0"/>
                      <a:pt x="0" y="3"/>
                    </a:cubicBezTo>
                    <a:cubicBezTo>
                      <a:pt x="3" y="4"/>
                      <a:pt x="6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94">
                <a:extLst>
                  <a:ext uri="{FF2B5EF4-FFF2-40B4-BE49-F238E27FC236}">
                    <a16:creationId xmlns:a16="http://schemas.microsoft.com/office/drawing/2014/main" id="{2C04D91E-63B8-2D06-EF6E-AD4C4E5648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2" y="1978"/>
                <a:ext cx="23" cy="17"/>
              </a:xfrm>
              <a:custGeom>
                <a:avLst/>
                <a:gdLst>
                  <a:gd name="T0" fmla="*/ 1 w 10"/>
                  <a:gd name="T1" fmla="*/ 7 h 7"/>
                  <a:gd name="T2" fmla="*/ 4 w 10"/>
                  <a:gd name="T3" fmla="*/ 7 h 7"/>
                  <a:gd name="T4" fmla="*/ 8 w 10"/>
                  <a:gd name="T5" fmla="*/ 6 h 7"/>
                  <a:gd name="T6" fmla="*/ 9 w 10"/>
                  <a:gd name="T7" fmla="*/ 3 h 7"/>
                  <a:gd name="T8" fmla="*/ 10 w 10"/>
                  <a:gd name="T9" fmla="*/ 4 h 7"/>
                  <a:gd name="T10" fmla="*/ 8 w 10"/>
                  <a:gd name="T11" fmla="*/ 1 h 7"/>
                  <a:gd name="T12" fmla="*/ 8 w 10"/>
                  <a:gd name="T13" fmla="*/ 0 h 7"/>
                  <a:gd name="T14" fmla="*/ 0 w 10"/>
                  <a:gd name="T15" fmla="*/ 5 h 7"/>
                  <a:gd name="T16" fmla="*/ 4 w 10"/>
                  <a:gd name="T17" fmla="*/ 4 h 7"/>
                  <a:gd name="T18" fmla="*/ 1 w 10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7">
                    <a:moveTo>
                      <a:pt x="1" y="7"/>
                    </a:moveTo>
                    <a:cubicBezTo>
                      <a:pt x="2" y="7"/>
                      <a:pt x="3" y="7"/>
                      <a:pt x="4" y="7"/>
                    </a:cubicBezTo>
                    <a:cubicBezTo>
                      <a:pt x="4" y="3"/>
                      <a:pt x="8" y="4"/>
                      <a:pt x="8" y="6"/>
                    </a:cubicBezTo>
                    <a:cubicBezTo>
                      <a:pt x="8" y="5"/>
                      <a:pt x="8" y="3"/>
                      <a:pt x="9" y="3"/>
                    </a:cubicBezTo>
                    <a:cubicBezTo>
                      <a:pt x="9" y="4"/>
                      <a:pt x="9" y="4"/>
                      <a:pt x="10" y="4"/>
                    </a:cubicBezTo>
                    <a:cubicBezTo>
                      <a:pt x="10" y="2"/>
                      <a:pt x="9" y="2"/>
                      <a:pt x="8" y="1"/>
                    </a:cubicBezTo>
                    <a:cubicBezTo>
                      <a:pt x="9" y="1"/>
                      <a:pt x="9" y="1"/>
                      <a:pt x="8" y="0"/>
                    </a:cubicBezTo>
                    <a:cubicBezTo>
                      <a:pt x="6" y="4"/>
                      <a:pt x="0" y="1"/>
                      <a:pt x="0" y="5"/>
                    </a:cubicBezTo>
                    <a:cubicBezTo>
                      <a:pt x="2" y="7"/>
                      <a:pt x="3" y="1"/>
                      <a:pt x="4" y="4"/>
                    </a:cubicBezTo>
                    <a:cubicBezTo>
                      <a:pt x="5" y="7"/>
                      <a:pt x="2" y="5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95">
                <a:extLst>
                  <a:ext uri="{FF2B5EF4-FFF2-40B4-BE49-F238E27FC236}">
                    <a16:creationId xmlns:a16="http://schemas.microsoft.com/office/drawing/2014/main" id="{EFD4C3C7-02E2-D784-A8AF-75B30F67F2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7" y="1967"/>
                <a:ext cx="19" cy="19"/>
              </a:xfrm>
              <a:custGeom>
                <a:avLst/>
                <a:gdLst>
                  <a:gd name="T0" fmla="*/ 3 w 8"/>
                  <a:gd name="T1" fmla="*/ 4 h 8"/>
                  <a:gd name="T2" fmla="*/ 2 w 8"/>
                  <a:gd name="T3" fmla="*/ 3 h 8"/>
                  <a:gd name="T4" fmla="*/ 5 w 8"/>
                  <a:gd name="T5" fmla="*/ 4 h 8"/>
                  <a:gd name="T6" fmla="*/ 5 w 8"/>
                  <a:gd name="T7" fmla="*/ 5 h 8"/>
                  <a:gd name="T8" fmla="*/ 8 w 8"/>
                  <a:gd name="T9" fmla="*/ 3 h 8"/>
                  <a:gd name="T10" fmla="*/ 6 w 8"/>
                  <a:gd name="T11" fmla="*/ 3 h 8"/>
                  <a:gd name="T12" fmla="*/ 3 w 8"/>
                  <a:gd name="T13" fmla="*/ 1 h 8"/>
                  <a:gd name="T14" fmla="*/ 1 w 8"/>
                  <a:gd name="T15" fmla="*/ 3 h 8"/>
                  <a:gd name="T16" fmla="*/ 0 w 8"/>
                  <a:gd name="T17" fmla="*/ 3 h 8"/>
                  <a:gd name="T18" fmla="*/ 3 w 8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8">
                    <a:moveTo>
                      <a:pt x="3" y="4"/>
                    </a:moveTo>
                    <a:cubicBezTo>
                      <a:pt x="3" y="4"/>
                      <a:pt x="2" y="4"/>
                      <a:pt x="2" y="3"/>
                    </a:cubicBezTo>
                    <a:cubicBezTo>
                      <a:pt x="2" y="3"/>
                      <a:pt x="6" y="1"/>
                      <a:pt x="5" y="4"/>
                    </a:cubicBezTo>
                    <a:cubicBezTo>
                      <a:pt x="4" y="4"/>
                      <a:pt x="4" y="5"/>
                      <a:pt x="5" y="5"/>
                    </a:cubicBezTo>
                    <a:cubicBezTo>
                      <a:pt x="4" y="3"/>
                      <a:pt x="8" y="6"/>
                      <a:pt x="8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6" y="0"/>
                      <a:pt x="3" y="2"/>
                      <a:pt x="3" y="1"/>
                    </a:cubicBezTo>
                    <a:cubicBezTo>
                      <a:pt x="3" y="2"/>
                      <a:pt x="2" y="3"/>
                      <a:pt x="1" y="3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1" y="3"/>
                      <a:pt x="2" y="8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96">
                <a:extLst>
                  <a:ext uri="{FF2B5EF4-FFF2-40B4-BE49-F238E27FC236}">
                    <a16:creationId xmlns:a16="http://schemas.microsoft.com/office/drawing/2014/main" id="{904CF254-56AB-FEF5-D437-EADAA309BD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952"/>
                <a:ext cx="61" cy="38"/>
              </a:xfrm>
              <a:custGeom>
                <a:avLst/>
                <a:gdLst>
                  <a:gd name="T0" fmla="*/ 15 w 26"/>
                  <a:gd name="T1" fmla="*/ 8 h 16"/>
                  <a:gd name="T2" fmla="*/ 9 w 26"/>
                  <a:gd name="T3" fmla="*/ 7 h 16"/>
                  <a:gd name="T4" fmla="*/ 3 w 26"/>
                  <a:gd name="T5" fmla="*/ 10 h 16"/>
                  <a:gd name="T6" fmla="*/ 5 w 26"/>
                  <a:gd name="T7" fmla="*/ 12 h 16"/>
                  <a:gd name="T8" fmla="*/ 0 w 26"/>
                  <a:gd name="T9" fmla="*/ 16 h 16"/>
                  <a:gd name="T10" fmla="*/ 10 w 26"/>
                  <a:gd name="T11" fmla="*/ 14 h 16"/>
                  <a:gd name="T12" fmla="*/ 18 w 26"/>
                  <a:gd name="T13" fmla="*/ 11 h 16"/>
                  <a:gd name="T14" fmla="*/ 21 w 26"/>
                  <a:gd name="T15" fmla="*/ 8 h 16"/>
                  <a:gd name="T16" fmla="*/ 22 w 26"/>
                  <a:gd name="T17" fmla="*/ 10 h 16"/>
                  <a:gd name="T18" fmla="*/ 19 w 26"/>
                  <a:gd name="T19" fmla="*/ 9 h 16"/>
                  <a:gd name="T20" fmla="*/ 23 w 26"/>
                  <a:gd name="T21" fmla="*/ 10 h 16"/>
                  <a:gd name="T22" fmla="*/ 22 w 26"/>
                  <a:gd name="T23" fmla="*/ 8 h 16"/>
                  <a:gd name="T24" fmla="*/ 26 w 26"/>
                  <a:gd name="T25" fmla="*/ 6 h 16"/>
                  <a:gd name="T26" fmla="*/ 15 w 26"/>
                  <a:gd name="T27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16">
                    <a:moveTo>
                      <a:pt x="15" y="8"/>
                    </a:moveTo>
                    <a:cubicBezTo>
                      <a:pt x="13" y="6"/>
                      <a:pt x="13" y="9"/>
                      <a:pt x="9" y="7"/>
                    </a:cubicBezTo>
                    <a:cubicBezTo>
                      <a:pt x="9" y="8"/>
                      <a:pt x="4" y="9"/>
                      <a:pt x="3" y="10"/>
                    </a:cubicBezTo>
                    <a:cubicBezTo>
                      <a:pt x="3" y="13"/>
                      <a:pt x="3" y="11"/>
                      <a:pt x="5" y="12"/>
                    </a:cubicBezTo>
                    <a:cubicBezTo>
                      <a:pt x="3" y="13"/>
                      <a:pt x="1" y="14"/>
                      <a:pt x="0" y="16"/>
                    </a:cubicBezTo>
                    <a:cubicBezTo>
                      <a:pt x="5" y="15"/>
                      <a:pt x="6" y="12"/>
                      <a:pt x="10" y="14"/>
                    </a:cubicBezTo>
                    <a:cubicBezTo>
                      <a:pt x="11" y="11"/>
                      <a:pt x="15" y="11"/>
                      <a:pt x="18" y="11"/>
                    </a:cubicBezTo>
                    <a:cubicBezTo>
                      <a:pt x="18" y="9"/>
                      <a:pt x="20" y="9"/>
                      <a:pt x="21" y="8"/>
                    </a:cubicBezTo>
                    <a:cubicBezTo>
                      <a:pt x="21" y="9"/>
                      <a:pt x="22" y="9"/>
                      <a:pt x="22" y="10"/>
                    </a:cubicBezTo>
                    <a:cubicBezTo>
                      <a:pt x="21" y="10"/>
                      <a:pt x="20" y="10"/>
                      <a:pt x="19" y="9"/>
                    </a:cubicBezTo>
                    <a:cubicBezTo>
                      <a:pt x="19" y="13"/>
                      <a:pt x="23" y="11"/>
                      <a:pt x="23" y="10"/>
                    </a:cubicBezTo>
                    <a:cubicBezTo>
                      <a:pt x="23" y="9"/>
                      <a:pt x="22" y="8"/>
                      <a:pt x="22" y="8"/>
                    </a:cubicBezTo>
                    <a:cubicBezTo>
                      <a:pt x="22" y="6"/>
                      <a:pt x="26" y="8"/>
                      <a:pt x="26" y="6"/>
                    </a:cubicBezTo>
                    <a:cubicBezTo>
                      <a:pt x="26" y="0"/>
                      <a:pt x="15" y="5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97">
                <a:extLst>
                  <a:ext uri="{FF2B5EF4-FFF2-40B4-BE49-F238E27FC236}">
                    <a16:creationId xmlns:a16="http://schemas.microsoft.com/office/drawing/2014/main" id="{B6ECA487-A1F4-33EE-CC55-7611734AD0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9" y="1950"/>
                <a:ext cx="18" cy="7"/>
              </a:xfrm>
              <a:custGeom>
                <a:avLst/>
                <a:gdLst>
                  <a:gd name="T0" fmla="*/ 8 w 8"/>
                  <a:gd name="T1" fmla="*/ 2 h 3"/>
                  <a:gd name="T2" fmla="*/ 6 w 8"/>
                  <a:gd name="T3" fmla="*/ 0 h 3"/>
                  <a:gd name="T4" fmla="*/ 0 w 8"/>
                  <a:gd name="T5" fmla="*/ 3 h 3"/>
                  <a:gd name="T6" fmla="*/ 8 w 8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8" y="2"/>
                    </a:moveTo>
                    <a:cubicBezTo>
                      <a:pt x="7" y="2"/>
                      <a:pt x="7" y="0"/>
                      <a:pt x="6" y="0"/>
                    </a:cubicBezTo>
                    <a:cubicBezTo>
                      <a:pt x="5" y="2"/>
                      <a:pt x="1" y="0"/>
                      <a:pt x="0" y="3"/>
                    </a:cubicBezTo>
                    <a:cubicBezTo>
                      <a:pt x="2" y="3"/>
                      <a:pt x="6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98">
                <a:extLst>
                  <a:ext uri="{FF2B5EF4-FFF2-40B4-BE49-F238E27FC236}">
                    <a16:creationId xmlns:a16="http://schemas.microsoft.com/office/drawing/2014/main" id="{87767335-3EAC-6D5A-AC4E-A105D0EFC6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1" y="1945"/>
                <a:ext cx="19" cy="10"/>
              </a:xfrm>
              <a:custGeom>
                <a:avLst/>
                <a:gdLst>
                  <a:gd name="T0" fmla="*/ 6 w 8"/>
                  <a:gd name="T1" fmla="*/ 0 h 4"/>
                  <a:gd name="T2" fmla="*/ 0 w 8"/>
                  <a:gd name="T3" fmla="*/ 4 h 4"/>
                  <a:gd name="T4" fmla="*/ 6 w 8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5" y="4"/>
                      <a:pt x="1" y="0"/>
                      <a:pt x="0" y="4"/>
                    </a:cubicBezTo>
                    <a:cubicBezTo>
                      <a:pt x="3" y="4"/>
                      <a:pt x="8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99">
                <a:extLst>
                  <a:ext uri="{FF2B5EF4-FFF2-40B4-BE49-F238E27FC236}">
                    <a16:creationId xmlns:a16="http://schemas.microsoft.com/office/drawing/2014/main" id="{44A838EE-BCF2-A6CA-D0AD-4741E84571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9" y="1938"/>
                <a:ext cx="22" cy="14"/>
              </a:xfrm>
              <a:custGeom>
                <a:avLst/>
                <a:gdLst>
                  <a:gd name="T0" fmla="*/ 9 w 9"/>
                  <a:gd name="T1" fmla="*/ 0 h 6"/>
                  <a:gd name="T2" fmla="*/ 0 w 9"/>
                  <a:gd name="T3" fmla="*/ 2 h 6"/>
                  <a:gd name="T4" fmla="*/ 0 w 9"/>
                  <a:gd name="T5" fmla="*/ 6 h 6"/>
                  <a:gd name="T6" fmla="*/ 9 w 9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6">
                    <a:moveTo>
                      <a:pt x="9" y="0"/>
                    </a:moveTo>
                    <a:cubicBezTo>
                      <a:pt x="6" y="1"/>
                      <a:pt x="4" y="2"/>
                      <a:pt x="0" y="2"/>
                    </a:cubicBezTo>
                    <a:cubicBezTo>
                      <a:pt x="0" y="5"/>
                      <a:pt x="1" y="4"/>
                      <a:pt x="0" y="6"/>
                    </a:cubicBezTo>
                    <a:cubicBezTo>
                      <a:pt x="6" y="4"/>
                      <a:pt x="5" y="4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00">
                <a:extLst>
                  <a:ext uri="{FF2B5EF4-FFF2-40B4-BE49-F238E27FC236}">
                    <a16:creationId xmlns:a16="http://schemas.microsoft.com/office/drawing/2014/main" id="{89188819-726C-6A9F-6D73-E4D066589C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2" y="1919"/>
                <a:ext cx="14" cy="14"/>
              </a:xfrm>
              <a:custGeom>
                <a:avLst/>
                <a:gdLst>
                  <a:gd name="T0" fmla="*/ 5 w 6"/>
                  <a:gd name="T1" fmla="*/ 1 h 6"/>
                  <a:gd name="T2" fmla="*/ 2 w 6"/>
                  <a:gd name="T3" fmla="*/ 3 h 6"/>
                  <a:gd name="T4" fmla="*/ 0 w 6"/>
                  <a:gd name="T5" fmla="*/ 2 h 6"/>
                  <a:gd name="T6" fmla="*/ 5 w 6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5" y="1"/>
                    </a:moveTo>
                    <a:cubicBezTo>
                      <a:pt x="3" y="0"/>
                      <a:pt x="3" y="3"/>
                      <a:pt x="2" y="3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6"/>
                      <a:pt x="6" y="4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01">
                <a:extLst>
                  <a:ext uri="{FF2B5EF4-FFF2-40B4-BE49-F238E27FC236}">
                    <a16:creationId xmlns:a16="http://schemas.microsoft.com/office/drawing/2014/main" id="{C95C4C8E-2075-3D2E-A3BB-2E6888A051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2" y="1959"/>
                <a:ext cx="16" cy="12"/>
              </a:xfrm>
              <a:custGeom>
                <a:avLst/>
                <a:gdLst>
                  <a:gd name="T0" fmla="*/ 5 w 7"/>
                  <a:gd name="T1" fmla="*/ 0 h 5"/>
                  <a:gd name="T2" fmla="*/ 1 w 7"/>
                  <a:gd name="T3" fmla="*/ 5 h 5"/>
                  <a:gd name="T4" fmla="*/ 7 w 7"/>
                  <a:gd name="T5" fmla="*/ 2 h 5"/>
                  <a:gd name="T6" fmla="*/ 7 w 7"/>
                  <a:gd name="T7" fmla="*/ 2 h 5"/>
                  <a:gd name="T8" fmla="*/ 5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cubicBezTo>
                      <a:pt x="5" y="4"/>
                      <a:pt x="0" y="5"/>
                      <a:pt x="1" y="5"/>
                    </a:cubicBezTo>
                    <a:cubicBezTo>
                      <a:pt x="3" y="5"/>
                      <a:pt x="5" y="4"/>
                      <a:pt x="7" y="2"/>
                    </a:cubicBezTo>
                    <a:cubicBezTo>
                      <a:pt x="7" y="2"/>
                      <a:pt x="7" y="3"/>
                      <a:pt x="7" y="2"/>
                    </a:cubicBezTo>
                    <a:cubicBezTo>
                      <a:pt x="6" y="1"/>
                      <a:pt x="6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02">
                <a:extLst>
                  <a:ext uri="{FF2B5EF4-FFF2-40B4-BE49-F238E27FC236}">
                    <a16:creationId xmlns:a16="http://schemas.microsoft.com/office/drawing/2014/main" id="{2B1B6451-A4DE-5635-E9F9-5DD1146877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3" y="2655"/>
                <a:ext cx="23" cy="24"/>
              </a:xfrm>
              <a:custGeom>
                <a:avLst/>
                <a:gdLst>
                  <a:gd name="T0" fmla="*/ 0 w 10"/>
                  <a:gd name="T1" fmla="*/ 2 h 10"/>
                  <a:gd name="T2" fmla="*/ 4 w 10"/>
                  <a:gd name="T3" fmla="*/ 7 h 10"/>
                  <a:gd name="T4" fmla="*/ 10 w 10"/>
                  <a:gd name="T5" fmla="*/ 5 h 10"/>
                  <a:gd name="T6" fmla="*/ 5 w 10"/>
                  <a:gd name="T7" fmla="*/ 1 h 10"/>
                  <a:gd name="T8" fmla="*/ 0 w 10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2"/>
                    </a:moveTo>
                    <a:cubicBezTo>
                      <a:pt x="1" y="4"/>
                      <a:pt x="2" y="9"/>
                      <a:pt x="4" y="7"/>
                    </a:cubicBezTo>
                    <a:cubicBezTo>
                      <a:pt x="1" y="5"/>
                      <a:pt x="10" y="10"/>
                      <a:pt x="10" y="5"/>
                    </a:cubicBezTo>
                    <a:cubicBezTo>
                      <a:pt x="6" y="8"/>
                      <a:pt x="8" y="1"/>
                      <a:pt x="5" y="1"/>
                    </a:cubicBezTo>
                    <a:cubicBezTo>
                      <a:pt x="5" y="2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03">
                <a:extLst>
                  <a:ext uri="{FF2B5EF4-FFF2-40B4-BE49-F238E27FC236}">
                    <a16:creationId xmlns:a16="http://schemas.microsoft.com/office/drawing/2014/main" id="{F3BE284C-3512-002C-E049-31652AD44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7" y="1922"/>
                <a:ext cx="45" cy="19"/>
              </a:xfrm>
              <a:custGeom>
                <a:avLst/>
                <a:gdLst>
                  <a:gd name="T0" fmla="*/ 13 w 19"/>
                  <a:gd name="T1" fmla="*/ 5 h 8"/>
                  <a:gd name="T2" fmla="*/ 19 w 19"/>
                  <a:gd name="T3" fmla="*/ 0 h 8"/>
                  <a:gd name="T4" fmla="*/ 13 w 19"/>
                  <a:gd name="T5" fmla="*/ 1 h 8"/>
                  <a:gd name="T6" fmla="*/ 12 w 19"/>
                  <a:gd name="T7" fmla="*/ 4 h 8"/>
                  <a:gd name="T8" fmla="*/ 0 w 19"/>
                  <a:gd name="T9" fmla="*/ 8 h 8"/>
                  <a:gd name="T10" fmla="*/ 13 w 19"/>
                  <a:gd name="T1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8">
                    <a:moveTo>
                      <a:pt x="13" y="5"/>
                    </a:moveTo>
                    <a:cubicBezTo>
                      <a:pt x="14" y="0"/>
                      <a:pt x="18" y="5"/>
                      <a:pt x="19" y="0"/>
                    </a:cubicBezTo>
                    <a:cubicBezTo>
                      <a:pt x="17" y="1"/>
                      <a:pt x="17" y="2"/>
                      <a:pt x="13" y="1"/>
                    </a:cubicBezTo>
                    <a:cubicBezTo>
                      <a:pt x="12" y="3"/>
                      <a:pt x="14" y="4"/>
                      <a:pt x="12" y="4"/>
                    </a:cubicBezTo>
                    <a:cubicBezTo>
                      <a:pt x="8" y="3"/>
                      <a:pt x="3" y="4"/>
                      <a:pt x="0" y="8"/>
                    </a:cubicBezTo>
                    <a:cubicBezTo>
                      <a:pt x="6" y="7"/>
                      <a:pt x="9" y="4"/>
                      <a:pt x="1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04">
                <a:extLst>
                  <a:ext uri="{FF2B5EF4-FFF2-40B4-BE49-F238E27FC236}">
                    <a16:creationId xmlns:a16="http://schemas.microsoft.com/office/drawing/2014/main" id="{F6BF8EF8-1773-9166-53C0-1A9D81D294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6" y="1971"/>
                <a:ext cx="36" cy="17"/>
              </a:xfrm>
              <a:custGeom>
                <a:avLst/>
                <a:gdLst>
                  <a:gd name="T0" fmla="*/ 3 w 15"/>
                  <a:gd name="T1" fmla="*/ 6 h 7"/>
                  <a:gd name="T2" fmla="*/ 15 w 15"/>
                  <a:gd name="T3" fmla="*/ 0 h 7"/>
                  <a:gd name="T4" fmla="*/ 4 w 15"/>
                  <a:gd name="T5" fmla="*/ 4 h 7"/>
                  <a:gd name="T6" fmla="*/ 2 w 15"/>
                  <a:gd name="T7" fmla="*/ 3 h 7"/>
                  <a:gd name="T8" fmla="*/ 3 w 15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">
                    <a:moveTo>
                      <a:pt x="3" y="6"/>
                    </a:moveTo>
                    <a:cubicBezTo>
                      <a:pt x="6" y="3"/>
                      <a:pt x="13" y="6"/>
                      <a:pt x="15" y="0"/>
                    </a:cubicBezTo>
                    <a:cubicBezTo>
                      <a:pt x="9" y="2"/>
                      <a:pt x="8" y="2"/>
                      <a:pt x="4" y="4"/>
                    </a:cubicBezTo>
                    <a:cubicBezTo>
                      <a:pt x="8" y="2"/>
                      <a:pt x="2" y="3"/>
                      <a:pt x="2" y="3"/>
                    </a:cubicBezTo>
                    <a:cubicBezTo>
                      <a:pt x="5" y="3"/>
                      <a:pt x="0" y="7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05">
                <a:extLst>
                  <a:ext uri="{FF2B5EF4-FFF2-40B4-BE49-F238E27FC236}">
                    <a16:creationId xmlns:a16="http://schemas.microsoft.com/office/drawing/2014/main" id="{3B0A236C-E073-2F8F-79A5-7B2C1E1B9B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0" y="1950"/>
                <a:ext cx="7" cy="9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4 h 4"/>
                  <a:gd name="T4" fmla="*/ 3 w 3"/>
                  <a:gd name="T5" fmla="*/ 4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0" y="0"/>
                      <a:pt x="0" y="1"/>
                      <a:pt x="0" y="4"/>
                    </a:cubicBezTo>
                    <a:cubicBezTo>
                      <a:pt x="1" y="4"/>
                      <a:pt x="2" y="4"/>
                      <a:pt x="3" y="4"/>
                    </a:cubicBezTo>
                    <a:cubicBezTo>
                      <a:pt x="3" y="2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06">
                <a:extLst>
                  <a:ext uri="{FF2B5EF4-FFF2-40B4-BE49-F238E27FC236}">
                    <a16:creationId xmlns:a16="http://schemas.microsoft.com/office/drawing/2014/main" id="{D5ADA9D2-B3BB-421A-CE74-4D5ABA873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9" y="1964"/>
                <a:ext cx="17" cy="10"/>
              </a:xfrm>
              <a:custGeom>
                <a:avLst/>
                <a:gdLst>
                  <a:gd name="T0" fmla="*/ 3 w 7"/>
                  <a:gd name="T1" fmla="*/ 3 h 4"/>
                  <a:gd name="T2" fmla="*/ 6 w 7"/>
                  <a:gd name="T3" fmla="*/ 2 h 4"/>
                  <a:gd name="T4" fmla="*/ 6 w 7"/>
                  <a:gd name="T5" fmla="*/ 0 h 4"/>
                  <a:gd name="T6" fmla="*/ 3 w 7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3" y="3"/>
                    </a:moveTo>
                    <a:cubicBezTo>
                      <a:pt x="2" y="1"/>
                      <a:pt x="7" y="4"/>
                      <a:pt x="6" y="2"/>
                    </a:cubicBezTo>
                    <a:cubicBezTo>
                      <a:pt x="5" y="1"/>
                      <a:pt x="6" y="0"/>
                      <a:pt x="6" y="0"/>
                    </a:cubicBezTo>
                    <a:cubicBezTo>
                      <a:pt x="5" y="0"/>
                      <a:pt x="0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07">
                <a:extLst>
                  <a:ext uri="{FF2B5EF4-FFF2-40B4-BE49-F238E27FC236}">
                    <a16:creationId xmlns:a16="http://schemas.microsoft.com/office/drawing/2014/main" id="{14EA745B-F2D6-9366-8459-B42450BE76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8" y="1955"/>
                <a:ext cx="43" cy="16"/>
              </a:xfrm>
              <a:custGeom>
                <a:avLst/>
                <a:gdLst>
                  <a:gd name="T0" fmla="*/ 1 w 18"/>
                  <a:gd name="T1" fmla="*/ 7 h 7"/>
                  <a:gd name="T2" fmla="*/ 5 w 18"/>
                  <a:gd name="T3" fmla="*/ 7 h 7"/>
                  <a:gd name="T4" fmla="*/ 6 w 18"/>
                  <a:gd name="T5" fmla="*/ 7 h 7"/>
                  <a:gd name="T6" fmla="*/ 18 w 18"/>
                  <a:gd name="T7" fmla="*/ 2 h 7"/>
                  <a:gd name="T8" fmla="*/ 10 w 18"/>
                  <a:gd name="T9" fmla="*/ 4 h 7"/>
                  <a:gd name="T10" fmla="*/ 1 w 18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7">
                    <a:moveTo>
                      <a:pt x="1" y="7"/>
                    </a:moveTo>
                    <a:cubicBezTo>
                      <a:pt x="3" y="5"/>
                      <a:pt x="4" y="4"/>
                      <a:pt x="5" y="7"/>
                    </a:cubicBezTo>
                    <a:cubicBezTo>
                      <a:pt x="5" y="5"/>
                      <a:pt x="6" y="4"/>
                      <a:pt x="6" y="7"/>
                    </a:cubicBezTo>
                    <a:cubicBezTo>
                      <a:pt x="10" y="6"/>
                      <a:pt x="14" y="4"/>
                      <a:pt x="18" y="2"/>
                    </a:cubicBezTo>
                    <a:cubicBezTo>
                      <a:pt x="15" y="0"/>
                      <a:pt x="9" y="1"/>
                      <a:pt x="10" y="4"/>
                    </a:cubicBezTo>
                    <a:cubicBezTo>
                      <a:pt x="8" y="1"/>
                      <a:pt x="0" y="4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08">
                <a:extLst>
                  <a:ext uri="{FF2B5EF4-FFF2-40B4-BE49-F238E27FC236}">
                    <a16:creationId xmlns:a16="http://schemas.microsoft.com/office/drawing/2014/main" id="{8AB48E86-DA07-7DC5-C301-80E722EBD8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2" y="2394"/>
                <a:ext cx="22" cy="16"/>
              </a:xfrm>
              <a:custGeom>
                <a:avLst/>
                <a:gdLst>
                  <a:gd name="T0" fmla="*/ 7 w 9"/>
                  <a:gd name="T1" fmla="*/ 3 h 7"/>
                  <a:gd name="T2" fmla="*/ 7 w 9"/>
                  <a:gd name="T3" fmla="*/ 0 h 7"/>
                  <a:gd name="T4" fmla="*/ 4 w 9"/>
                  <a:gd name="T5" fmla="*/ 0 h 7"/>
                  <a:gd name="T6" fmla="*/ 0 w 9"/>
                  <a:gd name="T7" fmla="*/ 1 h 7"/>
                  <a:gd name="T8" fmla="*/ 7 w 9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7" y="3"/>
                    </a:moveTo>
                    <a:cubicBezTo>
                      <a:pt x="7" y="1"/>
                      <a:pt x="9" y="0"/>
                      <a:pt x="7" y="0"/>
                    </a:cubicBezTo>
                    <a:cubicBezTo>
                      <a:pt x="5" y="2"/>
                      <a:pt x="3" y="2"/>
                      <a:pt x="4" y="0"/>
                    </a:cubicBezTo>
                    <a:cubicBezTo>
                      <a:pt x="4" y="3"/>
                      <a:pt x="1" y="2"/>
                      <a:pt x="0" y="1"/>
                    </a:cubicBezTo>
                    <a:cubicBezTo>
                      <a:pt x="0" y="7"/>
                      <a:pt x="5" y="2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09">
                <a:extLst>
                  <a:ext uri="{FF2B5EF4-FFF2-40B4-BE49-F238E27FC236}">
                    <a16:creationId xmlns:a16="http://schemas.microsoft.com/office/drawing/2014/main" id="{13CFAB7B-8EC4-C737-D7D8-637D5FF509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4" y="2156"/>
                <a:ext cx="7" cy="3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10">
                <a:extLst>
                  <a:ext uri="{FF2B5EF4-FFF2-40B4-BE49-F238E27FC236}">
                    <a16:creationId xmlns:a16="http://schemas.microsoft.com/office/drawing/2014/main" id="{C531D11C-2B02-C7D3-77E2-A2406716AD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8" y="2142"/>
                <a:ext cx="22" cy="7"/>
              </a:xfrm>
              <a:custGeom>
                <a:avLst/>
                <a:gdLst>
                  <a:gd name="T0" fmla="*/ 9 w 9"/>
                  <a:gd name="T1" fmla="*/ 0 h 3"/>
                  <a:gd name="T2" fmla="*/ 9 w 9"/>
                  <a:gd name="T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" h="3">
                    <a:moveTo>
                      <a:pt x="9" y="0"/>
                    </a:moveTo>
                    <a:cubicBezTo>
                      <a:pt x="0" y="0"/>
                      <a:pt x="7" y="3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11">
                <a:extLst>
                  <a:ext uri="{FF2B5EF4-FFF2-40B4-BE49-F238E27FC236}">
                    <a16:creationId xmlns:a16="http://schemas.microsoft.com/office/drawing/2014/main" id="{BBFF920A-DBE9-A565-6D92-F0CA8A4C9F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3" y="2384"/>
                <a:ext cx="16" cy="15"/>
              </a:xfrm>
              <a:custGeom>
                <a:avLst/>
                <a:gdLst>
                  <a:gd name="T0" fmla="*/ 7 w 7"/>
                  <a:gd name="T1" fmla="*/ 2 h 6"/>
                  <a:gd name="T2" fmla="*/ 7 w 7"/>
                  <a:gd name="T3" fmla="*/ 0 h 6"/>
                  <a:gd name="T4" fmla="*/ 0 w 7"/>
                  <a:gd name="T5" fmla="*/ 2 h 6"/>
                  <a:gd name="T6" fmla="*/ 7 w 7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7" y="2"/>
                    </a:moveTo>
                    <a:cubicBezTo>
                      <a:pt x="6" y="2"/>
                      <a:pt x="6" y="1"/>
                      <a:pt x="7" y="0"/>
                    </a:cubicBezTo>
                    <a:cubicBezTo>
                      <a:pt x="3" y="1"/>
                      <a:pt x="2" y="3"/>
                      <a:pt x="0" y="2"/>
                    </a:cubicBezTo>
                    <a:cubicBezTo>
                      <a:pt x="0" y="6"/>
                      <a:pt x="7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112">
                <a:extLst>
                  <a:ext uri="{FF2B5EF4-FFF2-40B4-BE49-F238E27FC236}">
                    <a16:creationId xmlns:a16="http://schemas.microsoft.com/office/drawing/2014/main" id="{8F714085-8C6D-C6D6-9D20-FCFC2E0C57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0" y="2278"/>
                <a:ext cx="12" cy="7"/>
              </a:xfrm>
              <a:custGeom>
                <a:avLst/>
                <a:gdLst>
                  <a:gd name="T0" fmla="*/ 0 w 5"/>
                  <a:gd name="T1" fmla="*/ 3 h 3"/>
                  <a:gd name="T2" fmla="*/ 5 w 5"/>
                  <a:gd name="T3" fmla="*/ 1 h 3"/>
                  <a:gd name="T4" fmla="*/ 1 w 5"/>
                  <a:gd name="T5" fmla="*/ 0 h 3"/>
                  <a:gd name="T6" fmla="*/ 0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cubicBezTo>
                      <a:pt x="3" y="3"/>
                      <a:pt x="4" y="2"/>
                      <a:pt x="5" y="1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1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113">
                <a:extLst>
                  <a:ext uri="{FF2B5EF4-FFF2-40B4-BE49-F238E27FC236}">
                    <a16:creationId xmlns:a16="http://schemas.microsoft.com/office/drawing/2014/main" id="{46365AF5-EF80-CA73-5785-4B72D4D6B4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7" y="2270"/>
                <a:ext cx="30" cy="15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0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4" y="2"/>
                      <a:pt x="13" y="6"/>
                      <a:pt x="13" y="0"/>
                    </a:cubicBezTo>
                    <a:cubicBezTo>
                      <a:pt x="8" y="4"/>
                      <a:pt x="1" y="0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114">
                <a:extLst>
                  <a:ext uri="{FF2B5EF4-FFF2-40B4-BE49-F238E27FC236}">
                    <a16:creationId xmlns:a16="http://schemas.microsoft.com/office/drawing/2014/main" id="{1E279A43-0E8C-E98E-74F0-A7A00D951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6" y="1993"/>
                <a:ext cx="19" cy="9"/>
              </a:xfrm>
              <a:custGeom>
                <a:avLst/>
                <a:gdLst>
                  <a:gd name="T0" fmla="*/ 8 w 8"/>
                  <a:gd name="T1" fmla="*/ 3 h 4"/>
                  <a:gd name="T2" fmla="*/ 8 w 8"/>
                  <a:gd name="T3" fmla="*/ 0 h 4"/>
                  <a:gd name="T4" fmla="*/ 0 w 8"/>
                  <a:gd name="T5" fmla="*/ 2 h 4"/>
                  <a:gd name="T6" fmla="*/ 8 w 8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8" y="3"/>
                    </a:moveTo>
                    <a:cubicBezTo>
                      <a:pt x="8" y="2"/>
                      <a:pt x="8" y="1"/>
                      <a:pt x="8" y="0"/>
                    </a:cubicBezTo>
                    <a:cubicBezTo>
                      <a:pt x="7" y="0"/>
                      <a:pt x="1" y="2"/>
                      <a:pt x="0" y="2"/>
                    </a:cubicBezTo>
                    <a:cubicBezTo>
                      <a:pt x="3" y="4"/>
                      <a:pt x="5" y="1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115">
                <a:extLst>
                  <a:ext uri="{FF2B5EF4-FFF2-40B4-BE49-F238E27FC236}">
                    <a16:creationId xmlns:a16="http://schemas.microsoft.com/office/drawing/2014/main" id="{1FE186FD-CA57-55DE-EB5E-8B59FF1E5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3" y="1872"/>
                <a:ext cx="24" cy="12"/>
              </a:xfrm>
              <a:custGeom>
                <a:avLst/>
                <a:gdLst>
                  <a:gd name="T0" fmla="*/ 10 w 10"/>
                  <a:gd name="T1" fmla="*/ 2 h 5"/>
                  <a:gd name="T2" fmla="*/ 10 w 10"/>
                  <a:gd name="T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5">
                    <a:moveTo>
                      <a:pt x="10" y="2"/>
                    </a:moveTo>
                    <a:cubicBezTo>
                      <a:pt x="3" y="0"/>
                      <a:pt x="0" y="5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116">
                <a:extLst>
                  <a:ext uri="{FF2B5EF4-FFF2-40B4-BE49-F238E27FC236}">
                    <a16:creationId xmlns:a16="http://schemas.microsoft.com/office/drawing/2014/main" id="{16E2E3A2-736C-7EE2-17CE-B89E6BBB50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6" y="2090"/>
                <a:ext cx="22" cy="10"/>
              </a:xfrm>
              <a:custGeom>
                <a:avLst/>
                <a:gdLst>
                  <a:gd name="T0" fmla="*/ 4 w 9"/>
                  <a:gd name="T1" fmla="*/ 4 h 4"/>
                  <a:gd name="T2" fmla="*/ 8 w 9"/>
                  <a:gd name="T3" fmla="*/ 4 h 4"/>
                  <a:gd name="T4" fmla="*/ 4 w 9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4" y="4"/>
                    </a:moveTo>
                    <a:cubicBezTo>
                      <a:pt x="4" y="3"/>
                      <a:pt x="7" y="2"/>
                      <a:pt x="8" y="4"/>
                    </a:cubicBezTo>
                    <a:cubicBezTo>
                      <a:pt x="9" y="0"/>
                      <a:pt x="0" y="2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117">
                <a:extLst>
                  <a:ext uri="{FF2B5EF4-FFF2-40B4-BE49-F238E27FC236}">
                    <a16:creationId xmlns:a16="http://schemas.microsoft.com/office/drawing/2014/main" id="{EA3E87B7-9730-DDE6-665A-B4642D3120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3" y="1843"/>
                <a:ext cx="31" cy="24"/>
              </a:xfrm>
              <a:custGeom>
                <a:avLst/>
                <a:gdLst>
                  <a:gd name="T0" fmla="*/ 10 w 13"/>
                  <a:gd name="T1" fmla="*/ 3 h 10"/>
                  <a:gd name="T2" fmla="*/ 0 w 13"/>
                  <a:gd name="T3" fmla="*/ 7 h 10"/>
                  <a:gd name="T4" fmla="*/ 13 w 13"/>
                  <a:gd name="T5" fmla="*/ 7 h 10"/>
                  <a:gd name="T6" fmla="*/ 10 w 13"/>
                  <a:gd name="T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0">
                    <a:moveTo>
                      <a:pt x="10" y="3"/>
                    </a:moveTo>
                    <a:cubicBezTo>
                      <a:pt x="7" y="10"/>
                      <a:pt x="1" y="0"/>
                      <a:pt x="0" y="7"/>
                    </a:cubicBezTo>
                    <a:cubicBezTo>
                      <a:pt x="7" y="7"/>
                      <a:pt x="7" y="5"/>
                      <a:pt x="13" y="7"/>
                    </a:cubicBezTo>
                    <a:cubicBezTo>
                      <a:pt x="13" y="4"/>
                      <a:pt x="10" y="6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118">
                <a:extLst>
                  <a:ext uri="{FF2B5EF4-FFF2-40B4-BE49-F238E27FC236}">
                    <a16:creationId xmlns:a16="http://schemas.microsoft.com/office/drawing/2014/main" id="{3F520DD3-5863-6F0A-E61B-26CB3CD131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3" y="1663"/>
                <a:ext cx="14" cy="12"/>
              </a:xfrm>
              <a:custGeom>
                <a:avLst/>
                <a:gdLst>
                  <a:gd name="T0" fmla="*/ 5 w 6"/>
                  <a:gd name="T1" fmla="*/ 1 h 5"/>
                  <a:gd name="T2" fmla="*/ 6 w 6"/>
                  <a:gd name="T3" fmla="*/ 1 h 5"/>
                  <a:gd name="T4" fmla="*/ 2 w 6"/>
                  <a:gd name="T5" fmla="*/ 0 h 5"/>
                  <a:gd name="T6" fmla="*/ 0 w 6"/>
                  <a:gd name="T7" fmla="*/ 4 h 5"/>
                  <a:gd name="T8" fmla="*/ 5 w 6"/>
                  <a:gd name="T9" fmla="*/ 3 h 5"/>
                  <a:gd name="T10" fmla="*/ 5 w 6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5" y="1"/>
                    </a:moveTo>
                    <a:cubicBezTo>
                      <a:pt x="5" y="2"/>
                      <a:pt x="5" y="2"/>
                      <a:pt x="6" y="1"/>
                    </a:cubicBezTo>
                    <a:cubicBezTo>
                      <a:pt x="4" y="1"/>
                      <a:pt x="4" y="0"/>
                      <a:pt x="2" y="0"/>
                    </a:cubicBezTo>
                    <a:cubicBezTo>
                      <a:pt x="3" y="3"/>
                      <a:pt x="0" y="2"/>
                      <a:pt x="0" y="4"/>
                    </a:cubicBezTo>
                    <a:cubicBezTo>
                      <a:pt x="1" y="3"/>
                      <a:pt x="5" y="5"/>
                      <a:pt x="5" y="3"/>
                    </a:cubicBezTo>
                    <a:cubicBezTo>
                      <a:pt x="2" y="4"/>
                      <a:pt x="4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119">
                <a:extLst>
                  <a:ext uri="{FF2B5EF4-FFF2-40B4-BE49-F238E27FC236}">
                    <a16:creationId xmlns:a16="http://schemas.microsoft.com/office/drawing/2014/main" id="{ACA7F33B-10AA-65A0-A0FC-4CF0626806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0" y="2114"/>
                <a:ext cx="19" cy="9"/>
              </a:xfrm>
              <a:custGeom>
                <a:avLst/>
                <a:gdLst>
                  <a:gd name="T0" fmla="*/ 2 w 8"/>
                  <a:gd name="T1" fmla="*/ 4 h 4"/>
                  <a:gd name="T2" fmla="*/ 6 w 8"/>
                  <a:gd name="T3" fmla="*/ 3 h 4"/>
                  <a:gd name="T4" fmla="*/ 0 w 8"/>
                  <a:gd name="T5" fmla="*/ 0 h 4"/>
                  <a:gd name="T6" fmla="*/ 2 w 8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2" y="4"/>
                    </a:moveTo>
                    <a:cubicBezTo>
                      <a:pt x="4" y="4"/>
                      <a:pt x="8" y="3"/>
                      <a:pt x="6" y="3"/>
                    </a:cubicBezTo>
                    <a:cubicBezTo>
                      <a:pt x="4" y="2"/>
                      <a:pt x="2" y="1"/>
                      <a:pt x="0" y="0"/>
                    </a:cubicBezTo>
                    <a:cubicBezTo>
                      <a:pt x="0" y="4"/>
                      <a:pt x="7" y="1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120">
                <a:extLst>
                  <a:ext uri="{FF2B5EF4-FFF2-40B4-BE49-F238E27FC236}">
                    <a16:creationId xmlns:a16="http://schemas.microsoft.com/office/drawing/2014/main" id="{FB6DE449-4833-6CB2-0B7B-9154A9AB57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4" y="2100"/>
                <a:ext cx="31" cy="7"/>
              </a:xfrm>
              <a:custGeom>
                <a:avLst/>
                <a:gdLst>
                  <a:gd name="T0" fmla="*/ 0 w 13"/>
                  <a:gd name="T1" fmla="*/ 2 h 3"/>
                  <a:gd name="T2" fmla="*/ 13 w 13"/>
                  <a:gd name="T3" fmla="*/ 0 h 3"/>
                  <a:gd name="T4" fmla="*/ 0 w 1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">
                    <a:moveTo>
                      <a:pt x="0" y="2"/>
                    </a:moveTo>
                    <a:cubicBezTo>
                      <a:pt x="5" y="1"/>
                      <a:pt x="9" y="3"/>
                      <a:pt x="13" y="0"/>
                    </a:cubicBezTo>
                    <a:cubicBezTo>
                      <a:pt x="10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121">
                <a:extLst>
                  <a:ext uri="{FF2B5EF4-FFF2-40B4-BE49-F238E27FC236}">
                    <a16:creationId xmlns:a16="http://schemas.microsoft.com/office/drawing/2014/main" id="{D519D5D9-0A70-CB9A-157F-9B76A7047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8" y="2194"/>
                <a:ext cx="17" cy="19"/>
              </a:xfrm>
              <a:custGeom>
                <a:avLst/>
                <a:gdLst>
                  <a:gd name="T0" fmla="*/ 0 w 7"/>
                  <a:gd name="T1" fmla="*/ 6 h 8"/>
                  <a:gd name="T2" fmla="*/ 7 w 7"/>
                  <a:gd name="T3" fmla="*/ 7 h 8"/>
                  <a:gd name="T4" fmla="*/ 5 w 7"/>
                  <a:gd name="T5" fmla="*/ 0 h 8"/>
                  <a:gd name="T6" fmla="*/ 5 w 7"/>
                  <a:gd name="T7" fmla="*/ 5 h 8"/>
                  <a:gd name="T8" fmla="*/ 0 w 7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0" y="6"/>
                    </a:moveTo>
                    <a:cubicBezTo>
                      <a:pt x="1" y="8"/>
                      <a:pt x="5" y="4"/>
                      <a:pt x="7" y="7"/>
                    </a:cubicBezTo>
                    <a:cubicBezTo>
                      <a:pt x="7" y="6"/>
                      <a:pt x="7" y="0"/>
                      <a:pt x="5" y="0"/>
                    </a:cubicBezTo>
                    <a:cubicBezTo>
                      <a:pt x="5" y="3"/>
                      <a:pt x="6" y="4"/>
                      <a:pt x="5" y="5"/>
                    </a:cubicBezTo>
                    <a:cubicBezTo>
                      <a:pt x="4" y="5"/>
                      <a:pt x="1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122">
                <a:extLst>
                  <a:ext uri="{FF2B5EF4-FFF2-40B4-BE49-F238E27FC236}">
                    <a16:creationId xmlns:a16="http://schemas.microsoft.com/office/drawing/2014/main" id="{2707E384-0831-553B-FD16-70137E0CA6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8" y="2095"/>
                <a:ext cx="19" cy="9"/>
              </a:xfrm>
              <a:custGeom>
                <a:avLst/>
                <a:gdLst>
                  <a:gd name="T0" fmla="*/ 8 w 8"/>
                  <a:gd name="T1" fmla="*/ 1 h 4"/>
                  <a:gd name="T2" fmla="*/ 2 w 8"/>
                  <a:gd name="T3" fmla="*/ 2 h 4"/>
                  <a:gd name="T4" fmla="*/ 8 w 8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8" y="1"/>
                    </a:moveTo>
                    <a:cubicBezTo>
                      <a:pt x="8" y="0"/>
                      <a:pt x="0" y="0"/>
                      <a:pt x="2" y="2"/>
                    </a:cubicBezTo>
                    <a:cubicBezTo>
                      <a:pt x="5" y="0"/>
                      <a:pt x="7" y="4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123">
                <a:extLst>
                  <a:ext uri="{FF2B5EF4-FFF2-40B4-BE49-F238E27FC236}">
                    <a16:creationId xmlns:a16="http://schemas.microsoft.com/office/drawing/2014/main" id="{F1924814-5426-23EE-3DC0-4B0454C138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5" y="1717"/>
                <a:ext cx="18" cy="8"/>
              </a:xfrm>
              <a:custGeom>
                <a:avLst/>
                <a:gdLst>
                  <a:gd name="T0" fmla="*/ 1 w 8"/>
                  <a:gd name="T1" fmla="*/ 2 h 3"/>
                  <a:gd name="T2" fmla="*/ 8 w 8"/>
                  <a:gd name="T3" fmla="*/ 0 h 3"/>
                  <a:gd name="T4" fmla="*/ 1 w 8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1" y="2"/>
                    </a:moveTo>
                    <a:cubicBezTo>
                      <a:pt x="4" y="1"/>
                      <a:pt x="6" y="3"/>
                      <a:pt x="8" y="0"/>
                    </a:cubicBezTo>
                    <a:cubicBezTo>
                      <a:pt x="6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124">
                <a:extLst>
                  <a:ext uri="{FF2B5EF4-FFF2-40B4-BE49-F238E27FC236}">
                    <a16:creationId xmlns:a16="http://schemas.microsoft.com/office/drawing/2014/main" id="{0288C281-E550-54B8-7057-C6B74AFDB5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0" y="2128"/>
                <a:ext cx="43" cy="14"/>
              </a:xfrm>
              <a:custGeom>
                <a:avLst/>
                <a:gdLst>
                  <a:gd name="T0" fmla="*/ 0 w 18"/>
                  <a:gd name="T1" fmla="*/ 6 h 6"/>
                  <a:gd name="T2" fmla="*/ 18 w 18"/>
                  <a:gd name="T3" fmla="*/ 5 h 6"/>
                  <a:gd name="T4" fmla="*/ 16 w 18"/>
                  <a:gd name="T5" fmla="*/ 2 h 6"/>
                  <a:gd name="T6" fmla="*/ 18 w 18"/>
                  <a:gd name="T7" fmla="*/ 1 h 6"/>
                  <a:gd name="T8" fmla="*/ 0 w 18"/>
                  <a:gd name="T9" fmla="*/ 4 h 6"/>
                  <a:gd name="T10" fmla="*/ 0 w 18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6">
                    <a:moveTo>
                      <a:pt x="0" y="6"/>
                    </a:moveTo>
                    <a:cubicBezTo>
                      <a:pt x="5" y="6"/>
                      <a:pt x="12" y="5"/>
                      <a:pt x="18" y="5"/>
                    </a:cubicBezTo>
                    <a:cubicBezTo>
                      <a:pt x="18" y="3"/>
                      <a:pt x="17" y="3"/>
                      <a:pt x="16" y="2"/>
                    </a:cubicBezTo>
                    <a:cubicBezTo>
                      <a:pt x="17" y="2"/>
                      <a:pt x="18" y="2"/>
                      <a:pt x="18" y="1"/>
                    </a:cubicBezTo>
                    <a:cubicBezTo>
                      <a:pt x="9" y="4"/>
                      <a:pt x="2" y="0"/>
                      <a:pt x="0" y="4"/>
                    </a:cubicBezTo>
                    <a:cubicBezTo>
                      <a:pt x="2" y="2"/>
                      <a:pt x="1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125">
                <a:extLst>
                  <a:ext uri="{FF2B5EF4-FFF2-40B4-BE49-F238E27FC236}">
                    <a16:creationId xmlns:a16="http://schemas.microsoft.com/office/drawing/2014/main" id="{139ABF60-BD92-2C73-608C-38039848B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5" y="2062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126">
                <a:extLst>
                  <a:ext uri="{FF2B5EF4-FFF2-40B4-BE49-F238E27FC236}">
                    <a16:creationId xmlns:a16="http://schemas.microsoft.com/office/drawing/2014/main" id="{A8A09D58-4F70-28B8-3E1E-D856F6DB6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5" y="185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127">
                <a:extLst>
                  <a:ext uri="{FF2B5EF4-FFF2-40B4-BE49-F238E27FC236}">
                    <a16:creationId xmlns:a16="http://schemas.microsoft.com/office/drawing/2014/main" id="{8CF71B7D-D1F0-BD55-0AD8-B393736288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2" y="1817"/>
                <a:ext cx="15" cy="7"/>
              </a:xfrm>
              <a:custGeom>
                <a:avLst/>
                <a:gdLst>
                  <a:gd name="T0" fmla="*/ 6 w 6"/>
                  <a:gd name="T1" fmla="*/ 0 h 3"/>
                  <a:gd name="T2" fmla="*/ 0 w 6"/>
                  <a:gd name="T3" fmla="*/ 3 h 3"/>
                  <a:gd name="T4" fmla="*/ 6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cubicBezTo>
                      <a:pt x="3" y="0"/>
                      <a:pt x="1" y="0"/>
                      <a:pt x="0" y="3"/>
                    </a:cubicBezTo>
                    <a:cubicBezTo>
                      <a:pt x="2" y="2"/>
                      <a:pt x="6" y="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128">
                <a:extLst>
                  <a:ext uri="{FF2B5EF4-FFF2-40B4-BE49-F238E27FC236}">
                    <a16:creationId xmlns:a16="http://schemas.microsoft.com/office/drawing/2014/main" id="{8F709FD8-CC08-56A0-7F16-EA17DB6244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7" y="2024"/>
                <a:ext cx="12" cy="4"/>
              </a:xfrm>
              <a:custGeom>
                <a:avLst/>
                <a:gdLst>
                  <a:gd name="T0" fmla="*/ 0 w 5"/>
                  <a:gd name="T1" fmla="*/ 1 h 2"/>
                  <a:gd name="T2" fmla="*/ 5 w 5"/>
                  <a:gd name="T3" fmla="*/ 2 h 2"/>
                  <a:gd name="T4" fmla="*/ 0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2" y="1"/>
                      <a:pt x="3" y="2"/>
                      <a:pt x="5" y="2"/>
                    </a:cubicBezTo>
                    <a:cubicBezTo>
                      <a:pt x="3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129">
                <a:extLst>
                  <a:ext uri="{FF2B5EF4-FFF2-40B4-BE49-F238E27FC236}">
                    <a16:creationId xmlns:a16="http://schemas.microsoft.com/office/drawing/2014/main" id="{753A7AA1-5161-00F1-B443-40AB1135EC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9" y="2396"/>
                <a:ext cx="37" cy="33"/>
              </a:xfrm>
              <a:custGeom>
                <a:avLst/>
                <a:gdLst>
                  <a:gd name="T0" fmla="*/ 16 w 16"/>
                  <a:gd name="T1" fmla="*/ 8 h 14"/>
                  <a:gd name="T2" fmla="*/ 0 w 16"/>
                  <a:gd name="T3" fmla="*/ 10 h 14"/>
                  <a:gd name="T4" fmla="*/ 4 w 16"/>
                  <a:gd name="T5" fmla="*/ 12 h 14"/>
                  <a:gd name="T6" fmla="*/ 16 w 16"/>
                  <a:gd name="T7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4">
                    <a:moveTo>
                      <a:pt x="16" y="8"/>
                    </a:moveTo>
                    <a:cubicBezTo>
                      <a:pt x="10" y="11"/>
                      <a:pt x="4" y="0"/>
                      <a:pt x="0" y="10"/>
                    </a:cubicBezTo>
                    <a:cubicBezTo>
                      <a:pt x="0" y="11"/>
                      <a:pt x="3" y="14"/>
                      <a:pt x="4" y="12"/>
                    </a:cubicBezTo>
                    <a:cubicBezTo>
                      <a:pt x="2" y="7"/>
                      <a:pt x="15" y="12"/>
                      <a:pt x="1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130">
                <a:extLst>
                  <a:ext uri="{FF2B5EF4-FFF2-40B4-BE49-F238E27FC236}">
                    <a16:creationId xmlns:a16="http://schemas.microsoft.com/office/drawing/2014/main" id="{0970136F-BA84-64C3-CBAB-A3044D0FD6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2358"/>
                <a:ext cx="21" cy="17"/>
              </a:xfrm>
              <a:custGeom>
                <a:avLst/>
                <a:gdLst>
                  <a:gd name="T0" fmla="*/ 9 w 9"/>
                  <a:gd name="T1" fmla="*/ 3 h 7"/>
                  <a:gd name="T2" fmla="*/ 9 w 9"/>
                  <a:gd name="T3" fmla="*/ 1 h 7"/>
                  <a:gd name="T4" fmla="*/ 0 w 9"/>
                  <a:gd name="T5" fmla="*/ 3 h 7"/>
                  <a:gd name="T6" fmla="*/ 9 w 9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9" y="3"/>
                    </a:moveTo>
                    <a:cubicBezTo>
                      <a:pt x="9" y="2"/>
                      <a:pt x="9" y="1"/>
                      <a:pt x="9" y="1"/>
                    </a:cubicBezTo>
                    <a:cubicBezTo>
                      <a:pt x="6" y="0"/>
                      <a:pt x="3" y="3"/>
                      <a:pt x="0" y="3"/>
                    </a:cubicBezTo>
                    <a:cubicBezTo>
                      <a:pt x="1" y="7"/>
                      <a:pt x="4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131">
                <a:extLst>
                  <a:ext uri="{FF2B5EF4-FFF2-40B4-BE49-F238E27FC236}">
                    <a16:creationId xmlns:a16="http://schemas.microsoft.com/office/drawing/2014/main" id="{49DAE7AC-E0F4-2D60-4B27-CF8868D7C1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4" y="2676"/>
                <a:ext cx="9" cy="12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0 h 5"/>
                  <a:gd name="T4" fmla="*/ 2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3" y="4"/>
                      <a:pt x="4" y="2"/>
                      <a:pt x="4" y="0"/>
                    </a:cubicBezTo>
                    <a:cubicBezTo>
                      <a:pt x="3" y="1"/>
                      <a:pt x="0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132">
                <a:extLst>
                  <a:ext uri="{FF2B5EF4-FFF2-40B4-BE49-F238E27FC236}">
                    <a16:creationId xmlns:a16="http://schemas.microsoft.com/office/drawing/2014/main" id="{9A8B2936-B874-6D9C-557B-E184D8B598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3" y="2674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133">
                <a:extLst>
                  <a:ext uri="{FF2B5EF4-FFF2-40B4-BE49-F238E27FC236}">
                    <a16:creationId xmlns:a16="http://schemas.microsoft.com/office/drawing/2014/main" id="{962D08B6-59FD-5C81-00A9-4155F53E16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" y="2311"/>
                <a:ext cx="56" cy="16"/>
              </a:xfrm>
              <a:custGeom>
                <a:avLst/>
                <a:gdLst>
                  <a:gd name="T0" fmla="*/ 14 w 24"/>
                  <a:gd name="T1" fmla="*/ 5 h 7"/>
                  <a:gd name="T2" fmla="*/ 14 w 24"/>
                  <a:gd name="T3" fmla="*/ 3 h 7"/>
                  <a:gd name="T4" fmla="*/ 15 w 24"/>
                  <a:gd name="T5" fmla="*/ 6 h 7"/>
                  <a:gd name="T6" fmla="*/ 21 w 24"/>
                  <a:gd name="T7" fmla="*/ 3 h 7"/>
                  <a:gd name="T8" fmla="*/ 18 w 24"/>
                  <a:gd name="T9" fmla="*/ 1 h 7"/>
                  <a:gd name="T10" fmla="*/ 5 w 24"/>
                  <a:gd name="T11" fmla="*/ 3 h 7"/>
                  <a:gd name="T12" fmla="*/ 7 w 24"/>
                  <a:gd name="T13" fmla="*/ 1 h 7"/>
                  <a:gd name="T14" fmla="*/ 0 w 24"/>
                  <a:gd name="T15" fmla="*/ 2 h 7"/>
                  <a:gd name="T16" fmla="*/ 14 w 24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7">
                    <a:moveTo>
                      <a:pt x="14" y="5"/>
                    </a:moveTo>
                    <a:cubicBezTo>
                      <a:pt x="13" y="5"/>
                      <a:pt x="13" y="3"/>
                      <a:pt x="14" y="3"/>
                    </a:cubicBezTo>
                    <a:cubicBezTo>
                      <a:pt x="14" y="4"/>
                      <a:pt x="15" y="5"/>
                      <a:pt x="15" y="6"/>
                    </a:cubicBezTo>
                    <a:cubicBezTo>
                      <a:pt x="15" y="2"/>
                      <a:pt x="24" y="6"/>
                      <a:pt x="21" y="3"/>
                    </a:cubicBezTo>
                    <a:cubicBezTo>
                      <a:pt x="20" y="3"/>
                      <a:pt x="18" y="4"/>
                      <a:pt x="18" y="1"/>
                    </a:cubicBezTo>
                    <a:cubicBezTo>
                      <a:pt x="11" y="1"/>
                      <a:pt x="9" y="2"/>
                      <a:pt x="5" y="3"/>
                    </a:cubicBezTo>
                    <a:cubicBezTo>
                      <a:pt x="6" y="3"/>
                      <a:pt x="7" y="2"/>
                      <a:pt x="7" y="1"/>
                    </a:cubicBezTo>
                    <a:cubicBezTo>
                      <a:pt x="4" y="3"/>
                      <a:pt x="2" y="0"/>
                      <a:pt x="0" y="2"/>
                    </a:cubicBezTo>
                    <a:cubicBezTo>
                      <a:pt x="5" y="7"/>
                      <a:pt x="9" y="5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134">
                <a:extLst>
                  <a:ext uri="{FF2B5EF4-FFF2-40B4-BE49-F238E27FC236}">
                    <a16:creationId xmlns:a16="http://schemas.microsoft.com/office/drawing/2014/main" id="{12B7A348-3F3B-8751-D364-3292CA0A1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0" y="2709"/>
                <a:ext cx="17" cy="17"/>
              </a:xfrm>
              <a:custGeom>
                <a:avLst/>
                <a:gdLst>
                  <a:gd name="T0" fmla="*/ 3 w 7"/>
                  <a:gd name="T1" fmla="*/ 7 h 7"/>
                  <a:gd name="T2" fmla="*/ 7 w 7"/>
                  <a:gd name="T3" fmla="*/ 2 h 7"/>
                  <a:gd name="T4" fmla="*/ 4 w 7"/>
                  <a:gd name="T5" fmla="*/ 0 h 7"/>
                  <a:gd name="T6" fmla="*/ 3 w 7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3" y="7"/>
                    </a:moveTo>
                    <a:cubicBezTo>
                      <a:pt x="4" y="5"/>
                      <a:pt x="6" y="4"/>
                      <a:pt x="7" y="2"/>
                    </a:cubicBezTo>
                    <a:cubicBezTo>
                      <a:pt x="6" y="2"/>
                      <a:pt x="5" y="1"/>
                      <a:pt x="4" y="0"/>
                    </a:cubicBezTo>
                    <a:cubicBezTo>
                      <a:pt x="5" y="4"/>
                      <a:pt x="0" y="5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135">
                <a:extLst>
                  <a:ext uri="{FF2B5EF4-FFF2-40B4-BE49-F238E27FC236}">
                    <a16:creationId xmlns:a16="http://schemas.microsoft.com/office/drawing/2014/main" id="{1E1387FA-2B73-5406-3866-0F79F22076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9" y="2325"/>
                <a:ext cx="97" cy="19"/>
              </a:xfrm>
              <a:custGeom>
                <a:avLst/>
                <a:gdLst>
                  <a:gd name="T0" fmla="*/ 0 w 41"/>
                  <a:gd name="T1" fmla="*/ 2 h 8"/>
                  <a:gd name="T2" fmla="*/ 10 w 41"/>
                  <a:gd name="T3" fmla="*/ 4 h 8"/>
                  <a:gd name="T4" fmla="*/ 10 w 41"/>
                  <a:gd name="T5" fmla="*/ 7 h 8"/>
                  <a:gd name="T6" fmla="*/ 23 w 41"/>
                  <a:gd name="T7" fmla="*/ 4 h 8"/>
                  <a:gd name="T8" fmla="*/ 23 w 41"/>
                  <a:gd name="T9" fmla="*/ 7 h 8"/>
                  <a:gd name="T10" fmla="*/ 32 w 41"/>
                  <a:gd name="T11" fmla="*/ 3 h 8"/>
                  <a:gd name="T12" fmla="*/ 41 w 41"/>
                  <a:gd name="T13" fmla="*/ 2 h 8"/>
                  <a:gd name="T14" fmla="*/ 0 w 41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8">
                    <a:moveTo>
                      <a:pt x="0" y="2"/>
                    </a:moveTo>
                    <a:cubicBezTo>
                      <a:pt x="2" y="7"/>
                      <a:pt x="7" y="4"/>
                      <a:pt x="10" y="4"/>
                    </a:cubicBezTo>
                    <a:cubicBezTo>
                      <a:pt x="10" y="5"/>
                      <a:pt x="11" y="6"/>
                      <a:pt x="10" y="7"/>
                    </a:cubicBezTo>
                    <a:cubicBezTo>
                      <a:pt x="13" y="4"/>
                      <a:pt x="17" y="3"/>
                      <a:pt x="23" y="4"/>
                    </a:cubicBezTo>
                    <a:cubicBezTo>
                      <a:pt x="23" y="5"/>
                      <a:pt x="21" y="6"/>
                      <a:pt x="23" y="7"/>
                    </a:cubicBezTo>
                    <a:cubicBezTo>
                      <a:pt x="26" y="4"/>
                      <a:pt x="30" y="8"/>
                      <a:pt x="32" y="3"/>
                    </a:cubicBezTo>
                    <a:cubicBezTo>
                      <a:pt x="32" y="6"/>
                      <a:pt x="39" y="2"/>
                      <a:pt x="41" y="2"/>
                    </a:cubicBezTo>
                    <a:cubicBezTo>
                      <a:pt x="30" y="0"/>
                      <a:pt x="16" y="4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136">
                <a:extLst>
                  <a:ext uri="{FF2B5EF4-FFF2-40B4-BE49-F238E27FC236}">
                    <a16:creationId xmlns:a16="http://schemas.microsoft.com/office/drawing/2014/main" id="{52E6678A-49EF-2B45-AACD-ADA39D0C7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9" y="2342"/>
                <a:ext cx="21" cy="9"/>
              </a:xfrm>
              <a:custGeom>
                <a:avLst/>
                <a:gdLst>
                  <a:gd name="T0" fmla="*/ 6 w 9"/>
                  <a:gd name="T1" fmla="*/ 0 h 4"/>
                  <a:gd name="T2" fmla="*/ 9 w 9"/>
                  <a:gd name="T3" fmla="*/ 0 h 4"/>
                  <a:gd name="T4" fmla="*/ 6 w 9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6" y="0"/>
                    </a:moveTo>
                    <a:cubicBezTo>
                      <a:pt x="0" y="1"/>
                      <a:pt x="7" y="4"/>
                      <a:pt x="9" y="0"/>
                    </a:cubicBezTo>
                    <a:cubicBezTo>
                      <a:pt x="7" y="1"/>
                      <a:pt x="8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137">
                <a:extLst>
                  <a:ext uri="{FF2B5EF4-FFF2-40B4-BE49-F238E27FC236}">
                    <a16:creationId xmlns:a16="http://schemas.microsoft.com/office/drawing/2014/main" id="{4F4B42A4-27E4-5191-EB9D-A4F26B1CBF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8" y="2256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138">
                <a:extLst>
                  <a:ext uri="{FF2B5EF4-FFF2-40B4-BE49-F238E27FC236}">
                    <a16:creationId xmlns:a16="http://schemas.microsoft.com/office/drawing/2014/main" id="{C4DEE9E3-73E5-32DD-56DA-9B7880ECA9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8" y="2387"/>
                <a:ext cx="14" cy="16"/>
              </a:xfrm>
              <a:custGeom>
                <a:avLst/>
                <a:gdLst>
                  <a:gd name="T0" fmla="*/ 5 w 6"/>
                  <a:gd name="T1" fmla="*/ 0 h 7"/>
                  <a:gd name="T2" fmla="*/ 6 w 6"/>
                  <a:gd name="T3" fmla="*/ 3 h 7"/>
                  <a:gd name="T4" fmla="*/ 5 w 6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cubicBezTo>
                      <a:pt x="0" y="0"/>
                      <a:pt x="4" y="7"/>
                      <a:pt x="6" y="3"/>
                    </a:cubicBezTo>
                    <a:cubicBezTo>
                      <a:pt x="4" y="4"/>
                      <a:pt x="4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139">
                <a:extLst>
                  <a:ext uri="{FF2B5EF4-FFF2-40B4-BE49-F238E27FC236}">
                    <a16:creationId xmlns:a16="http://schemas.microsoft.com/office/drawing/2014/main" id="{80594609-F661-8162-B018-CB32ADDCD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9" y="2361"/>
                <a:ext cx="14" cy="11"/>
              </a:xfrm>
              <a:custGeom>
                <a:avLst/>
                <a:gdLst>
                  <a:gd name="T0" fmla="*/ 0 w 6"/>
                  <a:gd name="T1" fmla="*/ 3 h 5"/>
                  <a:gd name="T2" fmla="*/ 6 w 6"/>
                  <a:gd name="T3" fmla="*/ 5 h 5"/>
                  <a:gd name="T4" fmla="*/ 0 w 6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0" y="3"/>
                    </a:moveTo>
                    <a:cubicBezTo>
                      <a:pt x="3" y="3"/>
                      <a:pt x="4" y="4"/>
                      <a:pt x="6" y="5"/>
                    </a:cubicBezTo>
                    <a:cubicBezTo>
                      <a:pt x="6" y="1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140">
                <a:extLst>
                  <a:ext uri="{FF2B5EF4-FFF2-40B4-BE49-F238E27FC236}">
                    <a16:creationId xmlns:a16="http://schemas.microsoft.com/office/drawing/2014/main" id="{CAACD75F-03A5-4BFE-AF7D-5D05CBB4E6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1" y="2453"/>
                <a:ext cx="19" cy="14"/>
              </a:xfrm>
              <a:custGeom>
                <a:avLst/>
                <a:gdLst>
                  <a:gd name="T0" fmla="*/ 1 w 8"/>
                  <a:gd name="T1" fmla="*/ 4 h 6"/>
                  <a:gd name="T2" fmla="*/ 8 w 8"/>
                  <a:gd name="T3" fmla="*/ 1 h 6"/>
                  <a:gd name="T4" fmla="*/ 1 w 8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1" y="4"/>
                    </a:moveTo>
                    <a:cubicBezTo>
                      <a:pt x="3" y="2"/>
                      <a:pt x="8" y="6"/>
                      <a:pt x="8" y="1"/>
                    </a:cubicBezTo>
                    <a:cubicBezTo>
                      <a:pt x="6" y="3"/>
                      <a:pt x="0" y="0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141">
                <a:extLst>
                  <a:ext uri="{FF2B5EF4-FFF2-40B4-BE49-F238E27FC236}">
                    <a16:creationId xmlns:a16="http://schemas.microsoft.com/office/drawing/2014/main" id="{29CC6C22-ED31-573D-3983-21AAD9EFE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1" y="2154"/>
                <a:ext cx="9" cy="5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2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1" y="1"/>
                      <a:pt x="3" y="1"/>
                      <a:pt x="4" y="2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142">
                <a:extLst>
                  <a:ext uri="{FF2B5EF4-FFF2-40B4-BE49-F238E27FC236}">
                    <a16:creationId xmlns:a16="http://schemas.microsoft.com/office/drawing/2014/main" id="{50F96355-8018-20F5-ED66-67E73A271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1" y="2142"/>
                <a:ext cx="147" cy="29"/>
              </a:xfrm>
              <a:custGeom>
                <a:avLst/>
                <a:gdLst>
                  <a:gd name="T0" fmla="*/ 43 w 62"/>
                  <a:gd name="T1" fmla="*/ 3 h 12"/>
                  <a:gd name="T2" fmla="*/ 40 w 62"/>
                  <a:gd name="T3" fmla="*/ 5 h 12"/>
                  <a:gd name="T4" fmla="*/ 38 w 62"/>
                  <a:gd name="T5" fmla="*/ 6 h 12"/>
                  <a:gd name="T6" fmla="*/ 36 w 62"/>
                  <a:gd name="T7" fmla="*/ 4 h 12"/>
                  <a:gd name="T8" fmla="*/ 38 w 62"/>
                  <a:gd name="T9" fmla="*/ 3 h 12"/>
                  <a:gd name="T10" fmla="*/ 36 w 62"/>
                  <a:gd name="T11" fmla="*/ 3 h 12"/>
                  <a:gd name="T12" fmla="*/ 36 w 62"/>
                  <a:gd name="T13" fmla="*/ 2 h 12"/>
                  <a:gd name="T14" fmla="*/ 26 w 62"/>
                  <a:gd name="T15" fmla="*/ 5 h 12"/>
                  <a:gd name="T16" fmla="*/ 28 w 62"/>
                  <a:gd name="T17" fmla="*/ 3 h 12"/>
                  <a:gd name="T18" fmla="*/ 25 w 62"/>
                  <a:gd name="T19" fmla="*/ 3 h 12"/>
                  <a:gd name="T20" fmla="*/ 20 w 62"/>
                  <a:gd name="T21" fmla="*/ 5 h 12"/>
                  <a:gd name="T22" fmla="*/ 20 w 62"/>
                  <a:gd name="T23" fmla="*/ 6 h 12"/>
                  <a:gd name="T24" fmla="*/ 17 w 62"/>
                  <a:gd name="T25" fmla="*/ 6 h 12"/>
                  <a:gd name="T26" fmla="*/ 16 w 62"/>
                  <a:gd name="T27" fmla="*/ 3 h 12"/>
                  <a:gd name="T28" fmla="*/ 8 w 62"/>
                  <a:gd name="T29" fmla="*/ 6 h 12"/>
                  <a:gd name="T30" fmla="*/ 3 w 62"/>
                  <a:gd name="T31" fmla="*/ 2 h 12"/>
                  <a:gd name="T32" fmla="*/ 5 w 62"/>
                  <a:gd name="T33" fmla="*/ 6 h 12"/>
                  <a:gd name="T34" fmla="*/ 3 w 62"/>
                  <a:gd name="T35" fmla="*/ 7 h 12"/>
                  <a:gd name="T36" fmla="*/ 1 w 62"/>
                  <a:gd name="T37" fmla="*/ 5 h 12"/>
                  <a:gd name="T38" fmla="*/ 0 w 62"/>
                  <a:gd name="T39" fmla="*/ 8 h 12"/>
                  <a:gd name="T40" fmla="*/ 6 w 62"/>
                  <a:gd name="T41" fmla="*/ 6 h 12"/>
                  <a:gd name="T42" fmla="*/ 10 w 62"/>
                  <a:gd name="T43" fmla="*/ 5 h 12"/>
                  <a:gd name="T44" fmla="*/ 10 w 62"/>
                  <a:gd name="T45" fmla="*/ 8 h 12"/>
                  <a:gd name="T46" fmla="*/ 15 w 62"/>
                  <a:gd name="T47" fmla="*/ 7 h 12"/>
                  <a:gd name="T48" fmla="*/ 14 w 62"/>
                  <a:gd name="T49" fmla="*/ 11 h 12"/>
                  <a:gd name="T50" fmla="*/ 23 w 62"/>
                  <a:gd name="T51" fmla="*/ 7 h 12"/>
                  <a:gd name="T52" fmla="*/ 24 w 62"/>
                  <a:gd name="T53" fmla="*/ 6 h 12"/>
                  <a:gd name="T54" fmla="*/ 39 w 62"/>
                  <a:gd name="T55" fmla="*/ 8 h 12"/>
                  <a:gd name="T56" fmla="*/ 45 w 62"/>
                  <a:gd name="T57" fmla="*/ 7 h 12"/>
                  <a:gd name="T58" fmla="*/ 53 w 62"/>
                  <a:gd name="T59" fmla="*/ 6 h 12"/>
                  <a:gd name="T60" fmla="*/ 62 w 62"/>
                  <a:gd name="T61" fmla="*/ 6 h 12"/>
                  <a:gd name="T62" fmla="*/ 43 w 62"/>
                  <a:gd name="T63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2" h="12">
                    <a:moveTo>
                      <a:pt x="43" y="3"/>
                    </a:moveTo>
                    <a:cubicBezTo>
                      <a:pt x="42" y="3"/>
                      <a:pt x="41" y="4"/>
                      <a:pt x="40" y="5"/>
                    </a:cubicBezTo>
                    <a:cubicBezTo>
                      <a:pt x="39" y="5"/>
                      <a:pt x="39" y="5"/>
                      <a:pt x="38" y="6"/>
                    </a:cubicBezTo>
                    <a:cubicBezTo>
                      <a:pt x="37" y="7"/>
                      <a:pt x="36" y="7"/>
                      <a:pt x="36" y="4"/>
                    </a:cubicBezTo>
                    <a:cubicBezTo>
                      <a:pt x="37" y="5"/>
                      <a:pt x="37" y="5"/>
                      <a:pt x="38" y="3"/>
                    </a:cubicBezTo>
                    <a:cubicBezTo>
                      <a:pt x="37" y="3"/>
                      <a:pt x="37" y="3"/>
                      <a:pt x="36" y="3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4" y="7"/>
                      <a:pt x="27" y="8"/>
                      <a:pt x="26" y="5"/>
                    </a:cubicBezTo>
                    <a:cubicBezTo>
                      <a:pt x="27" y="5"/>
                      <a:pt x="28" y="5"/>
                      <a:pt x="28" y="3"/>
                    </a:cubicBezTo>
                    <a:cubicBezTo>
                      <a:pt x="26" y="3"/>
                      <a:pt x="26" y="4"/>
                      <a:pt x="25" y="3"/>
                    </a:cubicBezTo>
                    <a:cubicBezTo>
                      <a:pt x="26" y="8"/>
                      <a:pt x="22" y="3"/>
                      <a:pt x="20" y="5"/>
                    </a:cubicBezTo>
                    <a:cubicBezTo>
                      <a:pt x="19" y="5"/>
                      <a:pt x="19" y="5"/>
                      <a:pt x="20" y="6"/>
                    </a:cubicBezTo>
                    <a:cubicBezTo>
                      <a:pt x="19" y="6"/>
                      <a:pt x="18" y="6"/>
                      <a:pt x="17" y="6"/>
                    </a:cubicBezTo>
                    <a:cubicBezTo>
                      <a:pt x="17" y="5"/>
                      <a:pt x="19" y="3"/>
                      <a:pt x="16" y="3"/>
                    </a:cubicBezTo>
                    <a:cubicBezTo>
                      <a:pt x="16" y="7"/>
                      <a:pt x="9" y="0"/>
                      <a:pt x="8" y="6"/>
                    </a:cubicBezTo>
                    <a:cubicBezTo>
                      <a:pt x="5" y="3"/>
                      <a:pt x="7" y="4"/>
                      <a:pt x="3" y="2"/>
                    </a:cubicBezTo>
                    <a:cubicBezTo>
                      <a:pt x="3" y="5"/>
                      <a:pt x="6" y="3"/>
                      <a:pt x="5" y="6"/>
                    </a:cubicBezTo>
                    <a:cubicBezTo>
                      <a:pt x="4" y="6"/>
                      <a:pt x="4" y="6"/>
                      <a:pt x="3" y="7"/>
                    </a:cubicBezTo>
                    <a:cubicBezTo>
                      <a:pt x="3" y="5"/>
                      <a:pt x="2" y="6"/>
                      <a:pt x="1" y="5"/>
                    </a:cubicBezTo>
                    <a:cubicBezTo>
                      <a:pt x="1" y="6"/>
                      <a:pt x="1" y="7"/>
                      <a:pt x="0" y="8"/>
                    </a:cubicBezTo>
                    <a:cubicBezTo>
                      <a:pt x="3" y="6"/>
                      <a:pt x="4" y="8"/>
                      <a:pt x="6" y="6"/>
                    </a:cubicBezTo>
                    <a:cubicBezTo>
                      <a:pt x="6" y="9"/>
                      <a:pt x="9" y="7"/>
                      <a:pt x="10" y="5"/>
                    </a:cubicBezTo>
                    <a:cubicBezTo>
                      <a:pt x="10" y="6"/>
                      <a:pt x="10" y="7"/>
                      <a:pt x="10" y="8"/>
                    </a:cubicBezTo>
                    <a:cubicBezTo>
                      <a:pt x="12" y="7"/>
                      <a:pt x="14" y="7"/>
                      <a:pt x="15" y="7"/>
                    </a:cubicBezTo>
                    <a:cubicBezTo>
                      <a:pt x="13" y="8"/>
                      <a:pt x="12" y="9"/>
                      <a:pt x="14" y="11"/>
                    </a:cubicBezTo>
                    <a:cubicBezTo>
                      <a:pt x="17" y="11"/>
                      <a:pt x="22" y="10"/>
                      <a:pt x="23" y="7"/>
                    </a:cubicBezTo>
                    <a:cubicBezTo>
                      <a:pt x="24" y="7"/>
                      <a:pt x="24" y="6"/>
                      <a:pt x="24" y="6"/>
                    </a:cubicBezTo>
                    <a:cubicBezTo>
                      <a:pt x="29" y="7"/>
                      <a:pt x="34" y="8"/>
                      <a:pt x="39" y="8"/>
                    </a:cubicBezTo>
                    <a:cubicBezTo>
                      <a:pt x="40" y="10"/>
                      <a:pt x="44" y="12"/>
                      <a:pt x="45" y="7"/>
                    </a:cubicBezTo>
                    <a:cubicBezTo>
                      <a:pt x="48" y="7"/>
                      <a:pt x="51" y="6"/>
                      <a:pt x="53" y="6"/>
                    </a:cubicBezTo>
                    <a:cubicBezTo>
                      <a:pt x="56" y="8"/>
                      <a:pt x="59" y="8"/>
                      <a:pt x="62" y="6"/>
                    </a:cubicBezTo>
                    <a:cubicBezTo>
                      <a:pt x="57" y="2"/>
                      <a:pt x="42" y="6"/>
                      <a:pt x="4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143">
                <a:extLst>
                  <a:ext uri="{FF2B5EF4-FFF2-40B4-BE49-F238E27FC236}">
                    <a16:creationId xmlns:a16="http://schemas.microsoft.com/office/drawing/2014/main" id="{4674A8D5-D5E1-73DD-370D-508B6D4660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1" y="2363"/>
                <a:ext cx="12" cy="9"/>
              </a:xfrm>
              <a:custGeom>
                <a:avLst/>
                <a:gdLst>
                  <a:gd name="T0" fmla="*/ 3 w 5"/>
                  <a:gd name="T1" fmla="*/ 2 h 4"/>
                  <a:gd name="T2" fmla="*/ 5 w 5"/>
                  <a:gd name="T3" fmla="*/ 3 h 4"/>
                  <a:gd name="T4" fmla="*/ 0 w 5"/>
                  <a:gd name="T5" fmla="*/ 2 h 4"/>
                  <a:gd name="T6" fmla="*/ 1 w 5"/>
                  <a:gd name="T7" fmla="*/ 4 h 4"/>
                  <a:gd name="T8" fmla="*/ 3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2"/>
                    </a:moveTo>
                    <a:cubicBezTo>
                      <a:pt x="4" y="2"/>
                      <a:pt x="4" y="4"/>
                      <a:pt x="5" y="3"/>
                    </a:cubicBezTo>
                    <a:cubicBezTo>
                      <a:pt x="5" y="0"/>
                      <a:pt x="1" y="0"/>
                      <a:pt x="0" y="2"/>
                    </a:cubicBezTo>
                    <a:cubicBezTo>
                      <a:pt x="2" y="3"/>
                      <a:pt x="0" y="4"/>
                      <a:pt x="1" y="4"/>
                    </a:cubicBezTo>
                    <a:cubicBezTo>
                      <a:pt x="1" y="3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144">
                <a:extLst>
                  <a:ext uri="{FF2B5EF4-FFF2-40B4-BE49-F238E27FC236}">
                    <a16:creationId xmlns:a16="http://schemas.microsoft.com/office/drawing/2014/main" id="{207587FD-198C-FE0D-8556-139057ECF3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96" y="1518"/>
                <a:ext cx="3080" cy="1263"/>
              </a:xfrm>
              <a:custGeom>
                <a:avLst/>
                <a:gdLst>
                  <a:gd name="T0" fmla="*/ 1292 w 1301"/>
                  <a:gd name="T1" fmla="*/ 269 h 532"/>
                  <a:gd name="T2" fmla="*/ 1282 w 1301"/>
                  <a:gd name="T3" fmla="*/ 223 h 532"/>
                  <a:gd name="T4" fmla="*/ 1239 w 1301"/>
                  <a:gd name="T5" fmla="*/ 149 h 532"/>
                  <a:gd name="T6" fmla="*/ 1132 w 1301"/>
                  <a:gd name="T7" fmla="*/ 144 h 532"/>
                  <a:gd name="T8" fmla="*/ 1065 w 1301"/>
                  <a:gd name="T9" fmla="*/ 80 h 532"/>
                  <a:gd name="T10" fmla="*/ 992 w 1301"/>
                  <a:gd name="T11" fmla="*/ 89 h 532"/>
                  <a:gd name="T12" fmla="*/ 919 w 1301"/>
                  <a:gd name="T13" fmla="*/ 92 h 532"/>
                  <a:gd name="T14" fmla="*/ 798 w 1301"/>
                  <a:gd name="T15" fmla="*/ 93 h 532"/>
                  <a:gd name="T16" fmla="*/ 668 w 1301"/>
                  <a:gd name="T17" fmla="*/ 83 h 532"/>
                  <a:gd name="T18" fmla="*/ 534 w 1301"/>
                  <a:gd name="T19" fmla="*/ 101 h 532"/>
                  <a:gd name="T20" fmla="*/ 163 w 1301"/>
                  <a:gd name="T21" fmla="*/ 186 h 532"/>
                  <a:gd name="T22" fmla="*/ 22 w 1301"/>
                  <a:gd name="T23" fmla="*/ 289 h 532"/>
                  <a:gd name="T24" fmla="*/ 101 w 1301"/>
                  <a:gd name="T25" fmla="*/ 350 h 532"/>
                  <a:gd name="T26" fmla="*/ 213 w 1301"/>
                  <a:gd name="T27" fmla="*/ 373 h 532"/>
                  <a:gd name="T28" fmla="*/ 303 w 1301"/>
                  <a:gd name="T29" fmla="*/ 404 h 532"/>
                  <a:gd name="T30" fmla="*/ 348 w 1301"/>
                  <a:gd name="T31" fmla="*/ 473 h 532"/>
                  <a:gd name="T32" fmla="*/ 380 w 1301"/>
                  <a:gd name="T33" fmla="*/ 499 h 532"/>
                  <a:gd name="T34" fmla="*/ 431 w 1301"/>
                  <a:gd name="T35" fmla="*/ 484 h 532"/>
                  <a:gd name="T36" fmla="*/ 499 w 1301"/>
                  <a:gd name="T37" fmla="*/ 442 h 532"/>
                  <a:gd name="T38" fmla="*/ 592 w 1301"/>
                  <a:gd name="T39" fmla="*/ 407 h 532"/>
                  <a:gd name="T40" fmla="*/ 801 w 1301"/>
                  <a:gd name="T41" fmla="*/ 465 h 532"/>
                  <a:gd name="T42" fmla="*/ 963 w 1301"/>
                  <a:gd name="T43" fmla="*/ 375 h 532"/>
                  <a:gd name="T44" fmla="*/ 971 w 1301"/>
                  <a:gd name="T45" fmla="*/ 302 h 532"/>
                  <a:gd name="T46" fmla="*/ 1065 w 1301"/>
                  <a:gd name="T47" fmla="*/ 300 h 532"/>
                  <a:gd name="T48" fmla="*/ 1136 w 1301"/>
                  <a:gd name="T49" fmla="*/ 325 h 532"/>
                  <a:gd name="T50" fmla="*/ 1275 w 1301"/>
                  <a:gd name="T51" fmla="*/ 360 h 532"/>
                  <a:gd name="T52" fmla="*/ 37 w 1301"/>
                  <a:gd name="T53" fmla="*/ 279 h 532"/>
                  <a:gd name="T54" fmla="*/ 1265 w 1301"/>
                  <a:gd name="T55" fmla="*/ 298 h 532"/>
                  <a:gd name="T56" fmla="*/ 1117 w 1301"/>
                  <a:gd name="T57" fmla="*/ 219 h 532"/>
                  <a:gd name="T58" fmla="*/ 316 w 1301"/>
                  <a:gd name="T59" fmla="*/ 435 h 532"/>
                  <a:gd name="T60" fmla="*/ 217 w 1301"/>
                  <a:gd name="T61" fmla="*/ 212 h 532"/>
                  <a:gd name="T62" fmla="*/ 547 w 1301"/>
                  <a:gd name="T63" fmla="*/ 124 h 532"/>
                  <a:gd name="T64" fmla="*/ 472 w 1301"/>
                  <a:gd name="T65" fmla="*/ 432 h 532"/>
                  <a:gd name="T66" fmla="*/ 332 w 1301"/>
                  <a:gd name="T67" fmla="*/ 195 h 532"/>
                  <a:gd name="T68" fmla="*/ 321 w 1301"/>
                  <a:gd name="T69" fmla="*/ 302 h 532"/>
                  <a:gd name="T70" fmla="*/ 378 w 1301"/>
                  <a:gd name="T71" fmla="*/ 303 h 532"/>
                  <a:gd name="T72" fmla="*/ 365 w 1301"/>
                  <a:gd name="T73" fmla="*/ 391 h 532"/>
                  <a:gd name="T74" fmla="*/ 355 w 1301"/>
                  <a:gd name="T75" fmla="*/ 407 h 532"/>
                  <a:gd name="T76" fmla="*/ 270 w 1301"/>
                  <a:gd name="T77" fmla="*/ 288 h 532"/>
                  <a:gd name="T78" fmla="*/ 336 w 1301"/>
                  <a:gd name="T79" fmla="*/ 403 h 532"/>
                  <a:gd name="T80" fmla="*/ 1128 w 1301"/>
                  <a:gd name="T81" fmla="*/ 211 h 532"/>
                  <a:gd name="T82" fmla="*/ 1182 w 1301"/>
                  <a:gd name="T83" fmla="*/ 176 h 532"/>
                  <a:gd name="T84" fmla="*/ 1233 w 1301"/>
                  <a:gd name="T85" fmla="*/ 182 h 532"/>
                  <a:gd name="T86" fmla="*/ 1114 w 1301"/>
                  <a:gd name="T87" fmla="*/ 162 h 532"/>
                  <a:gd name="T88" fmla="*/ 927 w 1301"/>
                  <a:gd name="T89" fmla="*/ 102 h 532"/>
                  <a:gd name="T90" fmla="*/ 719 w 1301"/>
                  <a:gd name="T91" fmla="*/ 105 h 532"/>
                  <a:gd name="T92" fmla="*/ 690 w 1301"/>
                  <a:gd name="T93" fmla="*/ 105 h 532"/>
                  <a:gd name="T94" fmla="*/ 562 w 1301"/>
                  <a:gd name="T95" fmla="*/ 43 h 532"/>
                  <a:gd name="T96" fmla="*/ 259 w 1301"/>
                  <a:gd name="T97" fmla="*/ 213 h 532"/>
                  <a:gd name="T98" fmla="*/ 101 w 1301"/>
                  <a:gd name="T99" fmla="*/ 203 h 532"/>
                  <a:gd name="T100" fmla="*/ 191 w 1301"/>
                  <a:gd name="T101" fmla="*/ 315 h 532"/>
                  <a:gd name="T102" fmla="*/ 252 w 1301"/>
                  <a:gd name="T103" fmla="*/ 311 h 532"/>
                  <a:gd name="T104" fmla="*/ 311 w 1301"/>
                  <a:gd name="T105" fmla="*/ 400 h 532"/>
                  <a:gd name="T106" fmla="*/ 350 w 1301"/>
                  <a:gd name="T107" fmla="*/ 454 h 532"/>
                  <a:gd name="T108" fmla="*/ 394 w 1301"/>
                  <a:gd name="T109" fmla="*/ 469 h 532"/>
                  <a:gd name="T110" fmla="*/ 699 w 1301"/>
                  <a:gd name="T111" fmla="*/ 483 h 532"/>
                  <a:gd name="T112" fmla="*/ 814 w 1301"/>
                  <a:gd name="T113" fmla="*/ 463 h 532"/>
                  <a:gd name="T114" fmla="*/ 980 w 1301"/>
                  <a:gd name="T115" fmla="*/ 282 h 532"/>
                  <a:gd name="T116" fmla="*/ 1197 w 1301"/>
                  <a:gd name="T117" fmla="*/ 240 h 532"/>
                  <a:gd name="T118" fmla="*/ 1127 w 1301"/>
                  <a:gd name="T119" fmla="*/ 268 h 532"/>
                  <a:gd name="T120" fmla="*/ 1195 w 1301"/>
                  <a:gd name="T121" fmla="*/ 277 h 532"/>
                  <a:gd name="T122" fmla="*/ 1088 w 1301"/>
                  <a:gd name="T123" fmla="*/ 318 h 532"/>
                  <a:gd name="T124" fmla="*/ 1153 w 1301"/>
                  <a:gd name="T125" fmla="*/ 295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01" h="532">
                    <a:moveTo>
                      <a:pt x="1291" y="346"/>
                    </a:moveTo>
                    <a:cubicBezTo>
                      <a:pt x="1290" y="346"/>
                      <a:pt x="1290" y="347"/>
                      <a:pt x="1289" y="348"/>
                    </a:cubicBezTo>
                    <a:cubicBezTo>
                      <a:pt x="1290" y="343"/>
                      <a:pt x="1284" y="344"/>
                      <a:pt x="1282" y="340"/>
                    </a:cubicBezTo>
                    <a:cubicBezTo>
                      <a:pt x="1285" y="341"/>
                      <a:pt x="1290" y="338"/>
                      <a:pt x="1293" y="340"/>
                    </a:cubicBezTo>
                    <a:cubicBezTo>
                      <a:pt x="1293" y="338"/>
                      <a:pt x="1294" y="337"/>
                      <a:pt x="1294" y="334"/>
                    </a:cubicBezTo>
                    <a:cubicBezTo>
                      <a:pt x="1291" y="333"/>
                      <a:pt x="1293" y="338"/>
                      <a:pt x="1290" y="337"/>
                    </a:cubicBezTo>
                    <a:cubicBezTo>
                      <a:pt x="1290" y="335"/>
                      <a:pt x="1291" y="335"/>
                      <a:pt x="1292" y="333"/>
                    </a:cubicBezTo>
                    <a:cubicBezTo>
                      <a:pt x="1288" y="334"/>
                      <a:pt x="1289" y="340"/>
                      <a:pt x="1285" y="337"/>
                    </a:cubicBezTo>
                    <a:cubicBezTo>
                      <a:pt x="1285" y="336"/>
                      <a:pt x="1288" y="333"/>
                      <a:pt x="1285" y="331"/>
                    </a:cubicBezTo>
                    <a:cubicBezTo>
                      <a:pt x="1285" y="333"/>
                      <a:pt x="1285" y="333"/>
                      <a:pt x="1284" y="333"/>
                    </a:cubicBezTo>
                    <a:cubicBezTo>
                      <a:pt x="1283" y="332"/>
                      <a:pt x="1283" y="331"/>
                      <a:pt x="1283" y="329"/>
                    </a:cubicBezTo>
                    <a:cubicBezTo>
                      <a:pt x="1285" y="332"/>
                      <a:pt x="1284" y="326"/>
                      <a:pt x="1285" y="326"/>
                    </a:cubicBezTo>
                    <a:cubicBezTo>
                      <a:pt x="1286" y="330"/>
                      <a:pt x="1289" y="328"/>
                      <a:pt x="1291" y="326"/>
                    </a:cubicBezTo>
                    <a:cubicBezTo>
                      <a:pt x="1288" y="324"/>
                      <a:pt x="1290" y="325"/>
                      <a:pt x="1291" y="324"/>
                    </a:cubicBezTo>
                    <a:cubicBezTo>
                      <a:pt x="1290" y="322"/>
                      <a:pt x="1287" y="323"/>
                      <a:pt x="1287" y="321"/>
                    </a:cubicBezTo>
                    <a:cubicBezTo>
                      <a:pt x="1290" y="320"/>
                      <a:pt x="1292" y="322"/>
                      <a:pt x="1294" y="323"/>
                    </a:cubicBezTo>
                    <a:cubicBezTo>
                      <a:pt x="1292" y="317"/>
                      <a:pt x="1287" y="319"/>
                      <a:pt x="1288" y="315"/>
                    </a:cubicBezTo>
                    <a:cubicBezTo>
                      <a:pt x="1288" y="317"/>
                      <a:pt x="1285" y="316"/>
                      <a:pt x="1285" y="317"/>
                    </a:cubicBezTo>
                    <a:cubicBezTo>
                      <a:pt x="1287" y="314"/>
                      <a:pt x="1283" y="315"/>
                      <a:pt x="1282" y="316"/>
                    </a:cubicBezTo>
                    <a:cubicBezTo>
                      <a:pt x="1283" y="312"/>
                      <a:pt x="1280" y="313"/>
                      <a:pt x="1279" y="314"/>
                    </a:cubicBezTo>
                    <a:cubicBezTo>
                      <a:pt x="1280" y="314"/>
                      <a:pt x="1283" y="317"/>
                      <a:pt x="1281" y="317"/>
                    </a:cubicBezTo>
                    <a:cubicBezTo>
                      <a:pt x="1276" y="316"/>
                      <a:pt x="1277" y="313"/>
                      <a:pt x="1273" y="311"/>
                    </a:cubicBezTo>
                    <a:cubicBezTo>
                      <a:pt x="1282" y="310"/>
                      <a:pt x="1282" y="311"/>
                      <a:pt x="1288" y="310"/>
                    </a:cubicBezTo>
                    <a:cubicBezTo>
                      <a:pt x="1286" y="310"/>
                      <a:pt x="1286" y="307"/>
                      <a:pt x="1285" y="304"/>
                    </a:cubicBezTo>
                    <a:cubicBezTo>
                      <a:pt x="1287" y="303"/>
                      <a:pt x="1290" y="306"/>
                      <a:pt x="1290" y="304"/>
                    </a:cubicBezTo>
                    <a:cubicBezTo>
                      <a:pt x="1289" y="304"/>
                      <a:pt x="1286" y="301"/>
                      <a:pt x="1288" y="300"/>
                    </a:cubicBezTo>
                    <a:cubicBezTo>
                      <a:pt x="1289" y="307"/>
                      <a:pt x="1295" y="293"/>
                      <a:pt x="1298" y="294"/>
                    </a:cubicBezTo>
                    <a:cubicBezTo>
                      <a:pt x="1297" y="294"/>
                      <a:pt x="1297" y="293"/>
                      <a:pt x="1298" y="293"/>
                    </a:cubicBezTo>
                    <a:cubicBezTo>
                      <a:pt x="1297" y="288"/>
                      <a:pt x="1295" y="296"/>
                      <a:pt x="1294" y="293"/>
                    </a:cubicBezTo>
                    <a:cubicBezTo>
                      <a:pt x="1294" y="292"/>
                      <a:pt x="1296" y="287"/>
                      <a:pt x="1295" y="288"/>
                    </a:cubicBezTo>
                    <a:cubicBezTo>
                      <a:pt x="1294" y="289"/>
                      <a:pt x="1294" y="290"/>
                      <a:pt x="1292" y="290"/>
                    </a:cubicBezTo>
                    <a:cubicBezTo>
                      <a:pt x="1290" y="287"/>
                      <a:pt x="1286" y="284"/>
                      <a:pt x="1282" y="286"/>
                    </a:cubicBezTo>
                    <a:cubicBezTo>
                      <a:pt x="1282" y="284"/>
                      <a:pt x="1281" y="284"/>
                      <a:pt x="1282" y="282"/>
                    </a:cubicBezTo>
                    <a:cubicBezTo>
                      <a:pt x="1289" y="284"/>
                      <a:pt x="1297" y="284"/>
                      <a:pt x="1299" y="292"/>
                    </a:cubicBezTo>
                    <a:cubicBezTo>
                      <a:pt x="1299" y="290"/>
                      <a:pt x="1301" y="291"/>
                      <a:pt x="1301" y="289"/>
                    </a:cubicBezTo>
                    <a:cubicBezTo>
                      <a:pt x="1300" y="287"/>
                      <a:pt x="1297" y="285"/>
                      <a:pt x="1298" y="283"/>
                    </a:cubicBezTo>
                    <a:cubicBezTo>
                      <a:pt x="1293" y="284"/>
                      <a:pt x="1284" y="282"/>
                      <a:pt x="1281" y="277"/>
                    </a:cubicBezTo>
                    <a:cubicBezTo>
                      <a:pt x="1281" y="277"/>
                      <a:pt x="1282" y="277"/>
                      <a:pt x="1282" y="275"/>
                    </a:cubicBezTo>
                    <a:cubicBezTo>
                      <a:pt x="1284" y="276"/>
                      <a:pt x="1284" y="274"/>
                      <a:pt x="1287" y="274"/>
                    </a:cubicBezTo>
                    <a:cubicBezTo>
                      <a:pt x="1289" y="277"/>
                      <a:pt x="1287" y="280"/>
                      <a:pt x="1288" y="280"/>
                    </a:cubicBezTo>
                    <a:cubicBezTo>
                      <a:pt x="1289" y="278"/>
                      <a:pt x="1291" y="274"/>
                      <a:pt x="1292" y="269"/>
                    </a:cubicBezTo>
                    <a:cubicBezTo>
                      <a:pt x="1292" y="272"/>
                      <a:pt x="1295" y="271"/>
                      <a:pt x="1296" y="270"/>
                    </a:cubicBezTo>
                    <a:cubicBezTo>
                      <a:pt x="1294" y="268"/>
                      <a:pt x="1289" y="266"/>
                      <a:pt x="1291" y="261"/>
                    </a:cubicBezTo>
                    <a:cubicBezTo>
                      <a:pt x="1289" y="260"/>
                      <a:pt x="1290" y="265"/>
                      <a:pt x="1288" y="266"/>
                    </a:cubicBezTo>
                    <a:cubicBezTo>
                      <a:pt x="1287" y="267"/>
                      <a:pt x="1286" y="262"/>
                      <a:pt x="1285" y="265"/>
                    </a:cubicBezTo>
                    <a:cubicBezTo>
                      <a:pt x="1287" y="265"/>
                      <a:pt x="1285" y="269"/>
                      <a:pt x="1284" y="268"/>
                    </a:cubicBezTo>
                    <a:cubicBezTo>
                      <a:pt x="1286" y="265"/>
                      <a:pt x="1276" y="266"/>
                      <a:pt x="1280" y="269"/>
                    </a:cubicBezTo>
                    <a:cubicBezTo>
                      <a:pt x="1277" y="270"/>
                      <a:pt x="1278" y="266"/>
                      <a:pt x="1276" y="266"/>
                    </a:cubicBezTo>
                    <a:cubicBezTo>
                      <a:pt x="1277" y="269"/>
                      <a:pt x="1275" y="269"/>
                      <a:pt x="1274" y="270"/>
                    </a:cubicBezTo>
                    <a:cubicBezTo>
                      <a:pt x="1274" y="267"/>
                      <a:pt x="1276" y="265"/>
                      <a:pt x="1273" y="265"/>
                    </a:cubicBezTo>
                    <a:cubicBezTo>
                      <a:pt x="1272" y="269"/>
                      <a:pt x="1267" y="262"/>
                      <a:pt x="1266" y="259"/>
                    </a:cubicBezTo>
                    <a:cubicBezTo>
                      <a:pt x="1267" y="259"/>
                      <a:pt x="1267" y="258"/>
                      <a:pt x="1268" y="258"/>
                    </a:cubicBezTo>
                    <a:cubicBezTo>
                      <a:pt x="1267" y="262"/>
                      <a:pt x="1270" y="261"/>
                      <a:pt x="1271" y="264"/>
                    </a:cubicBezTo>
                    <a:cubicBezTo>
                      <a:pt x="1270" y="261"/>
                      <a:pt x="1271" y="259"/>
                      <a:pt x="1272" y="257"/>
                    </a:cubicBezTo>
                    <a:cubicBezTo>
                      <a:pt x="1272" y="259"/>
                      <a:pt x="1278" y="258"/>
                      <a:pt x="1275" y="257"/>
                    </a:cubicBezTo>
                    <a:cubicBezTo>
                      <a:pt x="1269" y="256"/>
                      <a:pt x="1264" y="254"/>
                      <a:pt x="1261" y="253"/>
                    </a:cubicBezTo>
                    <a:cubicBezTo>
                      <a:pt x="1261" y="253"/>
                      <a:pt x="1261" y="253"/>
                      <a:pt x="1260" y="253"/>
                    </a:cubicBezTo>
                    <a:cubicBezTo>
                      <a:pt x="1262" y="248"/>
                      <a:pt x="1265" y="249"/>
                      <a:pt x="1269" y="246"/>
                    </a:cubicBezTo>
                    <a:cubicBezTo>
                      <a:pt x="1269" y="244"/>
                      <a:pt x="1266" y="246"/>
                      <a:pt x="1266" y="244"/>
                    </a:cubicBezTo>
                    <a:cubicBezTo>
                      <a:pt x="1266" y="243"/>
                      <a:pt x="1266" y="242"/>
                      <a:pt x="1267" y="242"/>
                    </a:cubicBezTo>
                    <a:cubicBezTo>
                      <a:pt x="1267" y="245"/>
                      <a:pt x="1275" y="236"/>
                      <a:pt x="1275" y="246"/>
                    </a:cubicBezTo>
                    <a:cubicBezTo>
                      <a:pt x="1271" y="246"/>
                      <a:pt x="1269" y="249"/>
                      <a:pt x="1265" y="249"/>
                    </a:cubicBezTo>
                    <a:cubicBezTo>
                      <a:pt x="1265" y="252"/>
                      <a:pt x="1267" y="253"/>
                      <a:pt x="1270" y="253"/>
                    </a:cubicBezTo>
                    <a:cubicBezTo>
                      <a:pt x="1272" y="250"/>
                      <a:pt x="1272" y="249"/>
                      <a:pt x="1273" y="246"/>
                    </a:cubicBezTo>
                    <a:cubicBezTo>
                      <a:pt x="1275" y="246"/>
                      <a:pt x="1273" y="251"/>
                      <a:pt x="1275" y="249"/>
                    </a:cubicBezTo>
                    <a:cubicBezTo>
                      <a:pt x="1276" y="245"/>
                      <a:pt x="1280" y="250"/>
                      <a:pt x="1280" y="244"/>
                    </a:cubicBezTo>
                    <a:cubicBezTo>
                      <a:pt x="1277" y="244"/>
                      <a:pt x="1278" y="242"/>
                      <a:pt x="1276" y="245"/>
                    </a:cubicBezTo>
                    <a:cubicBezTo>
                      <a:pt x="1275" y="242"/>
                      <a:pt x="1277" y="242"/>
                      <a:pt x="1275" y="241"/>
                    </a:cubicBezTo>
                    <a:cubicBezTo>
                      <a:pt x="1278" y="241"/>
                      <a:pt x="1274" y="239"/>
                      <a:pt x="1276" y="239"/>
                    </a:cubicBezTo>
                    <a:cubicBezTo>
                      <a:pt x="1277" y="239"/>
                      <a:pt x="1277" y="240"/>
                      <a:pt x="1279" y="241"/>
                    </a:cubicBezTo>
                    <a:cubicBezTo>
                      <a:pt x="1281" y="239"/>
                      <a:pt x="1287" y="228"/>
                      <a:pt x="1284" y="230"/>
                    </a:cubicBezTo>
                    <a:cubicBezTo>
                      <a:pt x="1283" y="232"/>
                      <a:pt x="1282" y="233"/>
                      <a:pt x="1279" y="233"/>
                    </a:cubicBezTo>
                    <a:cubicBezTo>
                      <a:pt x="1278" y="236"/>
                      <a:pt x="1282" y="237"/>
                      <a:pt x="1280" y="238"/>
                    </a:cubicBezTo>
                    <a:cubicBezTo>
                      <a:pt x="1280" y="236"/>
                      <a:pt x="1279" y="238"/>
                      <a:pt x="1278" y="238"/>
                    </a:cubicBezTo>
                    <a:cubicBezTo>
                      <a:pt x="1278" y="232"/>
                      <a:pt x="1275" y="240"/>
                      <a:pt x="1274" y="235"/>
                    </a:cubicBezTo>
                    <a:cubicBezTo>
                      <a:pt x="1274" y="235"/>
                      <a:pt x="1274" y="235"/>
                      <a:pt x="1274" y="235"/>
                    </a:cubicBezTo>
                    <a:cubicBezTo>
                      <a:pt x="1271" y="236"/>
                      <a:pt x="1269" y="230"/>
                      <a:pt x="1266" y="234"/>
                    </a:cubicBezTo>
                    <a:cubicBezTo>
                      <a:pt x="1267" y="234"/>
                      <a:pt x="1269" y="234"/>
                      <a:pt x="1269" y="236"/>
                    </a:cubicBezTo>
                    <a:cubicBezTo>
                      <a:pt x="1266" y="236"/>
                      <a:pt x="1260" y="238"/>
                      <a:pt x="1258" y="236"/>
                    </a:cubicBezTo>
                    <a:cubicBezTo>
                      <a:pt x="1259" y="234"/>
                      <a:pt x="1258" y="230"/>
                      <a:pt x="1261" y="231"/>
                    </a:cubicBezTo>
                    <a:cubicBezTo>
                      <a:pt x="1263" y="231"/>
                      <a:pt x="1263" y="234"/>
                      <a:pt x="1265" y="234"/>
                    </a:cubicBezTo>
                    <a:cubicBezTo>
                      <a:pt x="1267" y="227"/>
                      <a:pt x="1277" y="231"/>
                      <a:pt x="1282" y="223"/>
                    </a:cubicBezTo>
                    <a:cubicBezTo>
                      <a:pt x="1277" y="225"/>
                      <a:pt x="1277" y="218"/>
                      <a:pt x="1276" y="222"/>
                    </a:cubicBezTo>
                    <a:cubicBezTo>
                      <a:pt x="1276" y="219"/>
                      <a:pt x="1272" y="222"/>
                      <a:pt x="1272" y="220"/>
                    </a:cubicBezTo>
                    <a:cubicBezTo>
                      <a:pt x="1275" y="219"/>
                      <a:pt x="1276" y="217"/>
                      <a:pt x="1275" y="214"/>
                    </a:cubicBezTo>
                    <a:cubicBezTo>
                      <a:pt x="1276" y="214"/>
                      <a:pt x="1279" y="214"/>
                      <a:pt x="1277" y="213"/>
                    </a:cubicBezTo>
                    <a:cubicBezTo>
                      <a:pt x="1274" y="212"/>
                      <a:pt x="1273" y="217"/>
                      <a:pt x="1271" y="214"/>
                    </a:cubicBezTo>
                    <a:cubicBezTo>
                      <a:pt x="1273" y="214"/>
                      <a:pt x="1272" y="207"/>
                      <a:pt x="1275" y="212"/>
                    </a:cubicBezTo>
                    <a:cubicBezTo>
                      <a:pt x="1274" y="203"/>
                      <a:pt x="1265" y="213"/>
                      <a:pt x="1264" y="205"/>
                    </a:cubicBezTo>
                    <a:cubicBezTo>
                      <a:pt x="1267" y="204"/>
                      <a:pt x="1271" y="206"/>
                      <a:pt x="1272" y="203"/>
                    </a:cubicBezTo>
                    <a:cubicBezTo>
                      <a:pt x="1270" y="202"/>
                      <a:pt x="1268" y="201"/>
                      <a:pt x="1266" y="200"/>
                    </a:cubicBezTo>
                    <a:cubicBezTo>
                      <a:pt x="1268" y="198"/>
                      <a:pt x="1271" y="201"/>
                      <a:pt x="1273" y="199"/>
                    </a:cubicBezTo>
                    <a:cubicBezTo>
                      <a:pt x="1271" y="197"/>
                      <a:pt x="1270" y="199"/>
                      <a:pt x="1269" y="196"/>
                    </a:cubicBezTo>
                    <a:cubicBezTo>
                      <a:pt x="1273" y="196"/>
                      <a:pt x="1270" y="193"/>
                      <a:pt x="1272" y="190"/>
                    </a:cubicBezTo>
                    <a:cubicBezTo>
                      <a:pt x="1266" y="189"/>
                      <a:pt x="1263" y="181"/>
                      <a:pt x="1259" y="182"/>
                    </a:cubicBezTo>
                    <a:cubicBezTo>
                      <a:pt x="1261" y="182"/>
                      <a:pt x="1262" y="185"/>
                      <a:pt x="1262" y="188"/>
                    </a:cubicBezTo>
                    <a:cubicBezTo>
                      <a:pt x="1260" y="186"/>
                      <a:pt x="1257" y="180"/>
                      <a:pt x="1254" y="183"/>
                    </a:cubicBezTo>
                    <a:cubicBezTo>
                      <a:pt x="1257" y="184"/>
                      <a:pt x="1259" y="186"/>
                      <a:pt x="1260" y="190"/>
                    </a:cubicBezTo>
                    <a:cubicBezTo>
                      <a:pt x="1257" y="189"/>
                      <a:pt x="1258" y="191"/>
                      <a:pt x="1256" y="193"/>
                    </a:cubicBezTo>
                    <a:cubicBezTo>
                      <a:pt x="1253" y="193"/>
                      <a:pt x="1251" y="191"/>
                      <a:pt x="1248" y="191"/>
                    </a:cubicBezTo>
                    <a:cubicBezTo>
                      <a:pt x="1248" y="192"/>
                      <a:pt x="1248" y="193"/>
                      <a:pt x="1247" y="193"/>
                    </a:cubicBezTo>
                    <a:cubicBezTo>
                      <a:pt x="1246" y="193"/>
                      <a:pt x="1247" y="190"/>
                      <a:pt x="1246" y="190"/>
                    </a:cubicBezTo>
                    <a:cubicBezTo>
                      <a:pt x="1245" y="194"/>
                      <a:pt x="1241" y="190"/>
                      <a:pt x="1240" y="191"/>
                    </a:cubicBezTo>
                    <a:cubicBezTo>
                      <a:pt x="1240" y="189"/>
                      <a:pt x="1241" y="190"/>
                      <a:pt x="1241" y="189"/>
                    </a:cubicBezTo>
                    <a:cubicBezTo>
                      <a:pt x="1237" y="186"/>
                      <a:pt x="1239" y="190"/>
                      <a:pt x="1235" y="190"/>
                    </a:cubicBezTo>
                    <a:cubicBezTo>
                      <a:pt x="1236" y="187"/>
                      <a:pt x="1235" y="187"/>
                      <a:pt x="1236" y="186"/>
                    </a:cubicBezTo>
                    <a:cubicBezTo>
                      <a:pt x="1239" y="188"/>
                      <a:pt x="1241" y="184"/>
                      <a:pt x="1245" y="185"/>
                    </a:cubicBezTo>
                    <a:cubicBezTo>
                      <a:pt x="1246" y="187"/>
                      <a:pt x="1253" y="187"/>
                      <a:pt x="1253" y="191"/>
                    </a:cubicBezTo>
                    <a:cubicBezTo>
                      <a:pt x="1254" y="190"/>
                      <a:pt x="1256" y="190"/>
                      <a:pt x="1257" y="189"/>
                    </a:cubicBezTo>
                    <a:cubicBezTo>
                      <a:pt x="1257" y="184"/>
                      <a:pt x="1253" y="184"/>
                      <a:pt x="1252" y="183"/>
                    </a:cubicBezTo>
                    <a:cubicBezTo>
                      <a:pt x="1252" y="179"/>
                      <a:pt x="1250" y="178"/>
                      <a:pt x="1252" y="176"/>
                    </a:cubicBezTo>
                    <a:cubicBezTo>
                      <a:pt x="1250" y="173"/>
                      <a:pt x="1247" y="174"/>
                      <a:pt x="1245" y="173"/>
                    </a:cubicBezTo>
                    <a:cubicBezTo>
                      <a:pt x="1245" y="173"/>
                      <a:pt x="1246" y="172"/>
                      <a:pt x="1248" y="172"/>
                    </a:cubicBezTo>
                    <a:cubicBezTo>
                      <a:pt x="1248" y="172"/>
                      <a:pt x="1248" y="171"/>
                      <a:pt x="1248" y="171"/>
                    </a:cubicBezTo>
                    <a:cubicBezTo>
                      <a:pt x="1247" y="171"/>
                      <a:pt x="1246" y="171"/>
                      <a:pt x="1245" y="170"/>
                    </a:cubicBezTo>
                    <a:cubicBezTo>
                      <a:pt x="1246" y="171"/>
                      <a:pt x="1244" y="172"/>
                      <a:pt x="1243" y="173"/>
                    </a:cubicBezTo>
                    <a:cubicBezTo>
                      <a:pt x="1242" y="172"/>
                      <a:pt x="1242" y="170"/>
                      <a:pt x="1242" y="167"/>
                    </a:cubicBezTo>
                    <a:cubicBezTo>
                      <a:pt x="1240" y="171"/>
                      <a:pt x="1234" y="170"/>
                      <a:pt x="1231" y="167"/>
                    </a:cubicBezTo>
                    <a:cubicBezTo>
                      <a:pt x="1231" y="163"/>
                      <a:pt x="1233" y="169"/>
                      <a:pt x="1233" y="164"/>
                    </a:cubicBezTo>
                    <a:cubicBezTo>
                      <a:pt x="1228" y="167"/>
                      <a:pt x="1223" y="162"/>
                      <a:pt x="1217" y="160"/>
                    </a:cubicBezTo>
                    <a:cubicBezTo>
                      <a:pt x="1226" y="150"/>
                      <a:pt x="1241" y="159"/>
                      <a:pt x="1246" y="148"/>
                    </a:cubicBezTo>
                    <a:cubicBezTo>
                      <a:pt x="1244" y="149"/>
                      <a:pt x="1239" y="146"/>
                      <a:pt x="1238" y="146"/>
                    </a:cubicBezTo>
                    <a:cubicBezTo>
                      <a:pt x="1239" y="146"/>
                      <a:pt x="1241" y="149"/>
                      <a:pt x="1239" y="149"/>
                    </a:cubicBezTo>
                    <a:cubicBezTo>
                      <a:pt x="1237" y="146"/>
                      <a:pt x="1235" y="145"/>
                      <a:pt x="1233" y="143"/>
                    </a:cubicBezTo>
                    <a:cubicBezTo>
                      <a:pt x="1233" y="143"/>
                      <a:pt x="1233" y="143"/>
                      <a:pt x="1233" y="143"/>
                    </a:cubicBezTo>
                    <a:cubicBezTo>
                      <a:pt x="1238" y="143"/>
                      <a:pt x="1238" y="141"/>
                      <a:pt x="1237" y="140"/>
                    </a:cubicBezTo>
                    <a:cubicBezTo>
                      <a:pt x="1237" y="139"/>
                      <a:pt x="1236" y="137"/>
                      <a:pt x="1237" y="136"/>
                    </a:cubicBezTo>
                    <a:cubicBezTo>
                      <a:pt x="1238" y="137"/>
                      <a:pt x="1240" y="136"/>
                      <a:pt x="1239" y="136"/>
                    </a:cubicBezTo>
                    <a:cubicBezTo>
                      <a:pt x="1234" y="136"/>
                      <a:pt x="1229" y="131"/>
                      <a:pt x="1227" y="132"/>
                    </a:cubicBezTo>
                    <a:cubicBezTo>
                      <a:pt x="1228" y="132"/>
                      <a:pt x="1228" y="132"/>
                      <a:pt x="1228" y="134"/>
                    </a:cubicBezTo>
                    <a:cubicBezTo>
                      <a:pt x="1226" y="133"/>
                      <a:pt x="1222" y="131"/>
                      <a:pt x="1221" y="132"/>
                    </a:cubicBezTo>
                    <a:cubicBezTo>
                      <a:pt x="1221" y="132"/>
                      <a:pt x="1221" y="132"/>
                      <a:pt x="1221" y="132"/>
                    </a:cubicBezTo>
                    <a:cubicBezTo>
                      <a:pt x="1220" y="132"/>
                      <a:pt x="1220" y="133"/>
                      <a:pt x="1219" y="135"/>
                    </a:cubicBezTo>
                    <a:cubicBezTo>
                      <a:pt x="1207" y="137"/>
                      <a:pt x="1193" y="131"/>
                      <a:pt x="1179" y="133"/>
                    </a:cubicBezTo>
                    <a:cubicBezTo>
                      <a:pt x="1178" y="132"/>
                      <a:pt x="1179" y="129"/>
                      <a:pt x="1178" y="129"/>
                    </a:cubicBezTo>
                    <a:cubicBezTo>
                      <a:pt x="1179" y="134"/>
                      <a:pt x="1175" y="129"/>
                      <a:pt x="1175" y="134"/>
                    </a:cubicBezTo>
                    <a:cubicBezTo>
                      <a:pt x="1192" y="136"/>
                      <a:pt x="1205" y="133"/>
                      <a:pt x="1219" y="140"/>
                    </a:cubicBezTo>
                    <a:cubicBezTo>
                      <a:pt x="1218" y="141"/>
                      <a:pt x="1217" y="140"/>
                      <a:pt x="1217" y="141"/>
                    </a:cubicBezTo>
                    <a:cubicBezTo>
                      <a:pt x="1225" y="141"/>
                      <a:pt x="1230" y="141"/>
                      <a:pt x="1231" y="149"/>
                    </a:cubicBezTo>
                    <a:cubicBezTo>
                      <a:pt x="1230" y="147"/>
                      <a:pt x="1225" y="147"/>
                      <a:pt x="1228" y="145"/>
                    </a:cubicBezTo>
                    <a:cubicBezTo>
                      <a:pt x="1226" y="144"/>
                      <a:pt x="1226" y="147"/>
                      <a:pt x="1224" y="146"/>
                    </a:cubicBezTo>
                    <a:cubicBezTo>
                      <a:pt x="1218" y="141"/>
                      <a:pt x="1209" y="140"/>
                      <a:pt x="1201" y="137"/>
                    </a:cubicBezTo>
                    <a:cubicBezTo>
                      <a:pt x="1196" y="137"/>
                      <a:pt x="1198" y="139"/>
                      <a:pt x="1201" y="138"/>
                    </a:cubicBezTo>
                    <a:cubicBezTo>
                      <a:pt x="1206" y="142"/>
                      <a:pt x="1215" y="140"/>
                      <a:pt x="1218" y="146"/>
                    </a:cubicBezTo>
                    <a:cubicBezTo>
                      <a:pt x="1208" y="145"/>
                      <a:pt x="1205" y="143"/>
                      <a:pt x="1199" y="141"/>
                    </a:cubicBezTo>
                    <a:cubicBezTo>
                      <a:pt x="1200" y="145"/>
                      <a:pt x="1197" y="140"/>
                      <a:pt x="1197" y="144"/>
                    </a:cubicBezTo>
                    <a:cubicBezTo>
                      <a:pt x="1204" y="146"/>
                      <a:pt x="1216" y="145"/>
                      <a:pt x="1222" y="151"/>
                    </a:cubicBezTo>
                    <a:cubicBezTo>
                      <a:pt x="1212" y="147"/>
                      <a:pt x="1191" y="147"/>
                      <a:pt x="1177" y="141"/>
                    </a:cubicBezTo>
                    <a:cubicBezTo>
                      <a:pt x="1177" y="142"/>
                      <a:pt x="1176" y="142"/>
                      <a:pt x="1176" y="142"/>
                    </a:cubicBezTo>
                    <a:cubicBezTo>
                      <a:pt x="1177" y="148"/>
                      <a:pt x="1182" y="145"/>
                      <a:pt x="1185" y="145"/>
                    </a:cubicBezTo>
                    <a:cubicBezTo>
                      <a:pt x="1192" y="146"/>
                      <a:pt x="1199" y="146"/>
                      <a:pt x="1204" y="151"/>
                    </a:cubicBezTo>
                    <a:cubicBezTo>
                      <a:pt x="1199" y="151"/>
                      <a:pt x="1199" y="150"/>
                      <a:pt x="1196" y="153"/>
                    </a:cubicBezTo>
                    <a:cubicBezTo>
                      <a:pt x="1190" y="151"/>
                      <a:pt x="1179" y="151"/>
                      <a:pt x="1171" y="153"/>
                    </a:cubicBezTo>
                    <a:cubicBezTo>
                      <a:pt x="1166" y="150"/>
                      <a:pt x="1157" y="151"/>
                      <a:pt x="1150" y="153"/>
                    </a:cubicBezTo>
                    <a:cubicBezTo>
                      <a:pt x="1150" y="149"/>
                      <a:pt x="1144" y="155"/>
                      <a:pt x="1146" y="151"/>
                    </a:cubicBezTo>
                    <a:cubicBezTo>
                      <a:pt x="1141" y="150"/>
                      <a:pt x="1143" y="152"/>
                      <a:pt x="1142" y="154"/>
                    </a:cubicBezTo>
                    <a:cubicBezTo>
                      <a:pt x="1133" y="153"/>
                      <a:pt x="1113" y="154"/>
                      <a:pt x="1101" y="155"/>
                    </a:cubicBezTo>
                    <a:cubicBezTo>
                      <a:pt x="1101" y="153"/>
                      <a:pt x="1100" y="153"/>
                      <a:pt x="1100" y="152"/>
                    </a:cubicBezTo>
                    <a:cubicBezTo>
                      <a:pt x="1103" y="152"/>
                      <a:pt x="1112" y="150"/>
                      <a:pt x="1105" y="150"/>
                    </a:cubicBezTo>
                    <a:cubicBezTo>
                      <a:pt x="1105" y="151"/>
                      <a:pt x="1100" y="152"/>
                      <a:pt x="1099" y="150"/>
                    </a:cubicBezTo>
                    <a:cubicBezTo>
                      <a:pt x="1100" y="147"/>
                      <a:pt x="1103" y="149"/>
                      <a:pt x="1102" y="146"/>
                    </a:cubicBezTo>
                    <a:cubicBezTo>
                      <a:pt x="1118" y="147"/>
                      <a:pt x="1132" y="145"/>
                      <a:pt x="1151" y="143"/>
                    </a:cubicBezTo>
                    <a:cubicBezTo>
                      <a:pt x="1145" y="141"/>
                      <a:pt x="1145" y="141"/>
                      <a:pt x="1139" y="143"/>
                    </a:cubicBezTo>
                    <a:cubicBezTo>
                      <a:pt x="1139" y="140"/>
                      <a:pt x="1131" y="142"/>
                      <a:pt x="1132" y="144"/>
                    </a:cubicBezTo>
                    <a:cubicBezTo>
                      <a:pt x="1128" y="141"/>
                      <a:pt x="1124" y="144"/>
                      <a:pt x="1120" y="143"/>
                    </a:cubicBezTo>
                    <a:cubicBezTo>
                      <a:pt x="1120" y="143"/>
                      <a:pt x="1120" y="143"/>
                      <a:pt x="1120" y="143"/>
                    </a:cubicBezTo>
                    <a:cubicBezTo>
                      <a:pt x="1119" y="143"/>
                      <a:pt x="1119" y="143"/>
                      <a:pt x="1119" y="142"/>
                    </a:cubicBezTo>
                    <a:cubicBezTo>
                      <a:pt x="1119" y="142"/>
                      <a:pt x="1118" y="142"/>
                      <a:pt x="1118" y="142"/>
                    </a:cubicBezTo>
                    <a:cubicBezTo>
                      <a:pt x="1118" y="142"/>
                      <a:pt x="1119" y="142"/>
                      <a:pt x="1119" y="142"/>
                    </a:cubicBezTo>
                    <a:cubicBezTo>
                      <a:pt x="1116" y="141"/>
                      <a:pt x="1114" y="146"/>
                      <a:pt x="1111" y="144"/>
                    </a:cubicBezTo>
                    <a:cubicBezTo>
                      <a:pt x="1107" y="142"/>
                      <a:pt x="1097" y="142"/>
                      <a:pt x="1091" y="144"/>
                    </a:cubicBezTo>
                    <a:cubicBezTo>
                      <a:pt x="1091" y="142"/>
                      <a:pt x="1089" y="142"/>
                      <a:pt x="1089" y="140"/>
                    </a:cubicBezTo>
                    <a:cubicBezTo>
                      <a:pt x="1098" y="139"/>
                      <a:pt x="1106" y="137"/>
                      <a:pt x="1120" y="136"/>
                    </a:cubicBezTo>
                    <a:cubicBezTo>
                      <a:pt x="1122" y="135"/>
                      <a:pt x="1118" y="133"/>
                      <a:pt x="1121" y="134"/>
                    </a:cubicBezTo>
                    <a:cubicBezTo>
                      <a:pt x="1122" y="135"/>
                      <a:pt x="1122" y="137"/>
                      <a:pt x="1125" y="136"/>
                    </a:cubicBezTo>
                    <a:cubicBezTo>
                      <a:pt x="1126" y="135"/>
                      <a:pt x="1123" y="133"/>
                      <a:pt x="1125" y="133"/>
                    </a:cubicBezTo>
                    <a:cubicBezTo>
                      <a:pt x="1125" y="133"/>
                      <a:pt x="1125" y="134"/>
                      <a:pt x="1125" y="135"/>
                    </a:cubicBezTo>
                    <a:cubicBezTo>
                      <a:pt x="1140" y="132"/>
                      <a:pt x="1158" y="135"/>
                      <a:pt x="1171" y="132"/>
                    </a:cubicBezTo>
                    <a:cubicBezTo>
                      <a:pt x="1153" y="131"/>
                      <a:pt x="1123" y="133"/>
                      <a:pt x="1101" y="132"/>
                    </a:cubicBezTo>
                    <a:cubicBezTo>
                      <a:pt x="1109" y="130"/>
                      <a:pt x="1119" y="129"/>
                      <a:pt x="1130" y="129"/>
                    </a:cubicBezTo>
                    <a:cubicBezTo>
                      <a:pt x="1131" y="127"/>
                      <a:pt x="1131" y="127"/>
                      <a:pt x="1130" y="128"/>
                    </a:cubicBezTo>
                    <a:cubicBezTo>
                      <a:pt x="1118" y="128"/>
                      <a:pt x="1109" y="126"/>
                      <a:pt x="1095" y="130"/>
                    </a:cubicBezTo>
                    <a:cubicBezTo>
                      <a:pt x="1097" y="127"/>
                      <a:pt x="1095" y="129"/>
                      <a:pt x="1095" y="127"/>
                    </a:cubicBezTo>
                    <a:cubicBezTo>
                      <a:pt x="1096" y="127"/>
                      <a:pt x="1097" y="127"/>
                      <a:pt x="1098" y="126"/>
                    </a:cubicBezTo>
                    <a:cubicBezTo>
                      <a:pt x="1095" y="126"/>
                      <a:pt x="1094" y="125"/>
                      <a:pt x="1095" y="123"/>
                    </a:cubicBezTo>
                    <a:cubicBezTo>
                      <a:pt x="1090" y="124"/>
                      <a:pt x="1087" y="123"/>
                      <a:pt x="1082" y="123"/>
                    </a:cubicBezTo>
                    <a:cubicBezTo>
                      <a:pt x="1085" y="119"/>
                      <a:pt x="1079" y="122"/>
                      <a:pt x="1080" y="117"/>
                    </a:cubicBezTo>
                    <a:cubicBezTo>
                      <a:pt x="1078" y="117"/>
                      <a:pt x="1077" y="118"/>
                      <a:pt x="1076" y="117"/>
                    </a:cubicBezTo>
                    <a:cubicBezTo>
                      <a:pt x="1077" y="117"/>
                      <a:pt x="1077" y="115"/>
                      <a:pt x="1078" y="115"/>
                    </a:cubicBezTo>
                    <a:cubicBezTo>
                      <a:pt x="1079" y="117"/>
                      <a:pt x="1089" y="114"/>
                      <a:pt x="1091" y="110"/>
                    </a:cubicBezTo>
                    <a:cubicBezTo>
                      <a:pt x="1088" y="111"/>
                      <a:pt x="1087" y="111"/>
                      <a:pt x="1085" y="113"/>
                    </a:cubicBezTo>
                    <a:cubicBezTo>
                      <a:pt x="1086" y="112"/>
                      <a:pt x="1086" y="112"/>
                      <a:pt x="1086" y="110"/>
                    </a:cubicBezTo>
                    <a:cubicBezTo>
                      <a:pt x="1083" y="113"/>
                      <a:pt x="1077" y="108"/>
                      <a:pt x="1074" y="111"/>
                    </a:cubicBezTo>
                    <a:cubicBezTo>
                      <a:pt x="1073" y="108"/>
                      <a:pt x="1072" y="109"/>
                      <a:pt x="1069" y="108"/>
                    </a:cubicBezTo>
                    <a:cubicBezTo>
                      <a:pt x="1070" y="107"/>
                      <a:pt x="1071" y="108"/>
                      <a:pt x="1071" y="107"/>
                    </a:cubicBezTo>
                    <a:cubicBezTo>
                      <a:pt x="1070" y="106"/>
                      <a:pt x="1068" y="106"/>
                      <a:pt x="1068" y="105"/>
                    </a:cubicBezTo>
                    <a:cubicBezTo>
                      <a:pt x="1069" y="105"/>
                      <a:pt x="1069" y="103"/>
                      <a:pt x="1069" y="103"/>
                    </a:cubicBezTo>
                    <a:cubicBezTo>
                      <a:pt x="1070" y="104"/>
                      <a:pt x="1069" y="105"/>
                      <a:pt x="1070" y="106"/>
                    </a:cubicBezTo>
                    <a:cubicBezTo>
                      <a:pt x="1075" y="96"/>
                      <a:pt x="1069" y="94"/>
                      <a:pt x="1064" y="89"/>
                    </a:cubicBezTo>
                    <a:cubicBezTo>
                      <a:pt x="1064" y="93"/>
                      <a:pt x="1066" y="90"/>
                      <a:pt x="1066" y="92"/>
                    </a:cubicBezTo>
                    <a:cubicBezTo>
                      <a:pt x="1066" y="93"/>
                      <a:pt x="1067" y="95"/>
                      <a:pt x="1066" y="95"/>
                    </a:cubicBezTo>
                    <a:cubicBezTo>
                      <a:pt x="1060" y="91"/>
                      <a:pt x="1054" y="92"/>
                      <a:pt x="1050" y="88"/>
                    </a:cubicBezTo>
                    <a:cubicBezTo>
                      <a:pt x="1053" y="89"/>
                      <a:pt x="1058" y="86"/>
                      <a:pt x="1055" y="85"/>
                    </a:cubicBezTo>
                    <a:cubicBezTo>
                      <a:pt x="1056" y="85"/>
                      <a:pt x="1056" y="84"/>
                      <a:pt x="1056" y="83"/>
                    </a:cubicBezTo>
                    <a:cubicBezTo>
                      <a:pt x="1060" y="84"/>
                      <a:pt x="1063" y="83"/>
                      <a:pt x="1065" y="80"/>
                    </a:cubicBezTo>
                    <a:cubicBezTo>
                      <a:pt x="1066" y="84"/>
                      <a:pt x="1068" y="81"/>
                      <a:pt x="1069" y="84"/>
                    </a:cubicBezTo>
                    <a:cubicBezTo>
                      <a:pt x="1070" y="79"/>
                      <a:pt x="1071" y="82"/>
                      <a:pt x="1071" y="83"/>
                    </a:cubicBezTo>
                    <a:cubicBezTo>
                      <a:pt x="1072" y="82"/>
                      <a:pt x="1072" y="80"/>
                      <a:pt x="1072" y="78"/>
                    </a:cubicBezTo>
                    <a:cubicBezTo>
                      <a:pt x="1068" y="79"/>
                      <a:pt x="1068" y="77"/>
                      <a:pt x="1066" y="78"/>
                    </a:cubicBezTo>
                    <a:cubicBezTo>
                      <a:pt x="1067" y="78"/>
                      <a:pt x="1067" y="78"/>
                      <a:pt x="1067" y="80"/>
                    </a:cubicBezTo>
                    <a:cubicBezTo>
                      <a:pt x="1066" y="77"/>
                      <a:pt x="1061" y="83"/>
                      <a:pt x="1060" y="79"/>
                    </a:cubicBezTo>
                    <a:cubicBezTo>
                      <a:pt x="1063" y="83"/>
                      <a:pt x="1063" y="72"/>
                      <a:pt x="1061" y="76"/>
                    </a:cubicBezTo>
                    <a:cubicBezTo>
                      <a:pt x="1062" y="76"/>
                      <a:pt x="1062" y="76"/>
                      <a:pt x="1062" y="78"/>
                    </a:cubicBezTo>
                    <a:cubicBezTo>
                      <a:pt x="1060" y="74"/>
                      <a:pt x="1059" y="79"/>
                      <a:pt x="1057" y="77"/>
                    </a:cubicBezTo>
                    <a:cubicBezTo>
                      <a:pt x="1057" y="75"/>
                      <a:pt x="1060" y="74"/>
                      <a:pt x="1058" y="74"/>
                    </a:cubicBezTo>
                    <a:cubicBezTo>
                      <a:pt x="1052" y="74"/>
                      <a:pt x="1040" y="71"/>
                      <a:pt x="1033" y="72"/>
                    </a:cubicBezTo>
                    <a:cubicBezTo>
                      <a:pt x="1033" y="72"/>
                      <a:pt x="1034" y="73"/>
                      <a:pt x="1034" y="74"/>
                    </a:cubicBezTo>
                    <a:cubicBezTo>
                      <a:pt x="1037" y="73"/>
                      <a:pt x="1035" y="73"/>
                      <a:pt x="1036" y="75"/>
                    </a:cubicBezTo>
                    <a:cubicBezTo>
                      <a:pt x="1038" y="74"/>
                      <a:pt x="1045" y="73"/>
                      <a:pt x="1047" y="79"/>
                    </a:cubicBezTo>
                    <a:cubicBezTo>
                      <a:pt x="1045" y="79"/>
                      <a:pt x="1043" y="79"/>
                      <a:pt x="1042" y="78"/>
                    </a:cubicBezTo>
                    <a:cubicBezTo>
                      <a:pt x="1042" y="84"/>
                      <a:pt x="1050" y="77"/>
                      <a:pt x="1051" y="81"/>
                    </a:cubicBezTo>
                    <a:cubicBezTo>
                      <a:pt x="1050" y="82"/>
                      <a:pt x="1050" y="84"/>
                      <a:pt x="1048" y="84"/>
                    </a:cubicBezTo>
                    <a:cubicBezTo>
                      <a:pt x="1047" y="82"/>
                      <a:pt x="1042" y="84"/>
                      <a:pt x="1040" y="82"/>
                    </a:cubicBezTo>
                    <a:cubicBezTo>
                      <a:pt x="1038" y="83"/>
                      <a:pt x="1034" y="81"/>
                      <a:pt x="1033" y="83"/>
                    </a:cubicBezTo>
                    <a:cubicBezTo>
                      <a:pt x="1035" y="83"/>
                      <a:pt x="1038" y="83"/>
                      <a:pt x="1040" y="83"/>
                    </a:cubicBezTo>
                    <a:cubicBezTo>
                      <a:pt x="1041" y="85"/>
                      <a:pt x="1045" y="83"/>
                      <a:pt x="1045" y="85"/>
                    </a:cubicBezTo>
                    <a:cubicBezTo>
                      <a:pt x="1043" y="86"/>
                      <a:pt x="1043" y="88"/>
                      <a:pt x="1040" y="87"/>
                    </a:cubicBezTo>
                    <a:cubicBezTo>
                      <a:pt x="1040" y="83"/>
                      <a:pt x="1030" y="84"/>
                      <a:pt x="1027" y="86"/>
                    </a:cubicBezTo>
                    <a:cubicBezTo>
                      <a:pt x="1027" y="84"/>
                      <a:pt x="1014" y="84"/>
                      <a:pt x="1011" y="86"/>
                    </a:cubicBezTo>
                    <a:cubicBezTo>
                      <a:pt x="1012" y="84"/>
                      <a:pt x="1013" y="82"/>
                      <a:pt x="1015" y="81"/>
                    </a:cubicBezTo>
                    <a:cubicBezTo>
                      <a:pt x="1012" y="83"/>
                      <a:pt x="1009" y="82"/>
                      <a:pt x="1007" y="82"/>
                    </a:cubicBezTo>
                    <a:cubicBezTo>
                      <a:pt x="1008" y="79"/>
                      <a:pt x="1008" y="74"/>
                      <a:pt x="1010" y="70"/>
                    </a:cubicBezTo>
                    <a:cubicBezTo>
                      <a:pt x="1007" y="73"/>
                      <a:pt x="1006" y="78"/>
                      <a:pt x="1005" y="82"/>
                    </a:cubicBezTo>
                    <a:cubicBezTo>
                      <a:pt x="1004" y="82"/>
                      <a:pt x="1004" y="83"/>
                      <a:pt x="1004" y="84"/>
                    </a:cubicBezTo>
                    <a:cubicBezTo>
                      <a:pt x="1001" y="85"/>
                      <a:pt x="1003" y="81"/>
                      <a:pt x="1001" y="81"/>
                    </a:cubicBezTo>
                    <a:cubicBezTo>
                      <a:pt x="1001" y="85"/>
                      <a:pt x="999" y="81"/>
                      <a:pt x="998" y="81"/>
                    </a:cubicBezTo>
                    <a:cubicBezTo>
                      <a:pt x="996" y="83"/>
                      <a:pt x="999" y="84"/>
                      <a:pt x="997" y="84"/>
                    </a:cubicBezTo>
                    <a:cubicBezTo>
                      <a:pt x="993" y="85"/>
                      <a:pt x="995" y="79"/>
                      <a:pt x="992" y="82"/>
                    </a:cubicBezTo>
                    <a:cubicBezTo>
                      <a:pt x="994" y="82"/>
                      <a:pt x="992" y="85"/>
                      <a:pt x="992" y="85"/>
                    </a:cubicBezTo>
                    <a:cubicBezTo>
                      <a:pt x="988" y="86"/>
                      <a:pt x="988" y="83"/>
                      <a:pt x="988" y="82"/>
                    </a:cubicBezTo>
                    <a:cubicBezTo>
                      <a:pt x="986" y="85"/>
                      <a:pt x="986" y="82"/>
                      <a:pt x="986" y="81"/>
                    </a:cubicBezTo>
                    <a:cubicBezTo>
                      <a:pt x="984" y="87"/>
                      <a:pt x="978" y="84"/>
                      <a:pt x="976" y="88"/>
                    </a:cubicBezTo>
                    <a:cubicBezTo>
                      <a:pt x="980" y="87"/>
                      <a:pt x="980" y="88"/>
                      <a:pt x="982" y="90"/>
                    </a:cubicBezTo>
                    <a:cubicBezTo>
                      <a:pt x="983" y="87"/>
                      <a:pt x="985" y="90"/>
                      <a:pt x="986" y="90"/>
                    </a:cubicBezTo>
                    <a:cubicBezTo>
                      <a:pt x="988" y="90"/>
                      <a:pt x="990" y="86"/>
                      <a:pt x="991" y="86"/>
                    </a:cubicBezTo>
                    <a:cubicBezTo>
                      <a:pt x="990" y="86"/>
                      <a:pt x="989" y="94"/>
                      <a:pt x="992" y="89"/>
                    </a:cubicBezTo>
                    <a:cubicBezTo>
                      <a:pt x="994" y="89"/>
                      <a:pt x="990" y="86"/>
                      <a:pt x="992" y="86"/>
                    </a:cubicBezTo>
                    <a:cubicBezTo>
                      <a:pt x="992" y="88"/>
                      <a:pt x="993" y="88"/>
                      <a:pt x="993" y="89"/>
                    </a:cubicBezTo>
                    <a:cubicBezTo>
                      <a:pt x="1008" y="91"/>
                      <a:pt x="1025" y="85"/>
                      <a:pt x="1029" y="92"/>
                    </a:cubicBezTo>
                    <a:cubicBezTo>
                      <a:pt x="1031" y="88"/>
                      <a:pt x="1038" y="91"/>
                      <a:pt x="1040" y="92"/>
                    </a:cubicBezTo>
                    <a:cubicBezTo>
                      <a:pt x="1035" y="97"/>
                      <a:pt x="1029" y="92"/>
                      <a:pt x="1021" y="93"/>
                    </a:cubicBezTo>
                    <a:cubicBezTo>
                      <a:pt x="1020" y="94"/>
                      <a:pt x="1021" y="97"/>
                      <a:pt x="1018" y="97"/>
                    </a:cubicBezTo>
                    <a:cubicBezTo>
                      <a:pt x="1018" y="96"/>
                      <a:pt x="1017" y="96"/>
                      <a:pt x="1018" y="94"/>
                    </a:cubicBezTo>
                    <a:cubicBezTo>
                      <a:pt x="1019" y="94"/>
                      <a:pt x="1022" y="94"/>
                      <a:pt x="1020" y="93"/>
                    </a:cubicBezTo>
                    <a:cubicBezTo>
                      <a:pt x="1013" y="92"/>
                      <a:pt x="1018" y="97"/>
                      <a:pt x="1010" y="97"/>
                    </a:cubicBezTo>
                    <a:cubicBezTo>
                      <a:pt x="1010" y="96"/>
                      <a:pt x="1010" y="94"/>
                      <a:pt x="1009" y="94"/>
                    </a:cubicBezTo>
                    <a:cubicBezTo>
                      <a:pt x="1006" y="98"/>
                      <a:pt x="1000" y="97"/>
                      <a:pt x="994" y="96"/>
                    </a:cubicBezTo>
                    <a:cubicBezTo>
                      <a:pt x="994" y="96"/>
                      <a:pt x="994" y="96"/>
                      <a:pt x="994" y="95"/>
                    </a:cubicBezTo>
                    <a:cubicBezTo>
                      <a:pt x="994" y="96"/>
                      <a:pt x="994" y="96"/>
                      <a:pt x="993" y="96"/>
                    </a:cubicBezTo>
                    <a:cubicBezTo>
                      <a:pt x="990" y="96"/>
                      <a:pt x="987" y="96"/>
                      <a:pt x="986" y="98"/>
                    </a:cubicBezTo>
                    <a:cubicBezTo>
                      <a:pt x="985" y="96"/>
                      <a:pt x="988" y="95"/>
                      <a:pt x="986" y="94"/>
                    </a:cubicBezTo>
                    <a:cubicBezTo>
                      <a:pt x="985" y="98"/>
                      <a:pt x="983" y="90"/>
                      <a:pt x="982" y="94"/>
                    </a:cubicBezTo>
                    <a:cubicBezTo>
                      <a:pt x="986" y="97"/>
                      <a:pt x="981" y="95"/>
                      <a:pt x="980" y="98"/>
                    </a:cubicBezTo>
                    <a:cubicBezTo>
                      <a:pt x="978" y="95"/>
                      <a:pt x="970" y="100"/>
                      <a:pt x="973" y="94"/>
                    </a:cubicBezTo>
                    <a:cubicBezTo>
                      <a:pt x="971" y="95"/>
                      <a:pt x="970" y="95"/>
                      <a:pt x="969" y="95"/>
                    </a:cubicBezTo>
                    <a:cubicBezTo>
                      <a:pt x="969" y="95"/>
                      <a:pt x="969" y="94"/>
                      <a:pt x="969" y="94"/>
                    </a:cubicBezTo>
                    <a:cubicBezTo>
                      <a:pt x="964" y="93"/>
                      <a:pt x="960" y="94"/>
                      <a:pt x="956" y="95"/>
                    </a:cubicBezTo>
                    <a:cubicBezTo>
                      <a:pt x="956" y="95"/>
                      <a:pt x="955" y="96"/>
                      <a:pt x="955" y="96"/>
                    </a:cubicBezTo>
                    <a:cubicBezTo>
                      <a:pt x="954" y="94"/>
                      <a:pt x="951" y="95"/>
                      <a:pt x="950" y="93"/>
                    </a:cubicBezTo>
                    <a:cubicBezTo>
                      <a:pt x="953" y="90"/>
                      <a:pt x="957" y="92"/>
                      <a:pt x="960" y="89"/>
                    </a:cubicBezTo>
                    <a:cubicBezTo>
                      <a:pt x="957" y="89"/>
                      <a:pt x="962" y="86"/>
                      <a:pt x="959" y="86"/>
                    </a:cubicBezTo>
                    <a:cubicBezTo>
                      <a:pt x="958" y="89"/>
                      <a:pt x="952" y="88"/>
                      <a:pt x="956" y="90"/>
                    </a:cubicBezTo>
                    <a:cubicBezTo>
                      <a:pt x="954" y="90"/>
                      <a:pt x="954" y="91"/>
                      <a:pt x="953" y="91"/>
                    </a:cubicBezTo>
                    <a:cubicBezTo>
                      <a:pt x="953" y="90"/>
                      <a:pt x="954" y="90"/>
                      <a:pt x="953" y="88"/>
                    </a:cubicBezTo>
                    <a:cubicBezTo>
                      <a:pt x="952" y="88"/>
                      <a:pt x="951" y="88"/>
                      <a:pt x="950" y="87"/>
                    </a:cubicBezTo>
                    <a:cubicBezTo>
                      <a:pt x="948" y="92"/>
                      <a:pt x="950" y="91"/>
                      <a:pt x="947" y="88"/>
                    </a:cubicBezTo>
                    <a:cubicBezTo>
                      <a:pt x="945" y="88"/>
                      <a:pt x="947" y="93"/>
                      <a:pt x="945" y="92"/>
                    </a:cubicBezTo>
                    <a:cubicBezTo>
                      <a:pt x="943" y="90"/>
                      <a:pt x="943" y="90"/>
                      <a:pt x="944" y="89"/>
                    </a:cubicBezTo>
                    <a:cubicBezTo>
                      <a:pt x="942" y="87"/>
                      <a:pt x="943" y="90"/>
                      <a:pt x="941" y="90"/>
                    </a:cubicBezTo>
                    <a:cubicBezTo>
                      <a:pt x="940" y="89"/>
                      <a:pt x="942" y="89"/>
                      <a:pt x="941" y="88"/>
                    </a:cubicBezTo>
                    <a:cubicBezTo>
                      <a:pt x="940" y="90"/>
                      <a:pt x="939" y="90"/>
                      <a:pt x="938" y="89"/>
                    </a:cubicBezTo>
                    <a:cubicBezTo>
                      <a:pt x="938" y="88"/>
                      <a:pt x="939" y="87"/>
                      <a:pt x="939" y="85"/>
                    </a:cubicBezTo>
                    <a:cubicBezTo>
                      <a:pt x="935" y="83"/>
                      <a:pt x="933" y="88"/>
                      <a:pt x="931" y="88"/>
                    </a:cubicBezTo>
                    <a:cubicBezTo>
                      <a:pt x="930" y="89"/>
                      <a:pt x="929" y="87"/>
                      <a:pt x="928" y="87"/>
                    </a:cubicBezTo>
                    <a:cubicBezTo>
                      <a:pt x="925" y="87"/>
                      <a:pt x="923" y="88"/>
                      <a:pt x="921" y="90"/>
                    </a:cubicBezTo>
                    <a:cubicBezTo>
                      <a:pt x="921" y="90"/>
                      <a:pt x="921" y="90"/>
                      <a:pt x="921" y="90"/>
                    </a:cubicBezTo>
                    <a:cubicBezTo>
                      <a:pt x="920" y="91"/>
                      <a:pt x="920" y="91"/>
                      <a:pt x="919" y="92"/>
                    </a:cubicBezTo>
                    <a:cubicBezTo>
                      <a:pt x="918" y="92"/>
                      <a:pt x="916" y="92"/>
                      <a:pt x="919" y="90"/>
                    </a:cubicBezTo>
                    <a:cubicBezTo>
                      <a:pt x="918" y="90"/>
                      <a:pt x="918" y="90"/>
                      <a:pt x="917" y="90"/>
                    </a:cubicBezTo>
                    <a:cubicBezTo>
                      <a:pt x="917" y="89"/>
                      <a:pt x="916" y="87"/>
                      <a:pt x="914" y="86"/>
                    </a:cubicBezTo>
                    <a:cubicBezTo>
                      <a:pt x="913" y="86"/>
                      <a:pt x="909" y="87"/>
                      <a:pt x="908" y="85"/>
                    </a:cubicBezTo>
                    <a:cubicBezTo>
                      <a:pt x="908" y="86"/>
                      <a:pt x="908" y="86"/>
                      <a:pt x="908" y="87"/>
                    </a:cubicBezTo>
                    <a:cubicBezTo>
                      <a:pt x="907" y="88"/>
                      <a:pt x="905" y="86"/>
                      <a:pt x="903" y="85"/>
                    </a:cubicBezTo>
                    <a:cubicBezTo>
                      <a:pt x="900" y="86"/>
                      <a:pt x="901" y="89"/>
                      <a:pt x="899" y="91"/>
                    </a:cubicBezTo>
                    <a:cubicBezTo>
                      <a:pt x="899" y="91"/>
                      <a:pt x="899" y="91"/>
                      <a:pt x="899" y="91"/>
                    </a:cubicBezTo>
                    <a:cubicBezTo>
                      <a:pt x="899" y="91"/>
                      <a:pt x="898" y="91"/>
                      <a:pt x="898" y="91"/>
                    </a:cubicBezTo>
                    <a:cubicBezTo>
                      <a:pt x="898" y="92"/>
                      <a:pt x="898" y="92"/>
                      <a:pt x="897" y="92"/>
                    </a:cubicBezTo>
                    <a:cubicBezTo>
                      <a:pt x="888" y="87"/>
                      <a:pt x="900" y="82"/>
                      <a:pt x="903" y="77"/>
                    </a:cubicBezTo>
                    <a:cubicBezTo>
                      <a:pt x="899" y="77"/>
                      <a:pt x="899" y="79"/>
                      <a:pt x="897" y="79"/>
                    </a:cubicBezTo>
                    <a:cubicBezTo>
                      <a:pt x="895" y="78"/>
                      <a:pt x="898" y="76"/>
                      <a:pt x="898" y="74"/>
                    </a:cubicBezTo>
                    <a:cubicBezTo>
                      <a:pt x="892" y="71"/>
                      <a:pt x="889" y="65"/>
                      <a:pt x="888" y="58"/>
                    </a:cubicBezTo>
                    <a:cubicBezTo>
                      <a:pt x="890" y="59"/>
                      <a:pt x="892" y="57"/>
                      <a:pt x="895" y="59"/>
                    </a:cubicBezTo>
                    <a:cubicBezTo>
                      <a:pt x="896" y="57"/>
                      <a:pt x="897" y="56"/>
                      <a:pt x="898" y="54"/>
                    </a:cubicBezTo>
                    <a:cubicBezTo>
                      <a:pt x="897" y="53"/>
                      <a:pt x="895" y="53"/>
                      <a:pt x="892" y="53"/>
                    </a:cubicBezTo>
                    <a:cubicBezTo>
                      <a:pt x="893" y="51"/>
                      <a:pt x="892" y="50"/>
                      <a:pt x="891" y="49"/>
                    </a:cubicBezTo>
                    <a:cubicBezTo>
                      <a:pt x="886" y="62"/>
                      <a:pt x="878" y="48"/>
                      <a:pt x="883" y="39"/>
                    </a:cubicBezTo>
                    <a:cubicBezTo>
                      <a:pt x="877" y="39"/>
                      <a:pt x="881" y="48"/>
                      <a:pt x="879" y="51"/>
                    </a:cubicBezTo>
                    <a:cubicBezTo>
                      <a:pt x="865" y="50"/>
                      <a:pt x="870" y="32"/>
                      <a:pt x="875" y="27"/>
                    </a:cubicBezTo>
                    <a:cubicBezTo>
                      <a:pt x="876" y="27"/>
                      <a:pt x="876" y="28"/>
                      <a:pt x="876" y="29"/>
                    </a:cubicBezTo>
                    <a:cubicBezTo>
                      <a:pt x="881" y="22"/>
                      <a:pt x="877" y="14"/>
                      <a:pt x="880" y="6"/>
                    </a:cubicBezTo>
                    <a:cubicBezTo>
                      <a:pt x="873" y="10"/>
                      <a:pt x="879" y="22"/>
                      <a:pt x="868" y="21"/>
                    </a:cubicBezTo>
                    <a:cubicBezTo>
                      <a:pt x="867" y="27"/>
                      <a:pt x="858" y="28"/>
                      <a:pt x="860" y="36"/>
                    </a:cubicBezTo>
                    <a:cubicBezTo>
                      <a:pt x="861" y="36"/>
                      <a:pt x="862" y="36"/>
                      <a:pt x="863" y="36"/>
                    </a:cubicBezTo>
                    <a:cubicBezTo>
                      <a:pt x="863" y="45"/>
                      <a:pt x="858" y="51"/>
                      <a:pt x="855" y="58"/>
                    </a:cubicBezTo>
                    <a:cubicBezTo>
                      <a:pt x="862" y="59"/>
                      <a:pt x="861" y="53"/>
                      <a:pt x="870" y="53"/>
                    </a:cubicBezTo>
                    <a:cubicBezTo>
                      <a:pt x="867" y="58"/>
                      <a:pt x="858" y="58"/>
                      <a:pt x="858" y="65"/>
                    </a:cubicBezTo>
                    <a:cubicBezTo>
                      <a:pt x="857" y="65"/>
                      <a:pt x="850" y="65"/>
                      <a:pt x="849" y="66"/>
                    </a:cubicBezTo>
                    <a:cubicBezTo>
                      <a:pt x="848" y="68"/>
                      <a:pt x="848" y="70"/>
                      <a:pt x="847" y="72"/>
                    </a:cubicBezTo>
                    <a:cubicBezTo>
                      <a:pt x="843" y="72"/>
                      <a:pt x="839" y="70"/>
                      <a:pt x="841" y="67"/>
                    </a:cubicBezTo>
                    <a:cubicBezTo>
                      <a:pt x="842" y="66"/>
                      <a:pt x="846" y="67"/>
                      <a:pt x="847" y="66"/>
                    </a:cubicBezTo>
                    <a:cubicBezTo>
                      <a:pt x="848" y="63"/>
                      <a:pt x="843" y="64"/>
                      <a:pt x="842" y="64"/>
                    </a:cubicBezTo>
                    <a:cubicBezTo>
                      <a:pt x="838" y="62"/>
                      <a:pt x="835" y="56"/>
                      <a:pt x="828" y="57"/>
                    </a:cubicBezTo>
                    <a:cubicBezTo>
                      <a:pt x="817" y="58"/>
                      <a:pt x="811" y="70"/>
                      <a:pt x="822" y="74"/>
                    </a:cubicBezTo>
                    <a:cubicBezTo>
                      <a:pt x="818" y="77"/>
                      <a:pt x="816" y="84"/>
                      <a:pt x="815" y="87"/>
                    </a:cubicBezTo>
                    <a:cubicBezTo>
                      <a:pt x="810" y="86"/>
                      <a:pt x="804" y="94"/>
                      <a:pt x="800" y="95"/>
                    </a:cubicBezTo>
                    <a:cubicBezTo>
                      <a:pt x="798" y="95"/>
                      <a:pt x="798" y="94"/>
                      <a:pt x="798" y="93"/>
                    </a:cubicBezTo>
                    <a:cubicBezTo>
                      <a:pt x="798" y="93"/>
                      <a:pt x="798" y="93"/>
                      <a:pt x="798" y="93"/>
                    </a:cubicBezTo>
                    <a:cubicBezTo>
                      <a:pt x="798" y="93"/>
                      <a:pt x="798" y="93"/>
                      <a:pt x="798" y="93"/>
                    </a:cubicBezTo>
                    <a:cubicBezTo>
                      <a:pt x="797" y="92"/>
                      <a:pt x="798" y="90"/>
                      <a:pt x="797" y="90"/>
                    </a:cubicBezTo>
                    <a:cubicBezTo>
                      <a:pt x="794" y="90"/>
                      <a:pt x="793" y="91"/>
                      <a:pt x="791" y="92"/>
                    </a:cubicBezTo>
                    <a:cubicBezTo>
                      <a:pt x="784" y="88"/>
                      <a:pt x="778" y="79"/>
                      <a:pt x="771" y="83"/>
                    </a:cubicBezTo>
                    <a:cubicBezTo>
                      <a:pt x="769" y="85"/>
                      <a:pt x="773" y="89"/>
                      <a:pt x="768" y="88"/>
                    </a:cubicBezTo>
                    <a:cubicBezTo>
                      <a:pt x="768" y="91"/>
                      <a:pt x="768" y="95"/>
                      <a:pt x="766" y="97"/>
                    </a:cubicBezTo>
                    <a:cubicBezTo>
                      <a:pt x="763" y="98"/>
                      <a:pt x="760" y="98"/>
                      <a:pt x="757" y="98"/>
                    </a:cubicBezTo>
                    <a:cubicBezTo>
                      <a:pt x="757" y="96"/>
                      <a:pt x="757" y="94"/>
                      <a:pt x="756" y="94"/>
                    </a:cubicBezTo>
                    <a:cubicBezTo>
                      <a:pt x="748" y="98"/>
                      <a:pt x="749" y="91"/>
                      <a:pt x="742" y="90"/>
                    </a:cubicBezTo>
                    <a:cubicBezTo>
                      <a:pt x="741" y="90"/>
                      <a:pt x="741" y="92"/>
                      <a:pt x="741" y="94"/>
                    </a:cubicBezTo>
                    <a:cubicBezTo>
                      <a:pt x="747" y="93"/>
                      <a:pt x="747" y="97"/>
                      <a:pt x="749" y="99"/>
                    </a:cubicBezTo>
                    <a:cubicBezTo>
                      <a:pt x="747" y="100"/>
                      <a:pt x="745" y="100"/>
                      <a:pt x="744" y="100"/>
                    </a:cubicBezTo>
                    <a:cubicBezTo>
                      <a:pt x="744" y="100"/>
                      <a:pt x="745" y="97"/>
                      <a:pt x="744" y="97"/>
                    </a:cubicBezTo>
                    <a:cubicBezTo>
                      <a:pt x="744" y="97"/>
                      <a:pt x="743" y="98"/>
                      <a:pt x="742" y="99"/>
                    </a:cubicBezTo>
                    <a:cubicBezTo>
                      <a:pt x="741" y="97"/>
                      <a:pt x="738" y="96"/>
                      <a:pt x="736" y="95"/>
                    </a:cubicBezTo>
                    <a:cubicBezTo>
                      <a:pt x="736" y="97"/>
                      <a:pt x="738" y="99"/>
                      <a:pt x="738" y="101"/>
                    </a:cubicBezTo>
                    <a:cubicBezTo>
                      <a:pt x="738" y="101"/>
                      <a:pt x="737" y="101"/>
                      <a:pt x="737" y="100"/>
                    </a:cubicBezTo>
                    <a:cubicBezTo>
                      <a:pt x="737" y="101"/>
                      <a:pt x="738" y="102"/>
                      <a:pt x="737" y="103"/>
                    </a:cubicBezTo>
                    <a:cubicBezTo>
                      <a:pt x="736" y="103"/>
                      <a:pt x="736" y="100"/>
                      <a:pt x="735" y="100"/>
                    </a:cubicBezTo>
                    <a:cubicBezTo>
                      <a:pt x="735" y="103"/>
                      <a:pt x="732" y="100"/>
                      <a:pt x="731" y="102"/>
                    </a:cubicBezTo>
                    <a:cubicBezTo>
                      <a:pt x="732" y="102"/>
                      <a:pt x="732" y="103"/>
                      <a:pt x="732" y="104"/>
                    </a:cubicBezTo>
                    <a:cubicBezTo>
                      <a:pt x="732" y="104"/>
                      <a:pt x="733" y="104"/>
                      <a:pt x="733" y="104"/>
                    </a:cubicBezTo>
                    <a:cubicBezTo>
                      <a:pt x="733" y="104"/>
                      <a:pt x="733" y="104"/>
                      <a:pt x="733" y="104"/>
                    </a:cubicBezTo>
                    <a:cubicBezTo>
                      <a:pt x="733" y="104"/>
                      <a:pt x="733" y="104"/>
                      <a:pt x="733" y="103"/>
                    </a:cubicBezTo>
                    <a:cubicBezTo>
                      <a:pt x="735" y="103"/>
                      <a:pt x="737" y="103"/>
                      <a:pt x="739" y="103"/>
                    </a:cubicBezTo>
                    <a:cubicBezTo>
                      <a:pt x="739" y="104"/>
                      <a:pt x="739" y="105"/>
                      <a:pt x="738" y="107"/>
                    </a:cubicBezTo>
                    <a:cubicBezTo>
                      <a:pt x="735" y="106"/>
                      <a:pt x="733" y="106"/>
                      <a:pt x="731" y="105"/>
                    </a:cubicBezTo>
                    <a:cubicBezTo>
                      <a:pt x="732" y="100"/>
                      <a:pt x="722" y="101"/>
                      <a:pt x="726" y="98"/>
                    </a:cubicBezTo>
                    <a:cubicBezTo>
                      <a:pt x="719" y="100"/>
                      <a:pt x="715" y="97"/>
                      <a:pt x="712" y="101"/>
                    </a:cubicBezTo>
                    <a:cubicBezTo>
                      <a:pt x="710" y="96"/>
                      <a:pt x="701" y="106"/>
                      <a:pt x="695" y="101"/>
                    </a:cubicBezTo>
                    <a:cubicBezTo>
                      <a:pt x="695" y="101"/>
                      <a:pt x="695" y="102"/>
                      <a:pt x="695" y="102"/>
                    </a:cubicBezTo>
                    <a:cubicBezTo>
                      <a:pt x="695" y="102"/>
                      <a:pt x="694" y="102"/>
                      <a:pt x="694" y="103"/>
                    </a:cubicBezTo>
                    <a:cubicBezTo>
                      <a:pt x="693" y="97"/>
                      <a:pt x="688" y="99"/>
                      <a:pt x="687" y="104"/>
                    </a:cubicBezTo>
                    <a:cubicBezTo>
                      <a:pt x="682" y="104"/>
                      <a:pt x="678" y="105"/>
                      <a:pt x="673" y="104"/>
                    </a:cubicBezTo>
                    <a:cubicBezTo>
                      <a:pt x="675" y="104"/>
                      <a:pt x="676" y="102"/>
                      <a:pt x="674" y="102"/>
                    </a:cubicBezTo>
                    <a:cubicBezTo>
                      <a:pt x="674" y="102"/>
                      <a:pt x="672" y="103"/>
                      <a:pt x="671" y="103"/>
                    </a:cubicBezTo>
                    <a:cubicBezTo>
                      <a:pt x="669" y="104"/>
                      <a:pt x="669" y="106"/>
                      <a:pt x="668" y="106"/>
                    </a:cubicBezTo>
                    <a:cubicBezTo>
                      <a:pt x="667" y="106"/>
                      <a:pt x="667" y="106"/>
                      <a:pt x="667" y="106"/>
                    </a:cubicBezTo>
                    <a:cubicBezTo>
                      <a:pt x="666" y="106"/>
                      <a:pt x="666" y="106"/>
                      <a:pt x="666" y="106"/>
                    </a:cubicBezTo>
                    <a:cubicBezTo>
                      <a:pt x="665" y="101"/>
                      <a:pt x="665" y="90"/>
                      <a:pt x="669" y="84"/>
                    </a:cubicBezTo>
                    <a:cubicBezTo>
                      <a:pt x="672" y="84"/>
                      <a:pt x="673" y="85"/>
                      <a:pt x="675" y="83"/>
                    </a:cubicBezTo>
                    <a:cubicBezTo>
                      <a:pt x="671" y="83"/>
                      <a:pt x="672" y="83"/>
                      <a:pt x="668" y="83"/>
                    </a:cubicBezTo>
                    <a:cubicBezTo>
                      <a:pt x="668" y="82"/>
                      <a:pt x="666" y="83"/>
                      <a:pt x="667" y="83"/>
                    </a:cubicBezTo>
                    <a:cubicBezTo>
                      <a:pt x="668" y="83"/>
                      <a:pt x="668" y="84"/>
                      <a:pt x="668" y="84"/>
                    </a:cubicBezTo>
                    <a:cubicBezTo>
                      <a:pt x="668" y="84"/>
                      <a:pt x="668" y="84"/>
                      <a:pt x="669" y="84"/>
                    </a:cubicBezTo>
                    <a:cubicBezTo>
                      <a:pt x="665" y="86"/>
                      <a:pt x="666" y="91"/>
                      <a:pt x="660" y="93"/>
                    </a:cubicBezTo>
                    <a:cubicBezTo>
                      <a:pt x="660" y="93"/>
                      <a:pt x="648" y="93"/>
                      <a:pt x="650" y="94"/>
                    </a:cubicBezTo>
                    <a:cubicBezTo>
                      <a:pt x="647" y="93"/>
                      <a:pt x="645" y="88"/>
                      <a:pt x="647" y="85"/>
                    </a:cubicBezTo>
                    <a:cubicBezTo>
                      <a:pt x="648" y="83"/>
                      <a:pt x="657" y="84"/>
                      <a:pt x="659" y="79"/>
                    </a:cubicBezTo>
                    <a:cubicBezTo>
                      <a:pt x="662" y="75"/>
                      <a:pt x="656" y="73"/>
                      <a:pt x="659" y="68"/>
                    </a:cubicBezTo>
                    <a:cubicBezTo>
                      <a:pt x="666" y="72"/>
                      <a:pt x="668" y="64"/>
                      <a:pt x="664" y="60"/>
                    </a:cubicBezTo>
                    <a:cubicBezTo>
                      <a:pt x="661" y="56"/>
                      <a:pt x="654" y="57"/>
                      <a:pt x="654" y="56"/>
                    </a:cubicBezTo>
                    <a:cubicBezTo>
                      <a:pt x="654" y="53"/>
                      <a:pt x="658" y="52"/>
                      <a:pt x="655" y="50"/>
                    </a:cubicBezTo>
                    <a:cubicBezTo>
                      <a:pt x="652" y="55"/>
                      <a:pt x="642" y="54"/>
                      <a:pt x="640" y="48"/>
                    </a:cubicBezTo>
                    <a:cubicBezTo>
                      <a:pt x="639" y="49"/>
                      <a:pt x="638" y="48"/>
                      <a:pt x="636" y="48"/>
                    </a:cubicBezTo>
                    <a:cubicBezTo>
                      <a:pt x="637" y="42"/>
                      <a:pt x="626" y="39"/>
                      <a:pt x="618" y="39"/>
                    </a:cubicBezTo>
                    <a:cubicBezTo>
                      <a:pt x="620" y="35"/>
                      <a:pt x="621" y="28"/>
                      <a:pt x="615" y="29"/>
                    </a:cubicBezTo>
                    <a:cubicBezTo>
                      <a:pt x="616" y="24"/>
                      <a:pt x="605" y="26"/>
                      <a:pt x="603" y="22"/>
                    </a:cubicBezTo>
                    <a:cubicBezTo>
                      <a:pt x="602" y="25"/>
                      <a:pt x="594" y="26"/>
                      <a:pt x="595" y="26"/>
                    </a:cubicBezTo>
                    <a:cubicBezTo>
                      <a:pt x="592" y="25"/>
                      <a:pt x="593" y="21"/>
                      <a:pt x="590" y="18"/>
                    </a:cubicBezTo>
                    <a:cubicBezTo>
                      <a:pt x="590" y="18"/>
                      <a:pt x="583" y="14"/>
                      <a:pt x="581" y="14"/>
                    </a:cubicBezTo>
                    <a:cubicBezTo>
                      <a:pt x="575" y="12"/>
                      <a:pt x="572" y="17"/>
                      <a:pt x="570" y="11"/>
                    </a:cubicBezTo>
                    <a:cubicBezTo>
                      <a:pt x="560" y="15"/>
                      <a:pt x="556" y="6"/>
                      <a:pt x="553" y="0"/>
                    </a:cubicBezTo>
                    <a:cubicBezTo>
                      <a:pt x="549" y="2"/>
                      <a:pt x="552" y="5"/>
                      <a:pt x="548" y="8"/>
                    </a:cubicBezTo>
                    <a:cubicBezTo>
                      <a:pt x="546" y="9"/>
                      <a:pt x="542" y="7"/>
                      <a:pt x="539" y="8"/>
                    </a:cubicBezTo>
                    <a:cubicBezTo>
                      <a:pt x="536" y="9"/>
                      <a:pt x="537" y="11"/>
                      <a:pt x="535" y="13"/>
                    </a:cubicBezTo>
                    <a:cubicBezTo>
                      <a:pt x="534" y="13"/>
                      <a:pt x="531" y="12"/>
                      <a:pt x="531" y="13"/>
                    </a:cubicBezTo>
                    <a:cubicBezTo>
                      <a:pt x="528" y="16"/>
                      <a:pt x="531" y="19"/>
                      <a:pt x="526" y="22"/>
                    </a:cubicBezTo>
                    <a:cubicBezTo>
                      <a:pt x="525" y="25"/>
                      <a:pt x="529" y="24"/>
                      <a:pt x="529" y="27"/>
                    </a:cubicBezTo>
                    <a:cubicBezTo>
                      <a:pt x="522" y="26"/>
                      <a:pt x="510" y="25"/>
                      <a:pt x="506" y="20"/>
                    </a:cubicBezTo>
                    <a:cubicBezTo>
                      <a:pt x="506" y="22"/>
                      <a:pt x="505" y="23"/>
                      <a:pt x="505" y="24"/>
                    </a:cubicBezTo>
                    <a:cubicBezTo>
                      <a:pt x="497" y="23"/>
                      <a:pt x="491" y="22"/>
                      <a:pt x="493" y="18"/>
                    </a:cubicBezTo>
                    <a:cubicBezTo>
                      <a:pt x="487" y="20"/>
                      <a:pt x="492" y="24"/>
                      <a:pt x="491" y="28"/>
                    </a:cubicBezTo>
                    <a:cubicBezTo>
                      <a:pt x="490" y="30"/>
                      <a:pt x="489" y="29"/>
                      <a:pt x="487" y="30"/>
                    </a:cubicBezTo>
                    <a:cubicBezTo>
                      <a:pt x="483" y="34"/>
                      <a:pt x="484" y="41"/>
                      <a:pt x="480" y="45"/>
                    </a:cubicBezTo>
                    <a:cubicBezTo>
                      <a:pt x="487" y="50"/>
                      <a:pt x="480" y="64"/>
                      <a:pt x="491" y="67"/>
                    </a:cubicBezTo>
                    <a:cubicBezTo>
                      <a:pt x="490" y="71"/>
                      <a:pt x="493" y="76"/>
                      <a:pt x="497" y="76"/>
                    </a:cubicBezTo>
                    <a:cubicBezTo>
                      <a:pt x="498" y="78"/>
                      <a:pt x="497" y="79"/>
                      <a:pt x="496" y="81"/>
                    </a:cubicBezTo>
                    <a:cubicBezTo>
                      <a:pt x="506" y="82"/>
                      <a:pt x="516" y="86"/>
                      <a:pt x="522" y="92"/>
                    </a:cubicBezTo>
                    <a:cubicBezTo>
                      <a:pt x="520" y="95"/>
                      <a:pt x="518" y="97"/>
                      <a:pt x="521" y="101"/>
                    </a:cubicBezTo>
                    <a:cubicBezTo>
                      <a:pt x="525" y="99"/>
                      <a:pt x="527" y="97"/>
                      <a:pt x="527" y="94"/>
                    </a:cubicBezTo>
                    <a:cubicBezTo>
                      <a:pt x="529" y="95"/>
                      <a:pt x="533" y="96"/>
                      <a:pt x="535" y="97"/>
                    </a:cubicBezTo>
                    <a:cubicBezTo>
                      <a:pt x="535" y="98"/>
                      <a:pt x="534" y="100"/>
                      <a:pt x="534" y="101"/>
                    </a:cubicBezTo>
                    <a:cubicBezTo>
                      <a:pt x="535" y="103"/>
                      <a:pt x="541" y="106"/>
                      <a:pt x="541" y="108"/>
                    </a:cubicBezTo>
                    <a:cubicBezTo>
                      <a:pt x="541" y="109"/>
                      <a:pt x="540" y="111"/>
                      <a:pt x="540" y="112"/>
                    </a:cubicBezTo>
                    <a:cubicBezTo>
                      <a:pt x="541" y="113"/>
                      <a:pt x="546" y="118"/>
                      <a:pt x="545" y="121"/>
                    </a:cubicBezTo>
                    <a:cubicBezTo>
                      <a:pt x="543" y="121"/>
                      <a:pt x="540" y="122"/>
                      <a:pt x="538" y="122"/>
                    </a:cubicBezTo>
                    <a:cubicBezTo>
                      <a:pt x="535" y="121"/>
                      <a:pt x="531" y="119"/>
                      <a:pt x="530" y="119"/>
                    </a:cubicBezTo>
                    <a:cubicBezTo>
                      <a:pt x="526" y="116"/>
                      <a:pt x="521" y="111"/>
                      <a:pt x="515" y="106"/>
                    </a:cubicBezTo>
                    <a:cubicBezTo>
                      <a:pt x="500" y="94"/>
                      <a:pt x="479" y="82"/>
                      <a:pt x="468" y="70"/>
                    </a:cubicBezTo>
                    <a:cubicBezTo>
                      <a:pt x="466" y="75"/>
                      <a:pt x="460" y="74"/>
                      <a:pt x="456" y="77"/>
                    </a:cubicBezTo>
                    <a:cubicBezTo>
                      <a:pt x="454" y="78"/>
                      <a:pt x="454" y="81"/>
                      <a:pt x="452" y="82"/>
                    </a:cubicBezTo>
                    <a:cubicBezTo>
                      <a:pt x="447" y="86"/>
                      <a:pt x="440" y="85"/>
                      <a:pt x="443" y="94"/>
                    </a:cubicBezTo>
                    <a:cubicBezTo>
                      <a:pt x="438" y="93"/>
                      <a:pt x="429" y="82"/>
                      <a:pt x="421" y="79"/>
                    </a:cubicBezTo>
                    <a:cubicBezTo>
                      <a:pt x="416" y="77"/>
                      <a:pt x="408" y="76"/>
                      <a:pt x="410" y="81"/>
                    </a:cubicBezTo>
                    <a:cubicBezTo>
                      <a:pt x="405" y="81"/>
                      <a:pt x="401" y="83"/>
                      <a:pt x="398" y="79"/>
                    </a:cubicBezTo>
                    <a:cubicBezTo>
                      <a:pt x="393" y="81"/>
                      <a:pt x="388" y="82"/>
                      <a:pt x="383" y="81"/>
                    </a:cubicBezTo>
                    <a:cubicBezTo>
                      <a:pt x="377" y="79"/>
                      <a:pt x="373" y="72"/>
                      <a:pt x="364" y="76"/>
                    </a:cubicBezTo>
                    <a:cubicBezTo>
                      <a:pt x="363" y="76"/>
                      <a:pt x="362" y="75"/>
                      <a:pt x="363" y="74"/>
                    </a:cubicBezTo>
                    <a:cubicBezTo>
                      <a:pt x="359" y="74"/>
                      <a:pt x="359" y="74"/>
                      <a:pt x="355" y="73"/>
                    </a:cubicBezTo>
                    <a:cubicBezTo>
                      <a:pt x="357" y="72"/>
                      <a:pt x="357" y="72"/>
                      <a:pt x="356" y="70"/>
                    </a:cubicBezTo>
                    <a:cubicBezTo>
                      <a:pt x="347" y="74"/>
                      <a:pt x="340" y="80"/>
                      <a:pt x="331" y="83"/>
                    </a:cubicBezTo>
                    <a:cubicBezTo>
                      <a:pt x="345" y="97"/>
                      <a:pt x="362" y="108"/>
                      <a:pt x="378" y="120"/>
                    </a:cubicBezTo>
                    <a:cubicBezTo>
                      <a:pt x="370" y="123"/>
                      <a:pt x="373" y="130"/>
                      <a:pt x="372" y="135"/>
                    </a:cubicBezTo>
                    <a:cubicBezTo>
                      <a:pt x="370" y="140"/>
                      <a:pt x="362" y="142"/>
                      <a:pt x="362" y="147"/>
                    </a:cubicBezTo>
                    <a:cubicBezTo>
                      <a:pt x="360" y="143"/>
                      <a:pt x="357" y="136"/>
                      <a:pt x="349" y="140"/>
                    </a:cubicBezTo>
                    <a:cubicBezTo>
                      <a:pt x="340" y="144"/>
                      <a:pt x="346" y="159"/>
                      <a:pt x="333" y="160"/>
                    </a:cubicBezTo>
                    <a:cubicBezTo>
                      <a:pt x="335" y="153"/>
                      <a:pt x="325" y="147"/>
                      <a:pt x="321" y="154"/>
                    </a:cubicBezTo>
                    <a:cubicBezTo>
                      <a:pt x="311" y="154"/>
                      <a:pt x="305" y="158"/>
                      <a:pt x="303" y="162"/>
                    </a:cubicBezTo>
                    <a:cubicBezTo>
                      <a:pt x="302" y="163"/>
                      <a:pt x="300" y="164"/>
                      <a:pt x="300" y="164"/>
                    </a:cubicBezTo>
                    <a:cubicBezTo>
                      <a:pt x="299" y="166"/>
                      <a:pt x="300" y="169"/>
                      <a:pt x="302" y="172"/>
                    </a:cubicBezTo>
                    <a:cubicBezTo>
                      <a:pt x="285" y="176"/>
                      <a:pt x="268" y="179"/>
                      <a:pt x="252" y="179"/>
                    </a:cubicBezTo>
                    <a:cubicBezTo>
                      <a:pt x="251" y="178"/>
                      <a:pt x="251" y="177"/>
                      <a:pt x="250" y="176"/>
                    </a:cubicBezTo>
                    <a:cubicBezTo>
                      <a:pt x="242" y="183"/>
                      <a:pt x="227" y="183"/>
                      <a:pt x="218" y="185"/>
                    </a:cubicBezTo>
                    <a:cubicBezTo>
                      <a:pt x="216" y="184"/>
                      <a:pt x="214" y="181"/>
                      <a:pt x="216" y="178"/>
                    </a:cubicBezTo>
                    <a:cubicBezTo>
                      <a:pt x="213" y="178"/>
                      <a:pt x="211" y="178"/>
                      <a:pt x="210" y="180"/>
                    </a:cubicBezTo>
                    <a:cubicBezTo>
                      <a:pt x="211" y="180"/>
                      <a:pt x="212" y="182"/>
                      <a:pt x="213" y="183"/>
                    </a:cubicBezTo>
                    <a:cubicBezTo>
                      <a:pt x="213" y="182"/>
                      <a:pt x="213" y="180"/>
                      <a:pt x="213" y="180"/>
                    </a:cubicBezTo>
                    <a:cubicBezTo>
                      <a:pt x="213" y="182"/>
                      <a:pt x="215" y="182"/>
                      <a:pt x="214" y="185"/>
                    </a:cubicBezTo>
                    <a:cubicBezTo>
                      <a:pt x="195" y="191"/>
                      <a:pt x="175" y="194"/>
                      <a:pt x="160" y="194"/>
                    </a:cubicBezTo>
                    <a:cubicBezTo>
                      <a:pt x="160" y="192"/>
                      <a:pt x="162" y="192"/>
                      <a:pt x="162" y="191"/>
                    </a:cubicBezTo>
                    <a:cubicBezTo>
                      <a:pt x="166" y="193"/>
                      <a:pt x="169" y="190"/>
                      <a:pt x="170" y="191"/>
                    </a:cubicBezTo>
                    <a:cubicBezTo>
                      <a:pt x="167" y="190"/>
                      <a:pt x="169" y="187"/>
                      <a:pt x="167" y="186"/>
                    </a:cubicBezTo>
                    <a:cubicBezTo>
                      <a:pt x="166" y="189"/>
                      <a:pt x="165" y="184"/>
                      <a:pt x="163" y="186"/>
                    </a:cubicBezTo>
                    <a:cubicBezTo>
                      <a:pt x="161" y="191"/>
                      <a:pt x="156" y="186"/>
                      <a:pt x="151" y="190"/>
                    </a:cubicBezTo>
                    <a:cubicBezTo>
                      <a:pt x="151" y="191"/>
                      <a:pt x="153" y="194"/>
                      <a:pt x="154" y="192"/>
                    </a:cubicBezTo>
                    <a:cubicBezTo>
                      <a:pt x="151" y="192"/>
                      <a:pt x="157" y="190"/>
                      <a:pt x="156" y="191"/>
                    </a:cubicBezTo>
                    <a:cubicBezTo>
                      <a:pt x="154" y="195"/>
                      <a:pt x="159" y="192"/>
                      <a:pt x="159" y="193"/>
                    </a:cubicBezTo>
                    <a:cubicBezTo>
                      <a:pt x="152" y="198"/>
                      <a:pt x="142" y="201"/>
                      <a:pt x="136" y="197"/>
                    </a:cubicBezTo>
                    <a:cubicBezTo>
                      <a:pt x="139" y="198"/>
                      <a:pt x="138" y="195"/>
                      <a:pt x="139" y="194"/>
                    </a:cubicBezTo>
                    <a:cubicBezTo>
                      <a:pt x="142" y="194"/>
                      <a:pt x="143" y="196"/>
                      <a:pt x="146" y="195"/>
                    </a:cubicBezTo>
                    <a:cubicBezTo>
                      <a:pt x="145" y="192"/>
                      <a:pt x="152" y="193"/>
                      <a:pt x="149" y="190"/>
                    </a:cubicBezTo>
                    <a:cubicBezTo>
                      <a:pt x="137" y="193"/>
                      <a:pt x="130" y="195"/>
                      <a:pt x="118" y="196"/>
                    </a:cubicBezTo>
                    <a:cubicBezTo>
                      <a:pt x="118" y="195"/>
                      <a:pt x="119" y="195"/>
                      <a:pt x="118" y="194"/>
                    </a:cubicBezTo>
                    <a:cubicBezTo>
                      <a:pt x="118" y="195"/>
                      <a:pt x="117" y="196"/>
                      <a:pt x="117" y="196"/>
                    </a:cubicBezTo>
                    <a:cubicBezTo>
                      <a:pt x="116" y="195"/>
                      <a:pt x="118" y="195"/>
                      <a:pt x="117" y="194"/>
                    </a:cubicBezTo>
                    <a:cubicBezTo>
                      <a:pt x="106" y="200"/>
                      <a:pt x="104" y="197"/>
                      <a:pt x="91" y="201"/>
                    </a:cubicBezTo>
                    <a:cubicBezTo>
                      <a:pt x="91" y="203"/>
                      <a:pt x="92" y="204"/>
                      <a:pt x="91" y="204"/>
                    </a:cubicBezTo>
                    <a:cubicBezTo>
                      <a:pt x="88" y="201"/>
                      <a:pt x="84" y="203"/>
                      <a:pt x="81" y="206"/>
                    </a:cubicBezTo>
                    <a:cubicBezTo>
                      <a:pt x="82" y="206"/>
                      <a:pt x="81" y="207"/>
                      <a:pt x="81" y="208"/>
                    </a:cubicBezTo>
                    <a:cubicBezTo>
                      <a:pt x="88" y="207"/>
                      <a:pt x="93" y="203"/>
                      <a:pt x="100" y="206"/>
                    </a:cubicBezTo>
                    <a:cubicBezTo>
                      <a:pt x="92" y="211"/>
                      <a:pt x="78" y="210"/>
                      <a:pt x="69" y="216"/>
                    </a:cubicBezTo>
                    <a:cubicBezTo>
                      <a:pt x="71" y="213"/>
                      <a:pt x="64" y="221"/>
                      <a:pt x="62" y="216"/>
                    </a:cubicBezTo>
                    <a:cubicBezTo>
                      <a:pt x="60" y="221"/>
                      <a:pt x="51" y="218"/>
                      <a:pt x="45" y="219"/>
                    </a:cubicBezTo>
                    <a:cubicBezTo>
                      <a:pt x="32" y="223"/>
                      <a:pt x="18" y="229"/>
                      <a:pt x="5" y="231"/>
                    </a:cubicBezTo>
                    <a:cubicBezTo>
                      <a:pt x="5" y="235"/>
                      <a:pt x="5" y="235"/>
                      <a:pt x="3" y="237"/>
                    </a:cubicBezTo>
                    <a:cubicBezTo>
                      <a:pt x="4" y="240"/>
                      <a:pt x="7" y="240"/>
                      <a:pt x="8" y="243"/>
                    </a:cubicBezTo>
                    <a:cubicBezTo>
                      <a:pt x="8" y="245"/>
                      <a:pt x="5" y="244"/>
                      <a:pt x="5" y="246"/>
                    </a:cubicBezTo>
                    <a:cubicBezTo>
                      <a:pt x="10" y="245"/>
                      <a:pt x="17" y="242"/>
                      <a:pt x="22" y="245"/>
                    </a:cubicBezTo>
                    <a:cubicBezTo>
                      <a:pt x="16" y="250"/>
                      <a:pt x="4" y="247"/>
                      <a:pt x="0" y="254"/>
                    </a:cubicBezTo>
                    <a:cubicBezTo>
                      <a:pt x="6" y="254"/>
                      <a:pt x="13" y="250"/>
                      <a:pt x="18" y="255"/>
                    </a:cubicBezTo>
                    <a:cubicBezTo>
                      <a:pt x="15" y="254"/>
                      <a:pt x="14" y="257"/>
                      <a:pt x="11" y="256"/>
                    </a:cubicBezTo>
                    <a:cubicBezTo>
                      <a:pt x="11" y="258"/>
                      <a:pt x="12" y="259"/>
                      <a:pt x="11" y="259"/>
                    </a:cubicBezTo>
                    <a:cubicBezTo>
                      <a:pt x="10" y="258"/>
                      <a:pt x="3" y="257"/>
                      <a:pt x="5" y="261"/>
                    </a:cubicBezTo>
                    <a:cubicBezTo>
                      <a:pt x="9" y="264"/>
                      <a:pt x="24" y="256"/>
                      <a:pt x="32" y="262"/>
                    </a:cubicBezTo>
                    <a:cubicBezTo>
                      <a:pt x="28" y="260"/>
                      <a:pt x="27" y="264"/>
                      <a:pt x="26" y="267"/>
                    </a:cubicBezTo>
                    <a:cubicBezTo>
                      <a:pt x="24" y="265"/>
                      <a:pt x="23" y="263"/>
                      <a:pt x="17" y="267"/>
                    </a:cubicBezTo>
                    <a:cubicBezTo>
                      <a:pt x="16" y="268"/>
                      <a:pt x="18" y="269"/>
                      <a:pt x="17" y="270"/>
                    </a:cubicBezTo>
                    <a:cubicBezTo>
                      <a:pt x="13" y="271"/>
                      <a:pt x="8" y="268"/>
                      <a:pt x="7" y="273"/>
                    </a:cubicBezTo>
                    <a:cubicBezTo>
                      <a:pt x="8" y="271"/>
                      <a:pt x="11" y="274"/>
                      <a:pt x="8" y="274"/>
                    </a:cubicBezTo>
                    <a:cubicBezTo>
                      <a:pt x="15" y="277"/>
                      <a:pt x="22" y="275"/>
                      <a:pt x="29" y="277"/>
                    </a:cubicBezTo>
                    <a:cubicBezTo>
                      <a:pt x="27" y="277"/>
                      <a:pt x="27" y="279"/>
                      <a:pt x="24" y="278"/>
                    </a:cubicBezTo>
                    <a:cubicBezTo>
                      <a:pt x="25" y="281"/>
                      <a:pt x="24" y="282"/>
                      <a:pt x="22" y="281"/>
                    </a:cubicBezTo>
                    <a:cubicBezTo>
                      <a:pt x="21" y="285"/>
                      <a:pt x="25" y="282"/>
                      <a:pt x="24" y="284"/>
                    </a:cubicBezTo>
                    <a:cubicBezTo>
                      <a:pt x="20" y="283"/>
                      <a:pt x="24" y="288"/>
                      <a:pt x="22" y="289"/>
                    </a:cubicBezTo>
                    <a:cubicBezTo>
                      <a:pt x="27" y="290"/>
                      <a:pt x="30" y="286"/>
                      <a:pt x="32" y="291"/>
                    </a:cubicBezTo>
                    <a:cubicBezTo>
                      <a:pt x="30" y="290"/>
                      <a:pt x="30" y="293"/>
                      <a:pt x="29" y="293"/>
                    </a:cubicBezTo>
                    <a:cubicBezTo>
                      <a:pt x="29" y="292"/>
                      <a:pt x="30" y="291"/>
                      <a:pt x="29" y="291"/>
                    </a:cubicBezTo>
                    <a:cubicBezTo>
                      <a:pt x="28" y="293"/>
                      <a:pt x="24" y="291"/>
                      <a:pt x="24" y="294"/>
                    </a:cubicBezTo>
                    <a:cubicBezTo>
                      <a:pt x="28" y="292"/>
                      <a:pt x="34" y="294"/>
                      <a:pt x="40" y="293"/>
                    </a:cubicBezTo>
                    <a:cubicBezTo>
                      <a:pt x="41" y="288"/>
                      <a:pt x="46" y="288"/>
                      <a:pt x="48" y="283"/>
                    </a:cubicBezTo>
                    <a:cubicBezTo>
                      <a:pt x="49" y="284"/>
                      <a:pt x="49" y="286"/>
                      <a:pt x="49" y="288"/>
                    </a:cubicBezTo>
                    <a:cubicBezTo>
                      <a:pt x="47" y="288"/>
                      <a:pt x="45" y="287"/>
                      <a:pt x="46" y="290"/>
                    </a:cubicBezTo>
                    <a:cubicBezTo>
                      <a:pt x="47" y="290"/>
                      <a:pt x="48" y="288"/>
                      <a:pt x="48" y="290"/>
                    </a:cubicBezTo>
                    <a:cubicBezTo>
                      <a:pt x="48" y="294"/>
                      <a:pt x="45" y="296"/>
                      <a:pt x="45" y="300"/>
                    </a:cubicBezTo>
                    <a:cubicBezTo>
                      <a:pt x="45" y="300"/>
                      <a:pt x="46" y="300"/>
                      <a:pt x="46" y="300"/>
                    </a:cubicBezTo>
                    <a:cubicBezTo>
                      <a:pt x="46" y="300"/>
                      <a:pt x="46" y="301"/>
                      <a:pt x="47" y="301"/>
                    </a:cubicBezTo>
                    <a:cubicBezTo>
                      <a:pt x="48" y="292"/>
                      <a:pt x="57" y="299"/>
                      <a:pt x="62" y="296"/>
                    </a:cubicBezTo>
                    <a:cubicBezTo>
                      <a:pt x="62" y="298"/>
                      <a:pt x="59" y="298"/>
                      <a:pt x="59" y="301"/>
                    </a:cubicBezTo>
                    <a:cubicBezTo>
                      <a:pt x="63" y="302"/>
                      <a:pt x="66" y="296"/>
                      <a:pt x="68" y="299"/>
                    </a:cubicBezTo>
                    <a:cubicBezTo>
                      <a:pt x="64" y="301"/>
                      <a:pt x="60" y="303"/>
                      <a:pt x="57" y="307"/>
                    </a:cubicBezTo>
                    <a:cubicBezTo>
                      <a:pt x="60" y="312"/>
                      <a:pt x="64" y="305"/>
                      <a:pt x="65" y="309"/>
                    </a:cubicBezTo>
                    <a:cubicBezTo>
                      <a:pt x="66" y="304"/>
                      <a:pt x="70" y="309"/>
                      <a:pt x="73" y="305"/>
                    </a:cubicBezTo>
                    <a:cubicBezTo>
                      <a:pt x="74" y="308"/>
                      <a:pt x="77" y="308"/>
                      <a:pt x="78" y="311"/>
                    </a:cubicBezTo>
                    <a:cubicBezTo>
                      <a:pt x="74" y="314"/>
                      <a:pt x="73" y="307"/>
                      <a:pt x="71" y="311"/>
                    </a:cubicBezTo>
                    <a:cubicBezTo>
                      <a:pt x="74" y="311"/>
                      <a:pt x="71" y="313"/>
                      <a:pt x="72" y="315"/>
                    </a:cubicBezTo>
                    <a:cubicBezTo>
                      <a:pt x="76" y="315"/>
                      <a:pt x="77" y="318"/>
                      <a:pt x="79" y="318"/>
                    </a:cubicBezTo>
                    <a:cubicBezTo>
                      <a:pt x="79" y="319"/>
                      <a:pt x="79" y="320"/>
                      <a:pt x="79" y="321"/>
                    </a:cubicBezTo>
                    <a:cubicBezTo>
                      <a:pt x="78" y="321"/>
                      <a:pt x="75" y="320"/>
                      <a:pt x="75" y="322"/>
                    </a:cubicBezTo>
                    <a:cubicBezTo>
                      <a:pt x="78" y="322"/>
                      <a:pt x="77" y="325"/>
                      <a:pt x="75" y="323"/>
                    </a:cubicBezTo>
                    <a:cubicBezTo>
                      <a:pt x="75" y="326"/>
                      <a:pt x="78" y="326"/>
                      <a:pt x="80" y="327"/>
                    </a:cubicBezTo>
                    <a:cubicBezTo>
                      <a:pt x="82" y="323"/>
                      <a:pt x="88" y="325"/>
                      <a:pt x="91" y="323"/>
                    </a:cubicBezTo>
                    <a:cubicBezTo>
                      <a:pt x="89" y="328"/>
                      <a:pt x="100" y="325"/>
                      <a:pt x="101" y="327"/>
                    </a:cubicBezTo>
                    <a:cubicBezTo>
                      <a:pt x="98" y="330"/>
                      <a:pt x="92" y="329"/>
                      <a:pt x="91" y="333"/>
                    </a:cubicBezTo>
                    <a:cubicBezTo>
                      <a:pt x="95" y="332"/>
                      <a:pt x="96" y="335"/>
                      <a:pt x="94" y="338"/>
                    </a:cubicBezTo>
                    <a:cubicBezTo>
                      <a:pt x="102" y="338"/>
                      <a:pt x="107" y="335"/>
                      <a:pt x="116" y="336"/>
                    </a:cubicBezTo>
                    <a:cubicBezTo>
                      <a:pt x="116" y="338"/>
                      <a:pt x="116" y="340"/>
                      <a:pt x="114" y="339"/>
                    </a:cubicBezTo>
                    <a:cubicBezTo>
                      <a:pt x="117" y="337"/>
                      <a:pt x="111" y="335"/>
                      <a:pt x="110" y="337"/>
                    </a:cubicBezTo>
                    <a:cubicBezTo>
                      <a:pt x="111" y="337"/>
                      <a:pt x="112" y="337"/>
                      <a:pt x="112" y="338"/>
                    </a:cubicBezTo>
                    <a:cubicBezTo>
                      <a:pt x="108" y="339"/>
                      <a:pt x="104" y="338"/>
                      <a:pt x="101" y="342"/>
                    </a:cubicBezTo>
                    <a:cubicBezTo>
                      <a:pt x="100" y="341"/>
                      <a:pt x="99" y="339"/>
                      <a:pt x="97" y="338"/>
                    </a:cubicBezTo>
                    <a:cubicBezTo>
                      <a:pt x="98" y="341"/>
                      <a:pt x="96" y="341"/>
                      <a:pt x="95" y="343"/>
                    </a:cubicBezTo>
                    <a:cubicBezTo>
                      <a:pt x="95" y="342"/>
                      <a:pt x="95" y="341"/>
                      <a:pt x="95" y="340"/>
                    </a:cubicBezTo>
                    <a:cubicBezTo>
                      <a:pt x="91" y="343"/>
                      <a:pt x="88" y="344"/>
                      <a:pt x="87" y="350"/>
                    </a:cubicBezTo>
                    <a:cubicBezTo>
                      <a:pt x="93" y="349"/>
                      <a:pt x="100" y="346"/>
                      <a:pt x="107" y="347"/>
                    </a:cubicBezTo>
                    <a:cubicBezTo>
                      <a:pt x="107" y="350"/>
                      <a:pt x="103" y="351"/>
                      <a:pt x="101" y="350"/>
                    </a:cubicBezTo>
                    <a:cubicBezTo>
                      <a:pt x="102" y="356"/>
                      <a:pt x="98" y="351"/>
                      <a:pt x="97" y="355"/>
                    </a:cubicBezTo>
                    <a:cubicBezTo>
                      <a:pt x="98" y="356"/>
                      <a:pt x="99" y="358"/>
                      <a:pt x="99" y="359"/>
                    </a:cubicBezTo>
                    <a:cubicBezTo>
                      <a:pt x="113" y="361"/>
                      <a:pt x="130" y="353"/>
                      <a:pt x="145" y="355"/>
                    </a:cubicBezTo>
                    <a:cubicBezTo>
                      <a:pt x="148" y="355"/>
                      <a:pt x="147" y="355"/>
                      <a:pt x="151" y="354"/>
                    </a:cubicBezTo>
                    <a:cubicBezTo>
                      <a:pt x="162" y="351"/>
                      <a:pt x="175" y="352"/>
                      <a:pt x="187" y="347"/>
                    </a:cubicBezTo>
                    <a:cubicBezTo>
                      <a:pt x="185" y="346"/>
                      <a:pt x="189" y="344"/>
                      <a:pt x="188" y="343"/>
                    </a:cubicBezTo>
                    <a:cubicBezTo>
                      <a:pt x="190" y="344"/>
                      <a:pt x="189" y="349"/>
                      <a:pt x="191" y="347"/>
                    </a:cubicBezTo>
                    <a:cubicBezTo>
                      <a:pt x="194" y="346"/>
                      <a:pt x="189" y="347"/>
                      <a:pt x="191" y="344"/>
                    </a:cubicBezTo>
                    <a:cubicBezTo>
                      <a:pt x="192" y="350"/>
                      <a:pt x="199" y="344"/>
                      <a:pt x="202" y="346"/>
                    </a:cubicBezTo>
                    <a:cubicBezTo>
                      <a:pt x="197" y="350"/>
                      <a:pt x="192" y="347"/>
                      <a:pt x="188" y="352"/>
                    </a:cubicBezTo>
                    <a:cubicBezTo>
                      <a:pt x="191" y="352"/>
                      <a:pt x="195" y="348"/>
                      <a:pt x="197" y="351"/>
                    </a:cubicBezTo>
                    <a:cubicBezTo>
                      <a:pt x="196" y="351"/>
                      <a:pt x="196" y="352"/>
                      <a:pt x="195" y="353"/>
                    </a:cubicBezTo>
                    <a:cubicBezTo>
                      <a:pt x="198" y="352"/>
                      <a:pt x="197" y="353"/>
                      <a:pt x="197" y="356"/>
                    </a:cubicBezTo>
                    <a:cubicBezTo>
                      <a:pt x="200" y="355"/>
                      <a:pt x="202" y="355"/>
                      <a:pt x="199" y="357"/>
                    </a:cubicBezTo>
                    <a:cubicBezTo>
                      <a:pt x="200" y="357"/>
                      <a:pt x="201" y="357"/>
                      <a:pt x="203" y="357"/>
                    </a:cubicBezTo>
                    <a:cubicBezTo>
                      <a:pt x="203" y="356"/>
                      <a:pt x="202" y="354"/>
                      <a:pt x="204" y="354"/>
                    </a:cubicBezTo>
                    <a:cubicBezTo>
                      <a:pt x="204" y="354"/>
                      <a:pt x="206" y="353"/>
                      <a:pt x="206" y="355"/>
                    </a:cubicBezTo>
                    <a:cubicBezTo>
                      <a:pt x="205" y="355"/>
                      <a:pt x="203" y="355"/>
                      <a:pt x="204" y="358"/>
                    </a:cubicBezTo>
                    <a:cubicBezTo>
                      <a:pt x="205" y="353"/>
                      <a:pt x="215" y="349"/>
                      <a:pt x="220" y="353"/>
                    </a:cubicBezTo>
                    <a:cubicBezTo>
                      <a:pt x="218" y="353"/>
                      <a:pt x="216" y="353"/>
                      <a:pt x="214" y="353"/>
                    </a:cubicBezTo>
                    <a:cubicBezTo>
                      <a:pt x="214" y="357"/>
                      <a:pt x="209" y="359"/>
                      <a:pt x="209" y="359"/>
                    </a:cubicBezTo>
                    <a:cubicBezTo>
                      <a:pt x="211" y="358"/>
                      <a:pt x="213" y="362"/>
                      <a:pt x="213" y="359"/>
                    </a:cubicBezTo>
                    <a:cubicBezTo>
                      <a:pt x="211" y="358"/>
                      <a:pt x="217" y="352"/>
                      <a:pt x="220" y="356"/>
                    </a:cubicBezTo>
                    <a:cubicBezTo>
                      <a:pt x="218" y="357"/>
                      <a:pt x="216" y="358"/>
                      <a:pt x="214" y="358"/>
                    </a:cubicBezTo>
                    <a:cubicBezTo>
                      <a:pt x="214" y="361"/>
                      <a:pt x="216" y="360"/>
                      <a:pt x="216" y="362"/>
                    </a:cubicBezTo>
                    <a:cubicBezTo>
                      <a:pt x="213" y="361"/>
                      <a:pt x="215" y="365"/>
                      <a:pt x="213" y="365"/>
                    </a:cubicBezTo>
                    <a:cubicBezTo>
                      <a:pt x="213" y="364"/>
                      <a:pt x="214" y="363"/>
                      <a:pt x="213" y="362"/>
                    </a:cubicBezTo>
                    <a:cubicBezTo>
                      <a:pt x="213" y="366"/>
                      <a:pt x="211" y="364"/>
                      <a:pt x="210" y="365"/>
                    </a:cubicBezTo>
                    <a:cubicBezTo>
                      <a:pt x="213" y="368"/>
                      <a:pt x="223" y="358"/>
                      <a:pt x="223" y="366"/>
                    </a:cubicBezTo>
                    <a:cubicBezTo>
                      <a:pt x="225" y="366"/>
                      <a:pt x="225" y="363"/>
                      <a:pt x="225" y="360"/>
                    </a:cubicBezTo>
                    <a:cubicBezTo>
                      <a:pt x="223" y="362"/>
                      <a:pt x="218" y="364"/>
                      <a:pt x="217" y="359"/>
                    </a:cubicBezTo>
                    <a:cubicBezTo>
                      <a:pt x="222" y="357"/>
                      <a:pt x="224" y="361"/>
                      <a:pt x="227" y="358"/>
                    </a:cubicBezTo>
                    <a:cubicBezTo>
                      <a:pt x="227" y="358"/>
                      <a:pt x="226" y="358"/>
                      <a:pt x="226" y="357"/>
                    </a:cubicBezTo>
                    <a:cubicBezTo>
                      <a:pt x="227" y="357"/>
                      <a:pt x="231" y="355"/>
                      <a:pt x="232" y="357"/>
                    </a:cubicBezTo>
                    <a:cubicBezTo>
                      <a:pt x="231" y="360"/>
                      <a:pt x="231" y="359"/>
                      <a:pt x="229" y="358"/>
                    </a:cubicBezTo>
                    <a:cubicBezTo>
                      <a:pt x="229" y="362"/>
                      <a:pt x="226" y="360"/>
                      <a:pt x="226" y="364"/>
                    </a:cubicBezTo>
                    <a:cubicBezTo>
                      <a:pt x="228" y="365"/>
                      <a:pt x="229" y="361"/>
                      <a:pt x="229" y="364"/>
                    </a:cubicBezTo>
                    <a:cubicBezTo>
                      <a:pt x="229" y="367"/>
                      <a:pt x="227" y="368"/>
                      <a:pt x="226" y="369"/>
                    </a:cubicBezTo>
                    <a:cubicBezTo>
                      <a:pt x="225" y="368"/>
                      <a:pt x="223" y="368"/>
                      <a:pt x="222" y="367"/>
                    </a:cubicBezTo>
                    <a:cubicBezTo>
                      <a:pt x="223" y="370"/>
                      <a:pt x="215" y="373"/>
                      <a:pt x="216" y="370"/>
                    </a:cubicBezTo>
                    <a:cubicBezTo>
                      <a:pt x="215" y="370"/>
                      <a:pt x="213" y="371"/>
                      <a:pt x="213" y="373"/>
                    </a:cubicBezTo>
                    <a:cubicBezTo>
                      <a:pt x="214" y="373"/>
                      <a:pt x="212" y="378"/>
                      <a:pt x="215" y="379"/>
                    </a:cubicBezTo>
                    <a:cubicBezTo>
                      <a:pt x="221" y="373"/>
                      <a:pt x="230" y="374"/>
                      <a:pt x="237" y="374"/>
                    </a:cubicBezTo>
                    <a:cubicBezTo>
                      <a:pt x="237" y="375"/>
                      <a:pt x="236" y="375"/>
                      <a:pt x="236" y="376"/>
                    </a:cubicBezTo>
                    <a:cubicBezTo>
                      <a:pt x="242" y="374"/>
                      <a:pt x="248" y="374"/>
                      <a:pt x="252" y="373"/>
                    </a:cubicBezTo>
                    <a:cubicBezTo>
                      <a:pt x="251" y="375"/>
                      <a:pt x="249" y="375"/>
                      <a:pt x="248" y="378"/>
                    </a:cubicBezTo>
                    <a:cubicBezTo>
                      <a:pt x="245" y="377"/>
                      <a:pt x="243" y="376"/>
                      <a:pt x="242" y="379"/>
                    </a:cubicBezTo>
                    <a:cubicBezTo>
                      <a:pt x="244" y="379"/>
                      <a:pt x="245" y="379"/>
                      <a:pt x="245" y="381"/>
                    </a:cubicBezTo>
                    <a:cubicBezTo>
                      <a:pt x="242" y="382"/>
                      <a:pt x="241" y="381"/>
                      <a:pt x="238" y="381"/>
                    </a:cubicBezTo>
                    <a:cubicBezTo>
                      <a:pt x="238" y="384"/>
                      <a:pt x="237" y="386"/>
                      <a:pt x="236" y="386"/>
                    </a:cubicBezTo>
                    <a:cubicBezTo>
                      <a:pt x="235" y="386"/>
                      <a:pt x="233" y="386"/>
                      <a:pt x="231" y="385"/>
                    </a:cubicBezTo>
                    <a:cubicBezTo>
                      <a:pt x="232" y="391"/>
                      <a:pt x="227" y="389"/>
                      <a:pt x="225" y="390"/>
                    </a:cubicBezTo>
                    <a:cubicBezTo>
                      <a:pt x="225" y="398"/>
                      <a:pt x="220" y="399"/>
                      <a:pt x="216" y="396"/>
                    </a:cubicBezTo>
                    <a:cubicBezTo>
                      <a:pt x="215" y="400"/>
                      <a:pt x="221" y="396"/>
                      <a:pt x="220" y="400"/>
                    </a:cubicBezTo>
                    <a:cubicBezTo>
                      <a:pt x="219" y="399"/>
                      <a:pt x="216" y="401"/>
                      <a:pt x="218" y="402"/>
                    </a:cubicBezTo>
                    <a:cubicBezTo>
                      <a:pt x="219" y="402"/>
                      <a:pt x="221" y="400"/>
                      <a:pt x="223" y="399"/>
                    </a:cubicBezTo>
                    <a:cubicBezTo>
                      <a:pt x="226" y="404"/>
                      <a:pt x="235" y="394"/>
                      <a:pt x="243" y="396"/>
                    </a:cubicBezTo>
                    <a:cubicBezTo>
                      <a:pt x="243" y="399"/>
                      <a:pt x="239" y="400"/>
                      <a:pt x="242" y="404"/>
                    </a:cubicBezTo>
                    <a:cubicBezTo>
                      <a:pt x="239" y="402"/>
                      <a:pt x="234" y="405"/>
                      <a:pt x="235" y="408"/>
                    </a:cubicBezTo>
                    <a:cubicBezTo>
                      <a:pt x="237" y="406"/>
                      <a:pt x="239" y="407"/>
                      <a:pt x="240" y="410"/>
                    </a:cubicBezTo>
                    <a:cubicBezTo>
                      <a:pt x="240" y="408"/>
                      <a:pt x="241" y="407"/>
                      <a:pt x="242" y="407"/>
                    </a:cubicBezTo>
                    <a:cubicBezTo>
                      <a:pt x="241" y="411"/>
                      <a:pt x="246" y="410"/>
                      <a:pt x="245" y="407"/>
                    </a:cubicBezTo>
                    <a:cubicBezTo>
                      <a:pt x="246" y="404"/>
                      <a:pt x="243" y="409"/>
                      <a:pt x="243" y="406"/>
                    </a:cubicBezTo>
                    <a:cubicBezTo>
                      <a:pt x="250" y="405"/>
                      <a:pt x="258" y="407"/>
                      <a:pt x="264" y="402"/>
                    </a:cubicBezTo>
                    <a:cubicBezTo>
                      <a:pt x="272" y="405"/>
                      <a:pt x="282" y="397"/>
                      <a:pt x="289" y="399"/>
                    </a:cubicBezTo>
                    <a:cubicBezTo>
                      <a:pt x="286" y="392"/>
                      <a:pt x="268" y="402"/>
                      <a:pt x="261" y="400"/>
                    </a:cubicBezTo>
                    <a:cubicBezTo>
                      <a:pt x="259" y="400"/>
                      <a:pt x="260" y="397"/>
                      <a:pt x="258" y="400"/>
                    </a:cubicBezTo>
                    <a:cubicBezTo>
                      <a:pt x="258" y="399"/>
                      <a:pt x="258" y="398"/>
                      <a:pt x="258" y="397"/>
                    </a:cubicBezTo>
                    <a:cubicBezTo>
                      <a:pt x="254" y="397"/>
                      <a:pt x="250" y="402"/>
                      <a:pt x="248" y="395"/>
                    </a:cubicBezTo>
                    <a:cubicBezTo>
                      <a:pt x="259" y="394"/>
                      <a:pt x="267" y="390"/>
                      <a:pt x="275" y="392"/>
                    </a:cubicBezTo>
                    <a:cubicBezTo>
                      <a:pt x="274" y="395"/>
                      <a:pt x="271" y="392"/>
                      <a:pt x="271" y="395"/>
                    </a:cubicBezTo>
                    <a:cubicBezTo>
                      <a:pt x="272" y="396"/>
                      <a:pt x="273" y="395"/>
                      <a:pt x="275" y="396"/>
                    </a:cubicBezTo>
                    <a:cubicBezTo>
                      <a:pt x="281" y="392"/>
                      <a:pt x="292" y="391"/>
                      <a:pt x="302" y="390"/>
                    </a:cubicBezTo>
                    <a:cubicBezTo>
                      <a:pt x="300" y="396"/>
                      <a:pt x="293" y="394"/>
                      <a:pt x="290" y="397"/>
                    </a:cubicBezTo>
                    <a:cubicBezTo>
                      <a:pt x="291" y="398"/>
                      <a:pt x="289" y="399"/>
                      <a:pt x="290" y="400"/>
                    </a:cubicBezTo>
                    <a:cubicBezTo>
                      <a:pt x="294" y="398"/>
                      <a:pt x="302" y="397"/>
                      <a:pt x="305" y="398"/>
                    </a:cubicBezTo>
                    <a:cubicBezTo>
                      <a:pt x="304" y="398"/>
                      <a:pt x="302" y="398"/>
                      <a:pt x="303" y="400"/>
                    </a:cubicBezTo>
                    <a:cubicBezTo>
                      <a:pt x="304" y="400"/>
                      <a:pt x="306" y="399"/>
                      <a:pt x="308" y="399"/>
                    </a:cubicBezTo>
                    <a:cubicBezTo>
                      <a:pt x="308" y="399"/>
                      <a:pt x="308" y="400"/>
                      <a:pt x="308" y="400"/>
                    </a:cubicBezTo>
                    <a:cubicBezTo>
                      <a:pt x="308" y="400"/>
                      <a:pt x="309" y="400"/>
                      <a:pt x="309" y="399"/>
                    </a:cubicBezTo>
                    <a:cubicBezTo>
                      <a:pt x="309" y="400"/>
                      <a:pt x="309" y="400"/>
                      <a:pt x="310" y="400"/>
                    </a:cubicBezTo>
                    <a:cubicBezTo>
                      <a:pt x="307" y="404"/>
                      <a:pt x="306" y="405"/>
                      <a:pt x="303" y="404"/>
                    </a:cubicBezTo>
                    <a:cubicBezTo>
                      <a:pt x="303" y="405"/>
                      <a:pt x="303" y="406"/>
                      <a:pt x="303" y="408"/>
                    </a:cubicBezTo>
                    <a:cubicBezTo>
                      <a:pt x="306" y="407"/>
                      <a:pt x="305" y="408"/>
                      <a:pt x="308" y="406"/>
                    </a:cubicBezTo>
                    <a:cubicBezTo>
                      <a:pt x="307" y="411"/>
                      <a:pt x="313" y="408"/>
                      <a:pt x="314" y="412"/>
                    </a:cubicBezTo>
                    <a:cubicBezTo>
                      <a:pt x="313" y="413"/>
                      <a:pt x="310" y="412"/>
                      <a:pt x="308" y="412"/>
                    </a:cubicBezTo>
                    <a:cubicBezTo>
                      <a:pt x="309" y="416"/>
                      <a:pt x="305" y="415"/>
                      <a:pt x="305" y="417"/>
                    </a:cubicBezTo>
                    <a:cubicBezTo>
                      <a:pt x="307" y="417"/>
                      <a:pt x="309" y="417"/>
                      <a:pt x="311" y="417"/>
                    </a:cubicBezTo>
                    <a:cubicBezTo>
                      <a:pt x="311" y="420"/>
                      <a:pt x="309" y="421"/>
                      <a:pt x="312" y="422"/>
                    </a:cubicBezTo>
                    <a:cubicBezTo>
                      <a:pt x="312" y="417"/>
                      <a:pt x="316" y="424"/>
                      <a:pt x="316" y="419"/>
                    </a:cubicBezTo>
                    <a:cubicBezTo>
                      <a:pt x="314" y="419"/>
                      <a:pt x="314" y="419"/>
                      <a:pt x="313" y="417"/>
                    </a:cubicBezTo>
                    <a:cubicBezTo>
                      <a:pt x="315" y="417"/>
                      <a:pt x="318" y="417"/>
                      <a:pt x="318" y="419"/>
                    </a:cubicBezTo>
                    <a:cubicBezTo>
                      <a:pt x="318" y="420"/>
                      <a:pt x="317" y="420"/>
                      <a:pt x="317" y="421"/>
                    </a:cubicBezTo>
                    <a:cubicBezTo>
                      <a:pt x="313" y="423"/>
                      <a:pt x="312" y="428"/>
                      <a:pt x="312" y="432"/>
                    </a:cubicBezTo>
                    <a:cubicBezTo>
                      <a:pt x="312" y="431"/>
                      <a:pt x="312" y="431"/>
                      <a:pt x="311" y="432"/>
                    </a:cubicBezTo>
                    <a:cubicBezTo>
                      <a:pt x="310" y="435"/>
                      <a:pt x="304" y="439"/>
                      <a:pt x="303" y="444"/>
                    </a:cubicBezTo>
                    <a:cubicBezTo>
                      <a:pt x="305" y="445"/>
                      <a:pt x="304" y="442"/>
                      <a:pt x="307" y="442"/>
                    </a:cubicBezTo>
                    <a:cubicBezTo>
                      <a:pt x="307" y="440"/>
                      <a:pt x="305" y="440"/>
                      <a:pt x="307" y="439"/>
                    </a:cubicBezTo>
                    <a:cubicBezTo>
                      <a:pt x="308" y="440"/>
                      <a:pt x="310" y="437"/>
                      <a:pt x="310" y="438"/>
                    </a:cubicBezTo>
                    <a:cubicBezTo>
                      <a:pt x="310" y="439"/>
                      <a:pt x="310" y="439"/>
                      <a:pt x="310" y="440"/>
                    </a:cubicBezTo>
                    <a:cubicBezTo>
                      <a:pt x="309" y="441"/>
                      <a:pt x="307" y="442"/>
                      <a:pt x="309" y="443"/>
                    </a:cubicBezTo>
                    <a:cubicBezTo>
                      <a:pt x="309" y="443"/>
                      <a:pt x="309" y="442"/>
                      <a:pt x="310" y="442"/>
                    </a:cubicBezTo>
                    <a:cubicBezTo>
                      <a:pt x="310" y="444"/>
                      <a:pt x="312" y="446"/>
                      <a:pt x="314" y="446"/>
                    </a:cubicBezTo>
                    <a:cubicBezTo>
                      <a:pt x="317" y="446"/>
                      <a:pt x="319" y="445"/>
                      <a:pt x="319" y="443"/>
                    </a:cubicBezTo>
                    <a:cubicBezTo>
                      <a:pt x="323" y="444"/>
                      <a:pt x="325" y="447"/>
                      <a:pt x="327" y="444"/>
                    </a:cubicBezTo>
                    <a:cubicBezTo>
                      <a:pt x="328" y="444"/>
                      <a:pt x="328" y="444"/>
                      <a:pt x="328" y="444"/>
                    </a:cubicBezTo>
                    <a:cubicBezTo>
                      <a:pt x="328" y="448"/>
                      <a:pt x="328" y="444"/>
                      <a:pt x="330" y="444"/>
                    </a:cubicBezTo>
                    <a:cubicBezTo>
                      <a:pt x="331" y="450"/>
                      <a:pt x="330" y="450"/>
                      <a:pt x="329" y="455"/>
                    </a:cubicBezTo>
                    <a:cubicBezTo>
                      <a:pt x="331" y="454"/>
                      <a:pt x="332" y="454"/>
                      <a:pt x="333" y="454"/>
                    </a:cubicBezTo>
                    <a:cubicBezTo>
                      <a:pt x="332" y="455"/>
                      <a:pt x="331" y="456"/>
                      <a:pt x="330" y="457"/>
                    </a:cubicBezTo>
                    <a:cubicBezTo>
                      <a:pt x="330" y="457"/>
                      <a:pt x="330" y="457"/>
                      <a:pt x="329" y="457"/>
                    </a:cubicBezTo>
                    <a:cubicBezTo>
                      <a:pt x="329" y="457"/>
                      <a:pt x="329" y="457"/>
                      <a:pt x="330" y="457"/>
                    </a:cubicBezTo>
                    <a:cubicBezTo>
                      <a:pt x="328" y="459"/>
                      <a:pt x="327" y="462"/>
                      <a:pt x="328" y="464"/>
                    </a:cubicBezTo>
                    <a:cubicBezTo>
                      <a:pt x="327" y="466"/>
                      <a:pt x="327" y="469"/>
                      <a:pt x="325" y="472"/>
                    </a:cubicBezTo>
                    <a:cubicBezTo>
                      <a:pt x="329" y="471"/>
                      <a:pt x="324" y="477"/>
                      <a:pt x="329" y="476"/>
                    </a:cubicBezTo>
                    <a:cubicBezTo>
                      <a:pt x="331" y="473"/>
                      <a:pt x="327" y="472"/>
                      <a:pt x="329" y="470"/>
                    </a:cubicBezTo>
                    <a:cubicBezTo>
                      <a:pt x="335" y="472"/>
                      <a:pt x="339" y="469"/>
                      <a:pt x="345" y="472"/>
                    </a:cubicBezTo>
                    <a:cubicBezTo>
                      <a:pt x="342" y="474"/>
                      <a:pt x="338" y="477"/>
                      <a:pt x="336" y="477"/>
                    </a:cubicBezTo>
                    <a:cubicBezTo>
                      <a:pt x="337" y="477"/>
                      <a:pt x="337" y="477"/>
                      <a:pt x="337" y="478"/>
                    </a:cubicBezTo>
                    <a:cubicBezTo>
                      <a:pt x="337" y="478"/>
                      <a:pt x="336" y="478"/>
                      <a:pt x="336" y="479"/>
                    </a:cubicBezTo>
                    <a:cubicBezTo>
                      <a:pt x="340" y="479"/>
                      <a:pt x="339" y="478"/>
                      <a:pt x="342" y="476"/>
                    </a:cubicBezTo>
                    <a:cubicBezTo>
                      <a:pt x="342" y="478"/>
                      <a:pt x="343" y="480"/>
                      <a:pt x="344" y="480"/>
                    </a:cubicBezTo>
                    <a:cubicBezTo>
                      <a:pt x="343" y="475"/>
                      <a:pt x="345" y="474"/>
                      <a:pt x="348" y="473"/>
                    </a:cubicBezTo>
                    <a:cubicBezTo>
                      <a:pt x="347" y="476"/>
                      <a:pt x="349" y="475"/>
                      <a:pt x="350" y="476"/>
                    </a:cubicBezTo>
                    <a:cubicBezTo>
                      <a:pt x="350" y="472"/>
                      <a:pt x="353" y="475"/>
                      <a:pt x="353" y="476"/>
                    </a:cubicBezTo>
                    <a:cubicBezTo>
                      <a:pt x="353" y="472"/>
                      <a:pt x="355" y="476"/>
                      <a:pt x="355" y="476"/>
                    </a:cubicBezTo>
                    <a:cubicBezTo>
                      <a:pt x="357" y="475"/>
                      <a:pt x="358" y="473"/>
                      <a:pt x="361" y="473"/>
                    </a:cubicBezTo>
                    <a:cubicBezTo>
                      <a:pt x="361" y="477"/>
                      <a:pt x="364" y="477"/>
                      <a:pt x="367" y="476"/>
                    </a:cubicBezTo>
                    <a:cubicBezTo>
                      <a:pt x="366" y="479"/>
                      <a:pt x="368" y="479"/>
                      <a:pt x="368" y="480"/>
                    </a:cubicBezTo>
                    <a:cubicBezTo>
                      <a:pt x="366" y="481"/>
                      <a:pt x="366" y="476"/>
                      <a:pt x="364" y="479"/>
                    </a:cubicBezTo>
                    <a:cubicBezTo>
                      <a:pt x="365" y="479"/>
                      <a:pt x="366" y="479"/>
                      <a:pt x="366" y="480"/>
                    </a:cubicBezTo>
                    <a:cubicBezTo>
                      <a:pt x="364" y="481"/>
                      <a:pt x="363" y="478"/>
                      <a:pt x="363" y="480"/>
                    </a:cubicBezTo>
                    <a:cubicBezTo>
                      <a:pt x="364" y="483"/>
                      <a:pt x="351" y="493"/>
                      <a:pt x="352" y="484"/>
                    </a:cubicBezTo>
                    <a:cubicBezTo>
                      <a:pt x="350" y="486"/>
                      <a:pt x="345" y="489"/>
                      <a:pt x="345" y="483"/>
                    </a:cubicBezTo>
                    <a:cubicBezTo>
                      <a:pt x="344" y="488"/>
                      <a:pt x="342" y="489"/>
                      <a:pt x="340" y="489"/>
                    </a:cubicBezTo>
                    <a:cubicBezTo>
                      <a:pt x="341" y="489"/>
                      <a:pt x="342" y="489"/>
                      <a:pt x="342" y="491"/>
                    </a:cubicBezTo>
                    <a:cubicBezTo>
                      <a:pt x="341" y="491"/>
                      <a:pt x="340" y="490"/>
                      <a:pt x="339" y="490"/>
                    </a:cubicBezTo>
                    <a:cubicBezTo>
                      <a:pt x="340" y="493"/>
                      <a:pt x="338" y="495"/>
                      <a:pt x="336" y="495"/>
                    </a:cubicBezTo>
                    <a:cubicBezTo>
                      <a:pt x="336" y="494"/>
                      <a:pt x="337" y="493"/>
                      <a:pt x="337" y="493"/>
                    </a:cubicBezTo>
                    <a:cubicBezTo>
                      <a:pt x="334" y="492"/>
                      <a:pt x="334" y="494"/>
                      <a:pt x="332" y="495"/>
                    </a:cubicBezTo>
                    <a:cubicBezTo>
                      <a:pt x="336" y="498"/>
                      <a:pt x="342" y="495"/>
                      <a:pt x="343" y="492"/>
                    </a:cubicBezTo>
                    <a:cubicBezTo>
                      <a:pt x="348" y="492"/>
                      <a:pt x="353" y="494"/>
                      <a:pt x="358" y="491"/>
                    </a:cubicBezTo>
                    <a:cubicBezTo>
                      <a:pt x="357" y="497"/>
                      <a:pt x="362" y="492"/>
                      <a:pt x="363" y="495"/>
                    </a:cubicBezTo>
                    <a:cubicBezTo>
                      <a:pt x="359" y="496"/>
                      <a:pt x="363" y="495"/>
                      <a:pt x="364" y="496"/>
                    </a:cubicBezTo>
                    <a:cubicBezTo>
                      <a:pt x="351" y="498"/>
                      <a:pt x="344" y="514"/>
                      <a:pt x="339" y="522"/>
                    </a:cubicBezTo>
                    <a:cubicBezTo>
                      <a:pt x="336" y="526"/>
                      <a:pt x="333" y="528"/>
                      <a:pt x="337" y="532"/>
                    </a:cubicBezTo>
                    <a:cubicBezTo>
                      <a:pt x="339" y="532"/>
                      <a:pt x="339" y="531"/>
                      <a:pt x="340" y="531"/>
                    </a:cubicBezTo>
                    <a:cubicBezTo>
                      <a:pt x="343" y="525"/>
                      <a:pt x="348" y="520"/>
                      <a:pt x="353" y="516"/>
                    </a:cubicBezTo>
                    <a:cubicBezTo>
                      <a:pt x="355" y="516"/>
                      <a:pt x="355" y="514"/>
                      <a:pt x="356" y="514"/>
                    </a:cubicBezTo>
                    <a:cubicBezTo>
                      <a:pt x="356" y="515"/>
                      <a:pt x="357" y="516"/>
                      <a:pt x="358" y="517"/>
                    </a:cubicBezTo>
                    <a:cubicBezTo>
                      <a:pt x="358" y="515"/>
                      <a:pt x="357" y="514"/>
                      <a:pt x="357" y="513"/>
                    </a:cubicBezTo>
                    <a:cubicBezTo>
                      <a:pt x="357" y="513"/>
                      <a:pt x="356" y="513"/>
                      <a:pt x="356" y="513"/>
                    </a:cubicBezTo>
                    <a:cubicBezTo>
                      <a:pt x="357" y="513"/>
                      <a:pt x="357" y="512"/>
                      <a:pt x="358" y="512"/>
                    </a:cubicBezTo>
                    <a:cubicBezTo>
                      <a:pt x="360" y="511"/>
                      <a:pt x="365" y="511"/>
                      <a:pt x="367" y="507"/>
                    </a:cubicBezTo>
                    <a:cubicBezTo>
                      <a:pt x="377" y="506"/>
                      <a:pt x="390" y="508"/>
                      <a:pt x="400" y="503"/>
                    </a:cubicBezTo>
                    <a:cubicBezTo>
                      <a:pt x="385" y="504"/>
                      <a:pt x="376" y="508"/>
                      <a:pt x="364" y="502"/>
                    </a:cubicBezTo>
                    <a:cubicBezTo>
                      <a:pt x="364" y="503"/>
                      <a:pt x="363" y="504"/>
                      <a:pt x="362" y="505"/>
                    </a:cubicBezTo>
                    <a:cubicBezTo>
                      <a:pt x="363" y="503"/>
                      <a:pt x="364" y="501"/>
                      <a:pt x="364" y="499"/>
                    </a:cubicBezTo>
                    <a:cubicBezTo>
                      <a:pt x="365" y="499"/>
                      <a:pt x="366" y="499"/>
                      <a:pt x="368" y="499"/>
                    </a:cubicBezTo>
                    <a:cubicBezTo>
                      <a:pt x="368" y="498"/>
                      <a:pt x="365" y="496"/>
                      <a:pt x="368" y="495"/>
                    </a:cubicBezTo>
                    <a:cubicBezTo>
                      <a:pt x="369" y="498"/>
                      <a:pt x="375" y="501"/>
                      <a:pt x="378" y="496"/>
                    </a:cubicBezTo>
                    <a:cubicBezTo>
                      <a:pt x="378" y="496"/>
                      <a:pt x="378" y="495"/>
                      <a:pt x="378" y="495"/>
                    </a:cubicBezTo>
                    <a:cubicBezTo>
                      <a:pt x="378" y="495"/>
                      <a:pt x="378" y="496"/>
                      <a:pt x="378" y="496"/>
                    </a:cubicBezTo>
                    <a:cubicBezTo>
                      <a:pt x="378" y="498"/>
                      <a:pt x="379" y="499"/>
                      <a:pt x="380" y="499"/>
                    </a:cubicBezTo>
                    <a:cubicBezTo>
                      <a:pt x="380" y="493"/>
                      <a:pt x="387" y="497"/>
                      <a:pt x="390" y="494"/>
                    </a:cubicBezTo>
                    <a:cubicBezTo>
                      <a:pt x="391" y="493"/>
                      <a:pt x="392" y="492"/>
                      <a:pt x="392" y="492"/>
                    </a:cubicBezTo>
                    <a:cubicBezTo>
                      <a:pt x="392" y="493"/>
                      <a:pt x="391" y="493"/>
                      <a:pt x="390" y="494"/>
                    </a:cubicBezTo>
                    <a:cubicBezTo>
                      <a:pt x="390" y="494"/>
                      <a:pt x="390" y="495"/>
                      <a:pt x="391" y="495"/>
                    </a:cubicBezTo>
                    <a:cubicBezTo>
                      <a:pt x="394" y="492"/>
                      <a:pt x="402" y="496"/>
                      <a:pt x="403" y="490"/>
                    </a:cubicBezTo>
                    <a:cubicBezTo>
                      <a:pt x="404" y="490"/>
                      <a:pt x="404" y="491"/>
                      <a:pt x="405" y="492"/>
                    </a:cubicBezTo>
                    <a:cubicBezTo>
                      <a:pt x="404" y="494"/>
                      <a:pt x="404" y="496"/>
                      <a:pt x="404" y="498"/>
                    </a:cubicBezTo>
                    <a:cubicBezTo>
                      <a:pt x="406" y="495"/>
                      <a:pt x="407" y="493"/>
                      <a:pt x="407" y="490"/>
                    </a:cubicBezTo>
                    <a:cubicBezTo>
                      <a:pt x="407" y="489"/>
                      <a:pt x="407" y="489"/>
                      <a:pt x="407" y="489"/>
                    </a:cubicBezTo>
                    <a:cubicBezTo>
                      <a:pt x="409" y="490"/>
                      <a:pt x="410" y="490"/>
                      <a:pt x="411" y="489"/>
                    </a:cubicBezTo>
                    <a:cubicBezTo>
                      <a:pt x="411" y="490"/>
                      <a:pt x="411" y="491"/>
                      <a:pt x="411" y="491"/>
                    </a:cubicBezTo>
                    <a:cubicBezTo>
                      <a:pt x="410" y="492"/>
                      <a:pt x="409" y="492"/>
                      <a:pt x="408" y="491"/>
                    </a:cubicBezTo>
                    <a:cubicBezTo>
                      <a:pt x="408" y="493"/>
                      <a:pt x="407" y="493"/>
                      <a:pt x="406" y="494"/>
                    </a:cubicBezTo>
                    <a:cubicBezTo>
                      <a:pt x="408" y="493"/>
                      <a:pt x="409" y="493"/>
                      <a:pt x="410" y="493"/>
                    </a:cubicBezTo>
                    <a:cubicBezTo>
                      <a:pt x="410" y="498"/>
                      <a:pt x="407" y="502"/>
                      <a:pt x="405" y="499"/>
                    </a:cubicBezTo>
                    <a:cubicBezTo>
                      <a:pt x="404" y="500"/>
                      <a:pt x="404" y="501"/>
                      <a:pt x="403" y="503"/>
                    </a:cubicBezTo>
                    <a:cubicBezTo>
                      <a:pt x="402" y="503"/>
                      <a:pt x="401" y="503"/>
                      <a:pt x="400" y="504"/>
                    </a:cubicBezTo>
                    <a:cubicBezTo>
                      <a:pt x="401" y="504"/>
                      <a:pt x="402" y="504"/>
                      <a:pt x="403" y="504"/>
                    </a:cubicBezTo>
                    <a:cubicBezTo>
                      <a:pt x="402" y="510"/>
                      <a:pt x="402" y="516"/>
                      <a:pt x="402" y="522"/>
                    </a:cubicBezTo>
                    <a:cubicBezTo>
                      <a:pt x="408" y="517"/>
                      <a:pt x="401" y="512"/>
                      <a:pt x="408" y="508"/>
                    </a:cubicBezTo>
                    <a:cubicBezTo>
                      <a:pt x="409" y="507"/>
                      <a:pt x="412" y="507"/>
                      <a:pt x="414" y="506"/>
                    </a:cubicBezTo>
                    <a:cubicBezTo>
                      <a:pt x="415" y="505"/>
                      <a:pt x="416" y="504"/>
                      <a:pt x="417" y="503"/>
                    </a:cubicBezTo>
                    <a:cubicBezTo>
                      <a:pt x="421" y="502"/>
                      <a:pt x="424" y="502"/>
                      <a:pt x="418" y="502"/>
                    </a:cubicBezTo>
                    <a:cubicBezTo>
                      <a:pt x="418" y="502"/>
                      <a:pt x="418" y="502"/>
                      <a:pt x="417" y="502"/>
                    </a:cubicBezTo>
                    <a:cubicBezTo>
                      <a:pt x="419" y="499"/>
                      <a:pt x="421" y="495"/>
                      <a:pt x="422" y="492"/>
                    </a:cubicBezTo>
                    <a:cubicBezTo>
                      <a:pt x="420" y="490"/>
                      <a:pt x="419" y="492"/>
                      <a:pt x="417" y="491"/>
                    </a:cubicBezTo>
                    <a:cubicBezTo>
                      <a:pt x="418" y="491"/>
                      <a:pt x="418" y="491"/>
                      <a:pt x="418" y="491"/>
                    </a:cubicBezTo>
                    <a:cubicBezTo>
                      <a:pt x="418" y="491"/>
                      <a:pt x="418" y="491"/>
                      <a:pt x="417" y="491"/>
                    </a:cubicBezTo>
                    <a:cubicBezTo>
                      <a:pt x="418" y="489"/>
                      <a:pt x="418" y="487"/>
                      <a:pt x="419" y="486"/>
                    </a:cubicBezTo>
                    <a:cubicBezTo>
                      <a:pt x="420" y="483"/>
                      <a:pt x="421" y="487"/>
                      <a:pt x="424" y="487"/>
                    </a:cubicBezTo>
                    <a:cubicBezTo>
                      <a:pt x="425" y="491"/>
                      <a:pt x="420" y="488"/>
                      <a:pt x="419" y="491"/>
                    </a:cubicBezTo>
                    <a:cubicBezTo>
                      <a:pt x="422" y="492"/>
                      <a:pt x="422" y="490"/>
                      <a:pt x="425" y="491"/>
                    </a:cubicBezTo>
                    <a:cubicBezTo>
                      <a:pt x="425" y="489"/>
                      <a:pt x="424" y="486"/>
                      <a:pt x="426" y="486"/>
                    </a:cubicBezTo>
                    <a:cubicBezTo>
                      <a:pt x="430" y="488"/>
                      <a:pt x="429" y="487"/>
                      <a:pt x="433" y="486"/>
                    </a:cubicBezTo>
                    <a:cubicBezTo>
                      <a:pt x="433" y="490"/>
                      <a:pt x="434" y="486"/>
                      <a:pt x="435" y="487"/>
                    </a:cubicBezTo>
                    <a:cubicBezTo>
                      <a:pt x="435" y="487"/>
                      <a:pt x="435" y="487"/>
                      <a:pt x="435" y="487"/>
                    </a:cubicBezTo>
                    <a:cubicBezTo>
                      <a:pt x="433" y="494"/>
                      <a:pt x="437" y="501"/>
                      <a:pt x="435" y="508"/>
                    </a:cubicBezTo>
                    <a:cubicBezTo>
                      <a:pt x="440" y="503"/>
                      <a:pt x="435" y="492"/>
                      <a:pt x="436" y="485"/>
                    </a:cubicBezTo>
                    <a:cubicBezTo>
                      <a:pt x="437" y="485"/>
                      <a:pt x="437" y="484"/>
                      <a:pt x="438" y="485"/>
                    </a:cubicBezTo>
                    <a:cubicBezTo>
                      <a:pt x="438" y="481"/>
                      <a:pt x="435" y="481"/>
                      <a:pt x="432" y="481"/>
                    </a:cubicBezTo>
                    <a:cubicBezTo>
                      <a:pt x="430" y="482"/>
                      <a:pt x="433" y="483"/>
                      <a:pt x="431" y="484"/>
                    </a:cubicBezTo>
                    <a:cubicBezTo>
                      <a:pt x="431" y="484"/>
                      <a:pt x="430" y="483"/>
                      <a:pt x="430" y="483"/>
                    </a:cubicBezTo>
                    <a:cubicBezTo>
                      <a:pt x="431" y="483"/>
                      <a:pt x="431" y="483"/>
                      <a:pt x="431" y="483"/>
                    </a:cubicBezTo>
                    <a:cubicBezTo>
                      <a:pt x="431" y="483"/>
                      <a:pt x="431" y="482"/>
                      <a:pt x="431" y="482"/>
                    </a:cubicBezTo>
                    <a:cubicBezTo>
                      <a:pt x="430" y="482"/>
                      <a:pt x="430" y="482"/>
                      <a:pt x="429" y="482"/>
                    </a:cubicBezTo>
                    <a:cubicBezTo>
                      <a:pt x="429" y="482"/>
                      <a:pt x="429" y="481"/>
                      <a:pt x="429" y="481"/>
                    </a:cubicBezTo>
                    <a:cubicBezTo>
                      <a:pt x="428" y="485"/>
                      <a:pt x="423" y="482"/>
                      <a:pt x="422" y="485"/>
                    </a:cubicBezTo>
                    <a:cubicBezTo>
                      <a:pt x="422" y="483"/>
                      <a:pt x="423" y="483"/>
                      <a:pt x="423" y="482"/>
                    </a:cubicBezTo>
                    <a:cubicBezTo>
                      <a:pt x="422" y="483"/>
                      <a:pt x="421" y="482"/>
                      <a:pt x="420" y="483"/>
                    </a:cubicBezTo>
                    <a:cubicBezTo>
                      <a:pt x="421" y="479"/>
                      <a:pt x="423" y="476"/>
                      <a:pt x="424" y="472"/>
                    </a:cubicBezTo>
                    <a:cubicBezTo>
                      <a:pt x="426" y="472"/>
                      <a:pt x="427" y="472"/>
                      <a:pt x="429" y="471"/>
                    </a:cubicBezTo>
                    <a:cubicBezTo>
                      <a:pt x="428" y="475"/>
                      <a:pt x="427" y="474"/>
                      <a:pt x="429" y="477"/>
                    </a:cubicBezTo>
                    <a:cubicBezTo>
                      <a:pt x="427" y="475"/>
                      <a:pt x="427" y="480"/>
                      <a:pt x="425" y="477"/>
                    </a:cubicBezTo>
                    <a:cubicBezTo>
                      <a:pt x="425" y="481"/>
                      <a:pt x="428" y="479"/>
                      <a:pt x="431" y="479"/>
                    </a:cubicBezTo>
                    <a:cubicBezTo>
                      <a:pt x="431" y="477"/>
                      <a:pt x="430" y="477"/>
                      <a:pt x="429" y="476"/>
                    </a:cubicBezTo>
                    <a:cubicBezTo>
                      <a:pt x="432" y="476"/>
                      <a:pt x="433" y="477"/>
                      <a:pt x="432" y="479"/>
                    </a:cubicBezTo>
                    <a:cubicBezTo>
                      <a:pt x="434" y="480"/>
                      <a:pt x="432" y="476"/>
                      <a:pt x="435" y="477"/>
                    </a:cubicBezTo>
                    <a:cubicBezTo>
                      <a:pt x="434" y="479"/>
                      <a:pt x="436" y="479"/>
                      <a:pt x="439" y="478"/>
                    </a:cubicBezTo>
                    <a:cubicBezTo>
                      <a:pt x="439" y="478"/>
                      <a:pt x="439" y="478"/>
                      <a:pt x="439" y="478"/>
                    </a:cubicBezTo>
                    <a:cubicBezTo>
                      <a:pt x="440" y="478"/>
                      <a:pt x="441" y="477"/>
                      <a:pt x="442" y="477"/>
                    </a:cubicBezTo>
                    <a:cubicBezTo>
                      <a:pt x="439" y="476"/>
                      <a:pt x="443" y="476"/>
                      <a:pt x="443" y="474"/>
                    </a:cubicBezTo>
                    <a:cubicBezTo>
                      <a:pt x="436" y="474"/>
                      <a:pt x="433" y="476"/>
                      <a:pt x="429" y="473"/>
                    </a:cubicBezTo>
                    <a:cubicBezTo>
                      <a:pt x="429" y="472"/>
                      <a:pt x="431" y="472"/>
                      <a:pt x="431" y="468"/>
                    </a:cubicBezTo>
                    <a:cubicBezTo>
                      <a:pt x="429" y="468"/>
                      <a:pt x="429" y="469"/>
                      <a:pt x="430" y="470"/>
                    </a:cubicBezTo>
                    <a:cubicBezTo>
                      <a:pt x="428" y="471"/>
                      <a:pt x="426" y="471"/>
                      <a:pt x="425" y="471"/>
                    </a:cubicBezTo>
                    <a:cubicBezTo>
                      <a:pt x="425" y="470"/>
                      <a:pt x="425" y="470"/>
                      <a:pt x="425" y="469"/>
                    </a:cubicBezTo>
                    <a:cubicBezTo>
                      <a:pt x="423" y="469"/>
                      <a:pt x="422" y="470"/>
                      <a:pt x="420" y="471"/>
                    </a:cubicBezTo>
                    <a:cubicBezTo>
                      <a:pt x="418" y="471"/>
                      <a:pt x="417" y="472"/>
                      <a:pt x="415" y="473"/>
                    </a:cubicBezTo>
                    <a:cubicBezTo>
                      <a:pt x="416" y="473"/>
                      <a:pt x="417" y="473"/>
                      <a:pt x="417" y="473"/>
                    </a:cubicBezTo>
                    <a:cubicBezTo>
                      <a:pt x="416" y="474"/>
                      <a:pt x="415" y="475"/>
                      <a:pt x="413" y="475"/>
                    </a:cubicBezTo>
                    <a:cubicBezTo>
                      <a:pt x="413" y="474"/>
                      <a:pt x="413" y="474"/>
                      <a:pt x="413" y="473"/>
                    </a:cubicBezTo>
                    <a:cubicBezTo>
                      <a:pt x="415" y="470"/>
                      <a:pt x="420" y="469"/>
                      <a:pt x="422" y="465"/>
                    </a:cubicBezTo>
                    <a:cubicBezTo>
                      <a:pt x="426" y="465"/>
                      <a:pt x="431" y="464"/>
                      <a:pt x="435" y="463"/>
                    </a:cubicBezTo>
                    <a:cubicBezTo>
                      <a:pt x="444" y="468"/>
                      <a:pt x="453" y="475"/>
                      <a:pt x="464" y="467"/>
                    </a:cubicBezTo>
                    <a:cubicBezTo>
                      <a:pt x="464" y="469"/>
                      <a:pt x="463" y="470"/>
                      <a:pt x="463" y="472"/>
                    </a:cubicBezTo>
                    <a:cubicBezTo>
                      <a:pt x="465" y="471"/>
                      <a:pt x="467" y="464"/>
                      <a:pt x="464" y="466"/>
                    </a:cubicBezTo>
                    <a:cubicBezTo>
                      <a:pt x="466" y="462"/>
                      <a:pt x="465" y="456"/>
                      <a:pt x="458" y="454"/>
                    </a:cubicBezTo>
                    <a:cubicBezTo>
                      <a:pt x="462" y="451"/>
                      <a:pt x="465" y="446"/>
                      <a:pt x="465" y="442"/>
                    </a:cubicBezTo>
                    <a:cubicBezTo>
                      <a:pt x="469" y="442"/>
                      <a:pt x="472" y="446"/>
                      <a:pt x="475" y="446"/>
                    </a:cubicBezTo>
                    <a:cubicBezTo>
                      <a:pt x="476" y="439"/>
                      <a:pt x="482" y="442"/>
                      <a:pt x="484" y="445"/>
                    </a:cubicBezTo>
                    <a:cubicBezTo>
                      <a:pt x="486" y="442"/>
                      <a:pt x="491" y="442"/>
                      <a:pt x="493" y="444"/>
                    </a:cubicBezTo>
                    <a:cubicBezTo>
                      <a:pt x="494" y="441"/>
                      <a:pt x="498" y="442"/>
                      <a:pt x="499" y="442"/>
                    </a:cubicBezTo>
                    <a:cubicBezTo>
                      <a:pt x="502" y="444"/>
                      <a:pt x="504" y="446"/>
                      <a:pt x="507" y="446"/>
                    </a:cubicBezTo>
                    <a:cubicBezTo>
                      <a:pt x="508" y="444"/>
                      <a:pt x="506" y="442"/>
                      <a:pt x="504" y="440"/>
                    </a:cubicBezTo>
                    <a:cubicBezTo>
                      <a:pt x="502" y="438"/>
                      <a:pt x="506" y="435"/>
                      <a:pt x="509" y="435"/>
                    </a:cubicBezTo>
                    <a:cubicBezTo>
                      <a:pt x="507" y="435"/>
                      <a:pt x="506" y="435"/>
                      <a:pt x="506" y="433"/>
                    </a:cubicBezTo>
                    <a:cubicBezTo>
                      <a:pt x="505" y="433"/>
                      <a:pt x="503" y="434"/>
                      <a:pt x="502" y="434"/>
                    </a:cubicBezTo>
                    <a:cubicBezTo>
                      <a:pt x="502" y="434"/>
                      <a:pt x="502" y="434"/>
                      <a:pt x="502" y="434"/>
                    </a:cubicBezTo>
                    <a:cubicBezTo>
                      <a:pt x="506" y="424"/>
                      <a:pt x="516" y="436"/>
                      <a:pt x="505" y="438"/>
                    </a:cubicBezTo>
                    <a:cubicBezTo>
                      <a:pt x="505" y="441"/>
                      <a:pt x="509" y="442"/>
                      <a:pt x="511" y="444"/>
                    </a:cubicBezTo>
                    <a:cubicBezTo>
                      <a:pt x="509" y="441"/>
                      <a:pt x="511" y="441"/>
                      <a:pt x="514" y="440"/>
                    </a:cubicBezTo>
                    <a:cubicBezTo>
                      <a:pt x="513" y="432"/>
                      <a:pt x="515" y="427"/>
                      <a:pt x="524" y="429"/>
                    </a:cubicBezTo>
                    <a:cubicBezTo>
                      <a:pt x="525" y="429"/>
                      <a:pt x="522" y="433"/>
                      <a:pt x="525" y="434"/>
                    </a:cubicBezTo>
                    <a:cubicBezTo>
                      <a:pt x="528" y="435"/>
                      <a:pt x="528" y="433"/>
                      <a:pt x="530" y="433"/>
                    </a:cubicBezTo>
                    <a:cubicBezTo>
                      <a:pt x="534" y="433"/>
                      <a:pt x="534" y="437"/>
                      <a:pt x="537" y="438"/>
                    </a:cubicBezTo>
                    <a:cubicBezTo>
                      <a:pt x="538" y="438"/>
                      <a:pt x="540" y="437"/>
                      <a:pt x="540" y="436"/>
                    </a:cubicBezTo>
                    <a:cubicBezTo>
                      <a:pt x="538" y="433"/>
                      <a:pt x="531" y="433"/>
                      <a:pt x="533" y="428"/>
                    </a:cubicBezTo>
                    <a:cubicBezTo>
                      <a:pt x="531" y="428"/>
                      <a:pt x="530" y="428"/>
                      <a:pt x="529" y="427"/>
                    </a:cubicBezTo>
                    <a:cubicBezTo>
                      <a:pt x="530" y="426"/>
                      <a:pt x="531" y="425"/>
                      <a:pt x="532" y="425"/>
                    </a:cubicBezTo>
                    <a:cubicBezTo>
                      <a:pt x="533" y="424"/>
                      <a:pt x="534" y="424"/>
                      <a:pt x="535" y="424"/>
                    </a:cubicBezTo>
                    <a:cubicBezTo>
                      <a:pt x="535" y="424"/>
                      <a:pt x="535" y="424"/>
                      <a:pt x="536" y="424"/>
                    </a:cubicBezTo>
                    <a:cubicBezTo>
                      <a:pt x="537" y="428"/>
                      <a:pt x="540" y="432"/>
                      <a:pt x="547" y="433"/>
                    </a:cubicBezTo>
                    <a:cubicBezTo>
                      <a:pt x="543" y="430"/>
                      <a:pt x="543" y="427"/>
                      <a:pt x="543" y="424"/>
                    </a:cubicBezTo>
                    <a:cubicBezTo>
                      <a:pt x="544" y="424"/>
                      <a:pt x="546" y="424"/>
                      <a:pt x="547" y="424"/>
                    </a:cubicBezTo>
                    <a:cubicBezTo>
                      <a:pt x="546" y="423"/>
                      <a:pt x="546" y="423"/>
                      <a:pt x="546" y="422"/>
                    </a:cubicBezTo>
                    <a:cubicBezTo>
                      <a:pt x="549" y="422"/>
                      <a:pt x="551" y="425"/>
                      <a:pt x="554" y="425"/>
                    </a:cubicBezTo>
                    <a:cubicBezTo>
                      <a:pt x="553" y="422"/>
                      <a:pt x="549" y="421"/>
                      <a:pt x="546" y="420"/>
                    </a:cubicBezTo>
                    <a:cubicBezTo>
                      <a:pt x="546" y="420"/>
                      <a:pt x="546" y="420"/>
                      <a:pt x="546" y="420"/>
                    </a:cubicBezTo>
                    <a:cubicBezTo>
                      <a:pt x="546" y="420"/>
                      <a:pt x="546" y="420"/>
                      <a:pt x="546" y="420"/>
                    </a:cubicBezTo>
                    <a:cubicBezTo>
                      <a:pt x="545" y="420"/>
                      <a:pt x="544" y="420"/>
                      <a:pt x="544" y="420"/>
                    </a:cubicBezTo>
                    <a:cubicBezTo>
                      <a:pt x="545" y="417"/>
                      <a:pt x="546" y="415"/>
                      <a:pt x="546" y="411"/>
                    </a:cubicBezTo>
                    <a:cubicBezTo>
                      <a:pt x="547" y="410"/>
                      <a:pt x="552" y="412"/>
                      <a:pt x="556" y="411"/>
                    </a:cubicBezTo>
                    <a:cubicBezTo>
                      <a:pt x="552" y="408"/>
                      <a:pt x="549" y="407"/>
                      <a:pt x="544" y="407"/>
                    </a:cubicBezTo>
                    <a:cubicBezTo>
                      <a:pt x="543" y="407"/>
                      <a:pt x="543" y="406"/>
                      <a:pt x="543" y="405"/>
                    </a:cubicBezTo>
                    <a:cubicBezTo>
                      <a:pt x="545" y="404"/>
                      <a:pt x="547" y="403"/>
                      <a:pt x="546" y="403"/>
                    </a:cubicBezTo>
                    <a:cubicBezTo>
                      <a:pt x="546" y="404"/>
                      <a:pt x="545" y="404"/>
                      <a:pt x="543" y="404"/>
                    </a:cubicBezTo>
                    <a:cubicBezTo>
                      <a:pt x="543" y="403"/>
                      <a:pt x="543" y="403"/>
                      <a:pt x="542" y="403"/>
                    </a:cubicBezTo>
                    <a:cubicBezTo>
                      <a:pt x="543" y="399"/>
                      <a:pt x="546" y="403"/>
                      <a:pt x="548" y="402"/>
                    </a:cubicBezTo>
                    <a:cubicBezTo>
                      <a:pt x="548" y="399"/>
                      <a:pt x="545" y="398"/>
                      <a:pt x="541" y="398"/>
                    </a:cubicBezTo>
                    <a:cubicBezTo>
                      <a:pt x="544" y="378"/>
                      <a:pt x="576" y="395"/>
                      <a:pt x="585" y="398"/>
                    </a:cubicBezTo>
                    <a:cubicBezTo>
                      <a:pt x="585" y="399"/>
                      <a:pt x="587" y="397"/>
                      <a:pt x="587" y="398"/>
                    </a:cubicBezTo>
                    <a:cubicBezTo>
                      <a:pt x="589" y="399"/>
                      <a:pt x="590" y="403"/>
                      <a:pt x="589" y="406"/>
                    </a:cubicBezTo>
                    <a:cubicBezTo>
                      <a:pt x="591" y="406"/>
                      <a:pt x="592" y="406"/>
                      <a:pt x="592" y="407"/>
                    </a:cubicBezTo>
                    <a:cubicBezTo>
                      <a:pt x="599" y="409"/>
                      <a:pt x="590" y="414"/>
                      <a:pt x="591" y="418"/>
                    </a:cubicBezTo>
                    <a:cubicBezTo>
                      <a:pt x="595" y="415"/>
                      <a:pt x="597" y="410"/>
                      <a:pt x="603" y="411"/>
                    </a:cubicBezTo>
                    <a:cubicBezTo>
                      <a:pt x="603" y="410"/>
                      <a:pt x="603" y="409"/>
                      <a:pt x="603" y="407"/>
                    </a:cubicBezTo>
                    <a:cubicBezTo>
                      <a:pt x="607" y="407"/>
                      <a:pt x="608" y="408"/>
                      <a:pt x="609" y="407"/>
                    </a:cubicBezTo>
                    <a:cubicBezTo>
                      <a:pt x="611" y="410"/>
                      <a:pt x="615" y="410"/>
                      <a:pt x="618" y="409"/>
                    </a:cubicBezTo>
                    <a:cubicBezTo>
                      <a:pt x="618" y="407"/>
                      <a:pt x="616" y="407"/>
                      <a:pt x="614" y="407"/>
                    </a:cubicBezTo>
                    <a:cubicBezTo>
                      <a:pt x="614" y="405"/>
                      <a:pt x="619" y="406"/>
                      <a:pt x="621" y="407"/>
                    </a:cubicBezTo>
                    <a:cubicBezTo>
                      <a:pt x="622" y="411"/>
                      <a:pt x="619" y="413"/>
                      <a:pt x="619" y="416"/>
                    </a:cubicBezTo>
                    <a:cubicBezTo>
                      <a:pt x="617" y="416"/>
                      <a:pt x="616" y="414"/>
                      <a:pt x="612" y="415"/>
                    </a:cubicBezTo>
                    <a:cubicBezTo>
                      <a:pt x="609" y="418"/>
                      <a:pt x="609" y="422"/>
                      <a:pt x="609" y="424"/>
                    </a:cubicBezTo>
                    <a:cubicBezTo>
                      <a:pt x="612" y="426"/>
                      <a:pt x="612" y="421"/>
                      <a:pt x="615" y="421"/>
                    </a:cubicBezTo>
                    <a:cubicBezTo>
                      <a:pt x="616" y="431"/>
                      <a:pt x="616" y="435"/>
                      <a:pt x="612" y="444"/>
                    </a:cubicBezTo>
                    <a:cubicBezTo>
                      <a:pt x="616" y="443"/>
                      <a:pt x="614" y="440"/>
                      <a:pt x="616" y="438"/>
                    </a:cubicBezTo>
                    <a:cubicBezTo>
                      <a:pt x="622" y="431"/>
                      <a:pt x="640" y="433"/>
                      <a:pt x="634" y="442"/>
                    </a:cubicBezTo>
                    <a:cubicBezTo>
                      <a:pt x="631" y="446"/>
                      <a:pt x="623" y="445"/>
                      <a:pt x="621" y="448"/>
                    </a:cubicBezTo>
                    <a:cubicBezTo>
                      <a:pt x="620" y="450"/>
                      <a:pt x="624" y="456"/>
                      <a:pt x="623" y="458"/>
                    </a:cubicBezTo>
                    <a:cubicBezTo>
                      <a:pt x="622" y="460"/>
                      <a:pt x="619" y="458"/>
                      <a:pt x="618" y="458"/>
                    </a:cubicBezTo>
                    <a:cubicBezTo>
                      <a:pt x="611" y="461"/>
                      <a:pt x="617" y="471"/>
                      <a:pt x="627" y="472"/>
                    </a:cubicBezTo>
                    <a:cubicBezTo>
                      <a:pt x="627" y="474"/>
                      <a:pt x="625" y="475"/>
                      <a:pt x="626" y="477"/>
                    </a:cubicBezTo>
                    <a:cubicBezTo>
                      <a:pt x="630" y="478"/>
                      <a:pt x="629" y="475"/>
                      <a:pt x="630" y="474"/>
                    </a:cubicBezTo>
                    <a:cubicBezTo>
                      <a:pt x="638" y="475"/>
                      <a:pt x="636" y="478"/>
                      <a:pt x="645" y="479"/>
                    </a:cubicBezTo>
                    <a:cubicBezTo>
                      <a:pt x="646" y="486"/>
                      <a:pt x="653" y="489"/>
                      <a:pt x="661" y="488"/>
                    </a:cubicBezTo>
                    <a:cubicBezTo>
                      <a:pt x="659" y="499"/>
                      <a:pt x="668" y="502"/>
                      <a:pt x="678" y="506"/>
                    </a:cubicBezTo>
                    <a:cubicBezTo>
                      <a:pt x="680" y="502"/>
                      <a:pt x="685" y="504"/>
                      <a:pt x="688" y="502"/>
                    </a:cubicBezTo>
                    <a:cubicBezTo>
                      <a:pt x="691" y="508"/>
                      <a:pt x="696" y="515"/>
                      <a:pt x="709" y="514"/>
                    </a:cubicBezTo>
                    <a:cubicBezTo>
                      <a:pt x="711" y="514"/>
                      <a:pt x="710" y="516"/>
                      <a:pt x="710" y="517"/>
                    </a:cubicBezTo>
                    <a:cubicBezTo>
                      <a:pt x="720" y="511"/>
                      <a:pt x="725" y="525"/>
                      <a:pt x="729" y="527"/>
                    </a:cubicBezTo>
                    <a:cubicBezTo>
                      <a:pt x="729" y="518"/>
                      <a:pt x="742" y="520"/>
                      <a:pt x="745" y="518"/>
                    </a:cubicBezTo>
                    <a:cubicBezTo>
                      <a:pt x="746" y="517"/>
                      <a:pt x="746" y="516"/>
                      <a:pt x="747" y="515"/>
                    </a:cubicBezTo>
                    <a:cubicBezTo>
                      <a:pt x="747" y="515"/>
                      <a:pt x="749" y="515"/>
                      <a:pt x="749" y="515"/>
                    </a:cubicBezTo>
                    <a:cubicBezTo>
                      <a:pt x="752" y="513"/>
                      <a:pt x="750" y="509"/>
                      <a:pt x="755" y="506"/>
                    </a:cubicBezTo>
                    <a:cubicBezTo>
                      <a:pt x="756" y="503"/>
                      <a:pt x="752" y="503"/>
                      <a:pt x="751" y="501"/>
                    </a:cubicBezTo>
                    <a:cubicBezTo>
                      <a:pt x="757" y="501"/>
                      <a:pt x="763" y="506"/>
                      <a:pt x="773" y="505"/>
                    </a:cubicBezTo>
                    <a:cubicBezTo>
                      <a:pt x="775" y="505"/>
                      <a:pt x="773" y="508"/>
                      <a:pt x="775" y="508"/>
                    </a:cubicBezTo>
                    <a:cubicBezTo>
                      <a:pt x="776" y="500"/>
                      <a:pt x="787" y="506"/>
                      <a:pt x="790" y="510"/>
                    </a:cubicBezTo>
                    <a:cubicBezTo>
                      <a:pt x="787" y="497"/>
                      <a:pt x="799" y="494"/>
                      <a:pt x="800" y="483"/>
                    </a:cubicBezTo>
                    <a:cubicBezTo>
                      <a:pt x="800" y="483"/>
                      <a:pt x="800" y="483"/>
                      <a:pt x="800" y="483"/>
                    </a:cubicBezTo>
                    <a:cubicBezTo>
                      <a:pt x="800" y="482"/>
                      <a:pt x="800" y="482"/>
                      <a:pt x="800" y="483"/>
                    </a:cubicBezTo>
                    <a:cubicBezTo>
                      <a:pt x="806" y="479"/>
                      <a:pt x="808" y="485"/>
                      <a:pt x="814" y="483"/>
                    </a:cubicBezTo>
                    <a:cubicBezTo>
                      <a:pt x="812" y="475"/>
                      <a:pt x="799" y="475"/>
                      <a:pt x="796" y="469"/>
                    </a:cubicBezTo>
                    <a:cubicBezTo>
                      <a:pt x="797" y="467"/>
                      <a:pt x="804" y="469"/>
                      <a:pt x="801" y="465"/>
                    </a:cubicBezTo>
                    <a:cubicBezTo>
                      <a:pt x="804" y="467"/>
                      <a:pt x="811" y="466"/>
                      <a:pt x="815" y="467"/>
                    </a:cubicBezTo>
                    <a:cubicBezTo>
                      <a:pt x="803" y="475"/>
                      <a:pt x="820" y="485"/>
                      <a:pt x="831" y="481"/>
                    </a:cubicBezTo>
                    <a:cubicBezTo>
                      <a:pt x="834" y="478"/>
                      <a:pt x="830" y="476"/>
                      <a:pt x="832" y="474"/>
                    </a:cubicBezTo>
                    <a:cubicBezTo>
                      <a:pt x="841" y="477"/>
                      <a:pt x="846" y="473"/>
                      <a:pt x="855" y="473"/>
                    </a:cubicBezTo>
                    <a:cubicBezTo>
                      <a:pt x="849" y="472"/>
                      <a:pt x="850" y="468"/>
                      <a:pt x="847" y="465"/>
                    </a:cubicBezTo>
                    <a:cubicBezTo>
                      <a:pt x="841" y="460"/>
                      <a:pt x="828" y="459"/>
                      <a:pt x="824" y="454"/>
                    </a:cubicBezTo>
                    <a:cubicBezTo>
                      <a:pt x="823" y="455"/>
                      <a:pt x="823" y="456"/>
                      <a:pt x="823" y="458"/>
                    </a:cubicBezTo>
                    <a:cubicBezTo>
                      <a:pt x="818" y="458"/>
                      <a:pt x="818" y="456"/>
                      <a:pt x="814" y="456"/>
                    </a:cubicBezTo>
                    <a:cubicBezTo>
                      <a:pt x="816" y="453"/>
                      <a:pt x="820" y="454"/>
                      <a:pt x="824" y="451"/>
                    </a:cubicBezTo>
                    <a:cubicBezTo>
                      <a:pt x="826" y="450"/>
                      <a:pt x="827" y="447"/>
                      <a:pt x="829" y="446"/>
                    </a:cubicBezTo>
                    <a:cubicBezTo>
                      <a:pt x="834" y="442"/>
                      <a:pt x="842" y="441"/>
                      <a:pt x="838" y="433"/>
                    </a:cubicBezTo>
                    <a:cubicBezTo>
                      <a:pt x="843" y="434"/>
                      <a:pt x="847" y="442"/>
                      <a:pt x="854" y="444"/>
                    </a:cubicBezTo>
                    <a:cubicBezTo>
                      <a:pt x="855" y="440"/>
                      <a:pt x="856" y="438"/>
                      <a:pt x="856" y="436"/>
                    </a:cubicBezTo>
                    <a:cubicBezTo>
                      <a:pt x="858" y="426"/>
                      <a:pt x="878" y="413"/>
                      <a:pt x="889" y="419"/>
                    </a:cubicBezTo>
                    <a:cubicBezTo>
                      <a:pt x="890" y="420"/>
                      <a:pt x="889" y="420"/>
                      <a:pt x="890" y="422"/>
                    </a:cubicBezTo>
                    <a:cubicBezTo>
                      <a:pt x="891" y="423"/>
                      <a:pt x="895" y="424"/>
                      <a:pt x="897" y="425"/>
                    </a:cubicBezTo>
                    <a:cubicBezTo>
                      <a:pt x="901" y="427"/>
                      <a:pt x="905" y="432"/>
                      <a:pt x="910" y="429"/>
                    </a:cubicBezTo>
                    <a:cubicBezTo>
                      <a:pt x="910" y="426"/>
                      <a:pt x="908" y="425"/>
                      <a:pt x="906" y="424"/>
                    </a:cubicBezTo>
                    <a:cubicBezTo>
                      <a:pt x="909" y="421"/>
                      <a:pt x="907" y="416"/>
                      <a:pt x="902" y="415"/>
                    </a:cubicBezTo>
                    <a:cubicBezTo>
                      <a:pt x="905" y="414"/>
                      <a:pt x="907" y="413"/>
                      <a:pt x="911" y="413"/>
                    </a:cubicBezTo>
                    <a:cubicBezTo>
                      <a:pt x="910" y="409"/>
                      <a:pt x="919" y="409"/>
                      <a:pt x="917" y="407"/>
                    </a:cubicBezTo>
                    <a:cubicBezTo>
                      <a:pt x="919" y="408"/>
                      <a:pt x="921" y="407"/>
                      <a:pt x="926" y="407"/>
                    </a:cubicBezTo>
                    <a:cubicBezTo>
                      <a:pt x="927" y="405"/>
                      <a:pt x="925" y="404"/>
                      <a:pt x="924" y="402"/>
                    </a:cubicBezTo>
                    <a:cubicBezTo>
                      <a:pt x="930" y="400"/>
                      <a:pt x="929" y="406"/>
                      <a:pt x="932" y="407"/>
                    </a:cubicBezTo>
                    <a:cubicBezTo>
                      <a:pt x="938" y="410"/>
                      <a:pt x="944" y="405"/>
                      <a:pt x="949" y="408"/>
                    </a:cubicBezTo>
                    <a:cubicBezTo>
                      <a:pt x="950" y="406"/>
                      <a:pt x="947" y="403"/>
                      <a:pt x="948" y="399"/>
                    </a:cubicBezTo>
                    <a:cubicBezTo>
                      <a:pt x="949" y="398"/>
                      <a:pt x="952" y="400"/>
                      <a:pt x="956" y="399"/>
                    </a:cubicBezTo>
                    <a:cubicBezTo>
                      <a:pt x="954" y="401"/>
                      <a:pt x="955" y="402"/>
                      <a:pt x="954" y="405"/>
                    </a:cubicBezTo>
                    <a:cubicBezTo>
                      <a:pt x="956" y="406"/>
                      <a:pt x="957" y="407"/>
                      <a:pt x="961" y="407"/>
                    </a:cubicBezTo>
                    <a:cubicBezTo>
                      <a:pt x="961" y="404"/>
                      <a:pt x="963" y="403"/>
                      <a:pt x="968" y="404"/>
                    </a:cubicBezTo>
                    <a:cubicBezTo>
                      <a:pt x="950" y="395"/>
                      <a:pt x="975" y="396"/>
                      <a:pt x="983" y="400"/>
                    </a:cubicBezTo>
                    <a:cubicBezTo>
                      <a:pt x="983" y="393"/>
                      <a:pt x="969" y="398"/>
                      <a:pt x="967" y="393"/>
                    </a:cubicBezTo>
                    <a:cubicBezTo>
                      <a:pt x="966" y="389"/>
                      <a:pt x="979" y="390"/>
                      <a:pt x="983" y="390"/>
                    </a:cubicBezTo>
                    <a:cubicBezTo>
                      <a:pt x="990" y="391"/>
                      <a:pt x="997" y="394"/>
                      <a:pt x="1002" y="395"/>
                    </a:cubicBezTo>
                    <a:cubicBezTo>
                      <a:pt x="1001" y="396"/>
                      <a:pt x="1000" y="397"/>
                      <a:pt x="999" y="397"/>
                    </a:cubicBezTo>
                    <a:cubicBezTo>
                      <a:pt x="1007" y="400"/>
                      <a:pt x="1020" y="401"/>
                      <a:pt x="1030" y="402"/>
                    </a:cubicBezTo>
                    <a:cubicBezTo>
                      <a:pt x="1027" y="397"/>
                      <a:pt x="1022" y="401"/>
                      <a:pt x="1018" y="399"/>
                    </a:cubicBezTo>
                    <a:cubicBezTo>
                      <a:pt x="1012" y="397"/>
                      <a:pt x="1014" y="393"/>
                      <a:pt x="1008" y="391"/>
                    </a:cubicBezTo>
                    <a:cubicBezTo>
                      <a:pt x="1003" y="389"/>
                      <a:pt x="999" y="383"/>
                      <a:pt x="992" y="383"/>
                    </a:cubicBezTo>
                    <a:cubicBezTo>
                      <a:pt x="991" y="384"/>
                      <a:pt x="991" y="385"/>
                      <a:pt x="990" y="386"/>
                    </a:cubicBezTo>
                    <a:cubicBezTo>
                      <a:pt x="981" y="383"/>
                      <a:pt x="968" y="382"/>
                      <a:pt x="963" y="375"/>
                    </a:cubicBezTo>
                    <a:cubicBezTo>
                      <a:pt x="956" y="379"/>
                      <a:pt x="967" y="382"/>
                      <a:pt x="966" y="387"/>
                    </a:cubicBezTo>
                    <a:cubicBezTo>
                      <a:pt x="961" y="386"/>
                      <a:pt x="958" y="378"/>
                      <a:pt x="952" y="377"/>
                    </a:cubicBezTo>
                    <a:cubicBezTo>
                      <a:pt x="952" y="376"/>
                      <a:pt x="955" y="377"/>
                      <a:pt x="958" y="377"/>
                    </a:cubicBezTo>
                    <a:cubicBezTo>
                      <a:pt x="963" y="371"/>
                      <a:pt x="978" y="372"/>
                      <a:pt x="981" y="364"/>
                    </a:cubicBezTo>
                    <a:cubicBezTo>
                      <a:pt x="983" y="358"/>
                      <a:pt x="977" y="354"/>
                      <a:pt x="975" y="346"/>
                    </a:cubicBezTo>
                    <a:cubicBezTo>
                      <a:pt x="970" y="346"/>
                      <a:pt x="968" y="342"/>
                      <a:pt x="970" y="339"/>
                    </a:cubicBezTo>
                    <a:cubicBezTo>
                      <a:pt x="970" y="337"/>
                      <a:pt x="976" y="337"/>
                      <a:pt x="977" y="334"/>
                    </a:cubicBezTo>
                    <a:cubicBezTo>
                      <a:pt x="979" y="330"/>
                      <a:pt x="973" y="321"/>
                      <a:pt x="975" y="316"/>
                    </a:cubicBezTo>
                    <a:cubicBezTo>
                      <a:pt x="964" y="316"/>
                      <a:pt x="957" y="318"/>
                      <a:pt x="957" y="324"/>
                    </a:cubicBezTo>
                    <a:cubicBezTo>
                      <a:pt x="957" y="326"/>
                      <a:pt x="960" y="328"/>
                      <a:pt x="961" y="330"/>
                    </a:cubicBezTo>
                    <a:cubicBezTo>
                      <a:pt x="961" y="335"/>
                      <a:pt x="960" y="338"/>
                      <a:pt x="963" y="341"/>
                    </a:cubicBezTo>
                    <a:cubicBezTo>
                      <a:pt x="959" y="341"/>
                      <a:pt x="959" y="337"/>
                      <a:pt x="955" y="336"/>
                    </a:cubicBezTo>
                    <a:cubicBezTo>
                      <a:pt x="951" y="340"/>
                      <a:pt x="959" y="346"/>
                      <a:pt x="952" y="348"/>
                    </a:cubicBezTo>
                    <a:cubicBezTo>
                      <a:pt x="944" y="344"/>
                      <a:pt x="955" y="340"/>
                      <a:pt x="953" y="334"/>
                    </a:cubicBezTo>
                    <a:cubicBezTo>
                      <a:pt x="951" y="335"/>
                      <a:pt x="946" y="334"/>
                      <a:pt x="946" y="337"/>
                    </a:cubicBezTo>
                    <a:cubicBezTo>
                      <a:pt x="944" y="332"/>
                      <a:pt x="944" y="329"/>
                      <a:pt x="942" y="323"/>
                    </a:cubicBezTo>
                    <a:cubicBezTo>
                      <a:pt x="946" y="323"/>
                      <a:pt x="945" y="326"/>
                      <a:pt x="949" y="327"/>
                    </a:cubicBezTo>
                    <a:cubicBezTo>
                      <a:pt x="951" y="326"/>
                      <a:pt x="952" y="325"/>
                      <a:pt x="952" y="323"/>
                    </a:cubicBezTo>
                    <a:cubicBezTo>
                      <a:pt x="946" y="322"/>
                      <a:pt x="946" y="322"/>
                      <a:pt x="941" y="321"/>
                    </a:cubicBezTo>
                    <a:cubicBezTo>
                      <a:pt x="942" y="319"/>
                      <a:pt x="942" y="316"/>
                      <a:pt x="943" y="313"/>
                    </a:cubicBezTo>
                    <a:cubicBezTo>
                      <a:pt x="944" y="313"/>
                      <a:pt x="944" y="313"/>
                      <a:pt x="944" y="313"/>
                    </a:cubicBezTo>
                    <a:cubicBezTo>
                      <a:pt x="944" y="313"/>
                      <a:pt x="944" y="313"/>
                      <a:pt x="944" y="313"/>
                    </a:cubicBezTo>
                    <a:cubicBezTo>
                      <a:pt x="945" y="313"/>
                      <a:pt x="945" y="313"/>
                      <a:pt x="946" y="313"/>
                    </a:cubicBezTo>
                    <a:cubicBezTo>
                      <a:pt x="946" y="313"/>
                      <a:pt x="946" y="312"/>
                      <a:pt x="946" y="312"/>
                    </a:cubicBezTo>
                    <a:cubicBezTo>
                      <a:pt x="946" y="312"/>
                      <a:pt x="946" y="312"/>
                      <a:pt x="946" y="312"/>
                    </a:cubicBezTo>
                    <a:cubicBezTo>
                      <a:pt x="947" y="311"/>
                      <a:pt x="950" y="312"/>
                      <a:pt x="952" y="313"/>
                    </a:cubicBezTo>
                    <a:cubicBezTo>
                      <a:pt x="952" y="311"/>
                      <a:pt x="962" y="311"/>
                      <a:pt x="961" y="314"/>
                    </a:cubicBezTo>
                    <a:cubicBezTo>
                      <a:pt x="961" y="313"/>
                      <a:pt x="962" y="312"/>
                      <a:pt x="963" y="311"/>
                    </a:cubicBezTo>
                    <a:cubicBezTo>
                      <a:pt x="960" y="309"/>
                      <a:pt x="955" y="309"/>
                      <a:pt x="950" y="311"/>
                    </a:cubicBezTo>
                    <a:cubicBezTo>
                      <a:pt x="949" y="310"/>
                      <a:pt x="947" y="310"/>
                      <a:pt x="944" y="310"/>
                    </a:cubicBezTo>
                    <a:cubicBezTo>
                      <a:pt x="944" y="309"/>
                      <a:pt x="945" y="307"/>
                      <a:pt x="945" y="306"/>
                    </a:cubicBezTo>
                    <a:cubicBezTo>
                      <a:pt x="953" y="306"/>
                      <a:pt x="961" y="305"/>
                      <a:pt x="968" y="305"/>
                    </a:cubicBezTo>
                    <a:cubicBezTo>
                      <a:pt x="968" y="305"/>
                      <a:pt x="968" y="305"/>
                      <a:pt x="968" y="305"/>
                    </a:cubicBezTo>
                    <a:cubicBezTo>
                      <a:pt x="975" y="308"/>
                      <a:pt x="978" y="307"/>
                      <a:pt x="978" y="305"/>
                    </a:cubicBezTo>
                    <a:cubicBezTo>
                      <a:pt x="979" y="305"/>
                      <a:pt x="979" y="305"/>
                      <a:pt x="979" y="306"/>
                    </a:cubicBezTo>
                    <a:cubicBezTo>
                      <a:pt x="980" y="302"/>
                      <a:pt x="983" y="306"/>
                      <a:pt x="980" y="307"/>
                    </a:cubicBezTo>
                    <a:cubicBezTo>
                      <a:pt x="982" y="308"/>
                      <a:pt x="982" y="306"/>
                      <a:pt x="984" y="306"/>
                    </a:cubicBezTo>
                    <a:cubicBezTo>
                      <a:pt x="981" y="304"/>
                      <a:pt x="983" y="305"/>
                      <a:pt x="983" y="302"/>
                    </a:cubicBezTo>
                    <a:cubicBezTo>
                      <a:pt x="981" y="302"/>
                      <a:pt x="980" y="302"/>
                      <a:pt x="978" y="302"/>
                    </a:cubicBezTo>
                    <a:cubicBezTo>
                      <a:pt x="977" y="301"/>
                      <a:pt x="974" y="299"/>
                      <a:pt x="971" y="302"/>
                    </a:cubicBezTo>
                    <a:cubicBezTo>
                      <a:pt x="971" y="302"/>
                      <a:pt x="971" y="302"/>
                      <a:pt x="971" y="302"/>
                    </a:cubicBezTo>
                    <a:cubicBezTo>
                      <a:pt x="962" y="304"/>
                      <a:pt x="954" y="301"/>
                      <a:pt x="949" y="305"/>
                    </a:cubicBezTo>
                    <a:cubicBezTo>
                      <a:pt x="948" y="304"/>
                      <a:pt x="947" y="304"/>
                      <a:pt x="946" y="304"/>
                    </a:cubicBezTo>
                    <a:cubicBezTo>
                      <a:pt x="947" y="302"/>
                      <a:pt x="948" y="300"/>
                      <a:pt x="950" y="300"/>
                    </a:cubicBezTo>
                    <a:cubicBezTo>
                      <a:pt x="951" y="299"/>
                      <a:pt x="958" y="301"/>
                      <a:pt x="961" y="300"/>
                    </a:cubicBezTo>
                    <a:cubicBezTo>
                      <a:pt x="964" y="298"/>
                      <a:pt x="965" y="296"/>
                      <a:pt x="966" y="295"/>
                    </a:cubicBezTo>
                    <a:cubicBezTo>
                      <a:pt x="969" y="295"/>
                      <a:pt x="971" y="295"/>
                      <a:pt x="974" y="294"/>
                    </a:cubicBezTo>
                    <a:cubicBezTo>
                      <a:pt x="972" y="292"/>
                      <a:pt x="970" y="295"/>
                      <a:pt x="968" y="293"/>
                    </a:cubicBezTo>
                    <a:cubicBezTo>
                      <a:pt x="969" y="293"/>
                      <a:pt x="970" y="292"/>
                      <a:pt x="972" y="292"/>
                    </a:cubicBezTo>
                    <a:cubicBezTo>
                      <a:pt x="971" y="292"/>
                      <a:pt x="971" y="292"/>
                      <a:pt x="971" y="292"/>
                    </a:cubicBezTo>
                    <a:cubicBezTo>
                      <a:pt x="974" y="292"/>
                      <a:pt x="976" y="294"/>
                      <a:pt x="977" y="293"/>
                    </a:cubicBezTo>
                    <a:cubicBezTo>
                      <a:pt x="978" y="298"/>
                      <a:pt x="984" y="304"/>
                      <a:pt x="992" y="298"/>
                    </a:cubicBezTo>
                    <a:cubicBezTo>
                      <a:pt x="996" y="295"/>
                      <a:pt x="994" y="292"/>
                      <a:pt x="991" y="288"/>
                    </a:cubicBezTo>
                    <a:cubicBezTo>
                      <a:pt x="994" y="288"/>
                      <a:pt x="997" y="288"/>
                      <a:pt x="1000" y="288"/>
                    </a:cubicBezTo>
                    <a:cubicBezTo>
                      <a:pt x="1000" y="286"/>
                      <a:pt x="1000" y="285"/>
                      <a:pt x="1002" y="285"/>
                    </a:cubicBezTo>
                    <a:cubicBezTo>
                      <a:pt x="999" y="288"/>
                      <a:pt x="1005" y="289"/>
                      <a:pt x="1005" y="286"/>
                    </a:cubicBezTo>
                    <a:cubicBezTo>
                      <a:pt x="1005" y="289"/>
                      <a:pt x="1007" y="288"/>
                      <a:pt x="1005" y="290"/>
                    </a:cubicBezTo>
                    <a:cubicBezTo>
                      <a:pt x="1008" y="288"/>
                      <a:pt x="1006" y="288"/>
                      <a:pt x="1009" y="290"/>
                    </a:cubicBezTo>
                    <a:cubicBezTo>
                      <a:pt x="1022" y="287"/>
                      <a:pt x="1039" y="290"/>
                      <a:pt x="1051" y="287"/>
                    </a:cubicBezTo>
                    <a:cubicBezTo>
                      <a:pt x="1050" y="286"/>
                      <a:pt x="1049" y="285"/>
                      <a:pt x="1047" y="284"/>
                    </a:cubicBezTo>
                    <a:cubicBezTo>
                      <a:pt x="1047" y="285"/>
                      <a:pt x="1047" y="286"/>
                      <a:pt x="1046" y="286"/>
                    </a:cubicBezTo>
                    <a:cubicBezTo>
                      <a:pt x="1047" y="283"/>
                      <a:pt x="1045" y="286"/>
                      <a:pt x="1045" y="284"/>
                    </a:cubicBezTo>
                    <a:cubicBezTo>
                      <a:pt x="1048" y="280"/>
                      <a:pt x="1050" y="286"/>
                      <a:pt x="1052" y="282"/>
                    </a:cubicBezTo>
                    <a:cubicBezTo>
                      <a:pt x="1052" y="283"/>
                      <a:pt x="1050" y="286"/>
                      <a:pt x="1052" y="286"/>
                    </a:cubicBezTo>
                    <a:cubicBezTo>
                      <a:pt x="1052" y="284"/>
                      <a:pt x="1053" y="286"/>
                      <a:pt x="1053" y="287"/>
                    </a:cubicBezTo>
                    <a:cubicBezTo>
                      <a:pt x="1053" y="284"/>
                      <a:pt x="1057" y="287"/>
                      <a:pt x="1056" y="283"/>
                    </a:cubicBezTo>
                    <a:cubicBezTo>
                      <a:pt x="1055" y="283"/>
                      <a:pt x="1055" y="285"/>
                      <a:pt x="1053" y="284"/>
                    </a:cubicBezTo>
                    <a:cubicBezTo>
                      <a:pt x="1053" y="283"/>
                      <a:pt x="1053" y="282"/>
                      <a:pt x="1053" y="280"/>
                    </a:cubicBezTo>
                    <a:cubicBezTo>
                      <a:pt x="1055" y="284"/>
                      <a:pt x="1063" y="283"/>
                      <a:pt x="1063" y="280"/>
                    </a:cubicBezTo>
                    <a:cubicBezTo>
                      <a:pt x="1064" y="282"/>
                      <a:pt x="1065" y="283"/>
                      <a:pt x="1066" y="283"/>
                    </a:cubicBezTo>
                    <a:cubicBezTo>
                      <a:pt x="1067" y="283"/>
                      <a:pt x="1068" y="283"/>
                      <a:pt x="1069" y="284"/>
                    </a:cubicBezTo>
                    <a:cubicBezTo>
                      <a:pt x="1069" y="285"/>
                      <a:pt x="1069" y="287"/>
                      <a:pt x="1069" y="288"/>
                    </a:cubicBezTo>
                    <a:cubicBezTo>
                      <a:pt x="1068" y="289"/>
                      <a:pt x="1068" y="289"/>
                      <a:pt x="1066" y="290"/>
                    </a:cubicBezTo>
                    <a:cubicBezTo>
                      <a:pt x="1069" y="289"/>
                      <a:pt x="1069" y="290"/>
                      <a:pt x="1069" y="291"/>
                    </a:cubicBezTo>
                    <a:cubicBezTo>
                      <a:pt x="1069" y="292"/>
                      <a:pt x="1069" y="292"/>
                      <a:pt x="1070" y="293"/>
                    </a:cubicBezTo>
                    <a:cubicBezTo>
                      <a:pt x="1068" y="293"/>
                      <a:pt x="1066" y="293"/>
                      <a:pt x="1065" y="293"/>
                    </a:cubicBezTo>
                    <a:cubicBezTo>
                      <a:pt x="1066" y="294"/>
                      <a:pt x="1068" y="295"/>
                      <a:pt x="1070" y="295"/>
                    </a:cubicBezTo>
                    <a:cubicBezTo>
                      <a:pt x="1071" y="296"/>
                      <a:pt x="1071" y="297"/>
                      <a:pt x="1072" y="298"/>
                    </a:cubicBezTo>
                    <a:cubicBezTo>
                      <a:pt x="1072" y="298"/>
                      <a:pt x="1072" y="298"/>
                      <a:pt x="1073" y="299"/>
                    </a:cubicBezTo>
                    <a:cubicBezTo>
                      <a:pt x="1072" y="299"/>
                      <a:pt x="1071" y="300"/>
                      <a:pt x="1070" y="302"/>
                    </a:cubicBezTo>
                    <a:cubicBezTo>
                      <a:pt x="1068" y="301"/>
                      <a:pt x="1067" y="301"/>
                      <a:pt x="1066" y="301"/>
                    </a:cubicBezTo>
                    <a:cubicBezTo>
                      <a:pt x="1066" y="301"/>
                      <a:pt x="1066" y="300"/>
                      <a:pt x="1065" y="300"/>
                    </a:cubicBezTo>
                    <a:cubicBezTo>
                      <a:pt x="1067" y="300"/>
                      <a:pt x="1069" y="299"/>
                      <a:pt x="1071" y="298"/>
                    </a:cubicBezTo>
                    <a:cubicBezTo>
                      <a:pt x="1068" y="297"/>
                      <a:pt x="1067" y="297"/>
                      <a:pt x="1064" y="298"/>
                    </a:cubicBezTo>
                    <a:cubicBezTo>
                      <a:pt x="1063" y="297"/>
                      <a:pt x="1062" y="297"/>
                      <a:pt x="1061" y="296"/>
                    </a:cubicBezTo>
                    <a:cubicBezTo>
                      <a:pt x="1063" y="296"/>
                      <a:pt x="1064" y="295"/>
                      <a:pt x="1064" y="294"/>
                    </a:cubicBezTo>
                    <a:cubicBezTo>
                      <a:pt x="1062" y="294"/>
                      <a:pt x="1060" y="294"/>
                      <a:pt x="1059" y="294"/>
                    </a:cubicBezTo>
                    <a:cubicBezTo>
                      <a:pt x="1056" y="293"/>
                      <a:pt x="1052" y="292"/>
                      <a:pt x="1050" y="291"/>
                    </a:cubicBezTo>
                    <a:cubicBezTo>
                      <a:pt x="1050" y="291"/>
                      <a:pt x="1049" y="291"/>
                      <a:pt x="1048" y="291"/>
                    </a:cubicBezTo>
                    <a:cubicBezTo>
                      <a:pt x="1048" y="291"/>
                      <a:pt x="1047" y="291"/>
                      <a:pt x="1046" y="291"/>
                    </a:cubicBezTo>
                    <a:cubicBezTo>
                      <a:pt x="1046" y="291"/>
                      <a:pt x="1045" y="291"/>
                      <a:pt x="1044" y="291"/>
                    </a:cubicBezTo>
                    <a:cubicBezTo>
                      <a:pt x="1040" y="291"/>
                      <a:pt x="1034" y="291"/>
                      <a:pt x="1032" y="290"/>
                    </a:cubicBezTo>
                    <a:cubicBezTo>
                      <a:pt x="1031" y="294"/>
                      <a:pt x="1026" y="289"/>
                      <a:pt x="1024" y="292"/>
                    </a:cubicBezTo>
                    <a:cubicBezTo>
                      <a:pt x="1029" y="294"/>
                      <a:pt x="1036" y="292"/>
                      <a:pt x="1041" y="292"/>
                    </a:cubicBezTo>
                    <a:cubicBezTo>
                      <a:pt x="1037" y="294"/>
                      <a:pt x="1033" y="296"/>
                      <a:pt x="1029" y="298"/>
                    </a:cubicBezTo>
                    <a:cubicBezTo>
                      <a:pt x="1029" y="299"/>
                      <a:pt x="1029" y="300"/>
                      <a:pt x="1029" y="301"/>
                    </a:cubicBezTo>
                    <a:cubicBezTo>
                      <a:pt x="1020" y="302"/>
                      <a:pt x="1011" y="302"/>
                      <a:pt x="1003" y="303"/>
                    </a:cubicBezTo>
                    <a:cubicBezTo>
                      <a:pt x="997" y="300"/>
                      <a:pt x="991" y="302"/>
                      <a:pt x="986" y="302"/>
                    </a:cubicBezTo>
                    <a:cubicBezTo>
                      <a:pt x="985" y="306"/>
                      <a:pt x="988" y="303"/>
                      <a:pt x="987" y="306"/>
                    </a:cubicBezTo>
                    <a:cubicBezTo>
                      <a:pt x="1003" y="304"/>
                      <a:pt x="1014" y="304"/>
                      <a:pt x="1026" y="304"/>
                    </a:cubicBezTo>
                    <a:cubicBezTo>
                      <a:pt x="1025" y="305"/>
                      <a:pt x="1024" y="305"/>
                      <a:pt x="1023" y="305"/>
                    </a:cubicBezTo>
                    <a:cubicBezTo>
                      <a:pt x="1025" y="308"/>
                      <a:pt x="1030" y="309"/>
                      <a:pt x="1026" y="312"/>
                    </a:cubicBezTo>
                    <a:cubicBezTo>
                      <a:pt x="1032" y="313"/>
                      <a:pt x="1030" y="315"/>
                      <a:pt x="1033" y="318"/>
                    </a:cubicBezTo>
                    <a:cubicBezTo>
                      <a:pt x="1047" y="317"/>
                      <a:pt x="1047" y="324"/>
                      <a:pt x="1056" y="326"/>
                    </a:cubicBezTo>
                    <a:cubicBezTo>
                      <a:pt x="1060" y="326"/>
                      <a:pt x="1059" y="322"/>
                      <a:pt x="1063" y="322"/>
                    </a:cubicBezTo>
                    <a:cubicBezTo>
                      <a:pt x="1059" y="321"/>
                      <a:pt x="1062" y="319"/>
                      <a:pt x="1063" y="317"/>
                    </a:cubicBezTo>
                    <a:cubicBezTo>
                      <a:pt x="1066" y="318"/>
                      <a:pt x="1068" y="318"/>
                      <a:pt x="1070" y="317"/>
                    </a:cubicBezTo>
                    <a:cubicBezTo>
                      <a:pt x="1069" y="317"/>
                      <a:pt x="1069" y="318"/>
                      <a:pt x="1069" y="319"/>
                    </a:cubicBezTo>
                    <a:cubicBezTo>
                      <a:pt x="1071" y="317"/>
                      <a:pt x="1076" y="319"/>
                      <a:pt x="1076" y="316"/>
                    </a:cubicBezTo>
                    <a:cubicBezTo>
                      <a:pt x="1074" y="318"/>
                      <a:pt x="1072" y="316"/>
                      <a:pt x="1070" y="317"/>
                    </a:cubicBezTo>
                    <a:cubicBezTo>
                      <a:pt x="1072" y="315"/>
                      <a:pt x="1073" y="313"/>
                      <a:pt x="1072" y="311"/>
                    </a:cubicBezTo>
                    <a:cubicBezTo>
                      <a:pt x="1073" y="311"/>
                      <a:pt x="1074" y="312"/>
                      <a:pt x="1073" y="313"/>
                    </a:cubicBezTo>
                    <a:cubicBezTo>
                      <a:pt x="1076" y="312"/>
                      <a:pt x="1078" y="310"/>
                      <a:pt x="1080" y="310"/>
                    </a:cubicBezTo>
                    <a:cubicBezTo>
                      <a:pt x="1081" y="312"/>
                      <a:pt x="1083" y="315"/>
                      <a:pt x="1086" y="317"/>
                    </a:cubicBezTo>
                    <a:cubicBezTo>
                      <a:pt x="1086" y="317"/>
                      <a:pt x="1085" y="317"/>
                      <a:pt x="1085" y="317"/>
                    </a:cubicBezTo>
                    <a:cubicBezTo>
                      <a:pt x="1084" y="316"/>
                      <a:pt x="1084" y="316"/>
                      <a:pt x="1083" y="318"/>
                    </a:cubicBezTo>
                    <a:cubicBezTo>
                      <a:pt x="1086" y="317"/>
                      <a:pt x="1087" y="321"/>
                      <a:pt x="1088" y="319"/>
                    </a:cubicBezTo>
                    <a:cubicBezTo>
                      <a:pt x="1090" y="320"/>
                      <a:pt x="1092" y="321"/>
                      <a:pt x="1094" y="322"/>
                    </a:cubicBezTo>
                    <a:cubicBezTo>
                      <a:pt x="1096" y="323"/>
                      <a:pt x="1098" y="321"/>
                      <a:pt x="1098" y="321"/>
                    </a:cubicBezTo>
                    <a:cubicBezTo>
                      <a:pt x="1097" y="321"/>
                      <a:pt x="1102" y="323"/>
                      <a:pt x="1103" y="323"/>
                    </a:cubicBezTo>
                    <a:cubicBezTo>
                      <a:pt x="1105" y="324"/>
                      <a:pt x="1107" y="325"/>
                      <a:pt x="1106" y="327"/>
                    </a:cubicBezTo>
                    <a:cubicBezTo>
                      <a:pt x="1112" y="328"/>
                      <a:pt x="1120" y="326"/>
                      <a:pt x="1125" y="325"/>
                    </a:cubicBezTo>
                    <a:cubicBezTo>
                      <a:pt x="1129" y="325"/>
                      <a:pt x="1133" y="327"/>
                      <a:pt x="1136" y="325"/>
                    </a:cubicBezTo>
                    <a:cubicBezTo>
                      <a:pt x="1142" y="323"/>
                      <a:pt x="1142" y="318"/>
                      <a:pt x="1141" y="313"/>
                    </a:cubicBezTo>
                    <a:cubicBezTo>
                      <a:pt x="1149" y="313"/>
                      <a:pt x="1160" y="314"/>
                      <a:pt x="1166" y="311"/>
                    </a:cubicBezTo>
                    <a:cubicBezTo>
                      <a:pt x="1164" y="314"/>
                      <a:pt x="1168" y="311"/>
                      <a:pt x="1170" y="313"/>
                    </a:cubicBezTo>
                    <a:cubicBezTo>
                      <a:pt x="1170" y="310"/>
                      <a:pt x="1172" y="311"/>
                      <a:pt x="1172" y="310"/>
                    </a:cubicBezTo>
                    <a:cubicBezTo>
                      <a:pt x="1172" y="311"/>
                      <a:pt x="1171" y="312"/>
                      <a:pt x="1172" y="313"/>
                    </a:cubicBezTo>
                    <a:cubicBezTo>
                      <a:pt x="1200" y="313"/>
                      <a:pt x="1229" y="307"/>
                      <a:pt x="1253" y="318"/>
                    </a:cubicBezTo>
                    <a:cubicBezTo>
                      <a:pt x="1251" y="317"/>
                      <a:pt x="1250" y="319"/>
                      <a:pt x="1252" y="320"/>
                    </a:cubicBezTo>
                    <a:cubicBezTo>
                      <a:pt x="1254" y="319"/>
                      <a:pt x="1260" y="319"/>
                      <a:pt x="1263" y="322"/>
                    </a:cubicBezTo>
                    <a:cubicBezTo>
                      <a:pt x="1261" y="322"/>
                      <a:pt x="1260" y="322"/>
                      <a:pt x="1258" y="322"/>
                    </a:cubicBezTo>
                    <a:cubicBezTo>
                      <a:pt x="1261" y="328"/>
                      <a:pt x="1269" y="322"/>
                      <a:pt x="1271" y="330"/>
                    </a:cubicBezTo>
                    <a:cubicBezTo>
                      <a:pt x="1271" y="328"/>
                      <a:pt x="1273" y="331"/>
                      <a:pt x="1273" y="331"/>
                    </a:cubicBezTo>
                    <a:cubicBezTo>
                      <a:pt x="1272" y="335"/>
                      <a:pt x="1266" y="331"/>
                      <a:pt x="1262" y="330"/>
                    </a:cubicBezTo>
                    <a:cubicBezTo>
                      <a:pt x="1263" y="330"/>
                      <a:pt x="1264" y="329"/>
                      <a:pt x="1264" y="329"/>
                    </a:cubicBezTo>
                    <a:cubicBezTo>
                      <a:pt x="1261" y="331"/>
                      <a:pt x="1261" y="327"/>
                      <a:pt x="1258" y="327"/>
                    </a:cubicBezTo>
                    <a:cubicBezTo>
                      <a:pt x="1257" y="328"/>
                      <a:pt x="1255" y="328"/>
                      <a:pt x="1254" y="329"/>
                    </a:cubicBezTo>
                    <a:cubicBezTo>
                      <a:pt x="1254" y="328"/>
                      <a:pt x="1252" y="327"/>
                      <a:pt x="1253" y="325"/>
                    </a:cubicBezTo>
                    <a:cubicBezTo>
                      <a:pt x="1254" y="325"/>
                      <a:pt x="1254" y="323"/>
                      <a:pt x="1255" y="323"/>
                    </a:cubicBezTo>
                    <a:cubicBezTo>
                      <a:pt x="1255" y="325"/>
                      <a:pt x="1256" y="325"/>
                      <a:pt x="1257" y="324"/>
                    </a:cubicBezTo>
                    <a:cubicBezTo>
                      <a:pt x="1255" y="318"/>
                      <a:pt x="1251" y="325"/>
                      <a:pt x="1251" y="329"/>
                    </a:cubicBezTo>
                    <a:cubicBezTo>
                      <a:pt x="1250" y="327"/>
                      <a:pt x="1244" y="323"/>
                      <a:pt x="1242" y="327"/>
                    </a:cubicBezTo>
                    <a:cubicBezTo>
                      <a:pt x="1245" y="320"/>
                      <a:pt x="1248" y="324"/>
                      <a:pt x="1251" y="325"/>
                    </a:cubicBezTo>
                    <a:cubicBezTo>
                      <a:pt x="1251" y="323"/>
                      <a:pt x="1252" y="323"/>
                      <a:pt x="1253" y="322"/>
                    </a:cubicBezTo>
                    <a:cubicBezTo>
                      <a:pt x="1249" y="321"/>
                      <a:pt x="1248" y="322"/>
                      <a:pt x="1245" y="320"/>
                    </a:cubicBezTo>
                    <a:cubicBezTo>
                      <a:pt x="1244" y="325"/>
                      <a:pt x="1239" y="320"/>
                      <a:pt x="1237" y="323"/>
                    </a:cubicBezTo>
                    <a:cubicBezTo>
                      <a:pt x="1238" y="323"/>
                      <a:pt x="1240" y="323"/>
                      <a:pt x="1240" y="325"/>
                    </a:cubicBezTo>
                    <a:cubicBezTo>
                      <a:pt x="1236" y="328"/>
                      <a:pt x="1236" y="322"/>
                      <a:pt x="1233" y="323"/>
                    </a:cubicBezTo>
                    <a:cubicBezTo>
                      <a:pt x="1235" y="322"/>
                      <a:pt x="1233" y="326"/>
                      <a:pt x="1233" y="327"/>
                    </a:cubicBezTo>
                    <a:cubicBezTo>
                      <a:pt x="1229" y="326"/>
                      <a:pt x="1225" y="326"/>
                      <a:pt x="1221" y="328"/>
                    </a:cubicBezTo>
                    <a:cubicBezTo>
                      <a:pt x="1220" y="328"/>
                      <a:pt x="1214" y="329"/>
                      <a:pt x="1212" y="332"/>
                    </a:cubicBezTo>
                    <a:cubicBezTo>
                      <a:pt x="1226" y="334"/>
                      <a:pt x="1240" y="329"/>
                      <a:pt x="1250" y="336"/>
                    </a:cubicBezTo>
                    <a:cubicBezTo>
                      <a:pt x="1242" y="338"/>
                      <a:pt x="1226" y="335"/>
                      <a:pt x="1223" y="338"/>
                    </a:cubicBezTo>
                    <a:cubicBezTo>
                      <a:pt x="1223" y="337"/>
                      <a:pt x="1223" y="335"/>
                      <a:pt x="1222" y="335"/>
                    </a:cubicBezTo>
                    <a:cubicBezTo>
                      <a:pt x="1223" y="341"/>
                      <a:pt x="1219" y="337"/>
                      <a:pt x="1219" y="335"/>
                    </a:cubicBezTo>
                    <a:cubicBezTo>
                      <a:pt x="1218" y="342"/>
                      <a:pt x="1207" y="340"/>
                      <a:pt x="1203" y="337"/>
                    </a:cubicBezTo>
                    <a:cubicBezTo>
                      <a:pt x="1201" y="341"/>
                      <a:pt x="1195" y="342"/>
                      <a:pt x="1192" y="339"/>
                    </a:cubicBezTo>
                    <a:cubicBezTo>
                      <a:pt x="1192" y="344"/>
                      <a:pt x="1184" y="337"/>
                      <a:pt x="1184" y="342"/>
                    </a:cubicBezTo>
                    <a:cubicBezTo>
                      <a:pt x="1191" y="344"/>
                      <a:pt x="1207" y="340"/>
                      <a:pt x="1216" y="343"/>
                    </a:cubicBezTo>
                    <a:cubicBezTo>
                      <a:pt x="1220" y="341"/>
                      <a:pt x="1235" y="338"/>
                      <a:pt x="1238" y="345"/>
                    </a:cubicBezTo>
                    <a:cubicBezTo>
                      <a:pt x="1241" y="345"/>
                      <a:pt x="1242" y="343"/>
                      <a:pt x="1244" y="342"/>
                    </a:cubicBezTo>
                    <a:cubicBezTo>
                      <a:pt x="1254" y="349"/>
                      <a:pt x="1270" y="339"/>
                      <a:pt x="1270" y="357"/>
                    </a:cubicBezTo>
                    <a:cubicBezTo>
                      <a:pt x="1274" y="356"/>
                      <a:pt x="1274" y="359"/>
                      <a:pt x="1275" y="360"/>
                    </a:cubicBezTo>
                    <a:cubicBezTo>
                      <a:pt x="1279" y="360"/>
                      <a:pt x="1276" y="359"/>
                      <a:pt x="1282" y="358"/>
                    </a:cubicBezTo>
                    <a:cubicBezTo>
                      <a:pt x="1281" y="356"/>
                      <a:pt x="1281" y="353"/>
                      <a:pt x="1284" y="354"/>
                    </a:cubicBezTo>
                    <a:cubicBezTo>
                      <a:pt x="1284" y="359"/>
                      <a:pt x="1284" y="356"/>
                      <a:pt x="1286" y="356"/>
                    </a:cubicBezTo>
                    <a:cubicBezTo>
                      <a:pt x="1286" y="359"/>
                      <a:pt x="1284" y="360"/>
                      <a:pt x="1283" y="360"/>
                    </a:cubicBezTo>
                    <a:cubicBezTo>
                      <a:pt x="1285" y="361"/>
                      <a:pt x="1286" y="363"/>
                      <a:pt x="1291" y="362"/>
                    </a:cubicBezTo>
                    <a:cubicBezTo>
                      <a:pt x="1290" y="355"/>
                      <a:pt x="1295" y="359"/>
                      <a:pt x="1296" y="353"/>
                    </a:cubicBezTo>
                    <a:cubicBezTo>
                      <a:pt x="1294" y="351"/>
                      <a:pt x="1292" y="349"/>
                      <a:pt x="1291" y="346"/>
                    </a:cubicBezTo>
                    <a:close/>
                    <a:moveTo>
                      <a:pt x="1279" y="275"/>
                    </a:moveTo>
                    <a:cubicBezTo>
                      <a:pt x="1277" y="278"/>
                      <a:pt x="1275" y="274"/>
                      <a:pt x="1273" y="276"/>
                    </a:cubicBezTo>
                    <a:cubicBezTo>
                      <a:pt x="1273" y="273"/>
                      <a:pt x="1278" y="275"/>
                      <a:pt x="1279" y="275"/>
                    </a:cubicBezTo>
                    <a:close/>
                    <a:moveTo>
                      <a:pt x="1233" y="141"/>
                    </a:moveTo>
                    <a:cubicBezTo>
                      <a:pt x="1234" y="140"/>
                      <a:pt x="1234" y="139"/>
                      <a:pt x="1234" y="139"/>
                    </a:cubicBezTo>
                    <a:cubicBezTo>
                      <a:pt x="1235" y="139"/>
                      <a:pt x="1235" y="140"/>
                      <a:pt x="1235" y="140"/>
                    </a:cubicBezTo>
                    <a:cubicBezTo>
                      <a:pt x="1235" y="140"/>
                      <a:pt x="1234" y="140"/>
                      <a:pt x="1233" y="141"/>
                    </a:cubicBezTo>
                    <a:close/>
                    <a:moveTo>
                      <a:pt x="1236" y="136"/>
                    </a:moveTo>
                    <a:cubicBezTo>
                      <a:pt x="1236" y="136"/>
                      <a:pt x="1236" y="137"/>
                      <a:pt x="1236" y="138"/>
                    </a:cubicBezTo>
                    <a:cubicBezTo>
                      <a:pt x="1234" y="139"/>
                      <a:pt x="1232" y="138"/>
                      <a:pt x="1233" y="136"/>
                    </a:cubicBezTo>
                    <a:cubicBezTo>
                      <a:pt x="1234" y="136"/>
                      <a:pt x="1235" y="136"/>
                      <a:pt x="1236" y="136"/>
                    </a:cubicBezTo>
                    <a:close/>
                    <a:moveTo>
                      <a:pt x="1225" y="139"/>
                    </a:moveTo>
                    <a:cubicBezTo>
                      <a:pt x="1225" y="138"/>
                      <a:pt x="1225" y="136"/>
                      <a:pt x="1225" y="135"/>
                    </a:cubicBezTo>
                    <a:cubicBezTo>
                      <a:pt x="1225" y="135"/>
                      <a:pt x="1225" y="135"/>
                      <a:pt x="1225" y="135"/>
                    </a:cubicBezTo>
                    <a:cubicBezTo>
                      <a:pt x="1227" y="135"/>
                      <a:pt x="1228" y="135"/>
                      <a:pt x="1230" y="135"/>
                    </a:cubicBezTo>
                    <a:cubicBezTo>
                      <a:pt x="1231" y="136"/>
                      <a:pt x="1231" y="140"/>
                      <a:pt x="1233" y="140"/>
                    </a:cubicBezTo>
                    <a:cubicBezTo>
                      <a:pt x="1231" y="142"/>
                      <a:pt x="1229" y="139"/>
                      <a:pt x="1225" y="139"/>
                    </a:cubicBezTo>
                    <a:close/>
                    <a:moveTo>
                      <a:pt x="40" y="249"/>
                    </a:moveTo>
                    <a:cubicBezTo>
                      <a:pt x="40" y="251"/>
                      <a:pt x="39" y="251"/>
                      <a:pt x="39" y="251"/>
                    </a:cubicBezTo>
                    <a:cubicBezTo>
                      <a:pt x="44" y="254"/>
                      <a:pt x="37" y="254"/>
                      <a:pt x="35" y="252"/>
                    </a:cubicBezTo>
                    <a:cubicBezTo>
                      <a:pt x="37" y="251"/>
                      <a:pt x="38" y="249"/>
                      <a:pt x="40" y="249"/>
                    </a:cubicBezTo>
                    <a:close/>
                    <a:moveTo>
                      <a:pt x="31" y="250"/>
                    </a:moveTo>
                    <a:cubicBezTo>
                      <a:pt x="31" y="249"/>
                      <a:pt x="33" y="250"/>
                      <a:pt x="33" y="248"/>
                    </a:cubicBezTo>
                    <a:cubicBezTo>
                      <a:pt x="32" y="247"/>
                      <a:pt x="31" y="248"/>
                      <a:pt x="30" y="247"/>
                    </a:cubicBezTo>
                    <a:cubicBezTo>
                      <a:pt x="31" y="246"/>
                      <a:pt x="32" y="245"/>
                      <a:pt x="34" y="246"/>
                    </a:cubicBezTo>
                    <a:cubicBezTo>
                      <a:pt x="33" y="247"/>
                      <a:pt x="34" y="247"/>
                      <a:pt x="34" y="249"/>
                    </a:cubicBezTo>
                    <a:cubicBezTo>
                      <a:pt x="33" y="250"/>
                      <a:pt x="32" y="250"/>
                      <a:pt x="31" y="250"/>
                    </a:cubicBezTo>
                    <a:close/>
                    <a:moveTo>
                      <a:pt x="27" y="280"/>
                    </a:moveTo>
                    <a:cubicBezTo>
                      <a:pt x="29" y="278"/>
                      <a:pt x="33" y="279"/>
                      <a:pt x="35" y="277"/>
                    </a:cubicBezTo>
                    <a:cubicBezTo>
                      <a:pt x="34" y="281"/>
                      <a:pt x="30" y="282"/>
                      <a:pt x="27" y="280"/>
                    </a:cubicBezTo>
                    <a:close/>
                    <a:moveTo>
                      <a:pt x="45" y="280"/>
                    </a:moveTo>
                    <a:cubicBezTo>
                      <a:pt x="44" y="279"/>
                      <a:pt x="39" y="279"/>
                      <a:pt x="42" y="281"/>
                    </a:cubicBezTo>
                    <a:cubicBezTo>
                      <a:pt x="39" y="281"/>
                      <a:pt x="39" y="282"/>
                      <a:pt x="34" y="281"/>
                    </a:cubicBezTo>
                    <a:cubicBezTo>
                      <a:pt x="34" y="280"/>
                      <a:pt x="38" y="280"/>
                      <a:pt x="37" y="279"/>
                    </a:cubicBezTo>
                    <a:cubicBezTo>
                      <a:pt x="39" y="279"/>
                      <a:pt x="48" y="275"/>
                      <a:pt x="50" y="276"/>
                    </a:cubicBezTo>
                    <a:cubicBezTo>
                      <a:pt x="49" y="279"/>
                      <a:pt x="44" y="276"/>
                      <a:pt x="45" y="280"/>
                    </a:cubicBezTo>
                    <a:close/>
                    <a:moveTo>
                      <a:pt x="72" y="304"/>
                    </a:moveTo>
                    <a:cubicBezTo>
                      <a:pt x="71" y="305"/>
                      <a:pt x="69" y="302"/>
                      <a:pt x="68" y="304"/>
                    </a:cubicBezTo>
                    <a:cubicBezTo>
                      <a:pt x="65" y="301"/>
                      <a:pt x="74" y="298"/>
                      <a:pt x="72" y="304"/>
                    </a:cubicBezTo>
                    <a:close/>
                    <a:moveTo>
                      <a:pt x="84" y="310"/>
                    </a:moveTo>
                    <a:cubicBezTo>
                      <a:pt x="80" y="312"/>
                      <a:pt x="80" y="308"/>
                      <a:pt x="77" y="308"/>
                    </a:cubicBezTo>
                    <a:cubicBezTo>
                      <a:pt x="77" y="305"/>
                      <a:pt x="80" y="307"/>
                      <a:pt x="81" y="305"/>
                    </a:cubicBezTo>
                    <a:cubicBezTo>
                      <a:pt x="81" y="309"/>
                      <a:pt x="85" y="307"/>
                      <a:pt x="84" y="310"/>
                    </a:cubicBezTo>
                    <a:close/>
                    <a:moveTo>
                      <a:pt x="353" y="515"/>
                    </a:moveTo>
                    <a:cubicBezTo>
                      <a:pt x="352" y="515"/>
                      <a:pt x="351" y="515"/>
                      <a:pt x="351" y="515"/>
                    </a:cubicBezTo>
                    <a:cubicBezTo>
                      <a:pt x="351" y="515"/>
                      <a:pt x="351" y="514"/>
                      <a:pt x="351" y="514"/>
                    </a:cubicBezTo>
                    <a:cubicBezTo>
                      <a:pt x="351" y="514"/>
                      <a:pt x="352" y="514"/>
                      <a:pt x="353" y="514"/>
                    </a:cubicBezTo>
                    <a:cubicBezTo>
                      <a:pt x="353" y="514"/>
                      <a:pt x="353" y="515"/>
                      <a:pt x="353" y="515"/>
                    </a:cubicBezTo>
                    <a:close/>
                    <a:moveTo>
                      <a:pt x="364" y="497"/>
                    </a:moveTo>
                    <a:cubicBezTo>
                      <a:pt x="364" y="497"/>
                      <a:pt x="364" y="497"/>
                      <a:pt x="364" y="497"/>
                    </a:cubicBezTo>
                    <a:cubicBezTo>
                      <a:pt x="364" y="497"/>
                      <a:pt x="364" y="497"/>
                      <a:pt x="364" y="496"/>
                    </a:cubicBezTo>
                    <a:cubicBezTo>
                      <a:pt x="365" y="496"/>
                      <a:pt x="365" y="497"/>
                      <a:pt x="364" y="497"/>
                    </a:cubicBezTo>
                    <a:close/>
                    <a:moveTo>
                      <a:pt x="991" y="387"/>
                    </a:moveTo>
                    <a:cubicBezTo>
                      <a:pt x="993" y="387"/>
                      <a:pt x="995" y="387"/>
                      <a:pt x="995" y="388"/>
                    </a:cubicBezTo>
                    <a:cubicBezTo>
                      <a:pt x="989" y="387"/>
                      <a:pt x="993" y="391"/>
                      <a:pt x="990" y="391"/>
                    </a:cubicBezTo>
                    <a:cubicBezTo>
                      <a:pt x="990" y="389"/>
                      <a:pt x="990" y="388"/>
                      <a:pt x="991" y="387"/>
                    </a:cubicBezTo>
                    <a:close/>
                    <a:moveTo>
                      <a:pt x="969" y="327"/>
                    </a:moveTo>
                    <a:cubicBezTo>
                      <a:pt x="970" y="327"/>
                      <a:pt x="969" y="327"/>
                      <a:pt x="969" y="327"/>
                    </a:cubicBezTo>
                    <a:cubicBezTo>
                      <a:pt x="967" y="326"/>
                      <a:pt x="969" y="326"/>
                      <a:pt x="969" y="327"/>
                    </a:cubicBezTo>
                    <a:close/>
                    <a:moveTo>
                      <a:pt x="948" y="339"/>
                    </a:moveTo>
                    <a:cubicBezTo>
                      <a:pt x="948" y="340"/>
                      <a:pt x="950" y="342"/>
                      <a:pt x="948" y="343"/>
                    </a:cubicBezTo>
                    <a:cubicBezTo>
                      <a:pt x="949" y="341"/>
                      <a:pt x="945" y="340"/>
                      <a:pt x="948" y="339"/>
                    </a:cubicBezTo>
                    <a:close/>
                    <a:moveTo>
                      <a:pt x="949" y="370"/>
                    </a:moveTo>
                    <a:cubicBezTo>
                      <a:pt x="947" y="369"/>
                      <a:pt x="944" y="369"/>
                      <a:pt x="943" y="368"/>
                    </a:cubicBezTo>
                    <a:cubicBezTo>
                      <a:pt x="945" y="368"/>
                      <a:pt x="948" y="367"/>
                      <a:pt x="949" y="370"/>
                    </a:cubicBezTo>
                    <a:close/>
                    <a:moveTo>
                      <a:pt x="1269" y="343"/>
                    </a:moveTo>
                    <a:cubicBezTo>
                      <a:pt x="1267" y="343"/>
                      <a:pt x="1265" y="343"/>
                      <a:pt x="1266" y="340"/>
                    </a:cubicBezTo>
                    <a:cubicBezTo>
                      <a:pt x="1267" y="340"/>
                      <a:pt x="1268" y="341"/>
                      <a:pt x="1269" y="339"/>
                    </a:cubicBezTo>
                    <a:cubicBezTo>
                      <a:pt x="1269" y="340"/>
                      <a:pt x="1269" y="341"/>
                      <a:pt x="1269" y="343"/>
                    </a:cubicBezTo>
                    <a:close/>
                    <a:moveTo>
                      <a:pt x="1274" y="316"/>
                    </a:moveTo>
                    <a:cubicBezTo>
                      <a:pt x="1272" y="316"/>
                      <a:pt x="1266" y="314"/>
                      <a:pt x="1262" y="313"/>
                    </a:cubicBezTo>
                    <a:cubicBezTo>
                      <a:pt x="1266" y="311"/>
                      <a:pt x="1271" y="314"/>
                      <a:pt x="1274" y="316"/>
                    </a:cubicBezTo>
                    <a:close/>
                    <a:moveTo>
                      <a:pt x="1259" y="300"/>
                    </a:moveTo>
                    <a:cubicBezTo>
                      <a:pt x="1259" y="298"/>
                      <a:pt x="1260" y="298"/>
                      <a:pt x="1259" y="296"/>
                    </a:cubicBezTo>
                    <a:cubicBezTo>
                      <a:pt x="1261" y="297"/>
                      <a:pt x="1260" y="299"/>
                      <a:pt x="1265" y="298"/>
                    </a:cubicBezTo>
                    <a:cubicBezTo>
                      <a:pt x="1265" y="299"/>
                      <a:pt x="1265" y="300"/>
                      <a:pt x="1265" y="301"/>
                    </a:cubicBezTo>
                    <a:cubicBezTo>
                      <a:pt x="1261" y="300"/>
                      <a:pt x="1262" y="301"/>
                      <a:pt x="1259" y="300"/>
                    </a:cubicBezTo>
                    <a:close/>
                    <a:moveTo>
                      <a:pt x="1262" y="268"/>
                    </a:moveTo>
                    <a:cubicBezTo>
                      <a:pt x="1261" y="270"/>
                      <a:pt x="1262" y="271"/>
                      <a:pt x="1262" y="273"/>
                    </a:cubicBezTo>
                    <a:cubicBezTo>
                      <a:pt x="1264" y="271"/>
                      <a:pt x="1263" y="273"/>
                      <a:pt x="1266" y="273"/>
                    </a:cubicBezTo>
                    <a:cubicBezTo>
                      <a:pt x="1266" y="269"/>
                      <a:pt x="1262" y="269"/>
                      <a:pt x="1263" y="264"/>
                    </a:cubicBezTo>
                    <a:cubicBezTo>
                      <a:pt x="1264" y="264"/>
                      <a:pt x="1265" y="264"/>
                      <a:pt x="1266" y="264"/>
                    </a:cubicBezTo>
                    <a:cubicBezTo>
                      <a:pt x="1262" y="266"/>
                      <a:pt x="1266" y="270"/>
                      <a:pt x="1269" y="268"/>
                    </a:cubicBezTo>
                    <a:cubicBezTo>
                      <a:pt x="1266" y="271"/>
                      <a:pt x="1271" y="271"/>
                      <a:pt x="1272" y="274"/>
                    </a:cubicBezTo>
                    <a:cubicBezTo>
                      <a:pt x="1272" y="276"/>
                      <a:pt x="1269" y="275"/>
                      <a:pt x="1269" y="277"/>
                    </a:cubicBezTo>
                    <a:cubicBezTo>
                      <a:pt x="1267" y="278"/>
                      <a:pt x="1263" y="274"/>
                      <a:pt x="1262" y="275"/>
                    </a:cubicBezTo>
                    <a:cubicBezTo>
                      <a:pt x="1261" y="273"/>
                      <a:pt x="1258" y="268"/>
                      <a:pt x="1262" y="268"/>
                    </a:cubicBezTo>
                    <a:close/>
                    <a:moveTo>
                      <a:pt x="1259" y="247"/>
                    </a:moveTo>
                    <a:cubicBezTo>
                      <a:pt x="1260" y="247"/>
                      <a:pt x="1261" y="247"/>
                      <a:pt x="1262" y="247"/>
                    </a:cubicBezTo>
                    <a:cubicBezTo>
                      <a:pt x="1263" y="251"/>
                      <a:pt x="1258" y="248"/>
                      <a:pt x="1259" y="251"/>
                    </a:cubicBezTo>
                    <a:cubicBezTo>
                      <a:pt x="1257" y="251"/>
                      <a:pt x="1260" y="250"/>
                      <a:pt x="1259" y="247"/>
                    </a:cubicBezTo>
                    <a:close/>
                    <a:moveTo>
                      <a:pt x="1259" y="195"/>
                    </a:moveTo>
                    <a:cubicBezTo>
                      <a:pt x="1259" y="196"/>
                      <a:pt x="1259" y="197"/>
                      <a:pt x="1259" y="197"/>
                    </a:cubicBezTo>
                    <a:cubicBezTo>
                      <a:pt x="1258" y="199"/>
                      <a:pt x="1257" y="196"/>
                      <a:pt x="1255" y="196"/>
                    </a:cubicBezTo>
                    <a:cubicBezTo>
                      <a:pt x="1255" y="194"/>
                      <a:pt x="1258" y="196"/>
                      <a:pt x="1259" y="195"/>
                    </a:cubicBezTo>
                    <a:close/>
                    <a:moveTo>
                      <a:pt x="1259" y="218"/>
                    </a:moveTo>
                    <a:cubicBezTo>
                      <a:pt x="1257" y="221"/>
                      <a:pt x="1254" y="218"/>
                      <a:pt x="1251" y="218"/>
                    </a:cubicBezTo>
                    <a:cubicBezTo>
                      <a:pt x="1254" y="216"/>
                      <a:pt x="1257" y="217"/>
                      <a:pt x="1259" y="218"/>
                    </a:cubicBezTo>
                    <a:close/>
                    <a:moveTo>
                      <a:pt x="1208" y="192"/>
                    </a:moveTo>
                    <a:cubicBezTo>
                      <a:pt x="1209" y="189"/>
                      <a:pt x="1206" y="191"/>
                      <a:pt x="1206" y="189"/>
                    </a:cubicBezTo>
                    <a:cubicBezTo>
                      <a:pt x="1205" y="189"/>
                      <a:pt x="1203" y="189"/>
                      <a:pt x="1203" y="191"/>
                    </a:cubicBezTo>
                    <a:cubicBezTo>
                      <a:pt x="1203" y="188"/>
                      <a:pt x="1200" y="190"/>
                      <a:pt x="1200" y="187"/>
                    </a:cubicBezTo>
                    <a:cubicBezTo>
                      <a:pt x="1202" y="187"/>
                      <a:pt x="1205" y="187"/>
                      <a:pt x="1208" y="187"/>
                    </a:cubicBezTo>
                    <a:cubicBezTo>
                      <a:pt x="1208" y="189"/>
                      <a:pt x="1209" y="189"/>
                      <a:pt x="1210" y="191"/>
                    </a:cubicBezTo>
                    <a:cubicBezTo>
                      <a:pt x="1213" y="187"/>
                      <a:pt x="1217" y="194"/>
                      <a:pt x="1221" y="190"/>
                    </a:cubicBezTo>
                    <a:cubicBezTo>
                      <a:pt x="1220" y="192"/>
                      <a:pt x="1221" y="193"/>
                      <a:pt x="1221" y="195"/>
                    </a:cubicBezTo>
                    <a:cubicBezTo>
                      <a:pt x="1221" y="195"/>
                      <a:pt x="1220" y="194"/>
                      <a:pt x="1220" y="195"/>
                    </a:cubicBezTo>
                    <a:cubicBezTo>
                      <a:pt x="1219" y="195"/>
                      <a:pt x="1219" y="194"/>
                      <a:pt x="1220" y="194"/>
                    </a:cubicBezTo>
                    <a:cubicBezTo>
                      <a:pt x="1216" y="191"/>
                      <a:pt x="1213" y="193"/>
                      <a:pt x="1208" y="192"/>
                    </a:cubicBezTo>
                    <a:close/>
                    <a:moveTo>
                      <a:pt x="1163" y="214"/>
                    </a:moveTo>
                    <a:cubicBezTo>
                      <a:pt x="1162" y="218"/>
                      <a:pt x="1167" y="218"/>
                      <a:pt x="1165" y="220"/>
                    </a:cubicBezTo>
                    <a:cubicBezTo>
                      <a:pt x="1163" y="221"/>
                      <a:pt x="1163" y="220"/>
                      <a:pt x="1162" y="219"/>
                    </a:cubicBezTo>
                    <a:cubicBezTo>
                      <a:pt x="1166" y="215"/>
                      <a:pt x="1155" y="217"/>
                      <a:pt x="1152" y="217"/>
                    </a:cubicBezTo>
                    <a:cubicBezTo>
                      <a:pt x="1152" y="219"/>
                      <a:pt x="1156" y="216"/>
                      <a:pt x="1155" y="219"/>
                    </a:cubicBezTo>
                    <a:cubicBezTo>
                      <a:pt x="1150" y="217"/>
                      <a:pt x="1149" y="219"/>
                      <a:pt x="1147" y="217"/>
                    </a:cubicBezTo>
                    <a:cubicBezTo>
                      <a:pt x="1136" y="222"/>
                      <a:pt x="1131" y="218"/>
                      <a:pt x="1117" y="219"/>
                    </a:cubicBezTo>
                    <a:cubicBezTo>
                      <a:pt x="1117" y="216"/>
                      <a:pt x="1113" y="216"/>
                      <a:pt x="1113" y="218"/>
                    </a:cubicBezTo>
                    <a:cubicBezTo>
                      <a:pt x="1112" y="218"/>
                      <a:pt x="1111" y="217"/>
                      <a:pt x="1111" y="215"/>
                    </a:cubicBezTo>
                    <a:cubicBezTo>
                      <a:pt x="1127" y="211"/>
                      <a:pt x="1141" y="213"/>
                      <a:pt x="1157" y="214"/>
                    </a:cubicBezTo>
                    <a:cubicBezTo>
                      <a:pt x="1157" y="214"/>
                      <a:pt x="1156" y="214"/>
                      <a:pt x="1156" y="214"/>
                    </a:cubicBezTo>
                    <a:cubicBezTo>
                      <a:pt x="1161" y="210"/>
                      <a:pt x="1181" y="212"/>
                      <a:pt x="1192" y="214"/>
                    </a:cubicBezTo>
                    <a:cubicBezTo>
                      <a:pt x="1187" y="218"/>
                      <a:pt x="1177" y="211"/>
                      <a:pt x="1174" y="218"/>
                    </a:cubicBezTo>
                    <a:cubicBezTo>
                      <a:pt x="1174" y="216"/>
                      <a:pt x="1175" y="216"/>
                      <a:pt x="1175" y="215"/>
                    </a:cubicBezTo>
                    <a:cubicBezTo>
                      <a:pt x="1171" y="215"/>
                      <a:pt x="1171" y="213"/>
                      <a:pt x="1163" y="214"/>
                    </a:cubicBezTo>
                    <a:close/>
                    <a:moveTo>
                      <a:pt x="1165" y="217"/>
                    </a:moveTo>
                    <a:cubicBezTo>
                      <a:pt x="1163" y="215"/>
                      <a:pt x="1169" y="216"/>
                      <a:pt x="1171" y="216"/>
                    </a:cubicBezTo>
                    <a:cubicBezTo>
                      <a:pt x="1171" y="219"/>
                      <a:pt x="1170" y="216"/>
                      <a:pt x="1169" y="217"/>
                    </a:cubicBezTo>
                    <a:cubicBezTo>
                      <a:pt x="1168" y="217"/>
                      <a:pt x="1167" y="218"/>
                      <a:pt x="1167" y="219"/>
                    </a:cubicBezTo>
                    <a:cubicBezTo>
                      <a:pt x="1166" y="219"/>
                      <a:pt x="1166" y="218"/>
                      <a:pt x="1167" y="218"/>
                    </a:cubicBezTo>
                    <a:cubicBezTo>
                      <a:pt x="1167" y="216"/>
                      <a:pt x="1166" y="217"/>
                      <a:pt x="1165" y="217"/>
                    </a:cubicBezTo>
                    <a:close/>
                    <a:moveTo>
                      <a:pt x="1050" y="256"/>
                    </a:moveTo>
                    <a:cubicBezTo>
                      <a:pt x="1049" y="255"/>
                      <a:pt x="1047" y="256"/>
                      <a:pt x="1047" y="253"/>
                    </a:cubicBezTo>
                    <a:cubicBezTo>
                      <a:pt x="1048" y="253"/>
                      <a:pt x="1049" y="253"/>
                      <a:pt x="1050" y="253"/>
                    </a:cubicBezTo>
                    <a:cubicBezTo>
                      <a:pt x="1050" y="254"/>
                      <a:pt x="1050" y="254"/>
                      <a:pt x="1051" y="254"/>
                    </a:cubicBezTo>
                    <a:cubicBezTo>
                      <a:pt x="1050" y="254"/>
                      <a:pt x="1049" y="254"/>
                      <a:pt x="1050" y="256"/>
                    </a:cubicBezTo>
                    <a:close/>
                    <a:moveTo>
                      <a:pt x="1046" y="255"/>
                    </a:moveTo>
                    <a:cubicBezTo>
                      <a:pt x="1037" y="258"/>
                      <a:pt x="1020" y="254"/>
                      <a:pt x="1014" y="258"/>
                    </a:cubicBezTo>
                    <a:cubicBezTo>
                      <a:pt x="1014" y="258"/>
                      <a:pt x="1014" y="257"/>
                      <a:pt x="1014" y="257"/>
                    </a:cubicBezTo>
                    <a:cubicBezTo>
                      <a:pt x="1018" y="256"/>
                      <a:pt x="1021" y="255"/>
                      <a:pt x="1024" y="254"/>
                    </a:cubicBezTo>
                    <a:cubicBezTo>
                      <a:pt x="1029" y="257"/>
                      <a:pt x="1041" y="254"/>
                      <a:pt x="1037" y="252"/>
                    </a:cubicBezTo>
                    <a:cubicBezTo>
                      <a:pt x="1040" y="251"/>
                      <a:pt x="1040" y="257"/>
                      <a:pt x="1042" y="253"/>
                    </a:cubicBezTo>
                    <a:cubicBezTo>
                      <a:pt x="1036" y="249"/>
                      <a:pt x="1031" y="256"/>
                      <a:pt x="1025" y="253"/>
                    </a:cubicBezTo>
                    <a:cubicBezTo>
                      <a:pt x="1034" y="250"/>
                      <a:pt x="1041" y="248"/>
                      <a:pt x="1047" y="246"/>
                    </a:cubicBezTo>
                    <a:cubicBezTo>
                      <a:pt x="1047" y="247"/>
                      <a:pt x="1047" y="249"/>
                      <a:pt x="1047" y="250"/>
                    </a:cubicBezTo>
                    <a:cubicBezTo>
                      <a:pt x="1047" y="251"/>
                      <a:pt x="1048" y="251"/>
                      <a:pt x="1048" y="251"/>
                    </a:cubicBezTo>
                    <a:cubicBezTo>
                      <a:pt x="1047" y="252"/>
                      <a:pt x="1045" y="252"/>
                      <a:pt x="1044" y="252"/>
                    </a:cubicBezTo>
                    <a:cubicBezTo>
                      <a:pt x="1044" y="254"/>
                      <a:pt x="1045" y="254"/>
                      <a:pt x="1046" y="255"/>
                    </a:cubicBezTo>
                    <a:close/>
                    <a:moveTo>
                      <a:pt x="439" y="451"/>
                    </a:moveTo>
                    <a:cubicBezTo>
                      <a:pt x="450" y="452"/>
                      <a:pt x="435" y="458"/>
                      <a:pt x="439" y="451"/>
                    </a:cubicBezTo>
                    <a:close/>
                    <a:moveTo>
                      <a:pt x="339" y="433"/>
                    </a:moveTo>
                    <a:cubicBezTo>
                      <a:pt x="340" y="431"/>
                      <a:pt x="341" y="431"/>
                      <a:pt x="342" y="432"/>
                    </a:cubicBezTo>
                    <a:cubicBezTo>
                      <a:pt x="342" y="431"/>
                      <a:pt x="342" y="430"/>
                      <a:pt x="344" y="430"/>
                    </a:cubicBezTo>
                    <a:cubicBezTo>
                      <a:pt x="343" y="432"/>
                      <a:pt x="342" y="434"/>
                      <a:pt x="340" y="435"/>
                    </a:cubicBezTo>
                    <a:cubicBezTo>
                      <a:pt x="340" y="434"/>
                      <a:pt x="340" y="434"/>
                      <a:pt x="341" y="434"/>
                    </a:cubicBezTo>
                    <a:cubicBezTo>
                      <a:pt x="341" y="433"/>
                      <a:pt x="340" y="433"/>
                      <a:pt x="339" y="433"/>
                    </a:cubicBezTo>
                    <a:close/>
                    <a:moveTo>
                      <a:pt x="317" y="434"/>
                    </a:moveTo>
                    <a:cubicBezTo>
                      <a:pt x="317" y="434"/>
                      <a:pt x="317" y="435"/>
                      <a:pt x="316" y="435"/>
                    </a:cubicBezTo>
                    <a:cubicBezTo>
                      <a:pt x="316" y="435"/>
                      <a:pt x="316" y="434"/>
                      <a:pt x="316" y="434"/>
                    </a:cubicBezTo>
                    <a:cubicBezTo>
                      <a:pt x="316" y="434"/>
                      <a:pt x="317" y="434"/>
                      <a:pt x="317" y="434"/>
                    </a:cubicBezTo>
                    <a:close/>
                    <a:moveTo>
                      <a:pt x="330" y="385"/>
                    </a:moveTo>
                    <a:cubicBezTo>
                      <a:pt x="333" y="383"/>
                      <a:pt x="338" y="383"/>
                      <a:pt x="342" y="383"/>
                    </a:cubicBezTo>
                    <a:cubicBezTo>
                      <a:pt x="340" y="385"/>
                      <a:pt x="334" y="386"/>
                      <a:pt x="330" y="385"/>
                    </a:cubicBezTo>
                    <a:close/>
                    <a:moveTo>
                      <a:pt x="285" y="358"/>
                    </a:moveTo>
                    <a:cubicBezTo>
                      <a:pt x="283" y="357"/>
                      <a:pt x="282" y="361"/>
                      <a:pt x="281" y="358"/>
                    </a:cubicBezTo>
                    <a:cubicBezTo>
                      <a:pt x="282" y="358"/>
                      <a:pt x="282" y="358"/>
                      <a:pt x="282" y="357"/>
                    </a:cubicBezTo>
                    <a:cubicBezTo>
                      <a:pt x="286" y="358"/>
                      <a:pt x="293" y="354"/>
                      <a:pt x="297" y="352"/>
                    </a:cubicBezTo>
                    <a:cubicBezTo>
                      <a:pt x="297" y="355"/>
                      <a:pt x="302" y="353"/>
                      <a:pt x="304" y="352"/>
                    </a:cubicBezTo>
                    <a:cubicBezTo>
                      <a:pt x="306" y="352"/>
                      <a:pt x="307" y="355"/>
                      <a:pt x="306" y="357"/>
                    </a:cubicBezTo>
                    <a:cubicBezTo>
                      <a:pt x="307" y="356"/>
                      <a:pt x="309" y="357"/>
                      <a:pt x="309" y="356"/>
                    </a:cubicBezTo>
                    <a:cubicBezTo>
                      <a:pt x="307" y="357"/>
                      <a:pt x="305" y="352"/>
                      <a:pt x="307" y="352"/>
                    </a:cubicBezTo>
                    <a:cubicBezTo>
                      <a:pt x="308" y="356"/>
                      <a:pt x="308" y="351"/>
                      <a:pt x="310" y="352"/>
                    </a:cubicBezTo>
                    <a:cubicBezTo>
                      <a:pt x="310" y="353"/>
                      <a:pt x="309" y="355"/>
                      <a:pt x="311" y="355"/>
                    </a:cubicBezTo>
                    <a:cubicBezTo>
                      <a:pt x="312" y="355"/>
                      <a:pt x="312" y="352"/>
                      <a:pt x="313" y="352"/>
                    </a:cubicBezTo>
                    <a:cubicBezTo>
                      <a:pt x="313" y="358"/>
                      <a:pt x="315" y="351"/>
                      <a:pt x="313" y="353"/>
                    </a:cubicBezTo>
                    <a:cubicBezTo>
                      <a:pt x="318" y="349"/>
                      <a:pt x="328" y="355"/>
                      <a:pt x="332" y="347"/>
                    </a:cubicBezTo>
                    <a:cubicBezTo>
                      <a:pt x="334" y="348"/>
                      <a:pt x="333" y="351"/>
                      <a:pt x="335" y="351"/>
                    </a:cubicBezTo>
                    <a:cubicBezTo>
                      <a:pt x="343" y="347"/>
                      <a:pt x="355" y="346"/>
                      <a:pt x="367" y="345"/>
                    </a:cubicBezTo>
                    <a:cubicBezTo>
                      <a:pt x="366" y="347"/>
                      <a:pt x="363" y="348"/>
                      <a:pt x="360" y="348"/>
                    </a:cubicBezTo>
                    <a:cubicBezTo>
                      <a:pt x="361" y="350"/>
                      <a:pt x="361" y="352"/>
                      <a:pt x="362" y="354"/>
                    </a:cubicBezTo>
                    <a:cubicBezTo>
                      <a:pt x="336" y="358"/>
                      <a:pt x="310" y="359"/>
                      <a:pt x="285" y="362"/>
                    </a:cubicBezTo>
                    <a:cubicBezTo>
                      <a:pt x="285" y="360"/>
                      <a:pt x="286" y="360"/>
                      <a:pt x="285" y="358"/>
                    </a:cubicBezTo>
                    <a:close/>
                    <a:moveTo>
                      <a:pt x="162" y="304"/>
                    </a:moveTo>
                    <a:cubicBezTo>
                      <a:pt x="160" y="303"/>
                      <a:pt x="154" y="306"/>
                      <a:pt x="149" y="304"/>
                    </a:cubicBezTo>
                    <a:cubicBezTo>
                      <a:pt x="152" y="300"/>
                      <a:pt x="160" y="300"/>
                      <a:pt x="167" y="300"/>
                    </a:cubicBezTo>
                    <a:cubicBezTo>
                      <a:pt x="166" y="301"/>
                      <a:pt x="164" y="301"/>
                      <a:pt x="162" y="302"/>
                    </a:cubicBezTo>
                    <a:cubicBezTo>
                      <a:pt x="162" y="302"/>
                      <a:pt x="162" y="303"/>
                      <a:pt x="162" y="304"/>
                    </a:cubicBezTo>
                    <a:close/>
                    <a:moveTo>
                      <a:pt x="143" y="225"/>
                    </a:moveTo>
                    <a:cubicBezTo>
                      <a:pt x="143" y="225"/>
                      <a:pt x="143" y="225"/>
                      <a:pt x="142" y="225"/>
                    </a:cubicBezTo>
                    <a:cubicBezTo>
                      <a:pt x="143" y="224"/>
                      <a:pt x="144" y="225"/>
                      <a:pt x="144" y="223"/>
                    </a:cubicBezTo>
                    <a:cubicBezTo>
                      <a:pt x="144" y="224"/>
                      <a:pt x="145" y="224"/>
                      <a:pt x="145" y="225"/>
                    </a:cubicBezTo>
                    <a:cubicBezTo>
                      <a:pt x="144" y="225"/>
                      <a:pt x="144" y="225"/>
                      <a:pt x="143" y="225"/>
                    </a:cubicBezTo>
                    <a:close/>
                    <a:moveTo>
                      <a:pt x="182" y="301"/>
                    </a:moveTo>
                    <a:cubicBezTo>
                      <a:pt x="177" y="303"/>
                      <a:pt x="168" y="304"/>
                      <a:pt x="163" y="303"/>
                    </a:cubicBezTo>
                    <a:cubicBezTo>
                      <a:pt x="170" y="300"/>
                      <a:pt x="175" y="302"/>
                      <a:pt x="182" y="301"/>
                    </a:cubicBezTo>
                    <a:close/>
                    <a:moveTo>
                      <a:pt x="208" y="217"/>
                    </a:moveTo>
                    <a:cubicBezTo>
                      <a:pt x="208" y="214"/>
                      <a:pt x="210" y="214"/>
                      <a:pt x="212" y="215"/>
                    </a:cubicBezTo>
                    <a:cubicBezTo>
                      <a:pt x="212" y="216"/>
                      <a:pt x="212" y="217"/>
                      <a:pt x="212" y="218"/>
                    </a:cubicBezTo>
                    <a:cubicBezTo>
                      <a:pt x="213" y="215"/>
                      <a:pt x="217" y="216"/>
                      <a:pt x="217" y="212"/>
                    </a:cubicBezTo>
                    <a:cubicBezTo>
                      <a:pt x="218" y="212"/>
                      <a:pt x="218" y="212"/>
                      <a:pt x="218" y="212"/>
                    </a:cubicBezTo>
                    <a:cubicBezTo>
                      <a:pt x="218" y="214"/>
                      <a:pt x="218" y="215"/>
                      <a:pt x="218" y="216"/>
                    </a:cubicBezTo>
                    <a:cubicBezTo>
                      <a:pt x="216" y="216"/>
                      <a:pt x="215" y="217"/>
                      <a:pt x="214" y="218"/>
                    </a:cubicBezTo>
                    <a:cubicBezTo>
                      <a:pt x="214" y="218"/>
                      <a:pt x="213" y="219"/>
                      <a:pt x="213" y="218"/>
                    </a:cubicBezTo>
                    <a:cubicBezTo>
                      <a:pt x="213" y="220"/>
                      <a:pt x="213" y="220"/>
                      <a:pt x="214" y="220"/>
                    </a:cubicBezTo>
                    <a:cubicBezTo>
                      <a:pt x="214" y="220"/>
                      <a:pt x="214" y="221"/>
                      <a:pt x="214" y="221"/>
                    </a:cubicBezTo>
                    <a:cubicBezTo>
                      <a:pt x="212" y="220"/>
                      <a:pt x="211" y="220"/>
                      <a:pt x="211" y="222"/>
                    </a:cubicBezTo>
                    <a:cubicBezTo>
                      <a:pt x="210" y="222"/>
                      <a:pt x="209" y="220"/>
                      <a:pt x="207" y="219"/>
                    </a:cubicBezTo>
                    <a:cubicBezTo>
                      <a:pt x="207" y="217"/>
                      <a:pt x="209" y="217"/>
                      <a:pt x="211" y="218"/>
                    </a:cubicBezTo>
                    <a:cubicBezTo>
                      <a:pt x="211" y="216"/>
                      <a:pt x="209" y="217"/>
                      <a:pt x="208" y="217"/>
                    </a:cubicBezTo>
                    <a:close/>
                    <a:moveTo>
                      <a:pt x="241" y="210"/>
                    </a:moveTo>
                    <a:cubicBezTo>
                      <a:pt x="242" y="210"/>
                      <a:pt x="243" y="210"/>
                      <a:pt x="244" y="210"/>
                    </a:cubicBezTo>
                    <a:cubicBezTo>
                      <a:pt x="243" y="211"/>
                      <a:pt x="242" y="211"/>
                      <a:pt x="242" y="210"/>
                    </a:cubicBezTo>
                    <a:cubicBezTo>
                      <a:pt x="241" y="210"/>
                      <a:pt x="241" y="210"/>
                      <a:pt x="241" y="210"/>
                    </a:cubicBezTo>
                    <a:cubicBezTo>
                      <a:pt x="241" y="210"/>
                      <a:pt x="241" y="210"/>
                      <a:pt x="241" y="210"/>
                    </a:cubicBezTo>
                    <a:close/>
                    <a:moveTo>
                      <a:pt x="210" y="264"/>
                    </a:moveTo>
                    <a:cubicBezTo>
                      <a:pt x="208" y="268"/>
                      <a:pt x="199" y="268"/>
                      <a:pt x="195" y="267"/>
                    </a:cubicBezTo>
                    <a:cubicBezTo>
                      <a:pt x="199" y="263"/>
                      <a:pt x="203" y="265"/>
                      <a:pt x="205" y="266"/>
                    </a:cubicBezTo>
                    <a:cubicBezTo>
                      <a:pt x="206" y="266"/>
                      <a:pt x="206" y="264"/>
                      <a:pt x="206" y="263"/>
                    </a:cubicBezTo>
                    <a:cubicBezTo>
                      <a:pt x="213" y="263"/>
                      <a:pt x="221" y="261"/>
                      <a:pt x="225" y="261"/>
                    </a:cubicBezTo>
                    <a:cubicBezTo>
                      <a:pt x="221" y="262"/>
                      <a:pt x="213" y="267"/>
                      <a:pt x="210" y="264"/>
                    </a:cubicBezTo>
                    <a:close/>
                    <a:moveTo>
                      <a:pt x="236" y="262"/>
                    </a:moveTo>
                    <a:cubicBezTo>
                      <a:pt x="235" y="265"/>
                      <a:pt x="233" y="262"/>
                      <a:pt x="231" y="264"/>
                    </a:cubicBezTo>
                    <a:cubicBezTo>
                      <a:pt x="231" y="259"/>
                      <a:pt x="233" y="263"/>
                      <a:pt x="236" y="262"/>
                    </a:cubicBezTo>
                    <a:close/>
                    <a:moveTo>
                      <a:pt x="232" y="293"/>
                    </a:moveTo>
                    <a:cubicBezTo>
                      <a:pt x="233" y="296"/>
                      <a:pt x="235" y="294"/>
                      <a:pt x="238" y="294"/>
                    </a:cubicBezTo>
                    <a:cubicBezTo>
                      <a:pt x="237" y="295"/>
                      <a:pt x="231" y="298"/>
                      <a:pt x="232" y="293"/>
                    </a:cubicBezTo>
                    <a:close/>
                    <a:moveTo>
                      <a:pt x="248" y="311"/>
                    </a:moveTo>
                    <a:cubicBezTo>
                      <a:pt x="248" y="314"/>
                      <a:pt x="241" y="315"/>
                      <a:pt x="237" y="315"/>
                    </a:cubicBezTo>
                    <a:cubicBezTo>
                      <a:pt x="240" y="312"/>
                      <a:pt x="245" y="313"/>
                      <a:pt x="248" y="311"/>
                    </a:cubicBezTo>
                    <a:close/>
                    <a:moveTo>
                      <a:pt x="242" y="295"/>
                    </a:moveTo>
                    <a:cubicBezTo>
                      <a:pt x="239" y="291"/>
                      <a:pt x="246" y="291"/>
                      <a:pt x="249" y="290"/>
                    </a:cubicBezTo>
                    <a:cubicBezTo>
                      <a:pt x="248" y="294"/>
                      <a:pt x="243" y="292"/>
                      <a:pt x="242" y="295"/>
                    </a:cubicBezTo>
                    <a:close/>
                    <a:moveTo>
                      <a:pt x="242" y="263"/>
                    </a:moveTo>
                    <a:cubicBezTo>
                      <a:pt x="243" y="255"/>
                      <a:pt x="261" y="257"/>
                      <a:pt x="268" y="254"/>
                    </a:cubicBezTo>
                    <a:cubicBezTo>
                      <a:pt x="272" y="255"/>
                      <a:pt x="271" y="258"/>
                      <a:pt x="276" y="256"/>
                    </a:cubicBezTo>
                    <a:cubicBezTo>
                      <a:pt x="268" y="263"/>
                      <a:pt x="250" y="259"/>
                      <a:pt x="242" y="263"/>
                    </a:cubicBezTo>
                    <a:close/>
                    <a:moveTo>
                      <a:pt x="547" y="124"/>
                    </a:moveTo>
                    <a:cubicBezTo>
                      <a:pt x="548" y="124"/>
                      <a:pt x="549" y="124"/>
                      <a:pt x="550" y="123"/>
                    </a:cubicBezTo>
                    <a:cubicBezTo>
                      <a:pt x="550" y="124"/>
                      <a:pt x="550" y="125"/>
                      <a:pt x="550" y="126"/>
                    </a:cubicBezTo>
                    <a:cubicBezTo>
                      <a:pt x="547" y="126"/>
                      <a:pt x="546" y="125"/>
                      <a:pt x="547" y="124"/>
                    </a:cubicBezTo>
                    <a:close/>
                    <a:moveTo>
                      <a:pt x="706" y="126"/>
                    </a:moveTo>
                    <a:cubicBezTo>
                      <a:pt x="707" y="127"/>
                      <a:pt x="707" y="127"/>
                      <a:pt x="707" y="128"/>
                    </a:cubicBezTo>
                    <a:cubicBezTo>
                      <a:pt x="707" y="128"/>
                      <a:pt x="707" y="128"/>
                      <a:pt x="707" y="128"/>
                    </a:cubicBezTo>
                    <a:cubicBezTo>
                      <a:pt x="707" y="128"/>
                      <a:pt x="707" y="127"/>
                      <a:pt x="706" y="126"/>
                    </a:cubicBezTo>
                    <a:cubicBezTo>
                      <a:pt x="710" y="126"/>
                      <a:pt x="713" y="126"/>
                      <a:pt x="716" y="125"/>
                    </a:cubicBezTo>
                    <a:cubicBezTo>
                      <a:pt x="717" y="126"/>
                      <a:pt x="717" y="127"/>
                      <a:pt x="718" y="129"/>
                    </a:cubicBezTo>
                    <a:cubicBezTo>
                      <a:pt x="715" y="129"/>
                      <a:pt x="713" y="129"/>
                      <a:pt x="711" y="128"/>
                    </a:cubicBezTo>
                    <a:cubicBezTo>
                      <a:pt x="711" y="128"/>
                      <a:pt x="711" y="129"/>
                      <a:pt x="711" y="129"/>
                    </a:cubicBezTo>
                    <a:cubicBezTo>
                      <a:pt x="706" y="129"/>
                      <a:pt x="701" y="130"/>
                      <a:pt x="696" y="130"/>
                    </a:cubicBezTo>
                    <a:cubicBezTo>
                      <a:pt x="694" y="130"/>
                      <a:pt x="693" y="130"/>
                      <a:pt x="692" y="129"/>
                    </a:cubicBezTo>
                    <a:cubicBezTo>
                      <a:pt x="692" y="129"/>
                      <a:pt x="692" y="129"/>
                      <a:pt x="692" y="128"/>
                    </a:cubicBezTo>
                    <a:cubicBezTo>
                      <a:pt x="697" y="128"/>
                      <a:pt x="702" y="127"/>
                      <a:pt x="706" y="126"/>
                    </a:cubicBezTo>
                    <a:close/>
                    <a:moveTo>
                      <a:pt x="896" y="98"/>
                    </a:moveTo>
                    <a:cubicBezTo>
                      <a:pt x="898" y="100"/>
                      <a:pt x="897" y="103"/>
                      <a:pt x="895" y="106"/>
                    </a:cubicBezTo>
                    <a:cubicBezTo>
                      <a:pt x="894" y="106"/>
                      <a:pt x="893" y="106"/>
                      <a:pt x="892" y="106"/>
                    </a:cubicBezTo>
                    <a:cubicBezTo>
                      <a:pt x="892" y="105"/>
                      <a:pt x="892" y="105"/>
                      <a:pt x="892" y="104"/>
                    </a:cubicBezTo>
                    <a:cubicBezTo>
                      <a:pt x="890" y="104"/>
                      <a:pt x="889" y="105"/>
                      <a:pt x="889" y="106"/>
                    </a:cubicBezTo>
                    <a:cubicBezTo>
                      <a:pt x="886" y="106"/>
                      <a:pt x="884" y="105"/>
                      <a:pt x="881" y="104"/>
                    </a:cubicBezTo>
                    <a:cubicBezTo>
                      <a:pt x="881" y="104"/>
                      <a:pt x="881" y="104"/>
                      <a:pt x="881" y="105"/>
                    </a:cubicBezTo>
                    <a:cubicBezTo>
                      <a:pt x="881" y="104"/>
                      <a:pt x="881" y="103"/>
                      <a:pt x="880" y="103"/>
                    </a:cubicBezTo>
                    <a:cubicBezTo>
                      <a:pt x="886" y="104"/>
                      <a:pt x="891" y="100"/>
                      <a:pt x="895" y="98"/>
                    </a:cubicBezTo>
                    <a:cubicBezTo>
                      <a:pt x="896" y="98"/>
                      <a:pt x="896" y="98"/>
                      <a:pt x="896" y="98"/>
                    </a:cubicBezTo>
                    <a:close/>
                    <a:moveTo>
                      <a:pt x="919" y="97"/>
                    </a:moveTo>
                    <a:cubicBezTo>
                      <a:pt x="919" y="98"/>
                      <a:pt x="920" y="99"/>
                      <a:pt x="921" y="99"/>
                    </a:cubicBezTo>
                    <a:cubicBezTo>
                      <a:pt x="920" y="99"/>
                      <a:pt x="919" y="99"/>
                      <a:pt x="918" y="100"/>
                    </a:cubicBezTo>
                    <a:cubicBezTo>
                      <a:pt x="919" y="100"/>
                      <a:pt x="921" y="100"/>
                      <a:pt x="922" y="100"/>
                    </a:cubicBezTo>
                    <a:cubicBezTo>
                      <a:pt x="923" y="100"/>
                      <a:pt x="923" y="101"/>
                      <a:pt x="923" y="101"/>
                    </a:cubicBezTo>
                    <a:cubicBezTo>
                      <a:pt x="924" y="103"/>
                      <a:pt x="923" y="104"/>
                      <a:pt x="923" y="106"/>
                    </a:cubicBezTo>
                    <a:cubicBezTo>
                      <a:pt x="918" y="106"/>
                      <a:pt x="914" y="106"/>
                      <a:pt x="912" y="107"/>
                    </a:cubicBezTo>
                    <a:cubicBezTo>
                      <a:pt x="911" y="109"/>
                      <a:pt x="908" y="106"/>
                      <a:pt x="907" y="104"/>
                    </a:cubicBezTo>
                    <a:cubicBezTo>
                      <a:pt x="905" y="104"/>
                      <a:pt x="908" y="105"/>
                      <a:pt x="906" y="107"/>
                    </a:cubicBezTo>
                    <a:cubicBezTo>
                      <a:pt x="904" y="106"/>
                      <a:pt x="902" y="106"/>
                      <a:pt x="899" y="106"/>
                    </a:cubicBezTo>
                    <a:cubicBezTo>
                      <a:pt x="900" y="103"/>
                      <a:pt x="901" y="100"/>
                      <a:pt x="904" y="99"/>
                    </a:cubicBezTo>
                    <a:cubicBezTo>
                      <a:pt x="906" y="99"/>
                      <a:pt x="907" y="101"/>
                      <a:pt x="909" y="101"/>
                    </a:cubicBezTo>
                    <a:cubicBezTo>
                      <a:pt x="912" y="101"/>
                      <a:pt x="915" y="99"/>
                      <a:pt x="916" y="97"/>
                    </a:cubicBezTo>
                    <a:cubicBezTo>
                      <a:pt x="917" y="97"/>
                      <a:pt x="918" y="97"/>
                      <a:pt x="919" y="97"/>
                    </a:cubicBezTo>
                    <a:close/>
                    <a:moveTo>
                      <a:pt x="926" y="103"/>
                    </a:moveTo>
                    <a:cubicBezTo>
                      <a:pt x="926" y="103"/>
                      <a:pt x="926" y="104"/>
                      <a:pt x="925" y="104"/>
                    </a:cubicBezTo>
                    <a:cubicBezTo>
                      <a:pt x="925" y="103"/>
                      <a:pt x="926" y="103"/>
                      <a:pt x="926" y="103"/>
                    </a:cubicBezTo>
                    <a:close/>
                    <a:moveTo>
                      <a:pt x="466" y="434"/>
                    </a:moveTo>
                    <a:cubicBezTo>
                      <a:pt x="467" y="433"/>
                      <a:pt x="469" y="432"/>
                      <a:pt x="472" y="432"/>
                    </a:cubicBezTo>
                    <a:cubicBezTo>
                      <a:pt x="472" y="434"/>
                      <a:pt x="470" y="435"/>
                      <a:pt x="466" y="434"/>
                    </a:cubicBezTo>
                    <a:close/>
                    <a:moveTo>
                      <a:pt x="351" y="384"/>
                    </a:moveTo>
                    <a:cubicBezTo>
                      <a:pt x="355" y="383"/>
                      <a:pt x="355" y="385"/>
                      <a:pt x="357" y="386"/>
                    </a:cubicBezTo>
                    <a:cubicBezTo>
                      <a:pt x="359" y="385"/>
                      <a:pt x="362" y="385"/>
                      <a:pt x="364" y="386"/>
                    </a:cubicBezTo>
                    <a:cubicBezTo>
                      <a:pt x="361" y="387"/>
                      <a:pt x="357" y="387"/>
                      <a:pt x="354" y="387"/>
                    </a:cubicBezTo>
                    <a:cubicBezTo>
                      <a:pt x="353" y="386"/>
                      <a:pt x="351" y="385"/>
                      <a:pt x="351" y="384"/>
                    </a:cubicBezTo>
                    <a:close/>
                    <a:moveTo>
                      <a:pt x="369" y="353"/>
                    </a:moveTo>
                    <a:cubicBezTo>
                      <a:pt x="369" y="350"/>
                      <a:pt x="369" y="347"/>
                      <a:pt x="370" y="345"/>
                    </a:cubicBezTo>
                    <a:cubicBezTo>
                      <a:pt x="374" y="345"/>
                      <a:pt x="378" y="344"/>
                      <a:pt x="381" y="344"/>
                    </a:cubicBezTo>
                    <a:cubicBezTo>
                      <a:pt x="383" y="346"/>
                      <a:pt x="385" y="348"/>
                      <a:pt x="386" y="350"/>
                    </a:cubicBezTo>
                    <a:cubicBezTo>
                      <a:pt x="380" y="351"/>
                      <a:pt x="375" y="352"/>
                      <a:pt x="369" y="353"/>
                    </a:cubicBezTo>
                    <a:close/>
                    <a:moveTo>
                      <a:pt x="285" y="311"/>
                    </a:moveTo>
                    <a:cubicBezTo>
                      <a:pt x="287" y="313"/>
                      <a:pt x="288" y="313"/>
                      <a:pt x="289" y="309"/>
                    </a:cubicBezTo>
                    <a:cubicBezTo>
                      <a:pt x="291" y="311"/>
                      <a:pt x="294" y="309"/>
                      <a:pt x="296" y="307"/>
                    </a:cubicBezTo>
                    <a:cubicBezTo>
                      <a:pt x="298" y="308"/>
                      <a:pt x="294" y="311"/>
                      <a:pt x="297" y="310"/>
                    </a:cubicBezTo>
                    <a:cubicBezTo>
                      <a:pt x="298" y="310"/>
                      <a:pt x="297" y="309"/>
                      <a:pt x="297" y="307"/>
                    </a:cubicBezTo>
                    <a:cubicBezTo>
                      <a:pt x="299" y="310"/>
                      <a:pt x="299" y="305"/>
                      <a:pt x="302" y="306"/>
                    </a:cubicBezTo>
                    <a:cubicBezTo>
                      <a:pt x="302" y="308"/>
                      <a:pt x="301" y="308"/>
                      <a:pt x="300" y="309"/>
                    </a:cubicBezTo>
                    <a:cubicBezTo>
                      <a:pt x="305" y="305"/>
                      <a:pt x="310" y="306"/>
                      <a:pt x="312" y="304"/>
                    </a:cubicBezTo>
                    <a:cubicBezTo>
                      <a:pt x="314" y="303"/>
                      <a:pt x="319" y="302"/>
                      <a:pt x="319" y="304"/>
                    </a:cubicBezTo>
                    <a:cubicBezTo>
                      <a:pt x="317" y="307"/>
                      <a:pt x="314" y="306"/>
                      <a:pt x="312" y="304"/>
                    </a:cubicBezTo>
                    <a:cubicBezTo>
                      <a:pt x="312" y="305"/>
                      <a:pt x="312" y="305"/>
                      <a:pt x="313" y="305"/>
                    </a:cubicBezTo>
                    <a:cubicBezTo>
                      <a:pt x="311" y="309"/>
                      <a:pt x="306" y="307"/>
                      <a:pt x="304" y="310"/>
                    </a:cubicBezTo>
                    <a:cubicBezTo>
                      <a:pt x="316" y="308"/>
                      <a:pt x="329" y="306"/>
                      <a:pt x="345" y="302"/>
                    </a:cubicBezTo>
                    <a:cubicBezTo>
                      <a:pt x="344" y="301"/>
                      <a:pt x="343" y="302"/>
                      <a:pt x="342" y="302"/>
                    </a:cubicBezTo>
                    <a:cubicBezTo>
                      <a:pt x="342" y="299"/>
                      <a:pt x="345" y="300"/>
                      <a:pt x="347" y="300"/>
                    </a:cubicBezTo>
                    <a:cubicBezTo>
                      <a:pt x="348" y="301"/>
                      <a:pt x="347" y="301"/>
                      <a:pt x="347" y="302"/>
                    </a:cubicBezTo>
                    <a:cubicBezTo>
                      <a:pt x="350" y="303"/>
                      <a:pt x="348" y="298"/>
                      <a:pt x="349" y="298"/>
                    </a:cubicBezTo>
                    <a:cubicBezTo>
                      <a:pt x="351" y="298"/>
                      <a:pt x="349" y="301"/>
                      <a:pt x="350" y="302"/>
                    </a:cubicBezTo>
                    <a:cubicBezTo>
                      <a:pt x="345" y="304"/>
                      <a:pt x="338" y="304"/>
                      <a:pt x="332" y="305"/>
                    </a:cubicBezTo>
                    <a:cubicBezTo>
                      <a:pt x="332" y="307"/>
                      <a:pt x="332" y="308"/>
                      <a:pt x="333" y="309"/>
                    </a:cubicBezTo>
                    <a:cubicBezTo>
                      <a:pt x="323" y="311"/>
                      <a:pt x="313" y="313"/>
                      <a:pt x="301" y="313"/>
                    </a:cubicBezTo>
                    <a:cubicBezTo>
                      <a:pt x="301" y="313"/>
                      <a:pt x="301" y="312"/>
                      <a:pt x="301" y="312"/>
                    </a:cubicBezTo>
                    <a:cubicBezTo>
                      <a:pt x="297" y="314"/>
                      <a:pt x="289" y="313"/>
                      <a:pt x="283" y="315"/>
                    </a:cubicBezTo>
                    <a:cubicBezTo>
                      <a:pt x="282" y="311"/>
                      <a:pt x="286" y="315"/>
                      <a:pt x="285" y="311"/>
                    </a:cubicBezTo>
                    <a:close/>
                    <a:moveTo>
                      <a:pt x="328" y="194"/>
                    </a:moveTo>
                    <a:cubicBezTo>
                      <a:pt x="332" y="194"/>
                      <a:pt x="335" y="193"/>
                      <a:pt x="334" y="190"/>
                    </a:cubicBezTo>
                    <a:cubicBezTo>
                      <a:pt x="335" y="192"/>
                      <a:pt x="336" y="193"/>
                      <a:pt x="336" y="194"/>
                    </a:cubicBezTo>
                    <a:cubicBezTo>
                      <a:pt x="335" y="195"/>
                      <a:pt x="334" y="195"/>
                      <a:pt x="335" y="198"/>
                    </a:cubicBezTo>
                    <a:cubicBezTo>
                      <a:pt x="334" y="198"/>
                      <a:pt x="333" y="194"/>
                      <a:pt x="332" y="197"/>
                    </a:cubicBezTo>
                    <a:cubicBezTo>
                      <a:pt x="331" y="197"/>
                      <a:pt x="333" y="196"/>
                      <a:pt x="332" y="195"/>
                    </a:cubicBezTo>
                    <a:cubicBezTo>
                      <a:pt x="329" y="196"/>
                      <a:pt x="327" y="196"/>
                      <a:pt x="323" y="195"/>
                    </a:cubicBezTo>
                    <a:cubicBezTo>
                      <a:pt x="325" y="197"/>
                      <a:pt x="327" y="198"/>
                      <a:pt x="329" y="197"/>
                    </a:cubicBezTo>
                    <a:cubicBezTo>
                      <a:pt x="330" y="198"/>
                      <a:pt x="329" y="198"/>
                      <a:pt x="329" y="198"/>
                    </a:cubicBezTo>
                    <a:cubicBezTo>
                      <a:pt x="328" y="199"/>
                      <a:pt x="329" y="199"/>
                      <a:pt x="329" y="199"/>
                    </a:cubicBezTo>
                    <a:cubicBezTo>
                      <a:pt x="328" y="200"/>
                      <a:pt x="325" y="197"/>
                      <a:pt x="322" y="197"/>
                    </a:cubicBezTo>
                    <a:cubicBezTo>
                      <a:pt x="321" y="193"/>
                      <a:pt x="319" y="189"/>
                      <a:pt x="317" y="187"/>
                    </a:cubicBezTo>
                    <a:cubicBezTo>
                      <a:pt x="320" y="186"/>
                      <a:pt x="323" y="190"/>
                      <a:pt x="324" y="192"/>
                    </a:cubicBezTo>
                    <a:cubicBezTo>
                      <a:pt x="327" y="192"/>
                      <a:pt x="325" y="189"/>
                      <a:pt x="327" y="189"/>
                    </a:cubicBezTo>
                    <a:cubicBezTo>
                      <a:pt x="329" y="189"/>
                      <a:pt x="325" y="192"/>
                      <a:pt x="328" y="194"/>
                    </a:cubicBezTo>
                    <a:close/>
                    <a:moveTo>
                      <a:pt x="721" y="125"/>
                    </a:moveTo>
                    <a:cubicBezTo>
                      <a:pt x="723" y="124"/>
                      <a:pt x="724" y="124"/>
                      <a:pt x="726" y="124"/>
                    </a:cubicBezTo>
                    <a:cubicBezTo>
                      <a:pt x="727" y="124"/>
                      <a:pt x="728" y="124"/>
                      <a:pt x="729" y="124"/>
                    </a:cubicBezTo>
                    <a:cubicBezTo>
                      <a:pt x="729" y="124"/>
                      <a:pt x="729" y="124"/>
                      <a:pt x="729" y="124"/>
                    </a:cubicBezTo>
                    <a:cubicBezTo>
                      <a:pt x="730" y="124"/>
                      <a:pt x="731" y="123"/>
                      <a:pt x="732" y="123"/>
                    </a:cubicBezTo>
                    <a:cubicBezTo>
                      <a:pt x="732" y="123"/>
                      <a:pt x="732" y="123"/>
                      <a:pt x="732" y="124"/>
                    </a:cubicBezTo>
                    <a:cubicBezTo>
                      <a:pt x="732" y="125"/>
                      <a:pt x="732" y="124"/>
                      <a:pt x="732" y="123"/>
                    </a:cubicBezTo>
                    <a:cubicBezTo>
                      <a:pt x="734" y="123"/>
                      <a:pt x="736" y="123"/>
                      <a:pt x="738" y="123"/>
                    </a:cubicBezTo>
                    <a:cubicBezTo>
                      <a:pt x="738" y="123"/>
                      <a:pt x="738" y="124"/>
                      <a:pt x="736" y="124"/>
                    </a:cubicBezTo>
                    <a:cubicBezTo>
                      <a:pt x="737" y="126"/>
                      <a:pt x="737" y="124"/>
                      <a:pt x="739" y="124"/>
                    </a:cubicBezTo>
                    <a:cubicBezTo>
                      <a:pt x="739" y="127"/>
                      <a:pt x="735" y="126"/>
                      <a:pt x="732" y="126"/>
                    </a:cubicBezTo>
                    <a:cubicBezTo>
                      <a:pt x="732" y="126"/>
                      <a:pt x="733" y="126"/>
                      <a:pt x="733" y="127"/>
                    </a:cubicBezTo>
                    <a:cubicBezTo>
                      <a:pt x="730" y="127"/>
                      <a:pt x="727" y="127"/>
                      <a:pt x="724" y="128"/>
                    </a:cubicBezTo>
                    <a:cubicBezTo>
                      <a:pt x="724" y="126"/>
                      <a:pt x="722" y="126"/>
                      <a:pt x="721" y="125"/>
                    </a:cubicBezTo>
                    <a:close/>
                    <a:moveTo>
                      <a:pt x="368" y="407"/>
                    </a:moveTo>
                    <a:cubicBezTo>
                      <a:pt x="368" y="408"/>
                      <a:pt x="366" y="410"/>
                      <a:pt x="364" y="411"/>
                    </a:cubicBezTo>
                    <a:cubicBezTo>
                      <a:pt x="364" y="410"/>
                      <a:pt x="364" y="410"/>
                      <a:pt x="364" y="409"/>
                    </a:cubicBezTo>
                    <a:cubicBezTo>
                      <a:pt x="365" y="409"/>
                      <a:pt x="366" y="408"/>
                      <a:pt x="366" y="408"/>
                    </a:cubicBezTo>
                    <a:cubicBezTo>
                      <a:pt x="366" y="407"/>
                      <a:pt x="365" y="407"/>
                      <a:pt x="365" y="407"/>
                    </a:cubicBezTo>
                    <a:cubicBezTo>
                      <a:pt x="365" y="406"/>
                      <a:pt x="365" y="404"/>
                      <a:pt x="367" y="404"/>
                    </a:cubicBezTo>
                    <a:cubicBezTo>
                      <a:pt x="373" y="401"/>
                      <a:pt x="372" y="406"/>
                      <a:pt x="375" y="407"/>
                    </a:cubicBezTo>
                    <a:cubicBezTo>
                      <a:pt x="372" y="407"/>
                      <a:pt x="370" y="407"/>
                      <a:pt x="368" y="407"/>
                    </a:cubicBezTo>
                    <a:close/>
                    <a:moveTo>
                      <a:pt x="350" y="301"/>
                    </a:moveTo>
                    <a:cubicBezTo>
                      <a:pt x="353" y="299"/>
                      <a:pt x="357" y="298"/>
                      <a:pt x="360" y="297"/>
                    </a:cubicBezTo>
                    <a:cubicBezTo>
                      <a:pt x="359" y="298"/>
                      <a:pt x="359" y="299"/>
                      <a:pt x="358" y="299"/>
                    </a:cubicBezTo>
                    <a:cubicBezTo>
                      <a:pt x="357" y="300"/>
                      <a:pt x="356" y="300"/>
                      <a:pt x="355" y="301"/>
                    </a:cubicBezTo>
                    <a:cubicBezTo>
                      <a:pt x="355" y="301"/>
                      <a:pt x="355" y="301"/>
                      <a:pt x="355" y="301"/>
                    </a:cubicBezTo>
                    <a:cubicBezTo>
                      <a:pt x="354" y="301"/>
                      <a:pt x="353" y="301"/>
                      <a:pt x="352" y="302"/>
                    </a:cubicBezTo>
                    <a:cubicBezTo>
                      <a:pt x="352" y="301"/>
                      <a:pt x="351" y="300"/>
                      <a:pt x="350" y="301"/>
                    </a:cubicBezTo>
                    <a:close/>
                    <a:moveTo>
                      <a:pt x="325" y="302"/>
                    </a:moveTo>
                    <a:cubicBezTo>
                      <a:pt x="324" y="304"/>
                      <a:pt x="322" y="304"/>
                      <a:pt x="320" y="304"/>
                    </a:cubicBezTo>
                    <a:cubicBezTo>
                      <a:pt x="321" y="304"/>
                      <a:pt x="321" y="303"/>
                      <a:pt x="321" y="302"/>
                    </a:cubicBezTo>
                    <a:cubicBezTo>
                      <a:pt x="323" y="301"/>
                      <a:pt x="324" y="302"/>
                      <a:pt x="325" y="302"/>
                    </a:cubicBezTo>
                    <a:close/>
                    <a:moveTo>
                      <a:pt x="297" y="283"/>
                    </a:moveTo>
                    <a:cubicBezTo>
                      <a:pt x="295" y="285"/>
                      <a:pt x="293" y="286"/>
                      <a:pt x="290" y="286"/>
                    </a:cubicBezTo>
                    <a:cubicBezTo>
                      <a:pt x="292" y="284"/>
                      <a:pt x="295" y="284"/>
                      <a:pt x="297" y="283"/>
                    </a:cubicBezTo>
                    <a:close/>
                    <a:moveTo>
                      <a:pt x="287" y="254"/>
                    </a:moveTo>
                    <a:cubicBezTo>
                      <a:pt x="290" y="250"/>
                      <a:pt x="294" y="252"/>
                      <a:pt x="298" y="251"/>
                    </a:cubicBezTo>
                    <a:cubicBezTo>
                      <a:pt x="295" y="253"/>
                      <a:pt x="292" y="254"/>
                      <a:pt x="287" y="254"/>
                    </a:cubicBezTo>
                    <a:close/>
                    <a:moveTo>
                      <a:pt x="313" y="282"/>
                    </a:moveTo>
                    <a:cubicBezTo>
                      <a:pt x="313" y="288"/>
                      <a:pt x="302" y="287"/>
                      <a:pt x="297" y="289"/>
                    </a:cubicBezTo>
                    <a:cubicBezTo>
                      <a:pt x="298" y="285"/>
                      <a:pt x="310" y="287"/>
                      <a:pt x="313" y="282"/>
                    </a:cubicBezTo>
                    <a:close/>
                    <a:moveTo>
                      <a:pt x="722" y="133"/>
                    </a:moveTo>
                    <a:cubicBezTo>
                      <a:pt x="722" y="133"/>
                      <a:pt x="723" y="133"/>
                      <a:pt x="724" y="133"/>
                    </a:cubicBezTo>
                    <a:cubicBezTo>
                      <a:pt x="725" y="134"/>
                      <a:pt x="725" y="134"/>
                      <a:pt x="726" y="135"/>
                    </a:cubicBezTo>
                    <a:cubicBezTo>
                      <a:pt x="727" y="135"/>
                      <a:pt x="728" y="134"/>
                      <a:pt x="728" y="133"/>
                    </a:cubicBezTo>
                    <a:cubicBezTo>
                      <a:pt x="731" y="132"/>
                      <a:pt x="733" y="132"/>
                      <a:pt x="735" y="132"/>
                    </a:cubicBezTo>
                    <a:cubicBezTo>
                      <a:pt x="735" y="136"/>
                      <a:pt x="730" y="135"/>
                      <a:pt x="728" y="136"/>
                    </a:cubicBezTo>
                    <a:cubicBezTo>
                      <a:pt x="725" y="136"/>
                      <a:pt x="723" y="136"/>
                      <a:pt x="720" y="137"/>
                    </a:cubicBezTo>
                    <a:cubicBezTo>
                      <a:pt x="723" y="136"/>
                      <a:pt x="721" y="135"/>
                      <a:pt x="722" y="133"/>
                    </a:cubicBezTo>
                    <a:close/>
                    <a:moveTo>
                      <a:pt x="374" y="295"/>
                    </a:moveTo>
                    <a:cubicBezTo>
                      <a:pt x="374" y="295"/>
                      <a:pt x="374" y="295"/>
                      <a:pt x="374" y="295"/>
                    </a:cubicBezTo>
                    <a:cubicBezTo>
                      <a:pt x="377" y="295"/>
                      <a:pt x="377" y="296"/>
                      <a:pt x="380" y="296"/>
                    </a:cubicBezTo>
                    <a:cubicBezTo>
                      <a:pt x="378" y="296"/>
                      <a:pt x="377" y="297"/>
                      <a:pt x="375" y="297"/>
                    </a:cubicBezTo>
                    <a:cubicBezTo>
                      <a:pt x="375" y="296"/>
                      <a:pt x="375" y="296"/>
                      <a:pt x="374" y="295"/>
                    </a:cubicBezTo>
                    <a:close/>
                    <a:moveTo>
                      <a:pt x="609" y="138"/>
                    </a:moveTo>
                    <a:cubicBezTo>
                      <a:pt x="609" y="138"/>
                      <a:pt x="609" y="138"/>
                      <a:pt x="608" y="137"/>
                    </a:cubicBezTo>
                    <a:cubicBezTo>
                      <a:pt x="609" y="137"/>
                      <a:pt x="609" y="137"/>
                      <a:pt x="610" y="137"/>
                    </a:cubicBezTo>
                    <a:cubicBezTo>
                      <a:pt x="610" y="137"/>
                      <a:pt x="609" y="137"/>
                      <a:pt x="609" y="138"/>
                    </a:cubicBezTo>
                    <a:close/>
                    <a:moveTo>
                      <a:pt x="739" y="131"/>
                    </a:moveTo>
                    <a:cubicBezTo>
                      <a:pt x="739" y="132"/>
                      <a:pt x="739" y="133"/>
                      <a:pt x="738" y="134"/>
                    </a:cubicBezTo>
                    <a:cubicBezTo>
                      <a:pt x="738" y="134"/>
                      <a:pt x="737" y="134"/>
                      <a:pt x="736" y="134"/>
                    </a:cubicBezTo>
                    <a:cubicBezTo>
                      <a:pt x="736" y="132"/>
                      <a:pt x="738" y="131"/>
                      <a:pt x="739" y="131"/>
                    </a:cubicBezTo>
                    <a:close/>
                    <a:moveTo>
                      <a:pt x="384" y="276"/>
                    </a:moveTo>
                    <a:cubicBezTo>
                      <a:pt x="384" y="279"/>
                      <a:pt x="388" y="277"/>
                      <a:pt x="387" y="280"/>
                    </a:cubicBezTo>
                    <a:cubicBezTo>
                      <a:pt x="386" y="279"/>
                      <a:pt x="384" y="278"/>
                      <a:pt x="382" y="279"/>
                    </a:cubicBezTo>
                    <a:cubicBezTo>
                      <a:pt x="380" y="279"/>
                      <a:pt x="382" y="276"/>
                      <a:pt x="383" y="276"/>
                    </a:cubicBezTo>
                    <a:cubicBezTo>
                      <a:pt x="384" y="276"/>
                      <a:pt x="384" y="276"/>
                      <a:pt x="384" y="276"/>
                    </a:cubicBezTo>
                    <a:close/>
                    <a:moveTo>
                      <a:pt x="372" y="278"/>
                    </a:moveTo>
                    <a:cubicBezTo>
                      <a:pt x="373" y="277"/>
                      <a:pt x="374" y="277"/>
                      <a:pt x="375" y="277"/>
                    </a:cubicBezTo>
                    <a:cubicBezTo>
                      <a:pt x="374" y="277"/>
                      <a:pt x="373" y="278"/>
                      <a:pt x="372" y="278"/>
                    </a:cubicBezTo>
                    <a:close/>
                    <a:moveTo>
                      <a:pt x="365" y="307"/>
                    </a:moveTo>
                    <a:cubicBezTo>
                      <a:pt x="369" y="306"/>
                      <a:pt x="376" y="306"/>
                      <a:pt x="378" y="303"/>
                    </a:cubicBezTo>
                    <a:cubicBezTo>
                      <a:pt x="377" y="303"/>
                      <a:pt x="376" y="304"/>
                      <a:pt x="374" y="304"/>
                    </a:cubicBezTo>
                    <a:cubicBezTo>
                      <a:pt x="375" y="304"/>
                      <a:pt x="375" y="304"/>
                      <a:pt x="375" y="303"/>
                    </a:cubicBezTo>
                    <a:cubicBezTo>
                      <a:pt x="376" y="303"/>
                      <a:pt x="377" y="303"/>
                      <a:pt x="379" y="303"/>
                    </a:cubicBezTo>
                    <a:cubicBezTo>
                      <a:pt x="379" y="303"/>
                      <a:pt x="379" y="304"/>
                      <a:pt x="379" y="304"/>
                    </a:cubicBezTo>
                    <a:cubicBezTo>
                      <a:pt x="379" y="304"/>
                      <a:pt x="380" y="304"/>
                      <a:pt x="381" y="304"/>
                    </a:cubicBezTo>
                    <a:cubicBezTo>
                      <a:pt x="381" y="305"/>
                      <a:pt x="381" y="305"/>
                      <a:pt x="381" y="305"/>
                    </a:cubicBezTo>
                    <a:cubicBezTo>
                      <a:pt x="376" y="305"/>
                      <a:pt x="371" y="307"/>
                      <a:pt x="365" y="307"/>
                    </a:cubicBezTo>
                    <a:close/>
                    <a:moveTo>
                      <a:pt x="624" y="136"/>
                    </a:moveTo>
                    <a:cubicBezTo>
                      <a:pt x="624" y="136"/>
                      <a:pt x="624" y="136"/>
                      <a:pt x="624" y="137"/>
                    </a:cubicBezTo>
                    <a:cubicBezTo>
                      <a:pt x="623" y="137"/>
                      <a:pt x="621" y="137"/>
                      <a:pt x="619" y="137"/>
                    </a:cubicBezTo>
                    <a:cubicBezTo>
                      <a:pt x="620" y="136"/>
                      <a:pt x="622" y="136"/>
                      <a:pt x="624" y="136"/>
                    </a:cubicBezTo>
                    <a:close/>
                    <a:moveTo>
                      <a:pt x="334" y="301"/>
                    </a:moveTo>
                    <a:cubicBezTo>
                      <a:pt x="333" y="303"/>
                      <a:pt x="328" y="301"/>
                      <a:pt x="326" y="303"/>
                    </a:cubicBezTo>
                    <a:cubicBezTo>
                      <a:pt x="325" y="301"/>
                      <a:pt x="331" y="301"/>
                      <a:pt x="334" y="301"/>
                    </a:cubicBezTo>
                    <a:close/>
                    <a:moveTo>
                      <a:pt x="347" y="283"/>
                    </a:moveTo>
                    <a:cubicBezTo>
                      <a:pt x="350" y="283"/>
                      <a:pt x="353" y="282"/>
                      <a:pt x="356" y="282"/>
                    </a:cubicBezTo>
                    <a:cubicBezTo>
                      <a:pt x="356" y="282"/>
                      <a:pt x="356" y="282"/>
                      <a:pt x="356" y="282"/>
                    </a:cubicBezTo>
                    <a:cubicBezTo>
                      <a:pt x="354" y="283"/>
                      <a:pt x="351" y="284"/>
                      <a:pt x="347" y="283"/>
                    </a:cubicBezTo>
                    <a:close/>
                    <a:moveTo>
                      <a:pt x="389" y="355"/>
                    </a:moveTo>
                    <a:cubicBezTo>
                      <a:pt x="389" y="355"/>
                      <a:pt x="388" y="355"/>
                      <a:pt x="388" y="356"/>
                    </a:cubicBezTo>
                    <a:cubicBezTo>
                      <a:pt x="388" y="355"/>
                      <a:pt x="388" y="355"/>
                      <a:pt x="388" y="354"/>
                    </a:cubicBezTo>
                    <a:cubicBezTo>
                      <a:pt x="388" y="355"/>
                      <a:pt x="389" y="355"/>
                      <a:pt x="389" y="355"/>
                    </a:cubicBezTo>
                    <a:close/>
                    <a:moveTo>
                      <a:pt x="387" y="357"/>
                    </a:moveTo>
                    <a:cubicBezTo>
                      <a:pt x="387" y="357"/>
                      <a:pt x="387" y="357"/>
                      <a:pt x="387" y="357"/>
                    </a:cubicBezTo>
                    <a:cubicBezTo>
                      <a:pt x="387" y="357"/>
                      <a:pt x="387" y="357"/>
                      <a:pt x="387" y="357"/>
                    </a:cubicBezTo>
                    <a:cubicBezTo>
                      <a:pt x="387" y="357"/>
                      <a:pt x="387" y="357"/>
                      <a:pt x="387" y="357"/>
                    </a:cubicBezTo>
                    <a:close/>
                    <a:moveTo>
                      <a:pt x="381" y="358"/>
                    </a:moveTo>
                    <a:cubicBezTo>
                      <a:pt x="382" y="357"/>
                      <a:pt x="383" y="357"/>
                      <a:pt x="384" y="358"/>
                    </a:cubicBezTo>
                    <a:cubicBezTo>
                      <a:pt x="383" y="358"/>
                      <a:pt x="382" y="358"/>
                      <a:pt x="381" y="358"/>
                    </a:cubicBezTo>
                    <a:close/>
                    <a:moveTo>
                      <a:pt x="395" y="412"/>
                    </a:moveTo>
                    <a:cubicBezTo>
                      <a:pt x="395" y="411"/>
                      <a:pt x="396" y="411"/>
                      <a:pt x="397" y="411"/>
                    </a:cubicBezTo>
                    <a:cubicBezTo>
                      <a:pt x="396" y="409"/>
                      <a:pt x="394" y="408"/>
                      <a:pt x="396" y="405"/>
                    </a:cubicBezTo>
                    <a:cubicBezTo>
                      <a:pt x="400" y="407"/>
                      <a:pt x="399" y="405"/>
                      <a:pt x="400" y="404"/>
                    </a:cubicBezTo>
                    <a:cubicBezTo>
                      <a:pt x="400" y="404"/>
                      <a:pt x="401" y="404"/>
                      <a:pt x="401" y="404"/>
                    </a:cubicBezTo>
                    <a:cubicBezTo>
                      <a:pt x="402" y="404"/>
                      <a:pt x="402" y="404"/>
                      <a:pt x="402" y="404"/>
                    </a:cubicBezTo>
                    <a:cubicBezTo>
                      <a:pt x="402" y="406"/>
                      <a:pt x="401" y="408"/>
                      <a:pt x="401" y="411"/>
                    </a:cubicBezTo>
                    <a:cubicBezTo>
                      <a:pt x="399" y="411"/>
                      <a:pt x="397" y="412"/>
                      <a:pt x="395" y="412"/>
                    </a:cubicBezTo>
                    <a:close/>
                    <a:moveTo>
                      <a:pt x="367" y="391"/>
                    </a:moveTo>
                    <a:cubicBezTo>
                      <a:pt x="367" y="392"/>
                      <a:pt x="367" y="394"/>
                      <a:pt x="367" y="395"/>
                    </a:cubicBezTo>
                    <a:cubicBezTo>
                      <a:pt x="364" y="395"/>
                      <a:pt x="364" y="393"/>
                      <a:pt x="363" y="391"/>
                    </a:cubicBezTo>
                    <a:cubicBezTo>
                      <a:pt x="365" y="391"/>
                      <a:pt x="366" y="389"/>
                      <a:pt x="365" y="391"/>
                    </a:cubicBezTo>
                    <a:cubicBezTo>
                      <a:pt x="366" y="391"/>
                      <a:pt x="366" y="391"/>
                      <a:pt x="367" y="391"/>
                    </a:cubicBezTo>
                    <a:close/>
                    <a:moveTo>
                      <a:pt x="383" y="402"/>
                    </a:moveTo>
                    <a:cubicBezTo>
                      <a:pt x="382" y="402"/>
                      <a:pt x="381" y="402"/>
                      <a:pt x="381" y="402"/>
                    </a:cubicBezTo>
                    <a:cubicBezTo>
                      <a:pt x="382" y="402"/>
                      <a:pt x="383" y="402"/>
                      <a:pt x="383" y="402"/>
                    </a:cubicBezTo>
                    <a:close/>
                    <a:moveTo>
                      <a:pt x="364" y="389"/>
                    </a:moveTo>
                    <a:cubicBezTo>
                      <a:pt x="363" y="390"/>
                      <a:pt x="362" y="390"/>
                      <a:pt x="361" y="390"/>
                    </a:cubicBezTo>
                    <a:cubicBezTo>
                      <a:pt x="362" y="389"/>
                      <a:pt x="363" y="389"/>
                      <a:pt x="364" y="389"/>
                    </a:cubicBezTo>
                    <a:cubicBezTo>
                      <a:pt x="364" y="389"/>
                      <a:pt x="364" y="389"/>
                      <a:pt x="364" y="389"/>
                    </a:cubicBezTo>
                    <a:close/>
                    <a:moveTo>
                      <a:pt x="372" y="397"/>
                    </a:moveTo>
                    <a:cubicBezTo>
                      <a:pt x="372" y="398"/>
                      <a:pt x="371" y="398"/>
                      <a:pt x="370" y="398"/>
                    </a:cubicBezTo>
                    <a:cubicBezTo>
                      <a:pt x="370" y="398"/>
                      <a:pt x="370" y="397"/>
                      <a:pt x="370" y="397"/>
                    </a:cubicBezTo>
                    <a:cubicBezTo>
                      <a:pt x="371" y="397"/>
                      <a:pt x="371" y="397"/>
                      <a:pt x="372" y="397"/>
                    </a:cubicBezTo>
                    <a:close/>
                    <a:moveTo>
                      <a:pt x="720" y="134"/>
                    </a:moveTo>
                    <a:cubicBezTo>
                      <a:pt x="720" y="134"/>
                      <a:pt x="721" y="135"/>
                      <a:pt x="720" y="137"/>
                    </a:cubicBezTo>
                    <a:cubicBezTo>
                      <a:pt x="719" y="137"/>
                      <a:pt x="718" y="137"/>
                      <a:pt x="717" y="137"/>
                    </a:cubicBezTo>
                    <a:cubicBezTo>
                      <a:pt x="715" y="136"/>
                      <a:pt x="713" y="135"/>
                      <a:pt x="711" y="135"/>
                    </a:cubicBezTo>
                    <a:cubicBezTo>
                      <a:pt x="714" y="134"/>
                      <a:pt x="717" y="134"/>
                      <a:pt x="720" y="134"/>
                    </a:cubicBezTo>
                    <a:close/>
                    <a:moveTo>
                      <a:pt x="334" y="187"/>
                    </a:moveTo>
                    <a:cubicBezTo>
                      <a:pt x="334" y="187"/>
                      <a:pt x="335" y="188"/>
                      <a:pt x="334" y="189"/>
                    </a:cubicBezTo>
                    <a:cubicBezTo>
                      <a:pt x="333" y="188"/>
                      <a:pt x="332" y="187"/>
                      <a:pt x="334" y="187"/>
                    </a:cubicBezTo>
                    <a:close/>
                    <a:moveTo>
                      <a:pt x="360" y="338"/>
                    </a:moveTo>
                    <a:cubicBezTo>
                      <a:pt x="363" y="339"/>
                      <a:pt x="368" y="339"/>
                      <a:pt x="372" y="338"/>
                    </a:cubicBezTo>
                    <a:cubicBezTo>
                      <a:pt x="372" y="339"/>
                      <a:pt x="372" y="339"/>
                      <a:pt x="371" y="340"/>
                    </a:cubicBezTo>
                    <a:cubicBezTo>
                      <a:pt x="367" y="340"/>
                      <a:pt x="363" y="342"/>
                      <a:pt x="360" y="343"/>
                    </a:cubicBezTo>
                    <a:cubicBezTo>
                      <a:pt x="356" y="341"/>
                      <a:pt x="350" y="343"/>
                      <a:pt x="346" y="344"/>
                    </a:cubicBezTo>
                    <a:cubicBezTo>
                      <a:pt x="346" y="343"/>
                      <a:pt x="345" y="343"/>
                      <a:pt x="345" y="342"/>
                    </a:cubicBezTo>
                    <a:cubicBezTo>
                      <a:pt x="350" y="341"/>
                      <a:pt x="355" y="342"/>
                      <a:pt x="360" y="338"/>
                    </a:cubicBezTo>
                    <a:close/>
                    <a:moveTo>
                      <a:pt x="383" y="355"/>
                    </a:moveTo>
                    <a:cubicBezTo>
                      <a:pt x="382" y="355"/>
                      <a:pt x="382" y="353"/>
                      <a:pt x="383" y="353"/>
                    </a:cubicBezTo>
                    <a:cubicBezTo>
                      <a:pt x="384" y="353"/>
                      <a:pt x="384" y="355"/>
                      <a:pt x="384" y="356"/>
                    </a:cubicBezTo>
                    <a:cubicBezTo>
                      <a:pt x="383" y="357"/>
                      <a:pt x="381" y="357"/>
                      <a:pt x="380" y="358"/>
                    </a:cubicBezTo>
                    <a:cubicBezTo>
                      <a:pt x="380" y="358"/>
                      <a:pt x="379" y="358"/>
                      <a:pt x="379" y="358"/>
                    </a:cubicBezTo>
                    <a:cubicBezTo>
                      <a:pt x="380" y="356"/>
                      <a:pt x="380" y="356"/>
                      <a:pt x="378" y="355"/>
                    </a:cubicBezTo>
                    <a:cubicBezTo>
                      <a:pt x="380" y="355"/>
                      <a:pt x="382" y="356"/>
                      <a:pt x="383" y="355"/>
                    </a:cubicBezTo>
                    <a:close/>
                    <a:moveTo>
                      <a:pt x="345" y="406"/>
                    </a:moveTo>
                    <a:cubicBezTo>
                      <a:pt x="345" y="406"/>
                      <a:pt x="345" y="406"/>
                      <a:pt x="345" y="405"/>
                    </a:cubicBezTo>
                    <a:cubicBezTo>
                      <a:pt x="345" y="406"/>
                      <a:pt x="346" y="406"/>
                      <a:pt x="346" y="406"/>
                    </a:cubicBezTo>
                    <a:cubicBezTo>
                      <a:pt x="346" y="406"/>
                      <a:pt x="346" y="406"/>
                      <a:pt x="345" y="406"/>
                    </a:cubicBezTo>
                    <a:close/>
                    <a:moveTo>
                      <a:pt x="357" y="408"/>
                    </a:moveTo>
                    <a:cubicBezTo>
                      <a:pt x="356" y="408"/>
                      <a:pt x="356" y="407"/>
                      <a:pt x="356" y="406"/>
                    </a:cubicBezTo>
                    <a:cubicBezTo>
                      <a:pt x="355" y="406"/>
                      <a:pt x="355" y="407"/>
                      <a:pt x="355" y="407"/>
                    </a:cubicBezTo>
                    <a:cubicBezTo>
                      <a:pt x="355" y="407"/>
                      <a:pt x="355" y="407"/>
                      <a:pt x="355" y="407"/>
                    </a:cubicBezTo>
                    <a:cubicBezTo>
                      <a:pt x="355" y="405"/>
                      <a:pt x="357" y="405"/>
                      <a:pt x="359" y="405"/>
                    </a:cubicBezTo>
                    <a:cubicBezTo>
                      <a:pt x="359" y="406"/>
                      <a:pt x="360" y="406"/>
                      <a:pt x="360" y="407"/>
                    </a:cubicBezTo>
                    <a:cubicBezTo>
                      <a:pt x="361" y="406"/>
                      <a:pt x="361" y="405"/>
                      <a:pt x="360" y="405"/>
                    </a:cubicBezTo>
                    <a:cubicBezTo>
                      <a:pt x="361" y="404"/>
                      <a:pt x="361" y="404"/>
                      <a:pt x="361" y="403"/>
                    </a:cubicBezTo>
                    <a:cubicBezTo>
                      <a:pt x="361" y="403"/>
                      <a:pt x="360" y="403"/>
                      <a:pt x="359" y="403"/>
                    </a:cubicBezTo>
                    <a:cubicBezTo>
                      <a:pt x="359" y="403"/>
                      <a:pt x="359" y="403"/>
                      <a:pt x="359" y="403"/>
                    </a:cubicBezTo>
                    <a:cubicBezTo>
                      <a:pt x="359" y="403"/>
                      <a:pt x="359" y="403"/>
                      <a:pt x="358" y="403"/>
                    </a:cubicBezTo>
                    <a:cubicBezTo>
                      <a:pt x="354" y="404"/>
                      <a:pt x="351" y="405"/>
                      <a:pt x="348" y="406"/>
                    </a:cubicBezTo>
                    <a:cubicBezTo>
                      <a:pt x="347" y="404"/>
                      <a:pt x="346" y="403"/>
                      <a:pt x="344" y="402"/>
                    </a:cubicBezTo>
                    <a:cubicBezTo>
                      <a:pt x="346" y="402"/>
                      <a:pt x="347" y="401"/>
                      <a:pt x="349" y="401"/>
                    </a:cubicBezTo>
                    <a:cubicBezTo>
                      <a:pt x="351" y="401"/>
                      <a:pt x="352" y="402"/>
                      <a:pt x="354" y="403"/>
                    </a:cubicBezTo>
                    <a:cubicBezTo>
                      <a:pt x="356" y="401"/>
                      <a:pt x="358" y="402"/>
                      <a:pt x="362" y="401"/>
                    </a:cubicBezTo>
                    <a:cubicBezTo>
                      <a:pt x="362" y="403"/>
                      <a:pt x="362" y="405"/>
                      <a:pt x="362" y="407"/>
                    </a:cubicBezTo>
                    <a:cubicBezTo>
                      <a:pt x="360" y="408"/>
                      <a:pt x="358" y="408"/>
                      <a:pt x="357" y="408"/>
                    </a:cubicBezTo>
                    <a:close/>
                    <a:moveTo>
                      <a:pt x="775" y="97"/>
                    </a:moveTo>
                    <a:cubicBezTo>
                      <a:pt x="775" y="97"/>
                      <a:pt x="776" y="97"/>
                      <a:pt x="776" y="97"/>
                    </a:cubicBezTo>
                    <a:cubicBezTo>
                      <a:pt x="776" y="97"/>
                      <a:pt x="776" y="97"/>
                      <a:pt x="776" y="97"/>
                    </a:cubicBezTo>
                    <a:cubicBezTo>
                      <a:pt x="776" y="97"/>
                      <a:pt x="775" y="97"/>
                      <a:pt x="775" y="97"/>
                    </a:cubicBezTo>
                    <a:close/>
                    <a:moveTo>
                      <a:pt x="710" y="120"/>
                    </a:moveTo>
                    <a:cubicBezTo>
                      <a:pt x="710" y="120"/>
                      <a:pt x="710" y="120"/>
                      <a:pt x="709" y="120"/>
                    </a:cubicBezTo>
                    <a:cubicBezTo>
                      <a:pt x="709" y="120"/>
                      <a:pt x="709" y="119"/>
                      <a:pt x="709" y="119"/>
                    </a:cubicBezTo>
                    <a:cubicBezTo>
                      <a:pt x="709" y="119"/>
                      <a:pt x="710" y="119"/>
                      <a:pt x="710" y="120"/>
                    </a:cubicBezTo>
                    <a:close/>
                    <a:moveTo>
                      <a:pt x="665" y="122"/>
                    </a:moveTo>
                    <a:cubicBezTo>
                      <a:pt x="666" y="121"/>
                      <a:pt x="666" y="121"/>
                      <a:pt x="665" y="121"/>
                    </a:cubicBezTo>
                    <a:cubicBezTo>
                      <a:pt x="666" y="121"/>
                      <a:pt x="666" y="121"/>
                      <a:pt x="667" y="121"/>
                    </a:cubicBezTo>
                    <a:cubicBezTo>
                      <a:pt x="666" y="121"/>
                      <a:pt x="666" y="122"/>
                      <a:pt x="665" y="122"/>
                    </a:cubicBezTo>
                    <a:close/>
                    <a:moveTo>
                      <a:pt x="580" y="110"/>
                    </a:moveTo>
                    <a:cubicBezTo>
                      <a:pt x="581" y="108"/>
                      <a:pt x="579" y="104"/>
                      <a:pt x="581" y="103"/>
                    </a:cubicBezTo>
                    <a:cubicBezTo>
                      <a:pt x="582" y="105"/>
                      <a:pt x="584" y="107"/>
                      <a:pt x="586" y="108"/>
                    </a:cubicBezTo>
                    <a:cubicBezTo>
                      <a:pt x="583" y="108"/>
                      <a:pt x="583" y="110"/>
                      <a:pt x="580" y="110"/>
                    </a:cubicBezTo>
                    <a:close/>
                    <a:moveTo>
                      <a:pt x="553" y="126"/>
                    </a:moveTo>
                    <a:cubicBezTo>
                      <a:pt x="549" y="125"/>
                      <a:pt x="553" y="123"/>
                      <a:pt x="553" y="126"/>
                    </a:cubicBezTo>
                    <a:cubicBezTo>
                      <a:pt x="554" y="126"/>
                      <a:pt x="553" y="126"/>
                      <a:pt x="553" y="126"/>
                    </a:cubicBezTo>
                    <a:close/>
                    <a:moveTo>
                      <a:pt x="332" y="182"/>
                    </a:moveTo>
                    <a:cubicBezTo>
                      <a:pt x="332" y="184"/>
                      <a:pt x="331" y="187"/>
                      <a:pt x="328" y="188"/>
                    </a:cubicBezTo>
                    <a:cubicBezTo>
                      <a:pt x="327" y="186"/>
                      <a:pt x="327" y="185"/>
                      <a:pt x="327" y="183"/>
                    </a:cubicBezTo>
                    <a:cubicBezTo>
                      <a:pt x="328" y="183"/>
                      <a:pt x="330" y="182"/>
                      <a:pt x="332" y="182"/>
                    </a:cubicBezTo>
                    <a:close/>
                    <a:moveTo>
                      <a:pt x="267" y="294"/>
                    </a:moveTo>
                    <a:cubicBezTo>
                      <a:pt x="267" y="292"/>
                      <a:pt x="267" y="290"/>
                      <a:pt x="266" y="290"/>
                    </a:cubicBezTo>
                    <a:cubicBezTo>
                      <a:pt x="266" y="287"/>
                      <a:pt x="271" y="294"/>
                      <a:pt x="270" y="288"/>
                    </a:cubicBezTo>
                    <a:cubicBezTo>
                      <a:pt x="274" y="291"/>
                      <a:pt x="276" y="288"/>
                      <a:pt x="281" y="287"/>
                    </a:cubicBezTo>
                    <a:cubicBezTo>
                      <a:pt x="282" y="292"/>
                      <a:pt x="271" y="290"/>
                      <a:pt x="267" y="294"/>
                    </a:cubicBezTo>
                    <a:close/>
                    <a:moveTo>
                      <a:pt x="272" y="304"/>
                    </a:moveTo>
                    <a:cubicBezTo>
                      <a:pt x="269" y="307"/>
                      <a:pt x="261" y="309"/>
                      <a:pt x="257" y="308"/>
                    </a:cubicBezTo>
                    <a:cubicBezTo>
                      <a:pt x="259" y="307"/>
                      <a:pt x="267" y="306"/>
                      <a:pt x="272" y="304"/>
                    </a:cubicBezTo>
                    <a:close/>
                    <a:moveTo>
                      <a:pt x="281" y="311"/>
                    </a:moveTo>
                    <a:cubicBezTo>
                      <a:pt x="283" y="314"/>
                      <a:pt x="279" y="316"/>
                      <a:pt x="276" y="315"/>
                    </a:cubicBezTo>
                    <a:cubicBezTo>
                      <a:pt x="277" y="312"/>
                      <a:pt x="281" y="314"/>
                      <a:pt x="281" y="311"/>
                    </a:cubicBezTo>
                    <a:close/>
                    <a:moveTo>
                      <a:pt x="377" y="356"/>
                    </a:moveTo>
                    <a:cubicBezTo>
                      <a:pt x="376" y="358"/>
                      <a:pt x="378" y="356"/>
                      <a:pt x="379" y="358"/>
                    </a:cubicBezTo>
                    <a:cubicBezTo>
                      <a:pt x="377" y="358"/>
                      <a:pt x="375" y="357"/>
                      <a:pt x="374" y="357"/>
                    </a:cubicBezTo>
                    <a:cubicBezTo>
                      <a:pt x="375" y="357"/>
                      <a:pt x="376" y="356"/>
                      <a:pt x="377" y="356"/>
                    </a:cubicBezTo>
                    <a:close/>
                    <a:moveTo>
                      <a:pt x="350" y="383"/>
                    </a:moveTo>
                    <a:cubicBezTo>
                      <a:pt x="350" y="383"/>
                      <a:pt x="351" y="382"/>
                      <a:pt x="351" y="382"/>
                    </a:cubicBezTo>
                    <a:cubicBezTo>
                      <a:pt x="351" y="384"/>
                      <a:pt x="350" y="384"/>
                      <a:pt x="348" y="384"/>
                    </a:cubicBezTo>
                    <a:cubicBezTo>
                      <a:pt x="348" y="383"/>
                      <a:pt x="349" y="383"/>
                      <a:pt x="350" y="383"/>
                    </a:cubicBezTo>
                    <a:close/>
                    <a:moveTo>
                      <a:pt x="319" y="385"/>
                    </a:moveTo>
                    <a:cubicBezTo>
                      <a:pt x="322" y="384"/>
                      <a:pt x="324" y="385"/>
                      <a:pt x="328" y="384"/>
                    </a:cubicBezTo>
                    <a:cubicBezTo>
                      <a:pt x="327" y="387"/>
                      <a:pt x="322" y="388"/>
                      <a:pt x="319" y="385"/>
                    </a:cubicBezTo>
                    <a:close/>
                    <a:moveTo>
                      <a:pt x="327" y="415"/>
                    </a:moveTo>
                    <a:cubicBezTo>
                      <a:pt x="327" y="419"/>
                      <a:pt x="331" y="417"/>
                      <a:pt x="329" y="422"/>
                    </a:cubicBezTo>
                    <a:cubicBezTo>
                      <a:pt x="329" y="422"/>
                      <a:pt x="328" y="422"/>
                      <a:pt x="328" y="423"/>
                    </a:cubicBezTo>
                    <a:cubicBezTo>
                      <a:pt x="327" y="421"/>
                      <a:pt x="326" y="420"/>
                      <a:pt x="325" y="420"/>
                    </a:cubicBezTo>
                    <a:cubicBezTo>
                      <a:pt x="325" y="419"/>
                      <a:pt x="325" y="419"/>
                      <a:pt x="326" y="418"/>
                    </a:cubicBezTo>
                    <a:cubicBezTo>
                      <a:pt x="324" y="418"/>
                      <a:pt x="324" y="418"/>
                      <a:pt x="323" y="419"/>
                    </a:cubicBezTo>
                    <a:cubicBezTo>
                      <a:pt x="323" y="419"/>
                      <a:pt x="322" y="419"/>
                      <a:pt x="322" y="419"/>
                    </a:cubicBezTo>
                    <a:cubicBezTo>
                      <a:pt x="323" y="418"/>
                      <a:pt x="325" y="416"/>
                      <a:pt x="327" y="415"/>
                    </a:cubicBezTo>
                    <a:close/>
                    <a:moveTo>
                      <a:pt x="326" y="433"/>
                    </a:moveTo>
                    <a:cubicBezTo>
                      <a:pt x="328" y="431"/>
                      <a:pt x="329" y="429"/>
                      <a:pt x="329" y="427"/>
                    </a:cubicBezTo>
                    <a:cubicBezTo>
                      <a:pt x="330" y="427"/>
                      <a:pt x="331" y="428"/>
                      <a:pt x="332" y="432"/>
                    </a:cubicBezTo>
                    <a:cubicBezTo>
                      <a:pt x="329" y="432"/>
                      <a:pt x="327" y="434"/>
                      <a:pt x="325" y="433"/>
                    </a:cubicBezTo>
                    <a:cubicBezTo>
                      <a:pt x="325" y="433"/>
                      <a:pt x="326" y="433"/>
                      <a:pt x="326" y="433"/>
                    </a:cubicBezTo>
                    <a:close/>
                    <a:moveTo>
                      <a:pt x="328" y="404"/>
                    </a:moveTo>
                    <a:cubicBezTo>
                      <a:pt x="328" y="402"/>
                      <a:pt x="330" y="403"/>
                      <a:pt x="329" y="400"/>
                    </a:cubicBezTo>
                    <a:cubicBezTo>
                      <a:pt x="332" y="401"/>
                      <a:pt x="334" y="400"/>
                      <a:pt x="335" y="404"/>
                    </a:cubicBezTo>
                    <a:cubicBezTo>
                      <a:pt x="332" y="405"/>
                      <a:pt x="331" y="405"/>
                      <a:pt x="328" y="404"/>
                    </a:cubicBezTo>
                    <a:close/>
                    <a:moveTo>
                      <a:pt x="332" y="431"/>
                    </a:moveTo>
                    <a:cubicBezTo>
                      <a:pt x="333" y="432"/>
                      <a:pt x="334" y="432"/>
                      <a:pt x="334" y="430"/>
                    </a:cubicBezTo>
                    <a:cubicBezTo>
                      <a:pt x="335" y="426"/>
                      <a:pt x="335" y="436"/>
                      <a:pt x="336" y="432"/>
                    </a:cubicBezTo>
                    <a:cubicBezTo>
                      <a:pt x="339" y="435"/>
                      <a:pt x="331" y="437"/>
                      <a:pt x="332" y="431"/>
                    </a:cubicBezTo>
                    <a:close/>
                    <a:moveTo>
                      <a:pt x="336" y="403"/>
                    </a:moveTo>
                    <a:cubicBezTo>
                      <a:pt x="337" y="402"/>
                      <a:pt x="338" y="402"/>
                      <a:pt x="340" y="402"/>
                    </a:cubicBezTo>
                    <a:cubicBezTo>
                      <a:pt x="340" y="404"/>
                      <a:pt x="339" y="404"/>
                      <a:pt x="337" y="404"/>
                    </a:cubicBezTo>
                    <a:cubicBezTo>
                      <a:pt x="337" y="405"/>
                      <a:pt x="338" y="405"/>
                      <a:pt x="339" y="405"/>
                    </a:cubicBezTo>
                    <a:cubicBezTo>
                      <a:pt x="339" y="408"/>
                      <a:pt x="336" y="406"/>
                      <a:pt x="336" y="403"/>
                    </a:cubicBezTo>
                    <a:close/>
                    <a:moveTo>
                      <a:pt x="345" y="451"/>
                    </a:moveTo>
                    <a:cubicBezTo>
                      <a:pt x="344" y="452"/>
                      <a:pt x="344" y="452"/>
                      <a:pt x="343" y="453"/>
                    </a:cubicBezTo>
                    <a:cubicBezTo>
                      <a:pt x="342" y="453"/>
                      <a:pt x="342" y="453"/>
                      <a:pt x="341" y="453"/>
                    </a:cubicBezTo>
                    <a:cubicBezTo>
                      <a:pt x="341" y="451"/>
                      <a:pt x="341" y="449"/>
                      <a:pt x="341" y="447"/>
                    </a:cubicBezTo>
                    <a:cubicBezTo>
                      <a:pt x="342" y="448"/>
                      <a:pt x="342" y="448"/>
                      <a:pt x="343" y="449"/>
                    </a:cubicBezTo>
                    <a:cubicBezTo>
                      <a:pt x="343" y="449"/>
                      <a:pt x="343" y="449"/>
                      <a:pt x="343" y="449"/>
                    </a:cubicBezTo>
                    <a:cubicBezTo>
                      <a:pt x="343" y="449"/>
                      <a:pt x="343" y="449"/>
                      <a:pt x="343" y="449"/>
                    </a:cubicBezTo>
                    <a:cubicBezTo>
                      <a:pt x="343" y="450"/>
                      <a:pt x="344" y="451"/>
                      <a:pt x="345" y="451"/>
                    </a:cubicBezTo>
                    <a:close/>
                    <a:moveTo>
                      <a:pt x="482" y="433"/>
                    </a:moveTo>
                    <a:cubicBezTo>
                      <a:pt x="483" y="433"/>
                      <a:pt x="483" y="434"/>
                      <a:pt x="483" y="434"/>
                    </a:cubicBezTo>
                    <a:cubicBezTo>
                      <a:pt x="483" y="434"/>
                      <a:pt x="482" y="434"/>
                      <a:pt x="481" y="436"/>
                    </a:cubicBezTo>
                    <a:cubicBezTo>
                      <a:pt x="481" y="435"/>
                      <a:pt x="481" y="434"/>
                      <a:pt x="480" y="434"/>
                    </a:cubicBezTo>
                    <a:cubicBezTo>
                      <a:pt x="481" y="433"/>
                      <a:pt x="481" y="433"/>
                      <a:pt x="482" y="433"/>
                    </a:cubicBezTo>
                    <a:close/>
                    <a:moveTo>
                      <a:pt x="700" y="418"/>
                    </a:moveTo>
                    <a:cubicBezTo>
                      <a:pt x="701" y="421"/>
                      <a:pt x="700" y="422"/>
                      <a:pt x="701" y="425"/>
                    </a:cubicBezTo>
                    <a:cubicBezTo>
                      <a:pt x="697" y="424"/>
                      <a:pt x="698" y="421"/>
                      <a:pt x="695" y="420"/>
                    </a:cubicBezTo>
                    <a:cubicBezTo>
                      <a:pt x="698" y="420"/>
                      <a:pt x="698" y="418"/>
                      <a:pt x="700" y="418"/>
                    </a:cubicBezTo>
                    <a:close/>
                    <a:moveTo>
                      <a:pt x="1137" y="233"/>
                    </a:moveTo>
                    <a:cubicBezTo>
                      <a:pt x="1137" y="237"/>
                      <a:pt x="1133" y="234"/>
                      <a:pt x="1131" y="235"/>
                    </a:cubicBezTo>
                    <a:cubicBezTo>
                      <a:pt x="1132" y="233"/>
                      <a:pt x="1135" y="233"/>
                      <a:pt x="1137" y="233"/>
                    </a:cubicBezTo>
                    <a:close/>
                    <a:moveTo>
                      <a:pt x="1176" y="189"/>
                    </a:moveTo>
                    <a:cubicBezTo>
                      <a:pt x="1180" y="189"/>
                      <a:pt x="1184" y="190"/>
                      <a:pt x="1188" y="191"/>
                    </a:cubicBezTo>
                    <a:cubicBezTo>
                      <a:pt x="1176" y="193"/>
                      <a:pt x="1159" y="188"/>
                      <a:pt x="1147" y="191"/>
                    </a:cubicBezTo>
                    <a:cubicBezTo>
                      <a:pt x="1148" y="186"/>
                      <a:pt x="1156" y="188"/>
                      <a:pt x="1159" y="188"/>
                    </a:cubicBezTo>
                    <a:cubicBezTo>
                      <a:pt x="1159" y="186"/>
                      <a:pt x="1157" y="185"/>
                      <a:pt x="1155" y="186"/>
                    </a:cubicBezTo>
                    <a:cubicBezTo>
                      <a:pt x="1156" y="182"/>
                      <a:pt x="1160" y="184"/>
                      <a:pt x="1160" y="188"/>
                    </a:cubicBezTo>
                    <a:cubicBezTo>
                      <a:pt x="1164" y="188"/>
                      <a:pt x="1167" y="188"/>
                      <a:pt x="1171" y="188"/>
                    </a:cubicBezTo>
                    <a:cubicBezTo>
                      <a:pt x="1171" y="188"/>
                      <a:pt x="1171" y="189"/>
                      <a:pt x="1171" y="189"/>
                    </a:cubicBezTo>
                    <a:cubicBezTo>
                      <a:pt x="1173" y="189"/>
                      <a:pt x="1175" y="189"/>
                      <a:pt x="1176" y="189"/>
                    </a:cubicBezTo>
                    <a:close/>
                    <a:moveTo>
                      <a:pt x="1153" y="206"/>
                    </a:moveTo>
                    <a:cubicBezTo>
                      <a:pt x="1153" y="205"/>
                      <a:pt x="1155" y="205"/>
                      <a:pt x="1156" y="205"/>
                    </a:cubicBezTo>
                    <a:cubicBezTo>
                      <a:pt x="1154" y="206"/>
                      <a:pt x="1156" y="210"/>
                      <a:pt x="1153" y="209"/>
                    </a:cubicBezTo>
                    <a:cubicBezTo>
                      <a:pt x="1153" y="207"/>
                      <a:pt x="1153" y="206"/>
                      <a:pt x="1153" y="206"/>
                    </a:cubicBezTo>
                    <a:close/>
                    <a:moveTo>
                      <a:pt x="1130" y="205"/>
                    </a:moveTo>
                    <a:cubicBezTo>
                      <a:pt x="1130" y="208"/>
                      <a:pt x="1137" y="204"/>
                      <a:pt x="1140" y="206"/>
                    </a:cubicBezTo>
                    <a:cubicBezTo>
                      <a:pt x="1139" y="210"/>
                      <a:pt x="1137" y="207"/>
                      <a:pt x="1135" y="211"/>
                    </a:cubicBezTo>
                    <a:cubicBezTo>
                      <a:pt x="1135" y="205"/>
                      <a:pt x="1129" y="207"/>
                      <a:pt x="1128" y="211"/>
                    </a:cubicBezTo>
                    <a:cubicBezTo>
                      <a:pt x="1127" y="210"/>
                      <a:pt x="1127" y="208"/>
                      <a:pt x="1127" y="206"/>
                    </a:cubicBezTo>
                    <a:cubicBezTo>
                      <a:pt x="1129" y="206"/>
                      <a:pt x="1128" y="204"/>
                      <a:pt x="1130" y="205"/>
                    </a:cubicBezTo>
                    <a:close/>
                    <a:moveTo>
                      <a:pt x="1135" y="185"/>
                    </a:moveTo>
                    <a:cubicBezTo>
                      <a:pt x="1136" y="181"/>
                      <a:pt x="1140" y="182"/>
                      <a:pt x="1143" y="183"/>
                    </a:cubicBezTo>
                    <a:cubicBezTo>
                      <a:pt x="1141" y="188"/>
                      <a:pt x="1137" y="184"/>
                      <a:pt x="1135" y="185"/>
                    </a:cubicBezTo>
                    <a:close/>
                    <a:moveTo>
                      <a:pt x="1152" y="205"/>
                    </a:moveTo>
                    <a:cubicBezTo>
                      <a:pt x="1152" y="207"/>
                      <a:pt x="1148" y="205"/>
                      <a:pt x="1148" y="208"/>
                    </a:cubicBezTo>
                    <a:cubicBezTo>
                      <a:pt x="1147" y="208"/>
                      <a:pt x="1147" y="205"/>
                      <a:pt x="1147" y="204"/>
                    </a:cubicBezTo>
                    <a:cubicBezTo>
                      <a:pt x="1149" y="205"/>
                      <a:pt x="1150" y="204"/>
                      <a:pt x="1152" y="205"/>
                    </a:cubicBezTo>
                    <a:close/>
                    <a:moveTo>
                      <a:pt x="1140" y="171"/>
                    </a:moveTo>
                    <a:cubicBezTo>
                      <a:pt x="1140" y="172"/>
                      <a:pt x="1140" y="173"/>
                      <a:pt x="1140" y="174"/>
                    </a:cubicBezTo>
                    <a:cubicBezTo>
                      <a:pt x="1138" y="174"/>
                      <a:pt x="1136" y="175"/>
                      <a:pt x="1136" y="176"/>
                    </a:cubicBezTo>
                    <a:cubicBezTo>
                      <a:pt x="1135" y="175"/>
                      <a:pt x="1133" y="175"/>
                      <a:pt x="1132" y="174"/>
                    </a:cubicBezTo>
                    <a:cubicBezTo>
                      <a:pt x="1132" y="174"/>
                      <a:pt x="1132" y="174"/>
                      <a:pt x="1132" y="174"/>
                    </a:cubicBezTo>
                    <a:cubicBezTo>
                      <a:pt x="1131" y="172"/>
                      <a:pt x="1126" y="172"/>
                      <a:pt x="1124" y="174"/>
                    </a:cubicBezTo>
                    <a:cubicBezTo>
                      <a:pt x="1121" y="174"/>
                      <a:pt x="1118" y="175"/>
                      <a:pt x="1116" y="175"/>
                    </a:cubicBezTo>
                    <a:cubicBezTo>
                      <a:pt x="1115" y="175"/>
                      <a:pt x="1113" y="175"/>
                      <a:pt x="1113" y="172"/>
                    </a:cubicBezTo>
                    <a:cubicBezTo>
                      <a:pt x="1118" y="169"/>
                      <a:pt x="1124" y="174"/>
                      <a:pt x="1127" y="170"/>
                    </a:cubicBezTo>
                    <a:cubicBezTo>
                      <a:pt x="1131" y="171"/>
                      <a:pt x="1135" y="171"/>
                      <a:pt x="1140" y="170"/>
                    </a:cubicBezTo>
                    <a:cubicBezTo>
                      <a:pt x="1140" y="170"/>
                      <a:pt x="1140" y="170"/>
                      <a:pt x="1140" y="171"/>
                    </a:cubicBezTo>
                    <a:close/>
                    <a:moveTo>
                      <a:pt x="1188" y="206"/>
                    </a:moveTo>
                    <a:cubicBezTo>
                      <a:pt x="1189" y="203"/>
                      <a:pt x="1199" y="205"/>
                      <a:pt x="1201" y="205"/>
                    </a:cubicBezTo>
                    <a:cubicBezTo>
                      <a:pt x="1198" y="210"/>
                      <a:pt x="1191" y="204"/>
                      <a:pt x="1188" y="206"/>
                    </a:cubicBezTo>
                    <a:close/>
                    <a:moveTo>
                      <a:pt x="1217" y="182"/>
                    </a:moveTo>
                    <a:cubicBezTo>
                      <a:pt x="1216" y="180"/>
                      <a:pt x="1217" y="180"/>
                      <a:pt x="1217" y="179"/>
                    </a:cubicBezTo>
                    <a:cubicBezTo>
                      <a:pt x="1215" y="181"/>
                      <a:pt x="1212" y="179"/>
                      <a:pt x="1211" y="178"/>
                    </a:cubicBezTo>
                    <a:cubicBezTo>
                      <a:pt x="1209" y="179"/>
                      <a:pt x="1212" y="181"/>
                      <a:pt x="1214" y="181"/>
                    </a:cubicBezTo>
                    <a:cubicBezTo>
                      <a:pt x="1207" y="182"/>
                      <a:pt x="1199" y="177"/>
                      <a:pt x="1192" y="180"/>
                    </a:cubicBezTo>
                    <a:cubicBezTo>
                      <a:pt x="1190" y="179"/>
                      <a:pt x="1192" y="179"/>
                      <a:pt x="1192" y="178"/>
                    </a:cubicBezTo>
                    <a:cubicBezTo>
                      <a:pt x="1183" y="179"/>
                      <a:pt x="1174" y="175"/>
                      <a:pt x="1169" y="180"/>
                    </a:cubicBezTo>
                    <a:cubicBezTo>
                      <a:pt x="1165" y="174"/>
                      <a:pt x="1176" y="177"/>
                      <a:pt x="1179" y="175"/>
                    </a:cubicBezTo>
                    <a:cubicBezTo>
                      <a:pt x="1178" y="174"/>
                      <a:pt x="1179" y="173"/>
                      <a:pt x="1180" y="173"/>
                    </a:cubicBezTo>
                    <a:cubicBezTo>
                      <a:pt x="1178" y="173"/>
                      <a:pt x="1172" y="170"/>
                      <a:pt x="1172" y="175"/>
                    </a:cubicBezTo>
                    <a:cubicBezTo>
                      <a:pt x="1169" y="175"/>
                      <a:pt x="1166" y="175"/>
                      <a:pt x="1163" y="175"/>
                    </a:cubicBezTo>
                    <a:cubicBezTo>
                      <a:pt x="1163" y="173"/>
                      <a:pt x="1163" y="171"/>
                      <a:pt x="1163" y="169"/>
                    </a:cubicBezTo>
                    <a:cubicBezTo>
                      <a:pt x="1163" y="169"/>
                      <a:pt x="1163" y="169"/>
                      <a:pt x="1163" y="169"/>
                    </a:cubicBezTo>
                    <a:cubicBezTo>
                      <a:pt x="1172" y="169"/>
                      <a:pt x="1179" y="170"/>
                      <a:pt x="1188" y="170"/>
                    </a:cubicBezTo>
                    <a:cubicBezTo>
                      <a:pt x="1189" y="173"/>
                      <a:pt x="1192" y="172"/>
                      <a:pt x="1195" y="172"/>
                    </a:cubicBezTo>
                    <a:cubicBezTo>
                      <a:pt x="1196" y="173"/>
                      <a:pt x="1196" y="175"/>
                      <a:pt x="1195" y="173"/>
                    </a:cubicBezTo>
                    <a:cubicBezTo>
                      <a:pt x="1190" y="174"/>
                      <a:pt x="1182" y="171"/>
                      <a:pt x="1180" y="174"/>
                    </a:cubicBezTo>
                    <a:cubicBezTo>
                      <a:pt x="1180" y="177"/>
                      <a:pt x="1183" y="172"/>
                      <a:pt x="1182" y="176"/>
                    </a:cubicBezTo>
                    <a:cubicBezTo>
                      <a:pt x="1189" y="174"/>
                      <a:pt x="1202" y="176"/>
                      <a:pt x="1212" y="177"/>
                    </a:cubicBezTo>
                    <a:cubicBezTo>
                      <a:pt x="1214" y="176"/>
                      <a:pt x="1211" y="175"/>
                      <a:pt x="1213" y="174"/>
                    </a:cubicBezTo>
                    <a:cubicBezTo>
                      <a:pt x="1215" y="174"/>
                      <a:pt x="1217" y="176"/>
                      <a:pt x="1220" y="175"/>
                    </a:cubicBezTo>
                    <a:cubicBezTo>
                      <a:pt x="1219" y="179"/>
                      <a:pt x="1223" y="178"/>
                      <a:pt x="1224" y="182"/>
                    </a:cubicBezTo>
                    <a:cubicBezTo>
                      <a:pt x="1223" y="182"/>
                      <a:pt x="1222" y="182"/>
                      <a:pt x="1222" y="181"/>
                    </a:cubicBezTo>
                    <a:cubicBezTo>
                      <a:pt x="1223" y="183"/>
                      <a:pt x="1219" y="183"/>
                      <a:pt x="1217" y="182"/>
                    </a:cubicBezTo>
                    <a:close/>
                    <a:moveTo>
                      <a:pt x="1205" y="160"/>
                    </a:moveTo>
                    <a:cubicBezTo>
                      <a:pt x="1207" y="159"/>
                      <a:pt x="1208" y="161"/>
                      <a:pt x="1208" y="162"/>
                    </a:cubicBezTo>
                    <a:cubicBezTo>
                      <a:pt x="1207" y="162"/>
                      <a:pt x="1206" y="162"/>
                      <a:pt x="1205" y="161"/>
                    </a:cubicBezTo>
                    <a:cubicBezTo>
                      <a:pt x="1205" y="161"/>
                      <a:pt x="1205" y="160"/>
                      <a:pt x="1205" y="160"/>
                    </a:cubicBezTo>
                    <a:close/>
                    <a:moveTo>
                      <a:pt x="1206" y="169"/>
                    </a:moveTo>
                    <a:cubicBezTo>
                      <a:pt x="1206" y="169"/>
                      <a:pt x="1206" y="169"/>
                      <a:pt x="1206" y="169"/>
                    </a:cubicBezTo>
                    <a:cubicBezTo>
                      <a:pt x="1206" y="169"/>
                      <a:pt x="1206" y="169"/>
                      <a:pt x="1206" y="169"/>
                    </a:cubicBezTo>
                    <a:cubicBezTo>
                      <a:pt x="1206" y="169"/>
                      <a:pt x="1206" y="169"/>
                      <a:pt x="1206" y="169"/>
                    </a:cubicBezTo>
                    <a:close/>
                    <a:moveTo>
                      <a:pt x="1222" y="193"/>
                    </a:moveTo>
                    <a:cubicBezTo>
                      <a:pt x="1224" y="192"/>
                      <a:pt x="1225" y="194"/>
                      <a:pt x="1227" y="194"/>
                    </a:cubicBezTo>
                    <a:cubicBezTo>
                      <a:pt x="1226" y="196"/>
                      <a:pt x="1223" y="197"/>
                      <a:pt x="1222" y="195"/>
                    </a:cubicBezTo>
                    <a:cubicBezTo>
                      <a:pt x="1223" y="194"/>
                      <a:pt x="1223" y="194"/>
                      <a:pt x="1222" y="193"/>
                    </a:cubicBezTo>
                    <a:close/>
                    <a:moveTo>
                      <a:pt x="1243" y="245"/>
                    </a:moveTo>
                    <a:cubicBezTo>
                      <a:pt x="1239" y="250"/>
                      <a:pt x="1229" y="245"/>
                      <a:pt x="1227" y="249"/>
                    </a:cubicBezTo>
                    <a:cubicBezTo>
                      <a:pt x="1226" y="246"/>
                      <a:pt x="1227" y="249"/>
                      <a:pt x="1224" y="249"/>
                    </a:cubicBezTo>
                    <a:cubicBezTo>
                      <a:pt x="1225" y="249"/>
                      <a:pt x="1225" y="247"/>
                      <a:pt x="1225" y="246"/>
                    </a:cubicBezTo>
                    <a:cubicBezTo>
                      <a:pt x="1233" y="246"/>
                      <a:pt x="1235" y="244"/>
                      <a:pt x="1243" y="245"/>
                    </a:cubicBezTo>
                    <a:close/>
                    <a:moveTo>
                      <a:pt x="1242" y="235"/>
                    </a:moveTo>
                    <a:cubicBezTo>
                      <a:pt x="1239" y="239"/>
                      <a:pt x="1239" y="233"/>
                      <a:pt x="1236" y="233"/>
                    </a:cubicBezTo>
                    <a:cubicBezTo>
                      <a:pt x="1237" y="230"/>
                      <a:pt x="1240" y="235"/>
                      <a:pt x="1242" y="235"/>
                    </a:cubicBezTo>
                    <a:close/>
                    <a:moveTo>
                      <a:pt x="1237" y="194"/>
                    </a:moveTo>
                    <a:cubicBezTo>
                      <a:pt x="1238" y="198"/>
                      <a:pt x="1235" y="194"/>
                      <a:pt x="1233" y="195"/>
                    </a:cubicBezTo>
                    <a:cubicBezTo>
                      <a:pt x="1232" y="193"/>
                      <a:pt x="1237" y="192"/>
                      <a:pt x="1237" y="194"/>
                    </a:cubicBezTo>
                    <a:close/>
                    <a:moveTo>
                      <a:pt x="1233" y="174"/>
                    </a:moveTo>
                    <a:cubicBezTo>
                      <a:pt x="1233" y="174"/>
                      <a:pt x="1233" y="174"/>
                      <a:pt x="1233" y="174"/>
                    </a:cubicBezTo>
                    <a:cubicBezTo>
                      <a:pt x="1233" y="174"/>
                      <a:pt x="1233" y="174"/>
                      <a:pt x="1233" y="174"/>
                    </a:cubicBezTo>
                    <a:cubicBezTo>
                      <a:pt x="1234" y="173"/>
                      <a:pt x="1235" y="172"/>
                      <a:pt x="1237" y="171"/>
                    </a:cubicBezTo>
                    <a:cubicBezTo>
                      <a:pt x="1238" y="174"/>
                      <a:pt x="1241" y="174"/>
                      <a:pt x="1244" y="174"/>
                    </a:cubicBezTo>
                    <a:cubicBezTo>
                      <a:pt x="1243" y="180"/>
                      <a:pt x="1237" y="173"/>
                      <a:pt x="1233" y="174"/>
                    </a:cubicBezTo>
                    <a:cubicBezTo>
                      <a:pt x="1233" y="174"/>
                      <a:pt x="1233" y="174"/>
                      <a:pt x="1233" y="174"/>
                    </a:cubicBezTo>
                    <a:cubicBezTo>
                      <a:pt x="1233" y="175"/>
                      <a:pt x="1233" y="175"/>
                      <a:pt x="1233" y="175"/>
                    </a:cubicBezTo>
                    <a:cubicBezTo>
                      <a:pt x="1232" y="176"/>
                      <a:pt x="1232" y="175"/>
                      <a:pt x="1233" y="174"/>
                    </a:cubicBezTo>
                    <a:close/>
                    <a:moveTo>
                      <a:pt x="1246" y="182"/>
                    </a:moveTo>
                    <a:cubicBezTo>
                      <a:pt x="1243" y="184"/>
                      <a:pt x="1236" y="183"/>
                      <a:pt x="1233" y="186"/>
                    </a:cubicBezTo>
                    <a:cubicBezTo>
                      <a:pt x="1233" y="183"/>
                      <a:pt x="1234" y="184"/>
                      <a:pt x="1233" y="182"/>
                    </a:cubicBezTo>
                    <a:cubicBezTo>
                      <a:pt x="1232" y="185"/>
                      <a:pt x="1229" y="182"/>
                      <a:pt x="1227" y="181"/>
                    </a:cubicBezTo>
                    <a:cubicBezTo>
                      <a:pt x="1227" y="178"/>
                      <a:pt x="1228" y="182"/>
                      <a:pt x="1230" y="181"/>
                    </a:cubicBezTo>
                    <a:cubicBezTo>
                      <a:pt x="1230" y="177"/>
                      <a:pt x="1227" y="180"/>
                      <a:pt x="1225" y="179"/>
                    </a:cubicBezTo>
                    <a:cubicBezTo>
                      <a:pt x="1230" y="173"/>
                      <a:pt x="1236" y="181"/>
                      <a:pt x="1246" y="182"/>
                    </a:cubicBezTo>
                    <a:close/>
                    <a:moveTo>
                      <a:pt x="1217" y="168"/>
                    </a:moveTo>
                    <a:cubicBezTo>
                      <a:pt x="1220" y="170"/>
                      <a:pt x="1221" y="170"/>
                      <a:pt x="1224" y="170"/>
                    </a:cubicBezTo>
                    <a:cubicBezTo>
                      <a:pt x="1221" y="171"/>
                      <a:pt x="1216" y="173"/>
                      <a:pt x="1217" y="168"/>
                    </a:cubicBezTo>
                    <a:close/>
                    <a:moveTo>
                      <a:pt x="1217" y="164"/>
                    </a:moveTo>
                    <a:cubicBezTo>
                      <a:pt x="1217" y="164"/>
                      <a:pt x="1217" y="164"/>
                      <a:pt x="1217" y="164"/>
                    </a:cubicBezTo>
                    <a:cubicBezTo>
                      <a:pt x="1215" y="163"/>
                      <a:pt x="1213" y="163"/>
                      <a:pt x="1212" y="163"/>
                    </a:cubicBezTo>
                    <a:cubicBezTo>
                      <a:pt x="1213" y="162"/>
                      <a:pt x="1214" y="162"/>
                      <a:pt x="1215" y="161"/>
                    </a:cubicBezTo>
                    <a:cubicBezTo>
                      <a:pt x="1217" y="162"/>
                      <a:pt x="1219" y="162"/>
                      <a:pt x="1219" y="164"/>
                    </a:cubicBezTo>
                    <a:cubicBezTo>
                      <a:pt x="1218" y="164"/>
                      <a:pt x="1218" y="164"/>
                      <a:pt x="1217" y="164"/>
                    </a:cubicBezTo>
                    <a:close/>
                    <a:moveTo>
                      <a:pt x="1191" y="158"/>
                    </a:moveTo>
                    <a:cubicBezTo>
                      <a:pt x="1198" y="157"/>
                      <a:pt x="1205" y="157"/>
                      <a:pt x="1212" y="158"/>
                    </a:cubicBezTo>
                    <a:cubicBezTo>
                      <a:pt x="1212" y="158"/>
                      <a:pt x="1212" y="158"/>
                      <a:pt x="1212" y="158"/>
                    </a:cubicBezTo>
                    <a:cubicBezTo>
                      <a:pt x="1208" y="158"/>
                      <a:pt x="1203" y="158"/>
                      <a:pt x="1202" y="161"/>
                    </a:cubicBezTo>
                    <a:cubicBezTo>
                      <a:pt x="1197" y="160"/>
                      <a:pt x="1192" y="160"/>
                      <a:pt x="1188" y="160"/>
                    </a:cubicBezTo>
                    <a:cubicBezTo>
                      <a:pt x="1186" y="156"/>
                      <a:pt x="1191" y="158"/>
                      <a:pt x="1191" y="158"/>
                    </a:cubicBezTo>
                    <a:close/>
                    <a:moveTo>
                      <a:pt x="1198" y="166"/>
                    </a:moveTo>
                    <a:cubicBezTo>
                      <a:pt x="1197" y="167"/>
                      <a:pt x="1197" y="167"/>
                      <a:pt x="1197" y="167"/>
                    </a:cubicBezTo>
                    <a:cubicBezTo>
                      <a:pt x="1197" y="167"/>
                      <a:pt x="1197" y="167"/>
                      <a:pt x="1197" y="167"/>
                    </a:cubicBezTo>
                    <a:cubicBezTo>
                      <a:pt x="1197" y="167"/>
                      <a:pt x="1197" y="167"/>
                      <a:pt x="1197" y="167"/>
                    </a:cubicBezTo>
                    <a:cubicBezTo>
                      <a:pt x="1194" y="170"/>
                      <a:pt x="1201" y="169"/>
                      <a:pt x="1201" y="173"/>
                    </a:cubicBezTo>
                    <a:cubicBezTo>
                      <a:pt x="1198" y="172"/>
                      <a:pt x="1195" y="171"/>
                      <a:pt x="1191" y="171"/>
                    </a:cubicBezTo>
                    <a:cubicBezTo>
                      <a:pt x="1190" y="168"/>
                      <a:pt x="1193" y="168"/>
                      <a:pt x="1195" y="168"/>
                    </a:cubicBezTo>
                    <a:cubicBezTo>
                      <a:pt x="1193" y="165"/>
                      <a:pt x="1190" y="169"/>
                      <a:pt x="1187" y="166"/>
                    </a:cubicBezTo>
                    <a:cubicBezTo>
                      <a:pt x="1187" y="168"/>
                      <a:pt x="1189" y="167"/>
                      <a:pt x="1188" y="170"/>
                    </a:cubicBezTo>
                    <a:cubicBezTo>
                      <a:pt x="1187" y="170"/>
                      <a:pt x="1186" y="168"/>
                      <a:pt x="1185" y="166"/>
                    </a:cubicBezTo>
                    <a:cubicBezTo>
                      <a:pt x="1178" y="169"/>
                      <a:pt x="1166" y="163"/>
                      <a:pt x="1159" y="166"/>
                    </a:cubicBezTo>
                    <a:cubicBezTo>
                      <a:pt x="1154" y="164"/>
                      <a:pt x="1147" y="164"/>
                      <a:pt x="1142" y="167"/>
                    </a:cubicBezTo>
                    <a:cubicBezTo>
                      <a:pt x="1142" y="167"/>
                      <a:pt x="1142" y="167"/>
                      <a:pt x="1141" y="167"/>
                    </a:cubicBezTo>
                    <a:cubicBezTo>
                      <a:pt x="1141" y="166"/>
                      <a:pt x="1142" y="166"/>
                      <a:pt x="1142" y="164"/>
                    </a:cubicBezTo>
                    <a:cubicBezTo>
                      <a:pt x="1139" y="163"/>
                      <a:pt x="1142" y="169"/>
                      <a:pt x="1139" y="167"/>
                    </a:cubicBezTo>
                    <a:cubicBezTo>
                      <a:pt x="1136" y="168"/>
                      <a:pt x="1139" y="166"/>
                      <a:pt x="1139" y="164"/>
                    </a:cubicBezTo>
                    <a:cubicBezTo>
                      <a:pt x="1136" y="164"/>
                      <a:pt x="1133" y="164"/>
                      <a:pt x="1130" y="165"/>
                    </a:cubicBezTo>
                    <a:cubicBezTo>
                      <a:pt x="1132" y="166"/>
                      <a:pt x="1133" y="167"/>
                      <a:pt x="1136" y="168"/>
                    </a:cubicBezTo>
                    <a:cubicBezTo>
                      <a:pt x="1135" y="169"/>
                      <a:pt x="1132" y="170"/>
                      <a:pt x="1134" y="167"/>
                    </a:cubicBezTo>
                    <a:cubicBezTo>
                      <a:pt x="1126" y="167"/>
                      <a:pt x="1124" y="171"/>
                      <a:pt x="1118" y="167"/>
                    </a:cubicBezTo>
                    <a:cubicBezTo>
                      <a:pt x="1120" y="166"/>
                      <a:pt x="1124" y="164"/>
                      <a:pt x="1127" y="165"/>
                    </a:cubicBezTo>
                    <a:cubicBezTo>
                      <a:pt x="1124" y="160"/>
                      <a:pt x="1116" y="168"/>
                      <a:pt x="1114" y="162"/>
                    </a:cubicBezTo>
                    <a:cubicBezTo>
                      <a:pt x="1140" y="159"/>
                      <a:pt x="1170" y="161"/>
                      <a:pt x="1198" y="166"/>
                    </a:cubicBezTo>
                    <a:close/>
                    <a:moveTo>
                      <a:pt x="1118" y="167"/>
                    </a:moveTo>
                    <a:cubicBezTo>
                      <a:pt x="1116" y="167"/>
                      <a:pt x="1115" y="168"/>
                      <a:pt x="1115" y="169"/>
                    </a:cubicBezTo>
                    <a:cubicBezTo>
                      <a:pt x="1113" y="167"/>
                      <a:pt x="1109" y="167"/>
                      <a:pt x="1105" y="167"/>
                    </a:cubicBezTo>
                    <a:cubicBezTo>
                      <a:pt x="1108" y="166"/>
                      <a:pt x="1116" y="163"/>
                      <a:pt x="1118" y="167"/>
                    </a:cubicBezTo>
                    <a:close/>
                    <a:moveTo>
                      <a:pt x="1091" y="155"/>
                    </a:moveTo>
                    <a:cubicBezTo>
                      <a:pt x="1089" y="153"/>
                      <a:pt x="1088" y="156"/>
                      <a:pt x="1086" y="154"/>
                    </a:cubicBezTo>
                    <a:cubicBezTo>
                      <a:pt x="1088" y="152"/>
                      <a:pt x="1091" y="151"/>
                      <a:pt x="1091" y="155"/>
                    </a:cubicBezTo>
                    <a:close/>
                    <a:moveTo>
                      <a:pt x="1060" y="108"/>
                    </a:moveTo>
                    <a:cubicBezTo>
                      <a:pt x="1060" y="110"/>
                      <a:pt x="1057" y="109"/>
                      <a:pt x="1056" y="111"/>
                    </a:cubicBezTo>
                    <a:cubicBezTo>
                      <a:pt x="1053" y="108"/>
                      <a:pt x="1051" y="109"/>
                      <a:pt x="1045" y="108"/>
                    </a:cubicBezTo>
                    <a:cubicBezTo>
                      <a:pt x="1047" y="101"/>
                      <a:pt x="1055" y="109"/>
                      <a:pt x="1060" y="108"/>
                    </a:cubicBezTo>
                    <a:close/>
                    <a:moveTo>
                      <a:pt x="1054" y="96"/>
                    </a:moveTo>
                    <a:cubicBezTo>
                      <a:pt x="1050" y="97"/>
                      <a:pt x="1045" y="95"/>
                      <a:pt x="1041" y="91"/>
                    </a:cubicBezTo>
                    <a:cubicBezTo>
                      <a:pt x="1046" y="93"/>
                      <a:pt x="1051" y="93"/>
                      <a:pt x="1054" y="96"/>
                    </a:cubicBezTo>
                    <a:close/>
                    <a:moveTo>
                      <a:pt x="1032" y="95"/>
                    </a:moveTo>
                    <a:cubicBezTo>
                      <a:pt x="1030" y="99"/>
                      <a:pt x="1022" y="99"/>
                      <a:pt x="1021" y="95"/>
                    </a:cubicBezTo>
                    <a:cubicBezTo>
                      <a:pt x="1025" y="93"/>
                      <a:pt x="1027" y="95"/>
                      <a:pt x="1032" y="95"/>
                    </a:cubicBezTo>
                    <a:close/>
                    <a:moveTo>
                      <a:pt x="953" y="98"/>
                    </a:moveTo>
                    <a:cubicBezTo>
                      <a:pt x="953" y="99"/>
                      <a:pt x="953" y="99"/>
                      <a:pt x="952" y="100"/>
                    </a:cubicBezTo>
                    <a:cubicBezTo>
                      <a:pt x="952" y="100"/>
                      <a:pt x="952" y="100"/>
                      <a:pt x="952" y="100"/>
                    </a:cubicBezTo>
                    <a:cubicBezTo>
                      <a:pt x="952" y="99"/>
                      <a:pt x="952" y="99"/>
                      <a:pt x="953" y="98"/>
                    </a:cubicBezTo>
                    <a:close/>
                    <a:moveTo>
                      <a:pt x="944" y="93"/>
                    </a:moveTo>
                    <a:cubicBezTo>
                      <a:pt x="946" y="92"/>
                      <a:pt x="947" y="96"/>
                      <a:pt x="947" y="93"/>
                    </a:cubicBezTo>
                    <a:cubicBezTo>
                      <a:pt x="948" y="93"/>
                      <a:pt x="948" y="94"/>
                      <a:pt x="947" y="94"/>
                    </a:cubicBezTo>
                    <a:cubicBezTo>
                      <a:pt x="948" y="95"/>
                      <a:pt x="949" y="95"/>
                      <a:pt x="949" y="96"/>
                    </a:cubicBezTo>
                    <a:cubicBezTo>
                      <a:pt x="951" y="96"/>
                      <a:pt x="942" y="94"/>
                      <a:pt x="944" y="93"/>
                    </a:cubicBezTo>
                    <a:close/>
                    <a:moveTo>
                      <a:pt x="942" y="95"/>
                    </a:moveTo>
                    <a:cubicBezTo>
                      <a:pt x="944" y="93"/>
                      <a:pt x="941" y="98"/>
                      <a:pt x="941" y="99"/>
                    </a:cubicBezTo>
                    <a:cubicBezTo>
                      <a:pt x="943" y="98"/>
                      <a:pt x="948" y="97"/>
                      <a:pt x="950" y="99"/>
                    </a:cubicBezTo>
                    <a:cubicBezTo>
                      <a:pt x="949" y="102"/>
                      <a:pt x="939" y="99"/>
                      <a:pt x="937" y="103"/>
                    </a:cubicBezTo>
                    <a:cubicBezTo>
                      <a:pt x="938" y="104"/>
                      <a:pt x="946" y="100"/>
                      <a:pt x="948" y="105"/>
                    </a:cubicBezTo>
                    <a:cubicBezTo>
                      <a:pt x="946" y="105"/>
                      <a:pt x="942" y="105"/>
                      <a:pt x="938" y="105"/>
                    </a:cubicBezTo>
                    <a:cubicBezTo>
                      <a:pt x="938" y="105"/>
                      <a:pt x="938" y="104"/>
                      <a:pt x="937" y="104"/>
                    </a:cubicBezTo>
                    <a:cubicBezTo>
                      <a:pt x="935" y="104"/>
                      <a:pt x="934" y="105"/>
                      <a:pt x="934" y="105"/>
                    </a:cubicBezTo>
                    <a:cubicBezTo>
                      <a:pt x="931" y="105"/>
                      <a:pt x="927" y="106"/>
                      <a:pt x="924" y="106"/>
                    </a:cubicBezTo>
                    <a:cubicBezTo>
                      <a:pt x="924" y="105"/>
                      <a:pt x="925" y="105"/>
                      <a:pt x="925" y="104"/>
                    </a:cubicBezTo>
                    <a:cubicBezTo>
                      <a:pt x="927" y="105"/>
                      <a:pt x="930" y="106"/>
                      <a:pt x="930" y="103"/>
                    </a:cubicBezTo>
                    <a:cubicBezTo>
                      <a:pt x="929" y="103"/>
                      <a:pt x="928" y="103"/>
                      <a:pt x="928" y="104"/>
                    </a:cubicBezTo>
                    <a:cubicBezTo>
                      <a:pt x="928" y="103"/>
                      <a:pt x="928" y="102"/>
                      <a:pt x="928" y="102"/>
                    </a:cubicBezTo>
                    <a:cubicBezTo>
                      <a:pt x="927" y="102"/>
                      <a:pt x="927" y="102"/>
                      <a:pt x="927" y="102"/>
                    </a:cubicBezTo>
                    <a:cubicBezTo>
                      <a:pt x="927" y="101"/>
                      <a:pt x="927" y="101"/>
                      <a:pt x="927" y="101"/>
                    </a:cubicBezTo>
                    <a:cubicBezTo>
                      <a:pt x="927" y="101"/>
                      <a:pt x="928" y="100"/>
                      <a:pt x="928" y="100"/>
                    </a:cubicBezTo>
                    <a:cubicBezTo>
                      <a:pt x="934" y="100"/>
                      <a:pt x="939" y="99"/>
                      <a:pt x="942" y="95"/>
                    </a:cubicBezTo>
                    <a:close/>
                    <a:moveTo>
                      <a:pt x="865" y="36"/>
                    </a:moveTo>
                    <a:cubicBezTo>
                      <a:pt x="863" y="34"/>
                      <a:pt x="864" y="34"/>
                      <a:pt x="864" y="31"/>
                    </a:cubicBezTo>
                    <a:cubicBezTo>
                      <a:pt x="868" y="33"/>
                      <a:pt x="866" y="36"/>
                      <a:pt x="871" y="36"/>
                    </a:cubicBezTo>
                    <a:cubicBezTo>
                      <a:pt x="868" y="36"/>
                      <a:pt x="868" y="37"/>
                      <a:pt x="865" y="36"/>
                    </a:cubicBezTo>
                    <a:close/>
                    <a:moveTo>
                      <a:pt x="842" y="73"/>
                    </a:moveTo>
                    <a:cubicBezTo>
                      <a:pt x="844" y="77"/>
                      <a:pt x="837" y="78"/>
                      <a:pt x="838" y="74"/>
                    </a:cubicBezTo>
                    <a:cubicBezTo>
                      <a:pt x="840" y="72"/>
                      <a:pt x="841" y="74"/>
                      <a:pt x="842" y="73"/>
                    </a:cubicBezTo>
                    <a:close/>
                    <a:moveTo>
                      <a:pt x="815" y="95"/>
                    </a:moveTo>
                    <a:cubicBezTo>
                      <a:pt x="812" y="94"/>
                      <a:pt x="812" y="96"/>
                      <a:pt x="810" y="96"/>
                    </a:cubicBezTo>
                    <a:cubicBezTo>
                      <a:pt x="809" y="92"/>
                      <a:pt x="814" y="92"/>
                      <a:pt x="815" y="95"/>
                    </a:cubicBezTo>
                    <a:close/>
                    <a:moveTo>
                      <a:pt x="780" y="92"/>
                    </a:moveTo>
                    <a:cubicBezTo>
                      <a:pt x="784" y="91"/>
                      <a:pt x="788" y="92"/>
                      <a:pt x="791" y="94"/>
                    </a:cubicBezTo>
                    <a:cubicBezTo>
                      <a:pt x="790" y="94"/>
                      <a:pt x="788" y="93"/>
                      <a:pt x="788" y="95"/>
                    </a:cubicBezTo>
                    <a:cubicBezTo>
                      <a:pt x="789" y="95"/>
                      <a:pt x="791" y="95"/>
                      <a:pt x="792" y="95"/>
                    </a:cubicBezTo>
                    <a:cubicBezTo>
                      <a:pt x="793" y="97"/>
                      <a:pt x="794" y="98"/>
                      <a:pt x="793" y="99"/>
                    </a:cubicBezTo>
                    <a:cubicBezTo>
                      <a:pt x="788" y="99"/>
                      <a:pt x="787" y="97"/>
                      <a:pt x="782" y="99"/>
                    </a:cubicBezTo>
                    <a:cubicBezTo>
                      <a:pt x="781" y="98"/>
                      <a:pt x="781" y="97"/>
                      <a:pt x="781" y="96"/>
                    </a:cubicBezTo>
                    <a:cubicBezTo>
                      <a:pt x="782" y="96"/>
                      <a:pt x="783" y="97"/>
                      <a:pt x="785" y="97"/>
                    </a:cubicBezTo>
                    <a:cubicBezTo>
                      <a:pt x="785" y="95"/>
                      <a:pt x="785" y="94"/>
                      <a:pt x="784" y="93"/>
                    </a:cubicBezTo>
                    <a:cubicBezTo>
                      <a:pt x="782" y="92"/>
                      <a:pt x="783" y="96"/>
                      <a:pt x="781" y="96"/>
                    </a:cubicBezTo>
                    <a:cubicBezTo>
                      <a:pt x="781" y="95"/>
                      <a:pt x="781" y="95"/>
                      <a:pt x="780" y="95"/>
                    </a:cubicBezTo>
                    <a:cubicBezTo>
                      <a:pt x="780" y="94"/>
                      <a:pt x="780" y="93"/>
                      <a:pt x="780" y="92"/>
                    </a:cubicBezTo>
                    <a:close/>
                    <a:moveTo>
                      <a:pt x="776" y="89"/>
                    </a:moveTo>
                    <a:cubicBezTo>
                      <a:pt x="777" y="86"/>
                      <a:pt x="772" y="87"/>
                      <a:pt x="772" y="85"/>
                    </a:cubicBezTo>
                    <a:cubicBezTo>
                      <a:pt x="778" y="85"/>
                      <a:pt x="781" y="90"/>
                      <a:pt x="779" y="94"/>
                    </a:cubicBezTo>
                    <a:cubicBezTo>
                      <a:pt x="777" y="94"/>
                      <a:pt x="773" y="96"/>
                      <a:pt x="773" y="94"/>
                    </a:cubicBezTo>
                    <a:cubicBezTo>
                      <a:pt x="772" y="95"/>
                      <a:pt x="772" y="95"/>
                      <a:pt x="772" y="96"/>
                    </a:cubicBezTo>
                    <a:cubicBezTo>
                      <a:pt x="772" y="95"/>
                      <a:pt x="772" y="94"/>
                      <a:pt x="770" y="92"/>
                    </a:cubicBezTo>
                    <a:cubicBezTo>
                      <a:pt x="773" y="92"/>
                      <a:pt x="775" y="91"/>
                      <a:pt x="776" y="89"/>
                    </a:cubicBezTo>
                    <a:close/>
                    <a:moveTo>
                      <a:pt x="753" y="101"/>
                    </a:moveTo>
                    <a:cubicBezTo>
                      <a:pt x="751" y="103"/>
                      <a:pt x="747" y="103"/>
                      <a:pt x="745" y="104"/>
                    </a:cubicBezTo>
                    <a:cubicBezTo>
                      <a:pt x="745" y="104"/>
                      <a:pt x="745" y="103"/>
                      <a:pt x="745" y="102"/>
                    </a:cubicBezTo>
                    <a:cubicBezTo>
                      <a:pt x="747" y="102"/>
                      <a:pt x="750" y="102"/>
                      <a:pt x="753" y="101"/>
                    </a:cubicBezTo>
                    <a:close/>
                    <a:moveTo>
                      <a:pt x="728" y="104"/>
                    </a:moveTo>
                    <a:cubicBezTo>
                      <a:pt x="729" y="106"/>
                      <a:pt x="733" y="107"/>
                      <a:pt x="737" y="108"/>
                    </a:cubicBezTo>
                    <a:cubicBezTo>
                      <a:pt x="736" y="110"/>
                      <a:pt x="735" y="111"/>
                      <a:pt x="735" y="113"/>
                    </a:cubicBezTo>
                    <a:cubicBezTo>
                      <a:pt x="728" y="114"/>
                      <a:pt x="721" y="114"/>
                      <a:pt x="715" y="115"/>
                    </a:cubicBezTo>
                    <a:cubicBezTo>
                      <a:pt x="716" y="113"/>
                      <a:pt x="719" y="109"/>
                      <a:pt x="719" y="105"/>
                    </a:cubicBezTo>
                    <a:cubicBezTo>
                      <a:pt x="722" y="105"/>
                      <a:pt x="726" y="104"/>
                      <a:pt x="728" y="104"/>
                    </a:cubicBezTo>
                    <a:close/>
                    <a:moveTo>
                      <a:pt x="693" y="103"/>
                    </a:moveTo>
                    <a:cubicBezTo>
                      <a:pt x="691" y="103"/>
                      <a:pt x="690" y="103"/>
                      <a:pt x="689" y="103"/>
                    </a:cubicBezTo>
                    <a:cubicBezTo>
                      <a:pt x="689" y="100"/>
                      <a:pt x="693" y="99"/>
                      <a:pt x="693" y="103"/>
                    </a:cubicBezTo>
                    <a:close/>
                    <a:moveTo>
                      <a:pt x="690" y="105"/>
                    </a:moveTo>
                    <a:cubicBezTo>
                      <a:pt x="690" y="105"/>
                      <a:pt x="690" y="106"/>
                      <a:pt x="691" y="106"/>
                    </a:cubicBezTo>
                    <a:cubicBezTo>
                      <a:pt x="690" y="107"/>
                      <a:pt x="690" y="108"/>
                      <a:pt x="689" y="109"/>
                    </a:cubicBezTo>
                    <a:cubicBezTo>
                      <a:pt x="692" y="108"/>
                      <a:pt x="692" y="105"/>
                      <a:pt x="697" y="106"/>
                    </a:cubicBezTo>
                    <a:cubicBezTo>
                      <a:pt x="697" y="106"/>
                      <a:pt x="697" y="105"/>
                      <a:pt x="697" y="105"/>
                    </a:cubicBezTo>
                    <a:cubicBezTo>
                      <a:pt x="699" y="106"/>
                      <a:pt x="702" y="106"/>
                      <a:pt x="705" y="103"/>
                    </a:cubicBezTo>
                    <a:cubicBezTo>
                      <a:pt x="705" y="107"/>
                      <a:pt x="707" y="102"/>
                      <a:pt x="708" y="103"/>
                    </a:cubicBezTo>
                    <a:cubicBezTo>
                      <a:pt x="704" y="106"/>
                      <a:pt x="701" y="110"/>
                      <a:pt x="703" y="114"/>
                    </a:cubicBezTo>
                    <a:cubicBezTo>
                      <a:pt x="702" y="115"/>
                      <a:pt x="699" y="112"/>
                      <a:pt x="696" y="113"/>
                    </a:cubicBezTo>
                    <a:cubicBezTo>
                      <a:pt x="696" y="114"/>
                      <a:pt x="696" y="115"/>
                      <a:pt x="696" y="116"/>
                    </a:cubicBezTo>
                    <a:cubicBezTo>
                      <a:pt x="697" y="116"/>
                      <a:pt x="697" y="116"/>
                      <a:pt x="698" y="116"/>
                    </a:cubicBezTo>
                    <a:cubicBezTo>
                      <a:pt x="697" y="117"/>
                      <a:pt x="696" y="117"/>
                      <a:pt x="695" y="116"/>
                    </a:cubicBezTo>
                    <a:cubicBezTo>
                      <a:pt x="695" y="116"/>
                      <a:pt x="695" y="116"/>
                      <a:pt x="695" y="116"/>
                    </a:cubicBezTo>
                    <a:cubicBezTo>
                      <a:pt x="695" y="116"/>
                      <a:pt x="695" y="116"/>
                      <a:pt x="694" y="116"/>
                    </a:cubicBezTo>
                    <a:cubicBezTo>
                      <a:pt x="694" y="116"/>
                      <a:pt x="693" y="116"/>
                      <a:pt x="693" y="115"/>
                    </a:cubicBezTo>
                    <a:cubicBezTo>
                      <a:pt x="693" y="116"/>
                      <a:pt x="693" y="116"/>
                      <a:pt x="692" y="117"/>
                    </a:cubicBezTo>
                    <a:cubicBezTo>
                      <a:pt x="692" y="117"/>
                      <a:pt x="692" y="117"/>
                      <a:pt x="691" y="118"/>
                    </a:cubicBezTo>
                    <a:cubicBezTo>
                      <a:pt x="690" y="118"/>
                      <a:pt x="689" y="117"/>
                      <a:pt x="687" y="117"/>
                    </a:cubicBezTo>
                    <a:cubicBezTo>
                      <a:pt x="688" y="115"/>
                      <a:pt x="690" y="113"/>
                      <a:pt x="689" y="110"/>
                    </a:cubicBezTo>
                    <a:cubicBezTo>
                      <a:pt x="687" y="112"/>
                      <a:pt x="685" y="114"/>
                      <a:pt x="684" y="116"/>
                    </a:cubicBezTo>
                    <a:cubicBezTo>
                      <a:pt x="683" y="116"/>
                      <a:pt x="683" y="116"/>
                      <a:pt x="682" y="116"/>
                    </a:cubicBezTo>
                    <a:cubicBezTo>
                      <a:pt x="682" y="116"/>
                      <a:pt x="683" y="116"/>
                      <a:pt x="683" y="117"/>
                    </a:cubicBezTo>
                    <a:cubicBezTo>
                      <a:pt x="682" y="117"/>
                      <a:pt x="681" y="116"/>
                      <a:pt x="680" y="116"/>
                    </a:cubicBezTo>
                    <a:cubicBezTo>
                      <a:pt x="680" y="116"/>
                      <a:pt x="680" y="116"/>
                      <a:pt x="680" y="116"/>
                    </a:cubicBezTo>
                    <a:cubicBezTo>
                      <a:pt x="680" y="116"/>
                      <a:pt x="680" y="116"/>
                      <a:pt x="680" y="116"/>
                    </a:cubicBezTo>
                    <a:cubicBezTo>
                      <a:pt x="679" y="116"/>
                      <a:pt x="679" y="116"/>
                      <a:pt x="678" y="117"/>
                    </a:cubicBezTo>
                    <a:cubicBezTo>
                      <a:pt x="677" y="117"/>
                      <a:pt x="677" y="119"/>
                      <a:pt x="678" y="120"/>
                    </a:cubicBezTo>
                    <a:cubicBezTo>
                      <a:pt x="677" y="120"/>
                      <a:pt x="676" y="121"/>
                      <a:pt x="676" y="121"/>
                    </a:cubicBezTo>
                    <a:cubicBezTo>
                      <a:pt x="675" y="120"/>
                      <a:pt x="674" y="120"/>
                      <a:pt x="673" y="120"/>
                    </a:cubicBezTo>
                    <a:cubicBezTo>
                      <a:pt x="670" y="120"/>
                      <a:pt x="668" y="117"/>
                      <a:pt x="663" y="118"/>
                    </a:cubicBezTo>
                    <a:cubicBezTo>
                      <a:pt x="662" y="119"/>
                      <a:pt x="663" y="120"/>
                      <a:pt x="664" y="120"/>
                    </a:cubicBezTo>
                    <a:cubicBezTo>
                      <a:pt x="663" y="120"/>
                      <a:pt x="662" y="120"/>
                      <a:pt x="662" y="118"/>
                    </a:cubicBezTo>
                    <a:cubicBezTo>
                      <a:pt x="660" y="118"/>
                      <a:pt x="660" y="119"/>
                      <a:pt x="659" y="120"/>
                    </a:cubicBezTo>
                    <a:cubicBezTo>
                      <a:pt x="659" y="117"/>
                      <a:pt x="662" y="115"/>
                      <a:pt x="661" y="112"/>
                    </a:cubicBezTo>
                    <a:cubicBezTo>
                      <a:pt x="664" y="110"/>
                      <a:pt x="664" y="113"/>
                      <a:pt x="667" y="113"/>
                    </a:cubicBezTo>
                    <a:cubicBezTo>
                      <a:pt x="670" y="113"/>
                      <a:pt x="671" y="111"/>
                      <a:pt x="672" y="108"/>
                    </a:cubicBezTo>
                    <a:cubicBezTo>
                      <a:pt x="681" y="107"/>
                      <a:pt x="687" y="108"/>
                      <a:pt x="690" y="105"/>
                    </a:cubicBezTo>
                    <a:close/>
                    <a:moveTo>
                      <a:pt x="672" y="105"/>
                    </a:moveTo>
                    <a:cubicBezTo>
                      <a:pt x="672" y="105"/>
                      <a:pt x="672" y="104"/>
                      <a:pt x="672" y="104"/>
                    </a:cubicBezTo>
                    <a:cubicBezTo>
                      <a:pt x="672" y="104"/>
                      <a:pt x="672" y="104"/>
                      <a:pt x="673" y="104"/>
                    </a:cubicBezTo>
                    <a:cubicBezTo>
                      <a:pt x="673" y="104"/>
                      <a:pt x="672" y="105"/>
                      <a:pt x="672" y="105"/>
                    </a:cubicBezTo>
                    <a:close/>
                    <a:moveTo>
                      <a:pt x="562" y="43"/>
                    </a:moveTo>
                    <a:cubicBezTo>
                      <a:pt x="562" y="44"/>
                      <a:pt x="562" y="45"/>
                      <a:pt x="562" y="45"/>
                    </a:cubicBezTo>
                    <a:cubicBezTo>
                      <a:pt x="564" y="43"/>
                      <a:pt x="564" y="44"/>
                      <a:pt x="565" y="42"/>
                    </a:cubicBezTo>
                    <a:cubicBezTo>
                      <a:pt x="568" y="42"/>
                      <a:pt x="570" y="41"/>
                      <a:pt x="576" y="42"/>
                    </a:cubicBezTo>
                    <a:cubicBezTo>
                      <a:pt x="576" y="46"/>
                      <a:pt x="575" y="50"/>
                      <a:pt x="578" y="51"/>
                    </a:cubicBezTo>
                    <a:cubicBezTo>
                      <a:pt x="577" y="48"/>
                      <a:pt x="579" y="45"/>
                      <a:pt x="577" y="43"/>
                    </a:cubicBezTo>
                    <a:cubicBezTo>
                      <a:pt x="584" y="42"/>
                      <a:pt x="587" y="41"/>
                      <a:pt x="590" y="37"/>
                    </a:cubicBezTo>
                    <a:cubicBezTo>
                      <a:pt x="591" y="38"/>
                      <a:pt x="593" y="38"/>
                      <a:pt x="592" y="40"/>
                    </a:cubicBezTo>
                    <a:cubicBezTo>
                      <a:pt x="591" y="40"/>
                      <a:pt x="591" y="40"/>
                      <a:pt x="590" y="40"/>
                    </a:cubicBezTo>
                    <a:cubicBezTo>
                      <a:pt x="587" y="42"/>
                      <a:pt x="590" y="45"/>
                      <a:pt x="592" y="47"/>
                    </a:cubicBezTo>
                    <a:cubicBezTo>
                      <a:pt x="595" y="47"/>
                      <a:pt x="593" y="44"/>
                      <a:pt x="597" y="44"/>
                    </a:cubicBezTo>
                    <a:cubicBezTo>
                      <a:pt x="597" y="49"/>
                      <a:pt x="598" y="58"/>
                      <a:pt x="606" y="59"/>
                    </a:cubicBezTo>
                    <a:cubicBezTo>
                      <a:pt x="603" y="64"/>
                      <a:pt x="599" y="69"/>
                      <a:pt x="594" y="72"/>
                    </a:cubicBezTo>
                    <a:cubicBezTo>
                      <a:pt x="594" y="73"/>
                      <a:pt x="596" y="74"/>
                      <a:pt x="597" y="76"/>
                    </a:cubicBezTo>
                    <a:cubicBezTo>
                      <a:pt x="594" y="76"/>
                      <a:pt x="593" y="76"/>
                      <a:pt x="593" y="77"/>
                    </a:cubicBezTo>
                    <a:cubicBezTo>
                      <a:pt x="598" y="84"/>
                      <a:pt x="597" y="91"/>
                      <a:pt x="605" y="95"/>
                    </a:cubicBezTo>
                    <a:cubicBezTo>
                      <a:pt x="606" y="91"/>
                      <a:pt x="603" y="89"/>
                      <a:pt x="602" y="86"/>
                    </a:cubicBezTo>
                    <a:cubicBezTo>
                      <a:pt x="612" y="88"/>
                      <a:pt x="612" y="106"/>
                      <a:pt x="600" y="101"/>
                    </a:cubicBezTo>
                    <a:cubicBezTo>
                      <a:pt x="604" y="95"/>
                      <a:pt x="596" y="92"/>
                      <a:pt x="588" y="95"/>
                    </a:cubicBezTo>
                    <a:cubicBezTo>
                      <a:pt x="589" y="93"/>
                      <a:pt x="587" y="94"/>
                      <a:pt x="587" y="92"/>
                    </a:cubicBezTo>
                    <a:cubicBezTo>
                      <a:pt x="587" y="92"/>
                      <a:pt x="590" y="92"/>
                      <a:pt x="589" y="90"/>
                    </a:cubicBezTo>
                    <a:cubicBezTo>
                      <a:pt x="588" y="90"/>
                      <a:pt x="589" y="88"/>
                      <a:pt x="587" y="88"/>
                    </a:cubicBezTo>
                    <a:cubicBezTo>
                      <a:pt x="586" y="88"/>
                      <a:pt x="585" y="87"/>
                      <a:pt x="584" y="87"/>
                    </a:cubicBezTo>
                    <a:cubicBezTo>
                      <a:pt x="584" y="88"/>
                      <a:pt x="584" y="90"/>
                      <a:pt x="583" y="90"/>
                    </a:cubicBezTo>
                    <a:cubicBezTo>
                      <a:pt x="580" y="84"/>
                      <a:pt x="556" y="81"/>
                      <a:pt x="570" y="74"/>
                    </a:cubicBezTo>
                    <a:cubicBezTo>
                      <a:pt x="572" y="78"/>
                      <a:pt x="573" y="83"/>
                      <a:pt x="579" y="84"/>
                    </a:cubicBezTo>
                    <a:cubicBezTo>
                      <a:pt x="582" y="78"/>
                      <a:pt x="572" y="74"/>
                      <a:pt x="570" y="72"/>
                    </a:cubicBezTo>
                    <a:cubicBezTo>
                      <a:pt x="568" y="68"/>
                      <a:pt x="572" y="65"/>
                      <a:pt x="572" y="61"/>
                    </a:cubicBezTo>
                    <a:cubicBezTo>
                      <a:pt x="572" y="56"/>
                      <a:pt x="567" y="51"/>
                      <a:pt x="568" y="45"/>
                    </a:cubicBezTo>
                    <a:cubicBezTo>
                      <a:pt x="565" y="46"/>
                      <a:pt x="563" y="49"/>
                      <a:pt x="563" y="52"/>
                    </a:cubicBezTo>
                    <a:cubicBezTo>
                      <a:pt x="564" y="52"/>
                      <a:pt x="564" y="51"/>
                      <a:pt x="566" y="51"/>
                    </a:cubicBezTo>
                    <a:cubicBezTo>
                      <a:pt x="569" y="53"/>
                      <a:pt x="562" y="55"/>
                      <a:pt x="566" y="57"/>
                    </a:cubicBezTo>
                    <a:cubicBezTo>
                      <a:pt x="567" y="57"/>
                      <a:pt x="567" y="55"/>
                      <a:pt x="568" y="56"/>
                    </a:cubicBezTo>
                    <a:cubicBezTo>
                      <a:pt x="573" y="63"/>
                      <a:pt x="565" y="65"/>
                      <a:pt x="556" y="63"/>
                    </a:cubicBezTo>
                    <a:cubicBezTo>
                      <a:pt x="558" y="61"/>
                      <a:pt x="557" y="57"/>
                      <a:pt x="558" y="54"/>
                    </a:cubicBezTo>
                    <a:cubicBezTo>
                      <a:pt x="553" y="52"/>
                      <a:pt x="552" y="45"/>
                      <a:pt x="551" y="42"/>
                    </a:cubicBezTo>
                    <a:cubicBezTo>
                      <a:pt x="556" y="44"/>
                      <a:pt x="558" y="41"/>
                      <a:pt x="562" y="43"/>
                    </a:cubicBezTo>
                    <a:close/>
                    <a:moveTo>
                      <a:pt x="558" y="102"/>
                    </a:moveTo>
                    <a:cubicBezTo>
                      <a:pt x="562" y="103"/>
                      <a:pt x="560" y="105"/>
                      <a:pt x="564" y="106"/>
                    </a:cubicBezTo>
                    <a:cubicBezTo>
                      <a:pt x="562" y="106"/>
                      <a:pt x="562" y="107"/>
                      <a:pt x="560" y="107"/>
                    </a:cubicBezTo>
                    <a:cubicBezTo>
                      <a:pt x="560" y="105"/>
                      <a:pt x="555" y="104"/>
                      <a:pt x="558" y="102"/>
                    </a:cubicBezTo>
                    <a:close/>
                    <a:moveTo>
                      <a:pt x="552" y="77"/>
                    </a:moveTo>
                    <a:cubicBezTo>
                      <a:pt x="555" y="77"/>
                      <a:pt x="555" y="75"/>
                      <a:pt x="558" y="76"/>
                    </a:cubicBezTo>
                    <a:cubicBezTo>
                      <a:pt x="559" y="78"/>
                      <a:pt x="553" y="80"/>
                      <a:pt x="552" y="77"/>
                    </a:cubicBezTo>
                    <a:close/>
                    <a:moveTo>
                      <a:pt x="233" y="202"/>
                    </a:moveTo>
                    <a:cubicBezTo>
                      <a:pt x="235" y="206"/>
                      <a:pt x="236" y="201"/>
                      <a:pt x="238" y="201"/>
                    </a:cubicBezTo>
                    <a:cubicBezTo>
                      <a:pt x="238" y="201"/>
                      <a:pt x="240" y="203"/>
                      <a:pt x="239" y="203"/>
                    </a:cubicBezTo>
                    <a:cubicBezTo>
                      <a:pt x="242" y="202"/>
                      <a:pt x="243" y="198"/>
                      <a:pt x="245" y="198"/>
                    </a:cubicBezTo>
                    <a:cubicBezTo>
                      <a:pt x="248" y="198"/>
                      <a:pt x="254" y="202"/>
                      <a:pt x="258" y="198"/>
                    </a:cubicBezTo>
                    <a:cubicBezTo>
                      <a:pt x="257" y="198"/>
                      <a:pt x="257" y="198"/>
                      <a:pt x="257" y="198"/>
                    </a:cubicBezTo>
                    <a:cubicBezTo>
                      <a:pt x="257" y="198"/>
                      <a:pt x="258" y="198"/>
                      <a:pt x="258" y="198"/>
                    </a:cubicBezTo>
                    <a:cubicBezTo>
                      <a:pt x="258" y="198"/>
                      <a:pt x="258" y="198"/>
                      <a:pt x="258" y="197"/>
                    </a:cubicBezTo>
                    <a:cubicBezTo>
                      <a:pt x="258" y="198"/>
                      <a:pt x="258" y="198"/>
                      <a:pt x="258" y="198"/>
                    </a:cubicBezTo>
                    <a:cubicBezTo>
                      <a:pt x="258" y="198"/>
                      <a:pt x="258" y="198"/>
                      <a:pt x="258" y="198"/>
                    </a:cubicBezTo>
                    <a:cubicBezTo>
                      <a:pt x="269" y="199"/>
                      <a:pt x="282" y="190"/>
                      <a:pt x="292" y="192"/>
                    </a:cubicBezTo>
                    <a:cubicBezTo>
                      <a:pt x="297" y="189"/>
                      <a:pt x="305" y="187"/>
                      <a:pt x="312" y="186"/>
                    </a:cubicBezTo>
                    <a:cubicBezTo>
                      <a:pt x="312" y="187"/>
                      <a:pt x="312" y="188"/>
                      <a:pt x="312" y="189"/>
                    </a:cubicBezTo>
                    <a:cubicBezTo>
                      <a:pt x="311" y="191"/>
                      <a:pt x="305" y="191"/>
                      <a:pt x="304" y="194"/>
                    </a:cubicBezTo>
                    <a:cubicBezTo>
                      <a:pt x="304" y="196"/>
                      <a:pt x="303" y="198"/>
                      <a:pt x="304" y="201"/>
                    </a:cubicBezTo>
                    <a:cubicBezTo>
                      <a:pt x="304" y="200"/>
                      <a:pt x="304" y="200"/>
                      <a:pt x="303" y="199"/>
                    </a:cubicBezTo>
                    <a:cubicBezTo>
                      <a:pt x="302" y="199"/>
                      <a:pt x="301" y="199"/>
                      <a:pt x="300" y="199"/>
                    </a:cubicBezTo>
                    <a:cubicBezTo>
                      <a:pt x="300" y="201"/>
                      <a:pt x="302" y="200"/>
                      <a:pt x="303" y="201"/>
                    </a:cubicBezTo>
                    <a:cubicBezTo>
                      <a:pt x="301" y="206"/>
                      <a:pt x="302" y="209"/>
                      <a:pt x="294" y="210"/>
                    </a:cubicBezTo>
                    <a:cubicBezTo>
                      <a:pt x="294" y="207"/>
                      <a:pt x="294" y="206"/>
                      <a:pt x="294" y="203"/>
                    </a:cubicBezTo>
                    <a:cubicBezTo>
                      <a:pt x="297" y="204"/>
                      <a:pt x="296" y="204"/>
                      <a:pt x="300" y="205"/>
                    </a:cubicBezTo>
                    <a:cubicBezTo>
                      <a:pt x="298" y="207"/>
                      <a:pt x="296" y="207"/>
                      <a:pt x="294" y="206"/>
                    </a:cubicBezTo>
                    <a:cubicBezTo>
                      <a:pt x="297" y="210"/>
                      <a:pt x="302" y="205"/>
                      <a:pt x="301" y="201"/>
                    </a:cubicBezTo>
                    <a:cubicBezTo>
                      <a:pt x="300" y="205"/>
                      <a:pt x="297" y="203"/>
                      <a:pt x="296" y="201"/>
                    </a:cubicBezTo>
                    <a:cubicBezTo>
                      <a:pt x="293" y="205"/>
                      <a:pt x="287" y="206"/>
                      <a:pt x="284" y="208"/>
                    </a:cubicBezTo>
                    <a:cubicBezTo>
                      <a:pt x="284" y="209"/>
                      <a:pt x="285" y="209"/>
                      <a:pt x="285" y="209"/>
                    </a:cubicBezTo>
                    <a:cubicBezTo>
                      <a:pt x="283" y="210"/>
                      <a:pt x="283" y="204"/>
                      <a:pt x="284" y="201"/>
                    </a:cubicBezTo>
                    <a:cubicBezTo>
                      <a:pt x="282" y="202"/>
                      <a:pt x="282" y="205"/>
                      <a:pt x="283" y="208"/>
                    </a:cubicBezTo>
                    <a:cubicBezTo>
                      <a:pt x="281" y="207"/>
                      <a:pt x="280" y="207"/>
                      <a:pt x="280" y="209"/>
                    </a:cubicBezTo>
                    <a:cubicBezTo>
                      <a:pt x="278" y="208"/>
                      <a:pt x="277" y="207"/>
                      <a:pt x="276" y="206"/>
                    </a:cubicBezTo>
                    <a:cubicBezTo>
                      <a:pt x="274" y="211"/>
                      <a:pt x="272" y="207"/>
                      <a:pt x="268" y="211"/>
                    </a:cubicBezTo>
                    <a:cubicBezTo>
                      <a:pt x="266" y="210"/>
                      <a:pt x="270" y="209"/>
                      <a:pt x="269" y="208"/>
                    </a:cubicBezTo>
                    <a:cubicBezTo>
                      <a:pt x="268" y="208"/>
                      <a:pt x="267" y="210"/>
                      <a:pt x="266" y="212"/>
                    </a:cubicBezTo>
                    <a:cubicBezTo>
                      <a:pt x="263" y="210"/>
                      <a:pt x="261" y="211"/>
                      <a:pt x="259" y="213"/>
                    </a:cubicBezTo>
                    <a:cubicBezTo>
                      <a:pt x="259" y="212"/>
                      <a:pt x="258" y="212"/>
                      <a:pt x="258" y="212"/>
                    </a:cubicBezTo>
                    <a:cubicBezTo>
                      <a:pt x="256" y="212"/>
                      <a:pt x="256" y="213"/>
                      <a:pt x="256" y="213"/>
                    </a:cubicBezTo>
                    <a:cubicBezTo>
                      <a:pt x="256" y="214"/>
                      <a:pt x="255" y="213"/>
                      <a:pt x="255" y="212"/>
                    </a:cubicBezTo>
                    <a:cubicBezTo>
                      <a:pt x="254" y="213"/>
                      <a:pt x="253" y="213"/>
                      <a:pt x="252" y="214"/>
                    </a:cubicBezTo>
                    <a:cubicBezTo>
                      <a:pt x="250" y="213"/>
                      <a:pt x="250" y="212"/>
                      <a:pt x="249" y="210"/>
                    </a:cubicBezTo>
                    <a:cubicBezTo>
                      <a:pt x="248" y="210"/>
                      <a:pt x="247" y="210"/>
                      <a:pt x="246" y="210"/>
                    </a:cubicBezTo>
                    <a:cubicBezTo>
                      <a:pt x="246" y="209"/>
                      <a:pt x="247" y="208"/>
                      <a:pt x="245" y="208"/>
                    </a:cubicBezTo>
                    <a:cubicBezTo>
                      <a:pt x="244" y="212"/>
                      <a:pt x="239" y="204"/>
                      <a:pt x="241" y="207"/>
                    </a:cubicBezTo>
                    <a:cubicBezTo>
                      <a:pt x="242" y="209"/>
                      <a:pt x="241" y="209"/>
                      <a:pt x="240" y="210"/>
                    </a:cubicBezTo>
                    <a:cubicBezTo>
                      <a:pt x="238" y="209"/>
                      <a:pt x="236" y="208"/>
                      <a:pt x="234" y="207"/>
                    </a:cubicBezTo>
                    <a:cubicBezTo>
                      <a:pt x="234" y="206"/>
                      <a:pt x="234" y="205"/>
                      <a:pt x="234" y="205"/>
                    </a:cubicBezTo>
                    <a:cubicBezTo>
                      <a:pt x="234" y="205"/>
                      <a:pt x="233" y="205"/>
                      <a:pt x="233" y="206"/>
                    </a:cubicBezTo>
                    <a:cubicBezTo>
                      <a:pt x="232" y="205"/>
                      <a:pt x="231" y="204"/>
                      <a:pt x="230" y="204"/>
                    </a:cubicBezTo>
                    <a:cubicBezTo>
                      <a:pt x="231" y="204"/>
                      <a:pt x="233" y="204"/>
                      <a:pt x="233" y="202"/>
                    </a:cubicBezTo>
                    <a:close/>
                    <a:moveTo>
                      <a:pt x="208" y="208"/>
                    </a:moveTo>
                    <a:cubicBezTo>
                      <a:pt x="211" y="208"/>
                      <a:pt x="216" y="201"/>
                      <a:pt x="220" y="205"/>
                    </a:cubicBezTo>
                    <a:cubicBezTo>
                      <a:pt x="220" y="207"/>
                      <a:pt x="219" y="208"/>
                      <a:pt x="219" y="210"/>
                    </a:cubicBezTo>
                    <a:cubicBezTo>
                      <a:pt x="218" y="210"/>
                      <a:pt x="217" y="210"/>
                      <a:pt x="216" y="210"/>
                    </a:cubicBezTo>
                    <a:cubicBezTo>
                      <a:pt x="217" y="215"/>
                      <a:pt x="215" y="212"/>
                      <a:pt x="213" y="215"/>
                    </a:cubicBezTo>
                    <a:cubicBezTo>
                      <a:pt x="215" y="210"/>
                      <a:pt x="206" y="213"/>
                      <a:pt x="206" y="215"/>
                    </a:cubicBezTo>
                    <a:cubicBezTo>
                      <a:pt x="205" y="213"/>
                      <a:pt x="203" y="212"/>
                      <a:pt x="200" y="213"/>
                    </a:cubicBezTo>
                    <a:cubicBezTo>
                      <a:pt x="203" y="212"/>
                      <a:pt x="206" y="219"/>
                      <a:pt x="206" y="216"/>
                    </a:cubicBezTo>
                    <a:cubicBezTo>
                      <a:pt x="208" y="216"/>
                      <a:pt x="207" y="218"/>
                      <a:pt x="207" y="220"/>
                    </a:cubicBezTo>
                    <a:cubicBezTo>
                      <a:pt x="204" y="221"/>
                      <a:pt x="201" y="221"/>
                      <a:pt x="200" y="223"/>
                    </a:cubicBezTo>
                    <a:cubicBezTo>
                      <a:pt x="198" y="222"/>
                      <a:pt x="201" y="221"/>
                      <a:pt x="201" y="220"/>
                    </a:cubicBezTo>
                    <a:cubicBezTo>
                      <a:pt x="200" y="220"/>
                      <a:pt x="199" y="221"/>
                      <a:pt x="199" y="223"/>
                    </a:cubicBezTo>
                    <a:cubicBezTo>
                      <a:pt x="198" y="224"/>
                      <a:pt x="196" y="223"/>
                      <a:pt x="195" y="223"/>
                    </a:cubicBezTo>
                    <a:cubicBezTo>
                      <a:pt x="195" y="223"/>
                      <a:pt x="195" y="222"/>
                      <a:pt x="195" y="220"/>
                    </a:cubicBezTo>
                    <a:cubicBezTo>
                      <a:pt x="197" y="219"/>
                      <a:pt x="198" y="215"/>
                      <a:pt x="200" y="219"/>
                    </a:cubicBezTo>
                    <a:cubicBezTo>
                      <a:pt x="201" y="217"/>
                      <a:pt x="200" y="216"/>
                      <a:pt x="200" y="215"/>
                    </a:cubicBezTo>
                    <a:cubicBezTo>
                      <a:pt x="198" y="215"/>
                      <a:pt x="196" y="213"/>
                      <a:pt x="194" y="213"/>
                    </a:cubicBezTo>
                    <a:cubicBezTo>
                      <a:pt x="194" y="212"/>
                      <a:pt x="194" y="211"/>
                      <a:pt x="193" y="210"/>
                    </a:cubicBezTo>
                    <a:cubicBezTo>
                      <a:pt x="193" y="210"/>
                      <a:pt x="193" y="210"/>
                      <a:pt x="193" y="210"/>
                    </a:cubicBezTo>
                    <a:cubicBezTo>
                      <a:pt x="199" y="208"/>
                      <a:pt x="205" y="210"/>
                      <a:pt x="208" y="208"/>
                    </a:cubicBezTo>
                    <a:close/>
                    <a:moveTo>
                      <a:pt x="192" y="209"/>
                    </a:moveTo>
                    <a:cubicBezTo>
                      <a:pt x="192" y="209"/>
                      <a:pt x="192" y="209"/>
                      <a:pt x="192" y="209"/>
                    </a:cubicBezTo>
                    <a:cubicBezTo>
                      <a:pt x="192" y="209"/>
                      <a:pt x="192" y="209"/>
                      <a:pt x="192" y="209"/>
                    </a:cubicBezTo>
                    <a:cubicBezTo>
                      <a:pt x="192" y="209"/>
                      <a:pt x="192" y="209"/>
                      <a:pt x="192" y="209"/>
                    </a:cubicBezTo>
                    <a:close/>
                    <a:moveTo>
                      <a:pt x="109" y="202"/>
                    </a:moveTo>
                    <a:cubicBezTo>
                      <a:pt x="108" y="206"/>
                      <a:pt x="105" y="206"/>
                      <a:pt x="102" y="206"/>
                    </a:cubicBezTo>
                    <a:cubicBezTo>
                      <a:pt x="102" y="205"/>
                      <a:pt x="101" y="204"/>
                      <a:pt x="101" y="203"/>
                    </a:cubicBezTo>
                    <a:cubicBezTo>
                      <a:pt x="104" y="202"/>
                      <a:pt x="105" y="202"/>
                      <a:pt x="109" y="202"/>
                    </a:cubicBezTo>
                    <a:close/>
                    <a:moveTo>
                      <a:pt x="100" y="322"/>
                    </a:moveTo>
                    <a:cubicBezTo>
                      <a:pt x="99" y="321"/>
                      <a:pt x="103" y="319"/>
                      <a:pt x="105" y="319"/>
                    </a:cubicBezTo>
                    <a:cubicBezTo>
                      <a:pt x="105" y="323"/>
                      <a:pt x="103" y="321"/>
                      <a:pt x="100" y="322"/>
                    </a:cubicBezTo>
                    <a:close/>
                    <a:moveTo>
                      <a:pt x="106" y="319"/>
                    </a:moveTo>
                    <a:cubicBezTo>
                      <a:pt x="108" y="320"/>
                      <a:pt x="111" y="319"/>
                      <a:pt x="113" y="321"/>
                    </a:cubicBezTo>
                    <a:cubicBezTo>
                      <a:pt x="112" y="322"/>
                      <a:pt x="105" y="323"/>
                      <a:pt x="106" y="319"/>
                    </a:cubicBezTo>
                    <a:close/>
                    <a:moveTo>
                      <a:pt x="114" y="207"/>
                    </a:moveTo>
                    <a:cubicBezTo>
                      <a:pt x="114" y="206"/>
                      <a:pt x="114" y="205"/>
                      <a:pt x="113" y="205"/>
                    </a:cubicBezTo>
                    <a:cubicBezTo>
                      <a:pt x="120" y="200"/>
                      <a:pt x="128" y="197"/>
                      <a:pt x="136" y="199"/>
                    </a:cubicBezTo>
                    <a:cubicBezTo>
                      <a:pt x="136" y="203"/>
                      <a:pt x="132" y="198"/>
                      <a:pt x="132" y="203"/>
                    </a:cubicBezTo>
                    <a:cubicBezTo>
                      <a:pt x="124" y="200"/>
                      <a:pt x="120" y="206"/>
                      <a:pt x="114" y="207"/>
                    </a:cubicBezTo>
                    <a:close/>
                    <a:moveTo>
                      <a:pt x="139" y="218"/>
                    </a:moveTo>
                    <a:cubicBezTo>
                      <a:pt x="134" y="224"/>
                      <a:pt x="127" y="223"/>
                      <a:pt x="123" y="223"/>
                    </a:cubicBezTo>
                    <a:cubicBezTo>
                      <a:pt x="126" y="215"/>
                      <a:pt x="132" y="221"/>
                      <a:pt x="139" y="218"/>
                    </a:cubicBezTo>
                    <a:close/>
                    <a:moveTo>
                      <a:pt x="134" y="228"/>
                    </a:moveTo>
                    <a:cubicBezTo>
                      <a:pt x="133" y="230"/>
                      <a:pt x="134" y="230"/>
                      <a:pt x="133" y="233"/>
                    </a:cubicBezTo>
                    <a:cubicBezTo>
                      <a:pt x="129" y="232"/>
                      <a:pt x="130" y="232"/>
                      <a:pt x="127" y="234"/>
                    </a:cubicBezTo>
                    <a:cubicBezTo>
                      <a:pt x="128" y="233"/>
                      <a:pt x="128" y="232"/>
                      <a:pt x="129" y="231"/>
                    </a:cubicBezTo>
                    <a:cubicBezTo>
                      <a:pt x="130" y="228"/>
                      <a:pt x="125" y="232"/>
                      <a:pt x="126" y="228"/>
                    </a:cubicBezTo>
                    <a:cubicBezTo>
                      <a:pt x="132" y="227"/>
                      <a:pt x="135" y="225"/>
                      <a:pt x="142" y="225"/>
                    </a:cubicBezTo>
                    <a:cubicBezTo>
                      <a:pt x="139" y="228"/>
                      <a:pt x="136" y="231"/>
                      <a:pt x="134" y="228"/>
                    </a:cubicBezTo>
                    <a:close/>
                    <a:moveTo>
                      <a:pt x="139" y="344"/>
                    </a:moveTo>
                    <a:cubicBezTo>
                      <a:pt x="153" y="339"/>
                      <a:pt x="168" y="338"/>
                      <a:pt x="177" y="339"/>
                    </a:cubicBezTo>
                    <a:cubicBezTo>
                      <a:pt x="168" y="344"/>
                      <a:pt x="153" y="344"/>
                      <a:pt x="139" y="344"/>
                    </a:cubicBezTo>
                    <a:close/>
                    <a:moveTo>
                      <a:pt x="182" y="340"/>
                    </a:moveTo>
                    <a:cubicBezTo>
                      <a:pt x="182" y="339"/>
                      <a:pt x="183" y="339"/>
                      <a:pt x="184" y="339"/>
                    </a:cubicBezTo>
                    <a:cubicBezTo>
                      <a:pt x="183" y="338"/>
                      <a:pt x="183" y="338"/>
                      <a:pt x="183" y="336"/>
                    </a:cubicBezTo>
                    <a:cubicBezTo>
                      <a:pt x="184" y="336"/>
                      <a:pt x="185" y="336"/>
                      <a:pt x="186" y="336"/>
                    </a:cubicBezTo>
                    <a:cubicBezTo>
                      <a:pt x="183" y="338"/>
                      <a:pt x="187" y="340"/>
                      <a:pt x="187" y="336"/>
                    </a:cubicBezTo>
                    <a:cubicBezTo>
                      <a:pt x="188" y="339"/>
                      <a:pt x="191" y="337"/>
                      <a:pt x="194" y="336"/>
                    </a:cubicBezTo>
                    <a:cubicBezTo>
                      <a:pt x="191" y="341"/>
                      <a:pt x="187" y="339"/>
                      <a:pt x="182" y="340"/>
                    </a:cubicBezTo>
                    <a:close/>
                    <a:moveTo>
                      <a:pt x="136" y="328"/>
                    </a:moveTo>
                    <a:cubicBezTo>
                      <a:pt x="137" y="324"/>
                      <a:pt x="144" y="328"/>
                      <a:pt x="144" y="323"/>
                    </a:cubicBezTo>
                    <a:cubicBezTo>
                      <a:pt x="145" y="324"/>
                      <a:pt x="146" y="326"/>
                      <a:pt x="148" y="324"/>
                    </a:cubicBezTo>
                    <a:cubicBezTo>
                      <a:pt x="144" y="321"/>
                      <a:pt x="151" y="323"/>
                      <a:pt x="150" y="319"/>
                    </a:cubicBezTo>
                    <a:cubicBezTo>
                      <a:pt x="165" y="317"/>
                      <a:pt x="168" y="313"/>
                      <a:pt x="179" y="315"/>
                    </a:cubicBezTo>
                    <a:cubicBezTo>
                      <a:pt x="178" y="320"/>
                      <a:pt x="181" y="317"/>
                      <a:pt x="183" y="317"/>
                    </a:cubicBezTo>
                    <a:cubicBezTo>
                      <a:pt x="183" y="319"/>
                      <a:pt x="182" y="319"/>
                      <a:pt x="182" y="320"/>
                    </a:cubicBezTo>
                    <a:cubicBezTo>
                      <a:pt x="185" y="320"/>
                      <a:pt x="186" y="318"/>
                      <a:pt x="189" y="319"/>
                    </a:cubicBezTo>
                    <a:cubicBezTo>
                      <a:pt x="191" y="319"/>
                      <a:pt x="188" y="313"/>
                      <a:pt x="191" y="315"/>
                    </a:cubicBezTo>
                    <a:cubicBezTo>
                      <a:pt x="190" y="319"/>
                      <a:pt x="198" y="316"/>
                      <a:pt x="197" y="313"/>
                    </a:cubicBezTo>
                    <a:cubicBezTo>
                      <a:pt x="198" y="313"/>
                      <a:pt x="198" y="315"/>
                      <a:pt x="197" y="315"/>
                    </a:cubicBezTo>
                    <a:cubicBezTo>
                      <a:pt x="198" y="316"/>
                      <a:pt x="199" y="316"/>
                      <a:pt x="200" y="316"/>
                    </a:cubicBezTo>
                    <a:cubicBezTo>
                      <a:pt x="182" y="327"/>
                      <a:pt x="161" y="328"/>
                      <a:pt x="136" y="328"/>
                    </a:cubicBezTo>
                    <a:close/>
                    <a:moveTo>
                      <a:pt x="200" y="315"/>
                    </a:moveTo>
                    <a:cubicBezTo>
                      <a:pt x="197" y="313"/>
                      <a:pt x="203" y="315"/>
                      <a:pt x="201" y="312"/>
                    </a:cubicBezTo>
                    <a:cubicBezTo>
                      <a:pt x="203" y="312"/>
                      <a:pt x="205" y="312"/>
                      <a:pt x="207" y="312"/>
                    </a:cubicBezTo>
                    <a:cubicBezTo>
                      <a:pt x="206" y="315"/>
                      <a:pt x="201" y="313"/>
                      <a:pt x="200" y="315"/>
                    </a:cubicBezTo>
                    <a:close/>
                    <a:moveTo>
                      <a:pt x="201" y="352"/>
                    </a:moveTo>
                    <a:cubicBezTo>
                      <a:pt x="199" y="353"/>
                      <a:pt x="201" y="349"/>
                      <a:pt x="198" y="350"/>
                    </a:cubicBezTo>
                    <a:cubicBezTo>
                      <a:pt x="199" y="348"/>
                      <a:pt x="202" y="348"/>
                      <a:pt x="204" y="348"/>
                    </a:cubicBezTo>
                    <a:cubicBezTo>
                      <a:pt x="207" y="347"/>
                      <a:pt x="201" y="349"/>
                      <a:pt x="201" y="352"/>
                    </a:cubicBezTo>
                    <a:close/>
                    <a:moveTo>
                      <a:pt x="213" y="349"/>
                    </a:moveTo>
                    <a:cubicBezTo>
                      <a:pt x="212" y="349"/>
                      <a:pt x="211" y="349"/>
                      <a:pt x="211" y="348"/>
                    </a:cubicBezTo>
                    <a:cubicBezTo>
                      <a:pt x="209" y="347"/>
                      <a:pt x="212" y="352"/>
                      <a:pt x="209" y="351"/>
                    </a:cubicBezTo>
                    <a:cubicBezTo>
                      <a:pt x="208" y="347"/>
                      <a:pt x="210" y="348"/>
                      <a:pt x="211" y="346"/>
                    </a:cubicBezTo>
                    <a:cubicBezTo>
                      <a:pt x="212" y="346"/>
                      <a:pt x="212" y="347"/>
                      <a:pt x="213" y="347"/>
                    </a:cubicBezTo>
                    <a:cubicBezTo>
                      <a:pt x="213" y="348"/>
                      <a:pt x="213" y="348"/>
                      <a:pt x="213" y="349"/>
                    </a:cubicBezTo>
                    <a:close/>
                    <a:moveTo>
                      <a:pt x="213" y="324"/>
                    </a:moveTo>
                    <a:cubicBezTo>
                      <a:pt x="211" y="322"/>
                      <a:pt x="206" y="323"/>
                      <a:pt x="204" y="324"/>
                    </a:cubicBezTo>
                    <a:cubicBezTo>
                      <a:pt x="205" y="319"/>
                      <a:pt x="213" y="324"/>
                      <a:pt x="213" y="319"/>
                    </a:cubicBezTo>
                    <a:cubicBezTo>
                      <a:pt x="216" y="320"/>
                      <a:pt x="213" y="323"/>
                      <a:pt x="213" y="324"/>
                    </a:cubicBezTo>
                    <a:close/>
                    <a:moveTo>
                      <a:pt x="185" y="302"/>
                    </a:moveTo>
                    <a:cubicBezTo>
                      <a:pt x="194" y="296"/>
                      <a:pt x="208" y="294"/>
                      <a:pt x="221" y="292"/>
                    </a:cubicBezTo>
                    <a:cubicBezTo>
                      <a:pt x="221" y="293"/>
                      <a:pt x="222" y="293"/>
                      <a:pt x="222" y="293"/>
                    </a:cubicBezTo>
                    <a:cubicBezTo>
                      <a:pt x="223" y="293"/>
                      <a:pt x="224" y="292"/>
                      <a:pt x="224" y="292"/>
                    </a:cubicBezTo>
                    <a:cubicBezTo>
                      <a:pt x="225" y="292"/>
                      <a:pt x="226" y="292"/>
                      <a:pt x="226" y="292"/>
                    </a:cubicBezTo>
                    <a:cubicBezTo>
                      <a:pt x="213" y="299"/>
                      <a:pt x="200" y="298"/>
                      <a:pt x="185" y="302"/>
                    </a:cubicBezTo>
                    <a:close/>
                    <a:moveTo>
                      <a:pt x="223" y="357"/>
                    </a:moveTo>
                    <a:cubicBezTo>
                      <a:pt x="223" y="356"/>
                      <a:pt x="223" y="355"/>
                      <a:pt x="223" y="354"/>
                    </a:cubicBezTo>
                    <a:cubicBezTo>
                      <a:pt x="226" y="354"/>
                      <a:pt x="227" y="352"/>
                      <a:pt x="229" y="353"/>
                    </a:cubicBezTo>
                    <a:cubicBezTo>
                      <a:pt x="229" y="357"/>
                      <a:pt x="225" y="354"/>
                      <a:pt x="223" y="357"/>
                    </a:cubicBezTo>
                    <a:close/>
                    <a:moveTo>
                      <a:pt x="229" y="317"/>
                    </a:moveTo>
                    <a:cubicBezTo>
                      <a:pt x="229" y="316"/>
                      <a:pt x="230" y="316"/>
                      <a:pt x="231" y="316"/>
                    </a:cubicBezTo>
                    <a:cubicBezTo>
                      <a:pt x="231" y="315"/>
                      <a:pt x="230" y="315"/>
                      <a:pt x="229" y="315"/>
                    </a:cubicBezTo>
                    <a:cubicBezTo>
                      <a:pt x="229" y="314"/>
                      <a:pt x="230" y="313"/>
                      <a:pt x="232" y="313"/>
                    </a:cubicBezTo>
                    <a:cubicBezTo>
                      <a:pt x="231" y="318"/>
                      <a:pt x="233" y="314"/>
                      <a:pt x="236" y="315"/>
                    </a:cubicBezTo>
                    <a:cubicBezTo>
                      <a:pt x="237" y="316"/>
                      <a:pt x="231" y="317"/>
                      <a:pt x="229" y="317"/>
                    </a:cubicBezTo>
                    <a:close/>
                    <a:moveTo>
                      <a:pt x="236" y="318"/>
                    </a:moveTo>
                    <a:cubicBezTo>
                      <a:pt x="238" y="314"/>
                      <a:pt x="238" y="319"/>
                      <a:pt x="242" y="318"/>
                    </a:cubicBezTo>
                    <a:cubicBezTo>
                      <a:pt x="239" y="315"/>
                      <a:pt x="249" y="315"/>
                      <a:pt x="252" y="311"/>
                    </a:cubicBezTo>
                    <a:cubicBezTo>
                      <a:pt x="249" y="317"/>
                      <a:pt x="258" y="310"/>
                      <a:pt x="263" y="311"/>
                    </a:cubicBezTo>
                    <a:cubicBezTo>
                      <a:pt x="256" y="314"/>
                      <a:pt x="246" y="320"/>
                      <a:pt x="236" y="318"/>
                    </a:cubicBezTo>
                    <a:close/>
                    <a:moveTo>
                      <a:pt x="259" y="318"/>
                    </a:moveTo>
                    <a:cubicBezTo>
                      <a:pt x="257" y="314"/>
                      <a:pt x="263" y="318"/>
                      <a:pt x="263" y="313"/>
                    </a:cubicBezTo>
                    <a:cubicBezTo>
                      <a:pt x="264" y="313"/>
                      <a:pt x="264" y="315"/>
                      <a:pt x="264" y="317"/>
                    </a:cubicBezTo>
                    <a:cubicBezTo>
                      <a:pt x="262" y="317"/>
                      <a:pt x="259" y="316"/>
                      <a:pt x="259" y="318"/>
                    </a:cubicBezTo>
                    <a:close/>
                    <a:moveTo>
                      <a:pt x="272" y="385"/>
                    </a:moveTo>
                    <a:cubicBezTo>
                      <a:pt x="268" y="385"/>
                      <a:pt x="263" y="386"/>
                      <a:pt x="261" y="385"/>
                    </a:cubicBezTo>
                    <a:cubicBezTo>
                      <a:pt x="268" y="380"/>
                      <a:pt x="274" y="382"/>
                      <a:pt x="286" y="381"/>
                    </a:cubicBezTo>
                    <a:cubicBezTo>
                      <a:pt x="285" y="386"/>
                      <a:pt x="277" y="384"/>
                      <a:pt x="272" y="385"/>
                    </a:cubicBezTo>
                    <a:close/>
                    <a:moveTo>
                      <a:pt x="300" y="378"/>
                    </a:moveTo>
                    <a:cubicBezTo>
                      <a:pt x="300" y="376"/>
                      <a:pt x="302" y="377"/>
                      <a:pt x="301" y="375"/>
                    </a:cubicBezTo>
                    <a:cubicBezTo>
                      <a:pt x="297" y="376"/>
                      <a:pt x="288" y="380"/>
                      <a:pt x="284" y="376"/>
                    </a:cubicBezTo>
                    <a:cubicBezTo>
                      <a:pt x="294" y="377"/>
                      <a:pt x="294" y="372"/>
                      <a:pt x="303" y="374"/>
                    </a:cubicBezTo>
                    <a:cubicBezTo>
                      <a:pt x="301" y="368"/>
                      <a:pt x="311" y="372"/>
                      <a:pt x="309" y="368"/>
                    </a:cubicBezTo>
                    <a:cubicBezTo>
                      <a:pt x="300" y="371"/>
                      <a:pt x="285" y="377"/>
                      <a:pt x="278" y="374"/>
                    </a:cubicBezTo>
                    <a:cubicBezTo>
                      <a:pt x="277" y="377"/>
                      <a:pt x="269" y="378"/>
                      <a:pt x="271" y="373"/>
                    </a:cubicBezTo>
                    <a:cubicBezTo>
                      <a:pt x="269" y="372"/>
                      <a:pt x="265" y="374"/>
                      <a:pt x="264" y="372"/>
                    </a:cubicBezTo>
                    <a:cubicBezTo>
                      <a:pt x="290" y="366"/>
                      <a:pt x="307" y="367"/>
                      <a:pt x="329" y="361"/>
                    </a:cubicBezTo>
                    <a:cubicBezTo>
                      <a:pt x="330" y="364"/>
                      <a:pt x="333" y="363"/>
                      <a:pt x="330" y="365"/>
                    </a:cubicBezTo>
                    <a:cubicBezTo>
                      <a:pt x="338" y="361"/>
                      <a:pt x="350" y="361"/>
                      <a:pt x="362" y="360"/>
                    </a:cubicBezTo>
                    <a:cubicBezTo>
                      <a:pt x="361" y="365"/>
                      <a:pt x="359" y="369"/>
                      <a:pt x="356" y="373"/>
                    </a:cubicBezTo>
                    <a:cubicBezTo>
                      <a:pt x="351" y="375"/>
                      <a:pt x="343" y="375"/>
                      <a:pt x="341" y="376"/>
                    </a:cubicBezTo>
                    <a:cubicBezTo>
                      <a:pt x="330" y="378"/>
                      <a:pt x="309" y="375"/>
                      <a:pt x="305" y="378"/>
                    </a:cubicBezTo>
                    <a:cubicBezTo>
                      <a:pt x="305" y="376"/>
                      <a:pt x="304" y="376"/>
                      <a:pt x="303" y="375"/>
                    </a:cubicBezTo>
                    <a:cubicBezTo>
                      <a:pt x="305" y="373"/>
                      <a:pt x="308" y="374"/>
                      <a:pt x="309" y="372"/>
                    </a:cubicBezTo>
                    <a:cubicBezTo>
                      <a:pt x="306" y="372"/>
                      <a:pt x="303" y="372"/>
                      <a:pt x="303" y="376"/>
                    </a:cubicBezTo>
                    <a:cubicBezTo>
                      <a:pt x="304" y="377"/>
                      <a:pt x="304" y="380"/>
                      <a:pt x="303" y="381"/>
                    </a:cubicBezTo>
                    <a:cubicBezTo>
                      <a:pt x="303" y="377"/>
                      <a:pt x="301" y="379"/>
                      <a:pt x="300" y="378"/>
                    </a:cubicBezTo>
                    <a:close/>
                    <a:moveTo>
                      <a:pt x="303" y="390"/>
                    </a:moveTo>
                    <a:cubicBezTo>
                      <a:pt x="303" y="386"/>
                      <a:pt x="307" y="392"/>
                      <a:pt x="305" y="386"/>
                    </a:cubicBezTo>
                    <a:cubicBezTo>
                      <a:pt x="307" y="386"/>
                      <a:pt x="309" y="386"/>
                      <a:pt x="311" y="386"/>
                    </a:cubicBezTo>
                    <a:cubicBezTo>
                      <a:pt x="311" y="387"/>
                      <a:pt x="311" y="387"/>
                      <a:pt x="310" y="387"/>
                    </a:cubicBezTo>
                    <a:cubicBezTo>
                      <a:pt x="311" y="389"/>
                      <a:pt x="312" y="388"/>
                      <a:pt x="313" y="388"/>
                    </a:cubicBezTo>
                    <a:cubicBezTo>
                      <a:pt x="313" y="389"/>
                      <a:pt x="313" y="389"/>
                      <a:pt x="313" y="390"/>
                    </a:cubicBezTo>
                    <a:cubicBezTo>
                      <a:pt x="312" y="390"/>
                      <a:pt x="311" y="390"/>
                      <a:pt x="310" y="390"/>
                    </a:cubicBezTo>
                    <a:cubicBezTo>
                      <a:pt x="310" y="391"/>
                      <a:pt x="311" y="391"/>
                      <a:pt x="311" y="391"/>
                    </a:cubicBezTo>
                    <a:cubicBezTo>
                      <a:pt x="308" y="391"/>
                      <a:pt x="306" y="393"/>
                      <a:pt x="303" y="390"/>
                    </a:cubicBezTo>
                    <a:close/>
                    <a:moveTo>
                      <a:pt x="312" y="403"/>
                    </a:moveTo>
                    <a:cubicBezTo>
                      <a:pt x="312" y="402"/>
                      <a:pt x="312" y="400"/>
                      <a:pt x="312" y="399"/>
                    </a:cubicBezTo>
                    <a:cubicBezTo>
                      <a:pt x="311" y="399"/>
                      <a:pt x="311" y="399"/>
                      <a:pt x="311" y="400"/>
                    </a:cubicBezTo>
                    <a:cubicBezTo>
                      <a:pt x="309" y="398"/>
                      <a:pt x="314" y="398"/>
                      <a:pt x="315" y="399"/>
                    </a:cubicBezTo>
                    <a:cubicBezTo>
                      <a:pt x="315" y="401"/>
                      <a:pt x="314" y="403"/>
                      <a:pt x="312" y="403"/>
                    </a:cubicBezTo>
                    <a:close/>
                    <a:moveTo>
                      <a:pt x="315" y="413"/>
                    </a:moveTo>
                    <a:cubicBezTo>
                      <a:pt x="314" y="409"/>
                      <a:pt x="321" y="409"/>
                      <a:pt x="321" y="412"/>
                    </a:cubicBezTo>
                    <a:cubicBezTo>
                      <a:pt x="318" y="413"/>
                      <a:pt x="318" y="412"/>
                      <a:pt x="315" y="413"/>
                    </a:cubicBezTo>
                    <a:close/>
                    <a:moveTo>
                      <a:pt x="313" y="434"/>
                    </a:moveTo>
                    <a:cubicBezTo>
                      <a:pt x="313" y="434"/>
                      <a:pt x="314" y="434"/>
                      <a:pt x="314" y="434"/>
                    </a:cubicBezTo>
                    <a:cubicBezTo>
                      <a:pt x="314" y="435"/>
                      <a:pt x="314" y="435"/>
                      <a:pt x="314" y="435"/>
                    </a:cubicBezTo>
                    <a:cubicBezTo>
                      <a:pt x="314" y="435"/>
                      <a:pt x="313" y="435"/>
                      <a:pt x="313" y="436"/>
                    </a:cubicBezTo>
                    <a:cubicBezTo>
                      <a:pt x="313" y="435"/>
                      <a:pt x="312" y="434"/>
                      <a:pt x="312" y="433"/>
                    </a:cubicBezTo>
                    <a:cubicBezTo>
                      <a:pt x="312" y="434"/>
                      <a:pt x="312" y="434"/>
                      <a:pt x="313" y="434"/>
                    </a:cubicBezTo>
                    <a:close/>
                    <a:moveTo>
                      <a:pt x="320" y="441"/>
                    </a:moveTo>
                    <a:cubicBezTo>
                      <a:pt x="320" y="440"/>
                      <a:pt x="320" y="440"/>
                      <a:pt x="320" y="439"/>
                    </a:cubicBezTo>
                    <a:cubicBezTo>
                      <a:pt x="320" y="440"/>
                      <a:pt x="320" y="440"/>
                      <a:pt x="320" y="440"/>
                    </a:cubicBezTo>
                    <a:cubicBezTo>
                      <a:pt x="320" y="441"/>
                      <a:pt x="320" y="441"/>
                      <a:pt x="320" y="441"/>
                    </a:cubicBezTo>
                    <a:close/>
                    <a:moveTo>
                      <a:pt x="319" y="434"/>
                    </a:moveTo>
                    <a:cubicBezTo>
                      <a:pt x="320" y="434"/>
                      <a:pt x="321" y="434"/>
                      <a:pt x="322" y="434"/>
                    </a:cubicBezTo>
                    <a:cubicBezTo>
                      <a:pt x="321" y="435"/>
                      <a:pt x="321" y="436"/>
                      <a:pt x="320" y="437"/>
                    </a:cubicBezTo>
                    <a:cubicBezTo>
                      <a:pt x="320" y="436"/>
                      <a:pt x="319" y="435"/>
                      <a:pt x="319" y="434"/>
                    </a:cubicBezTo>
                    <a:close/>
                    <a:moveTo>
                      <a:pt x="324" y="440"/>
                    </a:moveTo>
                    <a:cubicBezTo>
                      <a:pt x="325" y="441"/>
                      <a:pt x="326" y="441"/>
                      <a:pt x="327" y="441"/>
                    </a:cubicBezTo>
                    <a:cubicBezTo>
                      <a:pt x="327" y="441"/>
                      <a:pt x="326" y="442"/>
                      <a:pt x="326" y="442"/>
                    </a:cubicBezTo>
                    <a:cubicBezTo>
                      <a:pt x="325" y="442"/>
                      <a:pt x="325" y="441"/>
                      <a:pt x="324" y="440"/>
                    </a:cubicBezTo>
                    <a:close/>
                    <a:moveTo>
                      <a:pt x="331" y="442"/>
                    </a:moveTo>
                    <a:cubicBezTo>
                      <a:pt x="331" y="441"/>
                      <a:pt x="331" y="441"/>
                      <a:pt x="330" y="440"/>
                    </a:cubicBezTo>
                    <a:cubicBezTo>
                      <a:pt x="329" y="440"/>
                      <a:pt x="329" y="440"/>
                      <a:pt x="328" y="440"/>
                    </a:cubicBezTo>
                    <a:cubicBezTo>
                      <a:pt x="328" y="440"/>
                      <a:pt x="328" y="439"/>
                      <a:pt x="328" y="439"/>
                    </a:cubicBezTo>
                    <a:cubicBezTo>
                      <a:pt x="330" y="438"/>
                      <a:pt x="331" y="440"/>
                      <a:pt x="334" y="440"/>
                    </a:cubicBezTo>
                    <a:cubicBezTo>
                      <a:pt x="334" y="441"/>
                      <a:pt x="332" y="442"/>
                      <a:pt x="331" y="442"/>
                    </a:cubicBezTo>
                    <a:close/>
                    <a:moveTo>
                      <a:pt x="329" y="464"/>
                    </a:moveTo>
                    <a:cubicBezTo>
                      <a:pt x="329" y="464"/>
                      <a:pt x="329" y="464"/>
                      <a:pt x="329" y="465"/>
                    </a:cubicBezTo>
                    <a:cubicBezTo>
                      <a:pt x="329" y="465"/>
                      <a:pt x="329" y="465"/>
                      <a:pt x="329" y="465"/>
                    </a:cubicBezTo>
                    <a:cubicBezTo>
                      <a:pt x="329" y="465"/>
                      <a:pt x="329" y="464"/>
                      <a:pt x="329" y="464"/>
                    </a:cubicBezTo>
                    <a:close/>
                    <a:moveTo>
                      <a:pt x="329" y="467"/>
                    </a:moveTo>
                    <a:cubicBezTo>
                      <a:pt x="329" y="466"/>
                      <a:pt x="330" y="466"/>
                      <a:pt x="330" y="466"/>
                    </a:cubicBezTo>
                    <a:cubicBezTo>
                      <a:pt x="330" y="466"/>
                      <a:pt x="331" y="467"/>
                      <a:pt x="333" y="467"/>
                    </a:cubicBezTo>
                    <a:cubicBezTo>
                      <a:pt x="332" y="468"/>
                      <a:pt x="332" y="468"/>
                      <a:pt x="332" y="468"/>
                    </a:cubicBezTo>
                    <a:cubicBezTo>
                      <a:pt x="330" y="469"/>
                      <a:pt x="330" y="468"/>
                      <a:pt x="329" y="467"/>
                    </a:cubicBezTo>
                    <a:close/>
                    <a:moveTo>
                      <a:pt x="355" y="456"/>
                    </a:moveTo>
                    <a:cubicBezTo>
                      <a:pt x="354" y="456"/>
                      <a:pt x="352" y="454"/>
                      <a:pt x="351" y="454"/>
                    </a:cubicBezTo>
                    <a:cubicBezTo>
                      <a:pt x="352" y="453"/>
                      <a:pt x="350" y="452"/>
                      <a:pt x="350" y="454"/>
                    </a:cubicBezTo>
                    <a:cubicBezTo>
                      <a:pt x="350" y="454"/>
                      <a:pt x="349" y="454"/>
                      <a:pt x="349" y="455"/>
                    </a:cubicBezTo>
                    <a:cubicBezTo>
                      <a:pt x="348" y="455"/>
                      <a:pt x="349" y="452"/>
                      <a:pt x="348" y="452"/>
                    </a:cubicBezTo>
                    <a:cubicBezTo>
                      <a:pt x="348" y="450"/>
                      <a:pt x="352" y="452"/>
                      <a:pt x="354" y="451"/>
                    </a:cubicBezTo>
                    <a:cubicBezTo>
                      <a:pt x="354" y="452"/>
                      <a:pt x="355" y="454"/>
                      <a:pt x="355" y="456"/>
                    </a:cubicBezTo>
                    <a:close/>
                    <a:moveTo>
                      <a:pt x="371" y="463"/>
                    </a:moveTo>
                    <a:cubicBezTo>
                      <a:pt x="373" y="462"/>
                      <a:pt x="374" y="462"/>
                      <a:pt x="378" y="462"/>
                    </a:cubicBezTo>
                    <a:cubicBezTo>
                      <a:pt x="378" y="459"/>
                      <a:pt x="377" y="459"/>
                      <a:pt x="379" y="458"/>
                    </a:cubicBezTo>
                    <a:cubicBezTo>
                      <a:pt x="380" y="460"/>
                      <a:pt x="381" y="462"/>
                      <a:pt x="383" y="460"/>
                    </a:cubicBezTo>
                    <a:cubicBezTo>
                      <a:pt x="382" y="457"/>
                      <a:pt x="378" y="457"/>
                      <a:pt x="376" y="456"/>
                    </a:cubicBezTo>
                    <a:cubicBezTo>
                      <a:pt x="377" y="456"/>
                      <a:pt x="378" y="456"/>
                      <a:pt x="378" y="455"/>
                    </a:cubicBezTo>
                    <a:cubicBezTo>
                      <a:pt x="378" y="456"/>
                      <a:pt x="379" y="456"/>
                      <a:pt x="379" y="456"/>
                    </a:cubicBezTo>
                    <a:cubicBezTo>
                      <a:pt x="380" y="456"/>
                      <a:pt x="381" y="456"/>
                      <a:pt x="381" y="455"/>
                    </a:cubicBezTo>
                    <a:cubicBezTo>
                      <a:pt x="382" y="455"/>
                      <a:pt x="384" y="455"/>
                      <a:pt x="385" y="455"/>
                    </a:cubicBezTo>
                    <a:cubicBezTo>
                      <a:pt x="386" y="456"/>
                      <a:pt x="387" y="457"/>
                      <a:pt x="388" y="458"/>
                    </a:cubicBezTo>
                    <a:cubicBezTo>
                      <a:pt x="388" y="459"/>
                      <a:pt x="389" y="460"/>
                      <a:pt x="390" y="460"/>
                    </a:cubicBezTo>
                    <a:cubicBezTo>
                      <a:pt x="390" y="461"/>
                      <a:pt x="391" y="462"/>
                      <a:pt x="392" y="463"/>
                    </a:cubicBezTo>
                    <a:cubicBezTo>
                      <a:pt x="385" y="463"/>
                      <a:pt x="378" y="463"/>
                      <a:pt x="371" y="463"/>
                    </a:cubicBezTo>
                    <a:close/>
                    <a:moveTo>
                      <a:pt x="386" y="494"/>
                    </a:moveTo>
                    <a:cubicBezTo>
                      <a:pt x="386" y="493"/>
                      <a:pt x="386" y="492"/>
                      <a:pt x="386" y="491"/>
                    </a:cubicBezTo>
                    <a:cubicBezTo>
                      <a:pt x="388" y="490"/>
                      <a:pt x="388" y="492"/>
                      <a:pt x="390" y="492"/>
                    </a:cubicBezTo>
                    <a:cubicBezTo>
                      <a:pt x="389" y="495"/>
                      <a:pt x="388" y="492"/>
                      <a:pt x="386" y="494"/>
                    </a:cubicBezTo>
                    <a:close/>
                    <a:moveTo>
                      <a:pt x="407" y="483"/>
                    </a:moveTo>
                    <a:cubicBezTo>
                      <a:pt x="407" y="483"/>
                      <a:pt x="407" y="482"/>
                      <a:pt x="407" y="482"/>
                    </a:cubicBezTo>
                    <a:cubicBezTo>
                      <a:pt x="407" y="482"/>
                      <a:pt x="407" y="483"/>
                      <a:pt x="407" y="483"/>
                    </a:cubicBezTo>
                    <a:cubicBezTo>
                      <a:pt x="406" y="483"/>
                      <a:pt x="405" y="483"/>
                      <a:pt x="404" y="483"/>
                    </a:cubicBezTo>
                    <a:cubicBezTo>
                      <a:pt x="405" y="480"/>
                      <a:pt x="406" y="478"/>
                      <a:pt x="406" y="477"/>
                    </a:cubicBezTo>
                    <a:cubicBezTo>
                      <a:pt x="408" y="478"/>
                      <a:pt x="410" y="481"/>
                      <a:pt x="410" y="484"/>
                    </a:cubicBezTo>
                    <a:cubicBezTo>
                      <a:pt x="409" y="484"/>
                      <a:pt x="408" y="483"/>
                      <a:pt x="407" y="483"/>
                    </a:cubicBezTo>
                    <a:close/>
                    <a:moveTo>
                      <a:pt x="412" y="493"/>
                    </a:moveTo>
                    <a:cubicBezTo>
                      <a:pt x="411" y="493"/>
                      <a:pt x="411" y="493"/>
                      <a:pt x="411" y="493"/>
                    </a:cubicBezTo>
                    <a:cubicBezTo>
                      <a:pt x="411" y="493"/>
                      <a:pt x="411" y="493"/>
                      <a:pt x="411" y="493"/>
                    </a:cubicBezTo>
                    <a:cubicBezTo>
                      <a:pt x="411" y="493"/>
                      <a:pt x="411" y="493"/>
                      <a:pt x="412" y="493"/>
                    </a:cubicBezTo>
                    <a:close/>
                    <a:moveTo>
                      <a:pt x="415" y="497"/>
                    </a:moveTo>
                    <a:cubicBezTo>
                      <a:pt x="415" y="495"/>
                      <a:pt x="416" y="493"/>
                      <a:pt x="413" y="492"/>
                    </a:cubicBezTo>
                    <a:cubicBezTo>
                      <a:pt x="413" y="492"/>
                      <a:pt x="413" y="492"/>
                      <a:pt x="413" y="491"/>
                    </a:cubicBezTo>
                    <a:cubicBezTo>
                      <a:pt x="415" y="491"/>
                      <a:pt x="416" y="492"/>
                      <a:pt x="417" y="492"/>
                    </a:cubicBezTo>
                    <a:cubicBezTo>
                      <a:pt x="417" y="494"/>
                      <a:pt x="418" y="497"/>
                      <a:pt x="415" y="497"/>
                    </a:cubicBezTo>
                    <a:close/>
                    <a:moveTo>
                      <a:pt x="394" y="469"/>
                    </a:moveTo>
                    <a:cubicBezTo>
                      <a:pt x="393" y="469"/>
                      <a:pt x="391" y="469"/>
                      <a:pt x="389" y="469"/>
                    </a:cubicBezTo>
                    <a:cubicBezTo>
                      <a:pt x="391" y="469"/>
                      <a:pt x="392" y="469"/>
                      <a:pt x="394" y="468"/>
                    </a:cubicBezTo>
                    <a:cubicBezTo>
                      <a:pt x="394" y="469"/>
                      <a:pt x="394" y="469"/>
                      <a:pt x="394" y="469"/>
                    </a:cubicBezTo>
                    <a:close/>
                    <a:moveTo>
                      <a:pt x="432" y="462"/>
                    </a:moveTo>
                    <a:cubicBezTo>
                      <a:pt x="432" y="462"/>
                      <a:pt x="432" y="462"/>
                      <a:pt x="432" y="462"/>
                    </a:cubicBezTo>
                    <a:cubicBezTo>
                      <a:pt x="433" y="460"/>
                      <a:pt x="434" y="458"/>
                      <a:pt x="434" y="456"/>
                    </a:cubicBezTo>
                    <a:cubicBezTo>
                      <a:pt x="438" y="455"/>
                      <a:pt x="440" y="457"/>
                      <a:pt x="440" y="459"/>
                    </a:cubicBezTo>
                    <a:cubicBezTo>
                      <a:pt x="437" y="460"/>
                      <a:pt x="434" y="460"/>
                      <a:pt x="432" y="463"/>
                    </a:cubicBezTo>
                    <a:cubicBezTo>
                      <a:pt x="432" y="462"/>
                      <a:pt x="432" y="462"/>
                      <a:pt x="432" y="462"/>
                    </a:cubicBezTo>
                    <a:close/>
                    <a:moveTo>
                      <a:pt x="490" y="440"/>
                    </a:moveTo>
                    <a:cubicBezTo>
                      <a:pt x="489" y="436"/>
                      <a:pt x="486" y="440"/>
                      <a:pt x="487" y="440"/>
                    </a:cubicBezTo>
                    <a:cubicBezTo>
                      <a:pt x="485" y="440"/>
                      <a:pt x="484" y="439"/>
                      <a:pt x="481" y="439"/>
                    </a:cubicBezTo>
                    <a:cubicBezTo>
                      <a:pt x="481" y="442"/>
                      <a:pt x="479" y="439"/>
                      <a:pt x="477" y="441"/>
                    </a:cubicBezTo>
                    <a:cubicBezTo>
                      <a:pt x="477" y="440"/>
                      <a:pt x="476" y="440"/>
                      <a:pt x="477" y="438"/>
                    </a:cubicBezTo>
                    <a:cubicBezTo>
                      <a:pt x="479" y="437"/>
                      <a:pt x="482" y="437"/>
                      <a:pt x="483" y="436"/>
                    </a:cubicBezTo>
                    <a:cubicBezTo>
                      <a:pt x="483" y="437"/>
                      <a:pt x="483" y="438"/>
                      <a:pt x="485" y="438"/>
                    </a:cubicBezTo>
                    <a:cubicBezTo>
                      <a:pt x="489" y="436"/>
                      <a:pt x="492" y="437"/>
                      <a:pt x="496" y="439"/>
                    </a:cubicBezTo>
                    <a:cubicBezTo>
                      <a:pt x="493" y="438"/>
                      <a:pt x="491" y="438"/>
                      <a:pt x="490" y="440"/>
                    </a:cubicBezTo>
                    <a:close/>
                    <a:moveTo>
                      <a:pt x="495" y="436"/>
                    </a:moveTo>
                    <a:cubicBezTo>
                      <a:pt x="495" y="435"/>
                      <a:pt x="495" y="435"/>
                      <a:pt x="496" y="435"/>
                    </a:cubicBezTo>
                    <a:cubicBezTo>
                      <a:pt x="496" y="435"/>
                      <a:pt x="496" y="435"/>
                      <a:pt x="497" y="436"/>
                    </a:cubicBezTo>
                    <a:cubicBezTo>
                      <a:pt x="496" y="436"/>
                      <a:pt x="496" y="436"/>
                      <a:pt x="495" y="436"/>
                    </a:cubicBezTo>
                    <a:close/>
                    <a:moveTo>
                      <a:pt x="500" y="433"/>
                    </a:moveTo>
                    <a:cubicBezTo>
                      <a:pt x="496" y="432"/>
                      <a:pt x="495" y="434"/>
                      <a:pt x="492" y="434"/>
                    </a:cubicBezTo>
                    <a:cubicBezTo>
                      <a:pt x="492" y="434"/>
                      <a:pt x="492" y="434"/>
                      <a:pt x="492" y="435"/>
                    </a:cubicBezTo>
                    <a:cubicBezTo>
                      <a:pt x="489" y="434"/>
                      <a:pt x="488" y="432"/>
                      <a:pt x="487" y="429"/>
                    </a:cubicBezTo>
                    <a:cubicBezTo>
                      <a:pt x="488" y="429"/>
                      <a:pt x="489" y="429"/>
                      <a:pt x="490" y="429"/>
                    </a:cubicBezTo>
                    <a:cubicBezTo>
                      <a:pt x="492" y="430"/>
                      <a:pt x="495" y="431"/>
                      <a:pt x="497" y="429"/>
                    </a:cubicBezTo>
                    <a:cubicBezTo>
                      <a:pt x="498" y="429"/>
                      <a:pt x="498" y="429"/>
                      <a:pt x="499" y="429"/>
                    </a:cubicBezTo>
                    <a:cubicBezTo>
                      <a:pt x="500" y="431"/>
                      <a:pt x="501" y="432"/>
                      <a:pt x="501" y="435"/>
                    </a:cubicBezTo>
                    <a:cubicBezTo>
                      <a:pt x="499" y="435"/>
                      <a:pt x="498" y="434"/>
                      <a:pt x="500" y="433"/>
                    </a:cubicBezTo>
                    <a:close/>
                    <a:moveTo>
                      <a:pt x="528" y="427"/>
                    </a:moveTo>
                    <a:cubicBezTo>
                      <a:pt x="528" y="427"/>
                      <a:pt x="528" y="427"/>
                      <a:pt x="528" y="427"/>
                    </a:cubicBezTo>
                    <a:cubicBezTo>
                      <a:pt x="528" y="427"/>
                      <a:pt x="528" y="427"/>
                      <a:pt x="527" y="427"/>
                    </a:cubicBezTo>
                    <a:cubicBezTo>
                      <a:pt x="527" y="427"/>
                      <a:pt x="528" y="427"/>
                      <a:pt x="528" y="427"/>
                    </a:cubicBezTo>
                    <a:close/>
                    <a:moveTo>
                      <a:pt x="667" y="489"/>
                    </a:moveTo>
                    <a:cubicBezTo>
                      <a:pt x="667" y="489"/>
                      <a:pt x="666" y="489"/>
                      <a:pt x="667" y="489"/>
                    </a:cubicBezTo>
                    <a:close/>
                    <a:moveTo>
                      <a:pt x="677" y="495"/>
                    </a:moveTo>
                    <a:cubicBezTo>
                      <a:pt x="675" y="494"/>
                      <a:pt x="677" y="494"/>
                      <a:pt x="677" y="495"/>
                    </a:cubicBezTo>
                    <a:cubicBezTo>
                      <a:pt x="678" y="495"/>
                      <a:pt x="677" y="496"/>
                      <a:pt x="677" y="495"/>
                    </a:cubicBezTo>
                    <a:close/>
                    <a:moveTo>
                      <a:pt x="729" y="486"/>
                    </a:moveTo>
                    <a:cubicBezTo>
                      <a:pt x="727" y="484"/>
                      <a:pt x="718" y="487"/>
                      <a:pt x="719" y="482"/>
                    </a:cubicBezTo>
                    <a:cubicBezTo>
                      <a:pt x="716" y="489"/>
                      <a:pt x="705" y="486"/>
                      <a:pt x="703" y="480"/>
                    </a:cubicBezTo>
                    <a:cubicBezTo>
                      <a:pt x="703" y="481"/>
                      <a:pt x="701" y="481"/>
                      <a:pt x="699" y="483"/>
                    </a:cubicBezTo>
                    <a:cubicBezTo>
                      <a:pt x="700" y="484"/>
                      <a:pt x="704" y="481"/>
                      <a:pt x="704" y="485"/>
                    </a:cubicBezTo>
                    <a:cubicBezTo>
                      <a:pt x="697" y="485"/>
                      <a:pt x="695" y="488"/>
                      <a:pt x="689" y="490"/>
                    </a:cubicBezTo>
                    <a:cubicBezTo>
                      <a:pt x="690" y="489"/>
                      <a:pt x="688" y="489"/>
                      <a:pt x="688" y="488"/>
                    </a:cubicBezTo>
                    <a:cubicBezTo>
                      <a:pt x="689" y="488"/>
                      <a:pt x="690" y="488"/>
                      <a:pt x="690" y="488"/>
                    </a:cubicBezTo>
                    <a:cubicBezTo>
                      <a:pt x="693" y="486"/>
                      <a:pt x="691" y="483"/>
                      <a:pt x="689" y="481"/>
                    </a:cubicBezTo>
                    <a:cubicBezTo>
                      <a:pt x="686" y="481"/>
                      <a:pt x="687" y="484"/>
                      <a:pt x="684" y="484"/>
                    </a:cubicBezTo>
                    <a:cubicBezTo>
                      <a:pt x="689" y="476"/>
                      <a:pt x="676" y="471"/>
                      <a:pt x="676" y="468"/>
                    </a:cubicBezTo>
                    <a:cubicBezTo>
                      <a:pt x="675" y="464"/>
                      <a:pt x="685" y="457"/>
                      <a:pt x="688" y="456"/>
                    </a:cubicBezTo>
                    <a:cubicBezTo>
                      <a:pt x="693" y="461"/>
                      <a:pt x="698" y="467"/>
                      <a:pt x="709" y="468"/>
                    </a:cubicBezTo>
                    <a:cubicBezTo>
                      <a:pt x="713" y="472"/>
                      <a:pt x="711" y="477"/>
                      <a:pt x="713" y="483"/>
                    </a:cubicBezTo>
                    <a:cubicBezTo>
                      <a:pt x="715" y="481"/>
                      <a:pt x="718" y="480"/>
                      <a:pt x="718" y="476"/>
                    </a:cubicBezTo>
                    <a:cubicBezTo>
                      <a:pt x="716" y="476"/>
                      <a:pt x="715" y="476"/>
                      <a:pt x="714" y="476"/>
                    </a:cubicBezTo>
                    <a:cubicBezTo>
                      <a:pt x="713" y="473"/>
                      <a:pt x="718" y="474"/>
                      <a:pt x="717" y="471"/>
                    </a:cubicBezTo>
                    <a:cubicBezTo>
                      <a:pt x="714" y="470"/>
                      <a:pt x="714" y="472"/>
                      <a:pt x="713" y="472"/>
                    </a:cubicBezTo>
                    <a:cubicBezTo>
                      <a:pt x="712" y="472"/>
                      <a:pt x="712" y="470"/>
                      <a:pt x="712" y="468"/>
                    </a:cubicBezTo>
                    <a:cubicBezTo>
                      <a:pt x="716" y="469"/>
                      <a:pt x="722" y="468"/>
                      <a:pt x="724" y="469"/>
                    </a:cubicBezTo>
                    <a:cubicBezTo>
                      <a:pt x="721" y="475"/>
                      <a:pt x="731" y="480"/>
                      <a:pt x="729" y="486"/>
                    </a:cubicBezTo>
                    <a:close/>
                    <a:moveTo>
                      <a:pt x="734" y="398"/>
                    </a:moveTo>
                    <a:cubicBezTo>
                      <a:pt x="735" y="397"/>
                      <a:pt x="734" y="398"/>
                      <a:pt x="734" y="398"/>
                    </a:cubicBezTo>
                    <a:close/>
                    <a:moveTo>
                      <a:pt x="739" y="402"/>
                    </a:moveTo>
                    <a:cubicBezTo>
                      <a:pt x="738" y="401"/>
                      <a:pt x="736" y="400"/>
                      <a:pt x="736" y="398"/>
                    </a:cubicBezTo>
                    <a:cubicBezTo>
                      <a:pt x="738" y="398"/>
                      <a:pt x="740" y="401"/>
                      <a:pt x="739" y="402"/>
                    </a:cubicBezTo>
                    <a:close/>
                    <a:moveTo>
                      <a:pt x="749" y="413"/>
                    </a:moveTo>
                    <a:cubicBezTo>
                      <a:pt x="748" y="410"/>
                      <a:pt x="744" y="409"/>
                      <a:pt x="740" y="408"/>
                    </a:cubicBezTo>
                    <a:cubicBezTo>
                      <a:pt x="738" y="408"/>
                      <a:pt x="739" y="411"/>
                      <a:pt x="737" y="411"/>
                    </a:cubicBezTo>
                    <a:cubicBezTo>
                      <a:pt x="735" y="405"/>
                      <a:pt x="738" y="405"/>
                      <a:pt x="741" y="402"/>
                    </a:cubicBezTo>
                    <a:cubicBezTo>
                      <a:pt x="747" y="405"/>
                      <a:pt x="751" y="408"/>
                      <a:pt x="755" y="412"/>
                    </a:cubicBezTo>
                    <a:cubicBezTo>
                      <a:pt x="750" y="410"/>
                      <a:pt x="752" y="412"/>
                      <a:pt x="749" y="413"/>
                    </a:cubicBezTo>
                    <a:close/>
                    <a:moveTo>
                      <a:pt x="784" y="447"/>
                    </a:moveTo>
                    <a:cubicBezTo>
                      <a:pt x="785" y="447"/>
                      <a:pt x="786" y="447"/>
                      <a:pt x="786" y="448"/>
                    </a:cubicBezTo>
                    <a:cubicBezTo>
                      <a:pt x="785" y="448"/>
                      <a:pt x="784" y="448"/>
                      <a:pt x="784" y="447"/>
                    </a:cubicBezTo>
                    <a:close/>
                    <a:moveTo>
                      <a:pt x="785" y="445"/>
                    </a:moveTo>
                    <a:cubicBezTo>
                      <a:pt x="784" y="443"/>
                      <a:pt x="787" y="443"/>
                      <a:pt x="789" y="442"/>
                    </a:cubicBezTo>
                    <a:cubicBezTo>
                      <a:pt x="788" y="444"/>
                      <a:pt x="790" y="444"/>
                      <a:pt x="790" y="446"/>
                    </a:cubicBezTo>
                    <a:cubicBezTo>
                      <a:pt x="787" y="446"/>
                      <a:pt x="786" y="446"/>
                      <a:pt x="785" y="445"/>
                    </a:cubicBezTo>
                    <a:close/>
                    <a:moveTo>
                      <a:pt x="790" y="445"/>
                    </a:moveTo>
                    <a:cubicBezTo>
                      <a:pt x="790" y="443"/>
                      <a:pt x="790" y="441"/>
                      <a:pt x="792" y="440"/>
                    </a:cubicBezTo>
                    <a:cubicBezTo>
                      <a:pt x="795" y="442"/>
                      <a:pt x="794" y="444"/>
                      <a:pt x="790" y="445"/>
                    </a:cubicBezTo>
                    <a:close/>
                    <a:moveTo>
                      <a:pt x="816" y="460"/>
                    </a:moveTo>
                    <a:cubicBezTo>
                      <a:pt x="815" y="461"/>
                      <a:pt x="812" y="460"/>
                      <a:pt x="812" y="461"/>
                    </a:cubicBezTo>
                    <a:cubicBezTo>
                      <a:pt x="812" y="462"/>
                      <a:pt x="813" y="462"/>
                      <a:pt x="814" y="463"/>
                    </a:cubicBezTo>
                    <a:cubicBezTo>
                      <a:pt x="819" y="460"/>
                      <a:pt x="822" y="464"/>
                      <a:pt x="825" y="466"/>
                    </a:cubicBezTo>
                    <a:cubicBezTo>
                      <a:pt x="823" y="466"/>
                      <a:pt x="822" y="466"/>
                      <a:pt x="821" y="467"/>
                    </a:cubicBezTo>
                    <a:cubicBezTo>
                      <a:pt x="819" y="466"/>
                      <a:pt x="820" y="462"/>
                      <a:pt x="817" y="463"/>
                    </a:cubicBezTo>
                    <a:cubicBezTo>
                      <a:pt x="817" y="464"/>
                      <a:pt x="816" y="464"/>
                      <a:pt x="816" y="465"/>
                    </a:cubicBezTo>
                    <a:cubicBezTo>
                      <a:pt x="811" y="465"/>
                      <a:pt x="808" y="463"/>
                      <a:pt x="803" y="463"/>
                    </a:cubicBezTo>
                    <a:cubicBezTo>
                      <a:pt x="805" y="461"/>
                      <a:pt x="803" y="460"/>
                      <a:pt x="803" y="458"/>
                    </a:cubicBezTo>
                    <a:cubicBezTo>
                      <a:pt x="808" y="455"/>
                      <a:pt x="810" y="461"/>
                      <a:pt x="814" y="458"/>
                    </a:cubicBezTo>
                    <a:cubicBezTo>
                      <a:pt x="814" y="459"/>
                      <a:pt x="817" y="458"/>
                      <a:pt x="816" y="460"/>
                    </a:cubicBezTo>
                    <a:close/>
                    <a:moveTo>
                      <a:pt x="886" y="415"/>
                    </a:moveTo>
                    <a:cubicBezTo>
                      <a:pt x="889" y="415"/>
                      <a:pt x="892" y="413"/>
                      <a:pt x="893" y="415"/>
                    </a:cubicBezTo>
                    <a:cubicBezTo>
                      <a:pt x="890" y="415"/>
                      <a:pt x="887" y="418"/>
                      <a:pt x="886" y="415"/>
                    </a:cubicBezTo>
                    <a:close/>
                    <a:moveTo>
                      <a:pt x="900" y="414"/>
                    </a:moveTo>
                    <a:cubicBezTo>
                      <a:pt x="900" y="414"/>
                      <a:pt x="901" y="414"/>
                      <a:pt x="901" y="415"/>
                    </a:cubicBezTo>
                    <a:cubicBezTo>
                      <a:pt x="901" y="414"/>
                      <a:pt x="900" y="415"/>
                      <a:pt x="900" y="414"/>
                    </a:cubicBezTo>
                    <a:close/>
                    <a:moveTo>
                      <a:pt x="940" y="364"/>
                    </a:moveTo>
                    <a:cubicBezTo>
                      <a:pt x="939" y="364"/>
                      <a:pt x="938" y="364"/>
                      <a:pt x="938" y="364"/>
                    </a:cubicBezTo>
                    <a:cubicBezTo>
                      <a:pt x="938" y="363"/>
                      <a:pt x="938" y="363"/>
                      <a:pt x="938" y="363"/>
                    </a:cubicBezTo>
                    <a:cubicBezTo>
                      <a:pt x="938" y="363"/>
                      <a:pt x="939" y="363"/>
                      <a:pt x="940" y="363"/>
                    </a:cubicBezTo>
                    <a:cubicBezTo>
                      <a:pt x="940" y="363"/>
                      <a:pt x="940" y="363"/>
                      <a:pt x="940" y="364"/>
                    </a:cubicBezTo>
                    <a:close/>
                    <a:moveTo>
                      <a:pt x="942" y="404"/>
                    </a:moveTo>
                    <a:cubicBezTo>
                      <a:pt x="942" y="403"/>
                      <a:pt x="941" y="404"/>
                      <a:pt x="941" y="403"/>
                    </a:cubicBezTo>
                    <a:cubicBezTo>
                      <a:pt x="941" y="403"/>
                      <a:pt x="942" y="403"/>
                      <a:pt x="942" y="404"/>
                    </a:cubicBezTo>
                    <a:close/>
                    <a:moveTo>
                      <a:pt x="977" y="292"/>
                    </a:moveTo>
                    <a:cubicBezTo>
                      <a:pt x="975" y="291"/>
                      <a:pt x="973" y="291"/>
                      <a:pt x="971" y="291"/>
                    </a:cubicBezTo>
                    <a:cubicBezTo>
                      <a:pt x="970" y="290"/>
                      <a:pt x="969" y="290"/>
                      <a:pt x="968" y="289"/>
                    </a:cubicBezTo>
                    <a:cubicBezTo>
                      <a:pt x="971" y="289"/>
                      <a:pt x="974" y="289"/>
                      <a:pt x="977" y="289"/>
                    </a:cubicBezTo>
                    <a:cubicBezTo>
                      <a:pt x="977" y="290"/>
                      <a:pt x="977" y="291"/>
                      <a:pt x="977" y="292"/>
                    </a:cubicBezTo>
                    <a:close/>
                    <a:moveTo>
                      <a:pt x="1042" y="287"/>
                    </a:moveTo>
                    <a:cubicBezTo>
                      <a:pt x="1040" y="287"/>
                      <a:pt x="1037" y="283"/>
                      <a:pt x="1036" y="287"/>
                    </a:cubicBezTo>
                    <a:cubicBezTo>
                      <a:pt x="1035" y="284"/>
                      <a:pt x="1030" y="289"/>
                      <a:pt x="1030" y="283"/>
                    </a:cubicBezTo>
                    <a:cubicBezTo>
                      <a:pt x="1036" y="284"/>
                      <a:pt x="1038" y="281"/>
                      <a:pt x="1043" y="283"/>
                    </a:cubicBezTo>
                    <a:cubicBezTo>
                      <a:pt x="1041" y="285"/>
                      <a:pt x="1043" y="285"/>
                      <a:pt x="1042" y="287"/>
                    </a:cubicBezTo>
                    <a:close/>
                    <a:moveTo>
                      <a:pt x="1051" y="278"/>
                    </a:moveTo>
                    <a:cubicBezTo>
                      <a:pt x="1051" y="280"/>
                      <a:pt x="1052" y="281"/>
                      <a:pt x="1051" y="281"/>
                    </a:cubicBezTo>
                    <a:cubicBezTo>
                      <a:pt x="1050" y="275"/>
                      <a:pt x="1040" y="281"/>
                      <a:pt x="1034" y="281"/>
                    </a:cubicBezTo>
                    <a:cubicBezTo>
                      <a:pt x="1030" y="281"/>
                      <a:pt x="1026" y="280"/>
                      <a:pt x="1021" y="280"/>
                    </a:cubicBezTo>
                    <a:cubicBezTo>
                      <a:pt x="1009" y="281"/>
                      <a:pt x="996" y="283"/>
                      <a:pt x="991" y="284"/>
                    </a:cubicBezTo>
                    <a:cubicBezTo>
                      <a:pt x="991" y="283"/>
                      <a:pt x="996" y="284"/>
                      <a:pt x="994" y="282"/>
                    </a:cubicBezTo>
                    <a:cubicBezTo>
                      <a:pt x="991" y="282"/>
                      <a:pt x="987" y="282"/>
                      <a:pt x="984" y="282"/>
                    </a:cubicBezTo>
                    <a:cubicBezTo>
                      <a:pt x="983" y="281"/>
                      <a:pt x="981" y="280"/>
                      <a:pt x="979" y="280"/>
                    </a:cubicBezTo>
                    <a:cubicBezTo>
                      <a:pt x="979" y="281"/>
                      <a:pt x="979" y="282"/>
                      <a:pt x="980" y="282"/>
                    </a:cubicBezTo>
                    <a:cubicBezTo>
                      <a:pt x="974" y="282"/>
                      <a:pt x="968" y="282"/>
                      <a:pt x="962" y="283"/>
                    </a:cubicBezTo>
                    <a:cubicBezTo>
                      <a:pt x="963" y="278"/>
                      <a:pt x="972" y="274"/>
                      <a:pt x="980" y="270"/>
                    </a:cubicBezTo>
                    <a:cubicBezTo>
                      <a:pt x="980" y="270"/>
                      <a:pt x="980" y="271"/>
                      <a:pt x="980" y="271"/>
                    </a:cubicBezTo>
                    <a:cubicBezTo>
                      <a:pt x="980" y="270"/>
                      <a:pt x="980" y="270"/>
                      <a:pt x="980" y="270"/>
                    </a:cubicBezTo>
                    <a:cubicBezTo>
                      <a:pt x="983" y="269"/>
                      <a:pt x="985" y="268"/>
                      <a:pt x="987" y="268"/>
                    </a:cubicBezTo>
                    <a:cubicBezTo>
                      <a:pt x="987" y="268"/>
                      <a:pt x="988" y="268"/>
                      <a:pt x="988" y="269"/>
                    </a:cubicBezTo>
                    <a:cubicBezTo>
                      <a:pt x="988" y="268"/>
                      <a:pt x="988" y="268"/>
                      <a:pt x="988" y="268"/>
                    </a:cubicBezTo>
                    <a:cubicBezTo>
                      <a:pt x="988" y="268"/>
                      <a:pt x="989" y="268"/>
                      <a:pt x="989" y="268"/>
                    </a:cubicBezTo>
                    <a:cubicBezTo>
                      <a:pt x="990" y="268"/>
                      <a:pt x="986" y="270"/>
                      <a:pt x="989" y="272"/>
                    </a:cubicBezTo>
                    <a:cubicBezTo>
                      <a:pt x="993" y="272"/>
                      <a:pt x="994" y="268"/>
                      <a:pt x="991" y="268"/>
                    </a:cubicBezTo>
                    <a:cubicBezTo>
                      <a:pt x="996" y="268"/>
                      <a:pt x="998" y="264"/>
                      <a:pt x="1001" y="261"/>
                    </a:cubicBezTo>
                    <a:cubicBezTo>
                      <a:pt x="1001" y="261"/>
                      <a:pt x="1002" y="261"/>
                      <a:pt x="1002" y="261"/>
                    </a:cubicBezTo>
                    <a:cubicBezTo>
                      <a:pt x="1002" y="261"/>
                      <a:pt x="1002" y="261"/>
                      <a:pt x="1002" y="261"/>
                    </a:cubicBezTo>
                    <a:cubicBezTo>
                      <a:pt x="1002" y="261"/>
                      <a:pt x="1003" y="261"/>
                      <a:pt x="1003" y="260"/>
                    </a:cubicBezTo>
                    <a:cubicBezTo>
                      <a:pt x="1003" y="261"/>
                      <a:pt x="1004" y="261"/>
                      <a:pt x="1004" y="262"/>
                    </a:cubicBezTo>
                    <a:cubicBezTo>
                      <a:pt x="1005" y="261"/>
                      <a:pt x="1005" y="260"/>
                      <a:pt x="1006" y="260"/>
                    </a:cubicBezTo>
                    <a:cubicBezTo>
                      <a:pt x="1006" y="260"/>
                      <a:pt x="1007" y="259"/>
                      <a:pt x="1007" y="259"/>
                    </a:cubicBezTo>
                    <a:cubicBezTo>
                      <a:pt x="1009" y="260"/>
                      <a:pt x="1012" y="262"/>
                      <a:pt x="1011" y="260"/>
                    </a:cubicBezTo>
                    <a:cubicBezTo>
                      <a:pt x="1009" y="260"/>
                      <a:pt x="1009" y="259"/>
                      <a:pt x="1010" y="258"/>
                    </a:cubicBezTo>
                    <a:cubicBezTo>
                      <a:pt x="1010" y="258"/>
                      <a:pt x="1011" y="258"/>
                      <a:pt x="1012" y="258"/>
                    </a:cubicBezTo>
                    <a:cubicBezTo>
                      <a:pt x="1012" y="258"/>
                      <a:pt x="1012" y="259"/>
                      <a:pt x="1011" y="259"/>
                    </a:cubicBezTo>
                    <a:cubicBezTo>
                      <a:pt x="1018" y="259"/>
                      <a:pt x="1021" y="260"/>
                      <a:pt x="1023" y="261"/>
                    </a:cubicBezTo>
                    <a:cubicBezTo>
                      <a:pt x="1024" y="260"/>
                      <a:pt x="1025" y="259"/>
                      <a:pt x="1026" y="257"/>
                    </a:cubicBezTo>
                    <a:cubicBezTo>
                      <a:pt x="1027" y="261"/>
                      <a:pt x="1030" y="256"/>
                      <a:pt x="1031" y="261"/>
                    </a:cubicBezTo>
                    <a:cubicBezTo>
                      <a:pt x="1030" y="256"/>
                      <a:pt x="1036" y="259"/>
                      <a:pt x="1037" y="257"/>
                    </a:cubicBezTo>
                    <a:cubicBezTo>
                      <a:pt x="1035" y="259"/>
                      <a:pt x="1037" y="259"/>
                      <a:pt x="1038" y="260"/>
                    </a:cubicBezTo>
                    <a:cubicBezTo>
                      <a:pt x="1038" y="258"/>
                      <a:pt x="1037" y="258"/>
                      <a:pt x="1038" y="257"/>
                    </a:cubicBezTo>
                    <a:cubicBezTo>
                      <a:pt x="1041" y="256"/>
                      <a:pt x="1039" y="259"/>
                      <a:pt x="1039" y="260"/>
                    </a:cubicBezTo>
                    <a:cubicBezTo>
                      <a:pt x="1043" y="254"/>
                      <a:pt x="1045" y="263"/>
                      <a:pt x="1047" y="256"/>
                    </a:cubicBezTo>
                    <a:cubicBezTo>
                      <a:pt x="1047" y="257"/>
                      <a:pt x="1047" y="258"/>
                      <a:pt x="1047" y="259"/>
                    </a:cubicBezTo>
                    <a:cubicBezTo>
                      <a:pt x="1077" y="260"/>
                      <a:pt x="1099" y="257"/>
                      <a:pt x="1127" y="255"/>
                    </a:cubicBezTo>
                    <a:cubicBezTo>
                      <a:pt x="1128" y="253"/>
                      <a:pt x="1127" y="253"/>
                      <a:pt x="1127" y="251"/>
                    </a:cubicBezTo>
                    <a:cubicBezTo>
                      <a:pt x="1128" y="252"/>
                      <a:pt x="1129" y="253"/>
                      <a:pt x="1130" y="252"/>
                    </a:cubicBezTo>
                    <a:cubicBezTo>
                      <a:pt x="1126" y="247"/>
                      <a:pt x="1117" y="253"/>
                      <a:pt x="1110" y="252"/>
                    </a:cubicBezTo>
                    <a:cubicBezTo>
                      <a:pt x="1103" y="252"/>
                      <a:pt x="1092" y="252"/>
                      <a:pt x="1086" y="253"/>
                    </a:cubicBezTo>
                    <a:cubicBezTo>
                      <a:pt x="1087" y="253"/>
                      <a:pt x="1087" y="254"/>
                      <a:pt x="1087" y="255"/>
                    </a:cubicBezTo>
                    <a:cubicBezTo>
                      <a:pt x="1085" y="252"/>
                      <a:pt x="1080" y="257"/>
                      <a:pt x="1078" y="252"/>
                    </a:cubicBezTo>
                    <a:cubicBezTo>
                      <a:pt x="1077" y="254"/>
                      <a:pt x="1076" y="255"/>
                      <a:pt x="1074" y="255"/>
                    </a:cubicBezTo>
                    <a:cubicBezTo>
                      <a:pt x="1077" y="252"/>
                      <a:pt x="1079" y="249"/>
                      <a:pt x="1079" y="246"/>
                    </a:cubicBezTo>
                    <a:cubicBezTo>
                      <a:pt x="1081" y="246"/>
                      <a:pt x="1089" y="246"/>
                      <a:pt x="1087" y="242"/>
                    </a:cubicBezTo>
                    <a:cubicBezTo>
                      <a:pt x="1124" y="240"/>
                      <a:pt x="1160" y="237"/>
                      <a:pt x="1197" y="240"/>
                    </a:cubicBezTo>
                    <a:cubicBezTo>
                      <a:pt x="1193" y="242"/>
                      <a:pt x="1187" y="241"/>
                      <a:pt x="1184" y="244"/>
                    </a:cubicBezTo>
                    <a:cubicBezTo>
                      <a:pt x="1179" y="245"/>
                      <a:pt x="1186" y="244"/>
                      <a:pt x="1188" y="244"/>
                    </a:cubicBezTo>
                    <a:cubicBezTo>
                      <a:pt x="1197" y="243"/>
                      <a:pt x="1208" y="241"/>
                      <a:pt x="1216" y="241"/>
                    </a:cubicBezTo>
                    <a:cubicBezTo>
                      <a:pt x="1216" y="242"/>
                      <a:pt x="1217" y="242"/>
                      <a:pt x="1217" y="243"/>
                    </a:cubicBezTo>
                    <a:cubicBezTo>
                      <a:pt x="1216" y="242"/>
                      <a:pt x="1212" y="242"/>
                      <a:pt x="1214" y="244"/>
                    </a:cubicBezTo>
                    <a:cubicBezTo>
                      <a:pt x="1219" y="245"/>
                      <a:pt x="1222" y="243"/>
                      <a:pt x="1224" y="247"/>
                    </a:cubicBezTo>
                    <a:cubicBezTo>
                      <a:pt x="1221" y="246"/>
                      <a:pt x="1216" y="247"/>
                      <a:pt x="1216" y="249"/>
                    </a:cubicBezTo>
                    <a:cubicBezTo>
                      <a:pt x="1214" y="250"/>
                      <a:pt x="1214" y="248"/>
                      <a:pt x="1212" y="247"/>
                    </a:cubicBezTo>
                    <a:cubicBezTo>
                      <a:pt x="1212" y="252"/>
                      <a:pt x="1211" y="247"/>
                      <a:pt x="1209" y="247"/>
                    </a:cubicBezTo>
                    <a:cubicBezTo>
                      <a:pt x="1207" y="251"/>
                      <a:pt x="1203" y="248"/>
                      <a:pt x="1198" y="249"/>
                    </a:cubicBezTo>
                    <a:cubicBezTo>
                      <a:pt x="1197" y="252"/>
                      <a:pt x="1199" y="252"/>
                      <a:pt x="1198" y="253"/>
                    </a:cubicBezTo>
                    <a:cubicBezTo>
                      <a:pt x="1197" y="250"/>
                      <a:pt x="1193" y="252"/>
                      <a:pt x="1192" y="249"/>
                    </a:cubicBezTo>
                    <a:cubicBezTo>
                      <a:pt x="1190" y="252"/>
                      <a:pt x="1187" y="250"/>
                      <a:pt x="1183" y="254"/>
                    </a:cubicBezTo>
                    <a:cubicBezTo>
                      <a:pt x="1181" y="252"/>
                      <a:pt x="1177" y="253"/>
                      <a:pt x="1170" y="254"/>
                    </a:cubicBezTo>
                    <a:cubicBezTo>
                      <a:pt x="1173" y="250"/>
                      <a:pt x="1164" y="252"/>
                      <a:pt x="1165" y="254"/>
                    </a:cubicBezTo>
                    <a:cubicBezTo>
                      <a:pt x="1160" y="252"/>
                      <a:pt x="1157" y="255"/>
                      <a:pt x="1157" y="250"/>
                    </a:cubicBezTo>
                    <a:cubicBezTo>
                      <a:pt x="1155" y="252"/>
                      <a:pt x="1156" y="254"/>
                      <a:pt x="1156" y="255"/>
                    </a:cubicBezTo>
                    <a:cubicBezTo>
                      <a:pt x="1155" y="254"/>
                      <a:pt x="1154" y="253"/>
                      <a:pt x="1153" y="252"/>
                    </a:cubicBezTo>
                    <a:cubicBezTo>
                      <a:pt x="1152" y="254"/>
                      <a:pt x="1147" y="255"/>
                      <a:pt x="1150" y="257"/>
                    </a:cubicBezTo>
                    <a:cubicBezTo>
                      <a:pt x="1157" y="258"/>
                      <a:pt x="1168" y="254"/>
                      <a:pt x="1174" y="257"/>
                    </a:cubicBezTo>
                    <a:cubicBezTo>
                      <a:pt x="1172" y="258"/>
                      <a:pt x="1171" y="259"/>
                      <a:pt x="1169" y="260"/>
                    </a:cubicBezTo>
                    <a:cubicBezTo>
                      <a:pt x="1186" y="264"/>
                      <a:pt x="1212" y="260"/>
                      <a:pt x="1228" y="260"/>
                    </a:cubicBezTo>
                    <a:cubicBezTo>
                      <a:pt x="1226" y="260"/>
                      <a:pt x="1229" y="257"/>
                      <a:pt x="1230" y="258"/>
                    </a:cubicBezTo>
                    <a:cubicBezTo>
                      <a:pt x="1230" y="259"/>
                      <a:pt x="1229" y="259"/>
                      <a:pt x="1230" y="261"/>
                    </a:cubicBezTo>
                    <a:cubicBezTo>
                      <a:pt x="1234" y="262"/>
                      <a:pt x="1237" y="258"/>
                      <a:pt x="1239" y="262"/>
                    </a:cubicBezTo>
                    <a:cubicBezTo>
                      <a:pt x="1237" y="262"/>
                      <a:pt x="1234" y="261"/>
                      <a:pt x="1234" y="263"/>
                    </a:cubicBezTo>
                    <a:cubicBezTo>
                      <a:pt x="1236" y="263"/>
                      <a:pt x="1237" y="263"/>
                      <a:pt x="1239" y="263"/>
                    </a:cubicBezTo>
                    <a:cubicBezTo>
                      <a:pt x="1240" y="262"/>
                      <a:pt x="1239" y="259"/>
                      <a:pt x="1241" y="260"/>
                    </a:cubicBezTo>
                    <a:cubicBezTo>
                      <a:pt x="1241" y="261"/>
                      <a:pt x="1240" y="262"/>
                      <a:pt x="1240" y="263"/>
                    </a:cubicBezTo>
                    <a:cubicBezTo>
                      <a:pt x="1241" y="263"/>
                      <a:pt x="1243" y="263"/>
                      <a:pt x="1243" y="261"/>
                    </a:cubicBezTo>
                    <a:cubicBezTo>
                      <a:pt x="1243" y="261"/>
                      <a:pt x="1241" y="261"/>
                      <a:pt x="1243" y="260"/>
                    </a:cubicBezTo>
                    <a:cubicBezTo>
                      <a:pt x="1246" y="260"/>
                      <a:pt x="1242" y="263"/>
                      <a:pt x="1245" y="264"/>
                    </a:cubicBezTo>
                    <a:cubicBezTo>
                      <a:pt x="1225" y="268"/>
                      <a:pt x="1197" y="265"/>
                      <a:pt x="1181" y="271"/>
                    </a:cubicBezTo>
                    <a:cubicBezTo>
                      <a:pt x="1170" y="268"/>
                      <a:pt x="1162" y="270"/>
                      <a:pt x="1151" y="270"/>
                    </a:cubicBezTo>
                    <a:cubicBezTo>
                      <a:pt x="1151" y="270"/>
                      <a:pt x="1152" y="270"/>
                      <a:pt x="1152" y="271"/>
                    </a:cubicBezTo>
                    <a:cubicBezTo>
                      <a:pt x="1146" y="273"/>
                      <a:pt x="1139" y="271"/>
                      <a:pt x="1132" y="273"/>
                    </a:cubicBezTo>
                    <a:cubicBezTo>
                      <a:pt x="1132" y="272"/>
                      <a:pt x="1131" y="272"/>
                      <a:pt x="1131" y="271"/>
                    </a:cubicBezTo>
                    <a:cubicBezTo>
                      <a:pt x="1134" y="271"/>
                      <a:pt x="1136" y="269"/>
                      <a:pt x="1135" y="267"/>
                    </a:cubicBezTo>
                    <a:cubicBezTo>
                      <a:pt x="1133" y="270"/>
                      <a:pt x="1130" y="270"/>
                      <a:pt x="1127" y="268"/>
                    </a:cubicBezTo>
                    <a:cubicBezTo>
                      <a:pt x="1127" y="268"/>
                      <a:pt x="1127" y="268"/>
                      <a:pt x="1127" y="269"/>
                    </a:cubicBezTo>
                    <a:cubicBezTo>
                      <a:pt x="1127" y="268"/>
                      <a:pt x="1127" y="268"/>
                      <a:pt x="1127" y="268"/>
                    </a:cubicBezTo>
                    <a:cubicBezTo>
                      <a:pt x="1127" y="268"/>
                      <a:pt x="1127" y="268"/>
                      <a:pt x="1127" y="268"/>
                    </a:cubicBezTo>
                    <a:cubicBezTo>
                      <a:pt x="1127" y="268"/>
                      <a:pt x="1127" y="268"/>
                      <a:pt x="1126" y="268"/>
                    </a:cubicBezTo>
                    <a:cubicBezTo>
                      <a:pt x="1123" y="265"/>
                      <a:pt x="1119" y="263"/>
                      <a:pt x="1114" y="262"/>
                    </a:cubicBezTo>
                    <a:cubicBezTo>
                      <a:pt x="1116" y="262"/>
                      <a:pt x="1117" y="261"/>
                      <a:pt x="1117" y="259"/>
                    </a:cubicBezTo>
                    <a:cubicBezTo>
                      <a:pt x="1113" y="261"/>
                      <a:pt x="1110" y="259"/>
                      <a:pt x="1107" y="260"/>
                    </a:cubicBezTo>
                    <a:cubicBezTo>
                      <a:pt x="1107" y="260"/>
                      <a:pt x="1107" y="260"/>
                      <a:pt x="1107" y="261"/>
                    </a:cubicBezTo>
                    <a:cubicBezTo>
                      <a:pt x="1102" y="260"/>
                      <a:pt x="1097" y="260"/>
                      <a:pt x="1092" y="262"/>
                    </a:cubicBezTo>
                    <a:cubicBezTo>
                      <a:pt x="1091" y="262"/>
                      <a:pt x="1091" y="262"/>
                      <a:pt x="1091" y="262"/>
                    </a:cubicBezTo>
                    <a:cubicBezTo>
                      <a:pt x="1091" y="262"/>
                      <a:pt x="1091" y="262"/>
                      <a:pt x="1091" y="262"/>
                    </a:cubicBezTo>
                    <a:cubicBezTo>
                      <a:pt x="1090" y="262"/>
                      <a:pt x="1090" y="261"/>
                      <a:pt x="1090" y="260"/>
                    </a:cubicBezTo>
                    <a:cubicBezTo>
                      <a:pt x="1088" y="261"/>
                      <a:pt x="1086" y="261"/>
                      <a:pt x="1085" y="263"/>
                    </a:cubicBezTo>
                    <a:cubicBezTo>
                      <a:pt x="1087" y="262"/>
                      <a:pt x="1087" y="262"/>
                      <a:pt x="1088" y="263"/>
                    </a:cubicBezTo>
                    <a:cubicBezTo>
                      <a:pt x="1086" y="264"/>
                      <a:pt x="1085" y="264"/>
                      <a:pt x="1083" y="265"/>
                    </a:cubicBezTo>
                    <a:cubicBezTo>
                      <a:pt x="1084" y="264"/>
                      <a:pt x="1084" y="262"/>
                      <a:pt x="1085" y="261"/>
                    </a:cubicBezTo>
                    <a:cubicBezTo>
                      <a:pt x="1083" y="260"/>
                      <a:pt x="1082" y="260"/>
                      <a:pt x="1081" y="262"/>
                    </a:cubicBezTo>
                    <a:cubicBezTo>
                      <a:pt x="1082" y="262"/>
                      <a:pt x="1082" y="263"/>
                      <a:pt x="1082" y="265"/>
                    </a:cubicBezTo>
                    <a:cubicBezTo>
                      <a:pt x="1082" y="265"/>
                      <a:pt x="1082" y="265"/>
                      <a:pt x="1082" y="266"/>
                    </a:cubicBezTo>
                    <a:cubicBezTo>
                      <a:pt x="1082" y="266"/>
                      <a:pt x="1082" y="266"/>
                      <a:pt x="1082" y="266"/>
                    </a:cubicBezTo>
                    <a:cubicBezTo>
                      <a:pt x="1080" y="266"/>
                      <a:pt x="1074" y="270"/>
                      <a:pt x="1073" y="271"/>
                    </a:cubicBezTo>
                    <a:cubicBezTo>
                      <a:pt x="1071" y="272"/>
                      <a:pt x="1070" y="275"/>
                      <a:pt x="1070" y="278"/>
                    </a:cubicBezTo>
                    <a:cubicBezTo>
                      <a:pt x="1065" y="277"/>
                      <a:pt x="1057" y="280"/>
                      <a:pt x="1051" y="278"/>
                    </a:cubicBezTo>
                    <a:close/>
                    <a:moveTo>
                      <a:pt x="1180" y="258"/>
                    </a:moveTo>
                    <a:cubicBezTo>
                      <a:pt x="1178" y="257"/>
                      <a:pt x="1176" y="257"/>
                      <a:pt x="1175" y="256"/>
                    </a:cubicBezTo>
                    <a:cubicBezTo>
                      <a:pt x="1175" y="254"/>
                      <a:pt x="1180" y="256"/>
                      <a:pt x="1180" y="258"/>
                    </a:cubicBezTo>
                    <a:close/>
                    <a:moveTo>
                      <a:pt x="1228" y="275"/>
                    </a:moveTo>
                    <a:cubicBezTo>
                      <a:pt x="1230" y="272"/>
                      <a:pt x="1234" y="275"/>
                      <a:pt x="1239" y="274"/>
                    </a:cubicBezTo>
                    <a:cubicBezTo>
                      <a:pt x="1238" y="278"/>
                      <a:pt x="1232" y="274"/>
                      <a:pt x="1228" y="275"/>
                    </a:cubicBezTo>
                    <a:close/>
                    <a:moveTo>
                      <a:pt x="1237" y="283"/>
                    </a:moveTo>
                    <a:cubicBezTo>
                      <a:pt x="1235" y="281"/>
                      <a:pt x="1234" y="285"/>
                      <a:pt x="1232" y="282"/>
                    </a:cubicBezTo>
                    <a:cubicBezTo>
                      <a:pt x="1231" y="282"/>
                      <a:pt x="1233" y="281"/>
                      <a:pt x="1233" y="282"/>
                    </a:cubicBezTo>
                    <a:cubicBezTo>
                      <a:pt x="1233" y="282"/>
                      <a:pt x="1233" y="281"/>
                      <a:pt x="1233" y="280"/>
                    </a:cubicBezTo>
                    <a:cubicBezTo>
                      <a:pt x="1234" y="282"/>
                      <a:pt x="1237" y="280"/>
                      <a:pt x="1237" y="283"/>
                    </a:cubicBezTo>
                    <a:close/>
                    <a:moveTo>
                      <a:pt x="1190" y="272"/>
                    </a:moveTo>
                    <a:cubicBezTo>
                      <a:pt x="1200" y="268"/>
                      <a:pt x="1214" y="270"/>
                      <a:pt x="1227" y="268"/>
                    </a:cubicBezTo>
                    <a:cubicBezTo>
                      <a:pt x="1227" y="268"/>
                      <a:pt x="1227" y="269"/>
                      <a:pt x="1227" y="271"/>
                    </a:cubicBezTo>
                    <a:cubicBezTo>
                      <a:pt x="1213" y="268"/>
                      <a:pt x="1200" y="275"/>
                      <a:pt x="1190" y="272"/>
                    </a:cubicBezTo>
                    <a:close/>
                    <a:moveTo>
                      <a:pt x="1220" y="277"/>
                    </a:moveTo>
                    <a:cubicBezTo>
                      <a:pt x="1219" y="278"/>
                      <a:pt x="1211" y="282"/>
                      <a:pt x="1211" y="276"/>
                    </a:cubicBezTo>
                    <a:cubicBezTo>
                      <a:pt x="1216" y="278"/>
                      <a:pt x="1216" y="276"/>
                      <a:pt x="1220" y="277"/>
                    </a:cubicBezTo>
                    <a:close/>
                    <a:moveTo>
                      <a:pt x="1210" y="279"/>
                    </a:moveTo>
                    <a:cubicBezTo>
                      <a:pt x="1204" y="278"/>
                      <a:pt x="1199" y="283"/>
                      <a:pt x="1195" y="277"/>
                    </a:cubicBezTo>
                    <a:cubicBezTo>
                      <a:pt x="1192" y="280"/>
                      <a:pt x="1185" y="278"/>
                      <a:pt x="1182" y="278"/>
                    </a:cubicBezTo>
                    <a:cubicBezTo>
                      <a:pt x="1187" y="275"/>
                      <a:pt x="1196" y="277"/>
                      <a:pt x="1202" y="278"/>
                    </a:cubicBezTo>
                    <a:cubicBezTo>
                      <a:pt x="1203" y="278"/>
                      <a:pt x="1210" y="273"/>
                      <a:pt x="1210" y="279"/>
                    </a:cubicBezTo>
                    <a:close/>
                    <a:moveTo>
                      <a:pt x="1230" y="268"/>
                    </a:moveTo>
                    <a:cubicBezTo>
                      <a:pt x="1231" y="270"/>
                      <a:pt x="1229" y="271"/>
                      <a:pt x="1227" y="271"/>
                    </a:cubicBezTo>
                    <a:cubicBezTo>
                      <a:pt x="1227" y="268"/>
                      <a:pt x="1228" y="267"/>
                      <a:pt x="1230" y="268"/>
                    </a:cubicBezTo>
                    <a:close/>
                    <a:moveTo>
                      <a:pt x="1173" y="276"/>
                    </a:moveTo>
                    <a:cubicBezTo>
                      <a:pt x="1172" y="280"/>
                      <a:pt x="1175" y="280"/>
                      <a:pt x="1176" y="281"/>
                    </a:cubicBezTo>
                    <a:cubicBezTo>
                      <a:pt x="1166" y="283"/>
                      <a:pt x="1152" y="280"/>
                      <a:pt x="1150" y="284"/>
                    </a:cubicBezTo>
                    <a:cubicBezTo>
                      <a:pt x="1147" y="279"/>
                      <a:pt x="1139" y="285"/>
                      <a:pt x="1136" y="281"/>
                    </a:cubicBezTo>
                    <a:cubicBezTo>
                      <a:pt x="1136" y="281"/>
                      <a:pt x="1136" y="281"/>
                      <a:pt x="1136" y="281"/>
                    </a:cubicBezTo>
                    <a:cubicBezTo>
                      <a:pt x="1136" y="281"/>
                      <a:pt x="1136" y="281"/>
                      <a:pt x="1136" y="280"/>
                    </a:cubicBezTo>
                    <a:cubicBezTo>
                      <a:pt x="1140" y="280"/>
                      <a:pt x="1145" y="280"/>
                      <a:pt x="1147" y="278"/>
                    </a:cubicBezTo>
                    <a:cubicBezTo>
                      <a:pt x="1149" y="281"/>
                      <a:pt x="1153" y="279"/>
                      <a:pt x="1155" y="280"/>
                    </a:cubicBezTo>
                    <a:cubicBezTo>
                      <a:pt x="1154" y="279"/>
                      <a:pt x="1155" y="275"/>
                      <a:pt x="1153" y="274"/>
                    </a:cubicBezTo>
                    <a:cubicBezTo>
                      <a:pt x="1154" y="279"/>
                      <a:pt x="1151" y="277"/>
                      <a:pt x="1150" y="274"/>
                    </a:cubicBezTo>
                    <a:cubicBezTo>
                      <a:pt x="1149" y="276"/>
                      <a:pt x="1151" y="277"/>
                      <a:pt x="1149" y="278"/>
                    </a:cubicBezTo>
                    <a:cubicBezTo>
                      <a:pt x="1145" y="273"/>
                      <a:pt x="1138" y="282"/>
                      <a:pt x="1136" y="274"/>
                    </a:cubicBezTo>
                    <a:cubicBezTo>
                      <a:pt x="1149" y="275"/>
                      <a:pt x="1159" y="271"/>
                      <a:pt x="1176" y="273"/>
                    </a:cubicBezTo>
                    <a:cubicBezTo>
                      <a:pt x="1173" y="276"/>
                      <a:pt x="1166" y="273"/>
                      <a:pt x="1163" y="278"/>
                    </a:cubicBezTo>
                    <a:cubicBezTo>
                      <a:pt x="1167" y="278"/>
                      <a:pt x="1172" y="283"/>
                      <a:pt x="1173" y="276"/>
                    </a:cubicBezTo>
                    <a:close/>
                    <a:moveTo>
                      <a:pt x="1134" y="276"/>
                    </a:moveTo>
                    <a:cubicBezTo>
                      <a:pt x="1134" y="276"/>
                      <a:pt x="1133" y="275"/>
                      <a:pt x="1133" y="274"/>
                    </a:cubicBezTo>
                    <a:cubicBezTo>
                      <a:pt x="1134" y="274"/>
                      <a:pt x="1135" y="275"/>
                      <a:pt x="1135" y="275"/>
                    </a:cubicBezTo>
                    <a:cubicBezTo>
                      <a:pt x="1135" y="276"/>
                      <a:pt x="1135" y="276"/>
                      <a:pt x="1134" y="276"/>
                    </a:cubicBezTo>
                    <a:close/>
                    <a:moveTo>
                      <a:pt x="1080" y="301"/>
                    </a:moveTo>
                    <a:cubicBezTo>
                      <a:pt x="1078" y="301"/>
                      <a:pt x="1077" y="301"/>
                      <a:pt x="1076" y="299"/>
                    </a:cubicBezTo>
                    <a:cubicBezTo>
                      <a:pt x="1077" y="300"/>
                      <a:pt x="1078" y="300"/>
                      <a:pt x="1080" y="301"/>
                    </a:cubicBezTo>
                    <a:close/>
                    <a:moveTo>
                      <a:pt x="1080" y="307"/>
                    </a:moveTo>
                    <a:cubicBezTo>
                      <a:pt x="1079" y="307"/>
                      <a:pt x="1079" y="308"/>
                      <a:pt x="1079" y="309"/>
                    </a:cubicBezTo>
                    <a:cubicBezTo>
                      <a:pt x="1076" y="309"/>
                      <a:pt x="1074" y="310"/>
                      <a:pt x="1071" y="310"/>
                    </a:cubicBezTo>
                    <a:cubicBezTo>
                      <a:pt x="1070" y="309"/>
                      <a:pt x="1069" y="308"/>
                      <a:pt x="1067" y="308"/>
                    </a:cubicBezTo>
                    <a:cubicBezTo>
                      <a:pt x="1067" y="307"/>
                      <a:pt x="1067" y="307"/>
                      <a:pt x="1067" y="306"/>
                    </a:cubicBezTo>
                    <a:cubicBezTo>
                      <a:pt x="1068" y="306"/>
                      <a:pt x="1068" y="306"/>
                      <a:pt x="1068" y="306"/>
                    </a:cubicBezTo>
                    <a:cubicBezTo>
                      <a:pt x="1068" y="306"/>
                      <a:pt x="1069" y="305"/>
                      <a:pt x="1069" y="305"/>
                    </a:cubicBezTo>
                    <a:cubicBezTo>
                      <a:pt x="1070" y="306"/>
                      <a:pt x="1070" y="305"/>
                      <a:pt x="1070" y="305"/>
                    </a:cubicBezTo>
                    <a:cubicBezTo>
                      <a:pt x="1074" y="303"/>
                      <a:pt x="1077" y="304"/>
                      <a:pt x="1082" y="304"/>
                    </a:cubicBezTo>
                    <a:cubicBezTo>
                      <a:pt x="1082" y="302"/>
                      <a:pt x="1082" y="303"/>
                      <a:pt x="1084" y="302"/>
                    </a:cubicBezTo>
                    <a:cubicBezTo>
                      <a:pt x="1085" y="303"/>
                      <a:pt x="1085" y="303"/>
                      <a:pt x="1085" y="304"/>
                    </a:cubicBezTo>
                    <a:cubicBezTo>
                      <a:pt x="1085" y="305"/>
                      <a:pt x="1080" y="306"/>
                      <a:pt x="1080" y="307"/>
                    </a:cubicBezTo>
                    <a:close/>
                    <a:moveTo>
                      <a:pt x="1088" y="318"/>
                    </a:moveTo>
                    <a:cubicBezTo>
                      <a:pt x="1088" y="319"/>
                      <a:pt x="1088" y="319"/>
                      <a:pt x="1088" y="319"/>
                    </a:cubicBezTo>
                    <a:cubicBezTo>
                      <a:pt x="1088" y="319"/>
                      <a:pt x="1088" y="319"/>
                      <a:pt x="1088" y="318"/>
                    </a:cubicBezTo>
                    <a:close/>
                    <a:moveTo>
                      <a:pt x="1175" y="309"/>
                    </a:moveTo>
                    <a:cubicBezTo>
                      <a:pt x="1171" y="306"/>
                      <a:pt x="1165" y="309"/>
                      <a:pt x="1158" y="307"/>
                    </a:cubicBezTo>
                    <a:cubicBezTo>
                      <a:pt x="1158" y="309"/>
                      <a:pt x="1159" y="310"/>
                      <a:pt x="1158" y="310"/>
                    </a:cubicBezTo>
                    <a:cubicBezTo>
                      <a:pt x="1157" y="309"/>
                      <a:pt x="1156" y="308"/>
                      <a:pt x="1155" y="307"/>
                    </a:cubicBezTo>
                    <a:cubicBezTo>
                      <a:pt x="1155" y="309"/>
                      <a:pt x="1155" y="311"/>
                      <a:pt x="1154" y="311"/>
                    </a:cubicBezTo>
                    <a:cubicBezTo>
                      <a:pt x="1152" y="309"/>
                      <a:pt x="1149" y="312"/>
                      <a:pt x="1146" y="308"/>
                    </a:cubicBezTo>
                    <a:cubicBezTo>
                      <a:pt x="1146" y="313"/>
                      <a:pt x="1141" y="309"/>
                      <a:pt x="1140" y="308"/>
                    </a:cubicBezTo>
                    <a:cubicBezTo>
                      <a:pt x="1140" y="309"/>
                      <a:pt x="1140" y="310"/>
                      <a:pt x="1139" y="310"/>
                    </a:cubicBezTo>
                    <a:cubicBezTo>
                      <a:pt x="1138" y="308"/>
                      <a:pt x="1136" y="306"/>
                      <a:pt x="1134" y="304"/>
                    </a:cubicBezTo>
                    <a:cubicBezTo>
                      <a:pt x="1134" y="302"/>
                      <a:pt x="1139" y="303"/>
                      <a:pt x="1139" y="302"/>
                    </a:cubicBezTo>
                    <a:cubicBezTo>
                      <a:pt x="1139" y="301"/>
                      <a:pt x="1138" y="300"/>
                      <a:pt x="1138" y="299"/>
                    </a:cubicBezTo>
                    <a:cubicBezTo>
                      <a:pt x="1139" y="299"/>
                      <a:pt x="1139" y="299"/>
                      <a:pt x="1140" y="299"/>
                    </a:cubicBezTo>
                    <a:cubicBezTo>
                      <a:pt x="1140" y="298"/>
                      <a:pt x="1139" y="298"/>
                      <a:pt x="1138" y="297"/>
                    </a:cubicBezTo>
                    <a:cubicBezTo>
                      <a:pt x="1138" y="297"/>
                      <a:pt x="1138" y="297"/>
                      <a:pt x="1138" y="296"/>
                    </a:cubicBezTo>
                    <a:cubicBezTo>
                      <a:pt x="1138" y="296"/>
                      <a:pt x="1138" y="296"/>
                      <a:pt x="1138" y="296"/>
                    </a:cubicBezTo>
                    <a:cubicBezTo>
                      <a:pt x="1141" y="296"/>
                      <a:pt x="1141" y="299"/>
                      <a:pt x="1143" y="300"/>
                    </a:cubicBezTo>
                    <a:cubicBezTo>
                      <a:pt x="1144" y="298"/>
                      <a:pt x="1144" y="296"/>
                      <a:pt x="1145" y="296"/>
                    </a:cubicBezTo>
                    <a:cubicBezTo>
                      <a:pt x="1144" y="298"/>
                      <a:pt x="1145" y="301"/>
                      <a:pt x="1146" y="299"/>
                    </a:cubicBezTo>
                    <a:cubicBezTo>
                      <a:pt x="1144" y="298"/>
                      <a:pt x="1148" y="297"/>
                      <a:pt x="1147" y="294"/>
                    </a:cubicBezTo>
                    <a:cubicBezTo>
                      <a:pt x="1146" y="292"/>
                      <a:pt x="1142" y="293"/>
                      <a:pt x="1137" y="294"/>
                    </a:cubicBezTo>
                    <a:cubicBezTo>
                      <a:pt x="1137" y="293"/>
                      <a:pt x="1137" y="293"/>
                      <a:pt x="1137" y="293"/>
                    </a:cubicBezTo>
                    <a:cubicBezTo>
                      <a:pt x="1137" y="291"/>
                      <a:pt x="1135" y="291"/>
                      <a:pt x="1134" y="289"/>
                    </a:cubicBezTo>
                    <a:cubicBezTo>
                      <a:pt x="1134" y="288"/>
                      <a:pt x="1135" y="287"/>
                      <a:pt x="1135" y="286"/>
                    </a:cubicBezTo>
                    <a:cubicBezTo>
                      <a:pt x="1158" y="287"/>
                      <a:pt x="1201" y="278"/>
                      <a:pt x="1230" y="283"/>
                    </a:cubicBezTo>
                    <a:cubicBezTo>
                      <a:pt x="1226" y="282"/>
                      <a:pt x="1219" y="286"/>
                      <a:pt x="1214" y="283"/>
                    </a:cubicBezTo>
                    <a:cubicBezTo>
                      <a:pt x="1212" y="287"/>
                      <a:pt x="1205" y="285"/>
                      <a:pt x="1201" y="286"/>
                    </a:cubicBezTo>
                    <a:cubicBezTo>
                      <a:pt x="1199" y="289"/>
                      <a:pt x="1203" y="287"/>
                      <a:pt x="1203" y="289"/>
                    </a:cubicBezTo>
                    <a:cubicBezTo>
                      <a:pt x="1194" y="289"/>
                      <a:pt x="1187" y="293"/>
                      <a:pt x="1180" y="290"/>
                    </a:cubicBezTo>
                    <a:cubicBezTo>
                      <a:pt x="1180" y="286"/>
                      <a:pt x="1184" y="291"/>
                      <a:pt x="1185" y="287"/>
                    </a:cubicBezTo>
                    <a:cubicBezTo>
                      <a:pt x="1178" y="288"/>
                      <a:pt x="1167" y="284"/>
                      <a:pt x="1165" y="290"/>
                    </a:cubicBezTo>
                    <a:cubicBezTo>
                      <a:pt x="1168" y="289"/>
                      <a:pt x="1177" y="291"/>
                      <a:pt x="1172" y="288"/>
                    </a:cubicBezTo>
                    <a:cubicBezTo>
                      <a:pt x="1174" y="288"/>
                      <a:pt x="1175" y="288"/>
                      <a:pt x="1176" y="289"/>
                    </a:cubicBezTo>
                    <a:cubicBezTo>
                      <a:pt x="1173" y="293"/>
                      <a:pt x="1163" y="291"/>
                      <a:pt x="1159" y="291"/>
                    </a:cubicBezTo>
                    <a:cubicBezTo>
                      <a:pt x="1160" y="287"/>
                      <a:pt x="1163" y="293"/>
                      <a:pt x="1163" y="288"/>
                    </a:cubicBezTo>
                    <a:cubicBezTo>
                      <a:pt x="1160" y="288"/>
                      <a:pt x="1158" y="287"/>
                      <a:pt x="1156" y="287"/>
                    </a:cubicBezTo>
                    <a:cubicBezTo>
                      <a:pt x="1159" y="290"/>
                      <a:pt x="1154" y="288"/>
                      <a:pt x="1153" y="287"/>
                    </a:cubicBezTo>
                    <a:cubicBezTo>
                      <a:pt x="1152" y="292"/>
                      <a:pt x="1158" y="288"/>
                      <a:pt x="1159" y="291"/>
                    </a:cubicBezTo>
                    <a:cubicBezTo>
                      <a:pt x="1154" y="293"/>
                      <a:pt x="1154" y="292"/>
                      <a:pt x="1150" y="292"/>
                    </a:cubicBezTo>
                    <a:cubicBezTo>
                      <a:pt x="1149" y="297"/>
                      <a:pt x="1152" y="292"/>
                      <a:pt x="1153" y="295"/>
                    </a:cubicBezTo>
                    <a:cubicBezTo>
                      <a:pt x="1153" y="297"/>
                      <a:pt x="1149" y="297"/>
                      <a:pt x="1147" y="300"/>
                    </a:cubicBezTo>
                    <a:cubicBezTo>
                      <a:pt x="1164" y="300"/>
                      <a:pt x="1173" y="297"/>
                      <a:pt x="1184" y="300"/>
                    </a:cubicBezTo>
                    <a:cubicBezTo>
                      <a:pt x="1192" y="296"/>
                      <a:pt x="1214" y="297"/>
                      <a:pt x="1224" y="299"/>
                    </a:cubicBezTo>
                    <a:cubicBezTo>
                      <a:pt x="1222" y="299"/>
                      <a:pt x="1221" y="299"/>
                      <a:pt x="1221" y="301"/>
                    </a:cubicBezTo>
                    <a:cubicBezTo>
                      <a:pt x="1231" y="303"/>
                      <a:pt x="1248" y="298"/>
                      <a:pt x="1256" y="306"/>
                    </a:cubicBezTo>
                    <a:cubicBezTo>
                      <a:pt x="1254" y="310"/>
                      <a:pt x="1245" y="308"/>
                      <a:pt x="1243" y="306"/>
                    </a:cubicBezTo>
                    <a:cubicBezTo>
                      <a:pt x="1221" y="309"/>
                      <a:pt x="1199" y="304"/>
                      <a:pt x="1175" y="309"/>
                    </a:cubicBezTo>
                    <a:close/>
                    <a:moveTo>
                      <a:pt x="1251" y="313"/>
                    </a:moveTo>
                    <a:cubicBezTo>
                      <a:pt x="1256" y="311"/>
                      <a:pt x="1263" y="316"/>
                      <a:pt x="1269" y="317"/>
                    </a:cubicBezTo>
                    <a:cubicBezTo>
                      <a:pt x="1263" y="320"/>
                      <a:pt x="1255" y="313"/>
                      <a:pt x="1251" y="313"/>
                    </a:cubicBezTo>
                    <a:close/>
                    <a:moveTo>
                      <a:pt x="1269" y="321"/>
                    </a:moveTo>
                    <a:cubicBezTo>
                      <a:pt x="1269" y="321"/>
                      <a:pt x="1275" y="318"/>
                      <a:pt x="1275" y="323"/>
                    </a:cubicBezTo>
                    <a:cubicBezTo>
                      <a:pt x="1272" y="323"/>
                      <a:pt x="1270" y="322"/>
                      <a:pt x="1269" y="321"/>
                    </a:cubicBezTo>
                    <a:close/>
                    <a:moveTo>
                      <a:pt x="1277" y="355"/>
                    </a:moveTo>
                    <a:cubicBezTo>
                      <a:pt x="1276" y="354"/>
                      <a:pt x="1277" y="353"/>
                      <a:pt x="1277" y="352"/>
                    </a:cubicBezTo>
                    <a:cubicBezTo>
                      <a:pt x="1279" y="352"/>
                      <a:pt x="1281" y="352"/>
                      <a:pt x="1281" y="355"/>
                    </a:cubicBezTo>
                    <a:cubicBezTo>
                      <a:pt x="1279" y="357"/>
                      <a:pt x="1278" y="353"/>
                      <a:pt x="1277" y="355"/>
                    </a:cubicBezTo>
                    <a:close/>
                    <a:moveTo>
                      <a:pt x="1282" y="320"/>
                    </a:moveTo>
                    <a:cubicBezTo>
                      <a:pt x="1284" y="319"/>
                      <a:pt x="1284" y="321"/>
                      <a:pt x="1286" y="321"/>
                    </a:cubicBezTo>
                    <a:cubicBezTo>
                      <a:pt x="1286" y="323"/>
                      <a:pt x="1282" y="321"/>
                      <a:pt x="1282" y="323"/>
                    </a:cubicBezTo>
                    <a:cubicBezTo>
                      <a:pt x="1279" y="322"/>
                      <a:pt x="1284" y="322"/>
                      <a:pt x="1282" y="320"/>
                    </a:cubicBezTo>
                    <a:close/>
                    <a:moveTo>
                      <a:pt x="1282" y="350"/>
                    </a:moveTo>
                    <a:cubicBezTo>
                      <a:pt x="1282" y="348"/>
                      <a:pt x="1282" y="346"/>
                      <a:pt x="1285" y="347"/>
                    </a:cubicBezTo>
                    <a:cubicBezTo>
                      <a:pt x="1285" y="348"/>
                      <a:pt x="1284" y="348"/>
                      <a:pt x="1284" y="348"/>
                    </a:cubicBezTo>
                    <a:cubicBezTo>
                      <a:pt x="1285" y="348"/>
                      <a:pt x="1288" y="350"/>
                      <a:pt x="1290" y="352"/>
                    </a:cubicBezTo>
                    <a:cubicBezTo>
                      <a:pt x="1287" y="355"/>
                      <a:pt x="1284" y="351"/>
                      <a:pt x="1282" y="3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145">
                <a:extLst>
                  <a:ext uri="{FF2B5EF4-FFF2-40B4-BE49-F238E27FC236}">
                    <a16:creationId xmlns:a16="http://schemas.microsoft.com/office/drawing/2014/main" id="{E8B5A32C-6D38-93E1-33A1-845E5CD95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6" y="2197"/>
                <a:ext cx="30" cy="9"/>
              </a:xfrm>
              <a:custGeom>
                <a:avLst/>
                <a:gdLst>
                  <a:gd name="T0" fmla="*/ 11 w 13"/>
                  <a:gd name="T1" fmla="*/ 3 h 4"/>
                  <a:gd name="T2" fmla="*/ 13 w 13"/>
                  <a:gd name="T3" fmla="*/ 0 h 4"/>
                  <a:gd name="T4" fmla="*/ 0 w 13"/>
                  <a:gd name="T5" fmla="*/ 1 h 4"/>
                  <a:gd name="T6" fmla="*/ 11 w 1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">
                    <a:moveTo>
                      <a:pt x="11" y="3"/>
                    </a:moveTo>
                    <a:cubicBezTo>
                      <a:pt x="11" y="1"/>
                      <a:pt x="12" y="1"/>
                      <a:pt x="13" y="0"/>
                    </a:cubicBezTo>
                    <a:cubicBezTo>
                      <a:pt x="8" y="0"/>
                      <a:pt x="1" y="0"/>
                      <a:pt x="0" y="1"/>
                    </a:cubicBezTo>
                    <a:cubicBezTo>
                      <a:pt x="4" y="4"/>
                      <a:pt x="5" y="2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146">
                <a:extLst>
                  <a:ext uri="{FF2B5EF4-FFF2-40B4-BE49-F238E27FC236}">
                    <a16:creationId xmlns:a16="http://schemas.microsoft.com/office/drawing/2014/main" id="{68738703-9415-C11D-DC92-35F67AEA8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1" y="2325"/>
                <a:ext cx="38" cy="24"/>
              </a:xfrm>
              <a:custGeom>
                <a:avLst/>
                <a:gdLst>
                  <a:gd name="T0" fmla="*/ 5 w 16"/>
                  <a:gd name="T1" fmla="*/ 6 h 10"/>
                  <a:gd name="T2" fmla="*/ 1 w 16"/>
                  <a:gd name="T3" fmla="*/ 8 h 10"/>
                  <a:gd name="T4" fmla="*/ 5 w 16"/>
                  <a:gd name="T5" fmla="*/ 10 h 10"/>
                  <a:gd name="T6" fmla="*/ 11 w 16"/>
                  <a:gd name="T7" fmla="*/ 6 h 10"/>
                  <a:gd name="T8" fmla="*/ 16 w 16"/>
                  <a:gd name="T9" fmla="*/ 8 h 10"/>
                  <a:gd name="T10" fmla="*/ 0 w 16"/>
                  <a:gd name="T11" fmla="*/ 0 h 10"/>
                  <a:gd name="T12" fmla="*/ 5 w 16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0">
                    <a:moveTo>
                      <a:pt x="5" y="6"/>
                    </a:moveTo>
                    <a:cubicBezTo>
                      <a:pt x="4" y="8"/>
                      <a:pt x="1" y="6"/>
                      <a:pt x="1" y="8"/>
                    </a:cubicBezTo>
                    <a:cubicBezTo>
                      <a:pt x="3" y="7"/>
                      <a:pt x="3" y="10"/>
                      <a:pt x="5" y="10"/>
                    </a:cubicBezTo>
                    <a:cubicBezTo>
                      <a:pt x="6" y="5"/>
                      <a:pt x="11" y="10"/>
                      <a:pt x="11" y="6"/>
                    </a:cubicBezTo>
                    <a:cubicBezTo>
                      <a:pt x="12" y="6"/>
                      <a:pt x="15" y="9"/>
                      <a:pt x="16" y="8"/>
                    </a:cubicBezTo>
                    <a:cubicBezTo>
                      <a:pt x="12" y="4"/>
                      <a:pt x="1" y="0"/>
                      <a:pt x="0" y="0"/>
                    </a:cubicBezTo>
                    <a:cubicBezTo>
                      <a:pt x="2" y="1"/>
                      <a:pt x="4" y="3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147">
                <a:extLst>
                  <a:ext uri="{FF2B5EF4-FFF2-40B4-BE49-F238E27FC236}">
                    <a16:creationId xmlns:a16="http://schemas.microsoft.com/office/drawing/2014/main" id="{757747E1-D415-A09B-FD8D-F49A64F92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8" y="2152"/>
                <a:ext cx="21" cy="14"/>
              </a:xfrm>
              <a:custGeom>
                <a:avLst/>
                <a:gdLst>
                  <a:gd name="T0" fmla="*/ 2 w 9"/>
                  <a:gd name="T1" fmla="*/ 4 h 6"/>
                  <a:gd name="T2" fmla="*/ 9 w 9"/>
                  <a:gd name="T3" fmla="*/ 2 h 6"/>
                  <a:gd name="T4" fmla="*/ 2 w 9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2" y="4"/>
                    </a:moveTo>
                    <a:cubicBezTo>
                      <a:pt x="4" y="0"/>
                      <a:pt x="8" y="6"/>
                      <a:pt x="9" y="2"/>
                    </a:cubicBezTo>
                    <a:cubicBezTo>
                      <a:pt x="6" y="1"/>
                      <a:pt x="0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148">
                <a:extLst>
                  <a:ext uri="{FF2B5EF4-FFF2-40B4-BE49-F238E27FC236}">
                    <a16:creationId xmlns:a16="http://schemas.microsoft.com/office/drawing/2014/main" id="{D9E41BA2-F670-0872-641C-1B44B3D4E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7" y="2145"/>
                <a:ext cx="19" cy="11"/>
              </a:xfrm>
              <a:custGeom>
                <a:avLst/>
                <a:gdLst>
                  <a:gd name="T0" fmla="*/ 3 w 8"/>
                  <a:gd name="T1" fmla="*/ 0 h 5"/>
                  <a:gd name="T2" fmla="*/ 2 w 8"/>
                  <a:gd name="T3" fmla="*/ 3 h 5"/>
                  <a:gd name="T4" fmla="*/ 8 w 8"/>
                  <a:gd name="T5" fmla="*/ 2 h 5"/>
                  <a:gd name="T6" fmla="*/ 3 w 8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3" y="0"/>
                    </a:moveTo>
                    <a:cubicBezTo>
                      <a:pt x="4" y="1"/>
                      <a:pt x="0" y="2"/>
                      <a:pt x="2" y="3"/>
                    </a:cubicBezTo>
                    <a:cubicBezTo>
                      <a:pt x="2" y="1"/>
                      <a:pt x="7" y="5"/>
                      <a:pt x="8" y="2"/>
                    </a:cubicBezTo>
                    <a:cubicBezTo>
                      <a:pt x="6" y="0"/>
                      <a:pt x="4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49">
                <a:extLst>
                  <a:ext uri="{FF2B5EF4-FFF2-40B4-BE49-F238E27FC236}">
                    <a16:creationId xmlns:a16="http://schemas.microsoft.com/office/drawing/2014/main" id="{592785C8-FABE-F520-47E3-C12953F1D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0" y="2126"/>
                <a:ext cx="14" cy="12"/>
              </a:xfrm>
              <a:custGeom>
                <a:avLst/>
                <a:gdLst>
                  <a:gd name="T0" fmla="*/ 2 w 6"/>
                  <a:gd name="T1" fmla="*/ 4 h 5"/>
                  <a:gd name="T2" fmla="*/ 1 w 6"/>
                  <a:gd name="T3" fmla="*/ 3 h 5"/>
                  <a:gd name="T4" fmla="*/ 6 w 6"/>
                  <a:gd name="T5" fmla="*/ 1 h 5"/>
                  <a:gd name="T6" fmla="*/ 0 w 6"/>
                  <a:gd name="T7" fmla="*/ 4 h 5"/>
                  <a:gd name="T8" fmla="*/ 2 w 6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2" y="4"/>
                    </a:moveTo>
                    <a:cubicBezTo>
                      <a:pt x="2" y="4"/>
                      <a:pt x="1" y="4"/>
                      <a:pt x="1" y="3"/>
                    </a:cubicBezTo>
                    <a:cubicBezTo>
                      <a:pt x="2" y="1"/>
                      <a:pt x="6" y="3"/>
                      <a:pt x="6" y="1"/>
                    </a:cubicBezTo>
                    <a:cubicBezTo>
                      <a:pt x="4" y="0"/>
                      <a:pt x="0" y="0"/>
                      <a:pt x="0" y="4"/>
                    </a:cubicBezTo>
                    <a:cubicBezTo>
                      <a:pt x="0" y="5"/>
                      <a:pt x="5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50">
                <a:extLst>
                  <a:ext uri="{FF2B5EF4-FFF2-40B4-BE49-F238E27FC236}">
                    <a16:creationId xmlns:a16="http://schemas.microsoft.com/office/drawing/2014/main" id="{D3AFBE8D-E87F-6DD2-4780-59EED3312A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1" y="2377"/>
                <a:ext cx="38" cy="22"/>
              </a:xfrm>
              <a:custGeom>
                <a:avLst/>
                <a:gdLst>
                  <a:gd name="T0" fmla="*/ 2 w 16"/>
                  <a:gd name="T1" fmla="*/ 7 h 9"/>
                  <a:gd name="T2" fmla="*/ 4 w 16"/>
                  <a:gd name="T3" fmla="*/ 6 h 9"/>
                  <a:gd name="T4" fmla="*/ 16 w 16"/>
                  <a:gd name="T5" fmla="*/ 0 h 9"/>
                  <a:gd name="T6" fmla="*/ 2 w 16"/>
                  <a:gd name="T7" fmla="*/ 1 h 9"/>
                  <a:gd name="T8" fmla="*/ 2 w 16"/>
                  <a:gd name="T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2" y="7"/>
                    </a:moveTo>
                    <a:cubicBezTo>
                      <a:pt x="2" y="4"/>
                      <a:pt x="4" y="9"/>
                      <a:pt x="4" y="6"/>
                    </a:cubicBezTo>
                    <a:cubicBezTo>
                      <a:pt x="3" y="0"/>
                      <a:pt x="16" y="6"/>
                      <a:pt x="16" y="0"/>
                    </a:cubicBezTo>
                    <a:cubicBezTo>
                      <a:pt x="11" y="1"/>
                      <a:pt x="7" y="1"/>
                      <a:pt x="2" y="1"/>
                    </a:cubicBezTo>
                    <a:cubicBezTo>
                      <a:pt x="3" y="4"/>
                      <a:pt x="0" y="6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151">
                <a:extLst>
                  <a:ext uri="{FF2B5EF4-FFF2-40B4-BE49-F238E27FC236}">
                    <a16:creationId xmlns:a16="http://schemas.microsoft.com/office/drawing/2014/main" id="{208260C5-2E95-236D-29C1-DD90743F3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7" y="2287"/>
                <a:ext cx="14" cy="19"/>
              </a:xfrm>
              <a:custGeom>
                <a:avLst/>
                <a:gdLst>
                  <a:gd name="T0" fmla="*/ 3 w 6"/>
                  <a:gd name="T1" fmla="*/ 0 h 8"/>
                  <a:gd name="T2" fmla="*/ 0 w 6"/>
                  <a:gd name="T3" fmla="*/ 4 h 8"/>
                  <a:gd name="T4" fmla="*/ 5 w 6"/>
                  <a:gd name="T5" fmla="*/ 5 h 8"/>
                  <a:gd name="T6" fmla="*/ 3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cubicBezTo>
                      <a:pt x="2" y="2"/>
                      <a:pt x="0" y="0"/>
                      <a:pt x="0" y="4"/>
                    </a:cubicBezTo>
                    <a:cubicBezTo>
                      <a:pt x="2" y="3"/>
                      <a:pt x="3" y="8"/>
                      <a:pt x="5" y="5"/>
                    </a:cubicBezTo>
                    <a:cubicBezTo>
                      <a:pt x="2" y="5"/>
                      <a:pt x="6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152">
                <a:extLst>
                  <a:ext uri="{FF2B5EF4-FFF2-40B4-BE49-F238E27FC236}">
                    <a16:creationId xmlns:a16="http://schemas.microsoft.com/office/drawing/2014/main" id="{E3EDAD77-D933-08E6-60CA-FCD21ED79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7" y="2242"/>
                <a:ext cx="28" cy="19"/>
              </a:xfrm>
              <a:custGeom>
                <a:avLst/>
                <a:gdLst>
                  <a:gd name="T0" fmla="*/ 9 w 12"/>
                  <a:gd name="T1" fmla="*/ 5 h 8"/>
                  <a:gd name="T2" fmla="*/ 0 w 12"/>
                  <a:gd name="T3" fmla="*/ 7 h 8"/>
                  <a:gd name="T4" fmla="*/ 8 w 12"/>
                  <a:gd name="T5" fmla="*/ 8 h 8"/>
                  <a:gd name="T6" fmla="*/ 9 w 12"/>
                  <a:gd name="T7" fmla="*/ 0 h 8"/>
                  <a:gd name="T8" fmla="*/ 9 w 12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9" y="5"/>
                    </a:moveTo>
                    <a:cubicBezTo>
                      <a:pt x="6" y="7"/>
                      <a:pt x="2" y="4"/>
                      <a:pt x="0" y="7"/>
                    </a:cubicBezTo>
                    <a:cubicBezTo>
                      <a:pt x="1" y="8"/>
                      <a:pt x="6" y="6"/>
                      <a:pt x="8" y="8"/>
                    </a:cubicBezTo>
                    <a:cubicBezTo>
                      <a:pt x="9" y="5"/>
                      <a:pt x="12" y="3"/>
                      <a:pt x="9" y="0"/>
                    </a:cubicBezTo>
                    <a:cubicBezTo>
                      <a:pt x="9" y="2"/>
                      <a:pt x="9" y="4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153">
                <a:extLst>
                  <a:ext uri="{FF2B5EF4-FFF2-40B4-BE49-F238E27FC236}">
                    <a16:creationId xmlns:a16="http://schemas.microsoft.com/office/drawing/2014/main" id="{81192B40-6F45-52C1-FC8F-A21EA2F944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9" y="2299"/>
                <a:ext cx="23" cy="14"/>
              </a:xfrm>
              <a:custGeom>
                <a:avLst/>
                <a:gdLst>
                  <a:gd name="T0" fmla="*/ 10 w 10"/>
                  <a:gd name="T1" fmla="*/ 1 h 6"/>
                  <a:gd name="T2" fmla="*/ 0 w 10"/>
                  <a:gd name="T3" fmla="*/ 1 h 6"/>
                  <a:gd name="T4" fmla="*/ 10 w 10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10" y="1"/>
                    </a:moveTo>
                    <a:cubicBezTo>
                      <a:pt x="5" y="0"/>
                      <a:pt x="5" y="2"/>
                      <a:pt x="0" y="1"/>
                    </a:cubicBezTo>
                    <a:cubicBezTo>
                      <a:pt x="3" y="6"/>
                      <a:pt x="9" y="5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154">
                <a:extLst>
                  <a:ext uri="{FF2B5EF4-FFF2-40B4-BE49-F238E27FC236}">
                    <a16:creationId xmlns:a16="http://schemas.microsoft.com/office/drawing/2014/main" id="{1E16B84E-DBD9-EAED-0120-010669293A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0" y="2285"/>
                <a:ext cx="14" cy="12"/>
              </a:xfrm>
              <a:custGeom>
                <a:avLst/>
                <a:gdLst>
                  <a:gd name="T0" fmla="*/ 0 w 6"/>
                  <a:gd name="T1" fmla="*/ 5 h 5"/>
                  <a:gd name="T2" fmla="*/ 6 w 6"/>
                  <a:gd name="T3" fmla="*/ 5 h 5"/>
                  <a:gd name="T4" fmla="*/ 0 w 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cubicBezTo>
                      <a:pt x="2" y="5"/>
                      <a:pt x="4" y="5"/>
                      <a:pt x="6" y="5"/>
                    </a:cubicBezTo>
                    <a:cubicBezTo>
                      <a:pt x="6" y="0"/>
                      <a:pt x="1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155">
                <a:extLst>
                  <a:ext uri="{FF2B5EF4-FFF2-40B4-BE49-F238E27FC236}">
                    <a16:creationId xmlns:a16="http://schemas.microsoft.com/office/drawing/2014/main" id="{6F8ECF2A-2ED7-C00D-4FED-11079B0D3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3" y="2323"/>
                <a:ext cx="26" cy="19"/>
              </a:xfrm>
              <a:custGeom>
                <a:avLst/>
                <a:gdLst>
                  <a:gd name="T0" fmla="*/ 9 w 11"/>
                  <a:gd name="T1" fmla="*/ 3 h 8"/>
                  <a:gd name="T2" fmla="*/ 0 w 11"/>
                  <a:gd name="T3" fmla="*/ 7 h 8"/>
                  <a:gd name="T4" fmla="*/ 11 w 11"/>
                  <a:gd name="T5" fmla="*/ 7 h 8"/>
                  <a:gd name="T6" fmla="*/ 11 w 11"/>
                  <a:gd name="T7" fmla="*/ 4 h 8"/>
                  <a:gd name="T8" fmla="*/ 10 w 11"/>
                  <a:gd name="T9" fmla="*/ 4 h 8"/>
                  <a:gd name="T10" fmla="*/ 9 w 11"/>
                  <a:gd name="T11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8">
                    <a:moveTo>
                      <a:pt x="9" y="3"/>
                    </a:moveTo>
                    <a:cubicBezTo>
                      <a:pt x="9" y="8"/>
                      <a:pt x="0" y="0"/>
                      <a:pt x="0" y="7"/>
                    </a:cubicBezTo>
                    <a:cubicBezTo>
                      <a:pt x="5" y="7"/>
                      <a:pt x="7" y="6"/>
                      <a:pt x="11" y="7"/>
                    </a:cubicBezTo>
                    <a:cubicBezTo>
                      <a:pt x="11" y="6"/>
                      <a:pt x="11" y="5"/>
                      <a:pt x="11" y="4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3"/>
                      <a:pt x="10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156">
                <a:extLst>
                  <a:ext uri="{FF2B5EF4-FFF2-40B4-BE49-F238E27FC236}">
                    <a16:creationId xmlns:a16="http://schemas.microsoft.com/office/drawing/2014/main" id="{A603370E-C887-6962-6D0D-722EDCFE93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0" y="2332"/>
                <a:ext cx="14" cy="7"/>
              </a:xfrm>
              <a:custGeom>
                <a:avLst/>
                <a:gdLst>
                  <a:gd name="T0" fmla="*/ 6 w 6"/>
                  <a:gd name="T1" fmla="*/ 1 h 3"/>
                  <a:gd name="T2" fmla="*/ 0 w 6"/>
                  <a:gd name="T3" fmla="*/ 1 h 3"/>
                  <a:gd name="T4" fmla="*/ 6 w 6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1"/>
                    </a:moveTo>
                    <a:cubicBezTo>
                      <a:pt x="4" y="0"/>
                      <a:pt x="1" y="0"/>
                      <a:pt x="0" y="1"/>
                    </a:cubicBezTo>
                    <a:cubicBezTo>
                      <a:pt x="1" y="2"/>
                      <a:pt x="5" y="3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157">
                <a:extLst>
                  <a:ext uri="{FF2B5EF4-FFF2-40B4-BE49-F238E27FC236}">
                    <a16:creationId xmlns:a16="http://schemas.microsoft.com/office/drawing/2014/main" id="{6A36CF0E-6AAC-79B8-E8B7-5DD3663D80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1" y="2304"/>
                <a:ext cx="9" cy="9"/>
              </a:xfrm>
              <a:custGeom>
                <a:avLst/>
                <a:gdLst>
                  <a:gd name="T0" fmla="*/ 3 w 4"/>
                  <a:gd name="T1" fmla="*/ 4 h 4"/>
                  <a:gd name="T2" fmla="*/ 4 w 4"/>
                  <a:gd name="T3" fmla="*/ 0 h 4"/>
                  <a:gd name="T4" fmla="*/ 1 w 4"/>
                  <a:gd name="T5" fmla="*/ 0 h 4"/>
                  <a:gd name="T6" fmla="*/ 0 w 4"/>
                  <a:gd name="T7" fmla="*/ 3 h 4"/>
                  <a:gd name="T8" fmla="*/ 3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3" y="3"/>
                      <a:pt x="4" y="1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3" y="3"/>
                      <a:pt x="2" y="2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158">
                <a:extLst>
                  <a:ext uri="{FF2B5EF4-FFF2-40B4-BE49-F238E27FC236}">
                    <a16:creationId xmlns:a16="http://schemas.microsoft.com/office/drawing/2014/main" id="{D535D3B8-0B44-3B6E-4E95-3C66EF9B26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8" y="2297"/>
                <a:ext cx="28" cy="21"/>
              </a:xfrm>
              <a:custGeom>
                <a:avLst/>
                <a:gdLst>
                  <a:gd name="T0" fmla="*/ 9 w 12"/>
                  <a:gd name="T1" fmla="*/ 2 h 9"/>
                  <a:gd name="T2" fmla="*/ 5 w 12"/>
                  <a:gd name="T3" fmla="*/ 0 h 9"/>
                  <a:gd name="T4" fmla="*/ 5 w 12"/>
                  <a:gd name="T5" fmla="*/ 4 h 9"/>
                  <a:gd name="T6" fmla="*/ 0 w 12"/>
                  <a:gd name="T7" fmla="*/ 5 h 9"/>
                  <a:gd name="T8" fmla="*/ 10 w 12"/>
                  <a:gd name="T9" fmla="*/ 5 h 9"/>
                  <a:gd name="T10" fmla="*/ 9 w 12"/>
                  <a:gd name="T11" fmla="*/ 6 h 9"/>
                  <a:gd name="T12" fmla="*/ 9 w 12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">
                    <a:moveTo>
                      <a:pt x="9" y="2"/>
                    </a:moveTo>
                    <a:cubicBezTo>
                      <a:pt x="9" y="7"/>
                      <a:pt x="6" y="1"/>
                      <a:pt x="5" y="0"/>
                    </a:cubicBezTo>
                    <a:cubicBezTo>
                      <a:pt x="4" y="2"/>
                      <a:pt x="6" y="2"/>
                      <a:pt x="5" y="4"/>
                    </a:cubicBezTo>
                    <a:cubicBezTo>
                      <a:pt x="4" y="4"/>
                      <a:pt x="2" y="4"/>
                      <a:pt x="0" y="5"/>
                    </a:cubicBezTo>
                    <a:cubicBezTo>
                      <a:pt x="3" y="6"/>
                      <a:pt x="11" y="9"/>
                      <a:pt x="10" y="5"/>
                    </a:cubicBezTo>
                    <a:cubicBezTo>
                      <a:pt x="10" y="6"/>
                      <a:pt x="10" y="6"/>
                      <a:pt x="9" y="6"/>
                    </a:cubicBezTo>
                    <a:cubicBezTo>
                      <a:pt x="9" y="5"/>
                      <a:pt x="12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159">
                <a:extLst>
                  <a:ext uri="{FF2B5EF4-FFF2-40B4-BE49-F238E27FC236}">
                    <a16:creationId xmlns:a16="http://schemas.microsoft.com/office/drawing/2014/main" id="{5C4C9FA9-114A-EAD9-8175-0B09817636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0" y="2168"/>
                <a:ext cx="26" cy="17"/>
              </a:xfrm>
              <a:custGeom>
                <a:avLst/>
                <a:gdLst>
                  <a:gd name="T0" fmla="*/ 8 w 11"/>
                  <a:gd name="T1" fmla="*/ 0 h 7"/>
                  <a:gd name="T2" fmla="*/ 1 w 11"/>
                  <a:gd name="T3" fmla="*/ 1 h 7"/>
                  <a:gd name="T4" fmla="*/ 1 w 11"/>
                  <a:gd name="T5" fmla="*/ 6 h 7"/>
                  <a:gd name="T6" fmla="*/ 8 w 11"/>
                  <a:gd name="T7" fmla="*/ 4 h 7"/>
                  <a:gd name="T8" fmla="*/ 8 w 1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8" y="0"/>
                    </a:moveTo>
                    <a:cubicBezTo>
                      <a:pt x="6" y="4"/>
                      <a:pt x="4" y="3"/>
                      <a:pt x="1" y="1"/>
                    </a:cubicBezTo>
                    <a:cubicBezTo>
                      <a:pt x="0" y="4"/>
                      <a:pt x="0" y="3"/>
                      <a:pt x="1" y="6"/>
                    </a:cubicBezTo>
                    <a:cubicBezTo>
                      <a:pt x="3" y="5"/>
                      <a:pt x="6" y="7"/>
                      <a:pt x="8" y="4"/>
                    </a:cubicBezTo>
                    <a:cubicBezTo>
                      <a:pt x="6" y="3"/>
                      <a:pt x="11" y="2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160">
                <a:extLst>
                  <a:ext uri="{FF2B5EF4-FFF2-40B4-BE49-F238E27FC236}">
                    <a16:creationId xmlns:a16="http://schemas.microsoft.com/office/drawing/2014/main" id="{A77424A1-027E-A3CD-6F20-D25E7FF7EB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7" y="2135"/>
                <a:ext cx="14" cy="10"/>
              </a:xfrm>
              <a:custGeom>
                <a:avLst/>
                <a:gdLst>
                  <a:gd name="T0" fmla="*/ 0 w 6"/>
                  <a:gd name="T1" fmla="*/ 3 h 4"/>
                  <a:gd name="T2" fmla="*/ 6 w 6"/>
                  <a:gd name="T3" fmla="*/ 2 h 4"/>
                  <a:gd name="T4" fmla="*/ 1 w 6"/>
                  <a:gd name="T5" fmla="*/ 0 h 4"/>
                  <a:gd name="T6" fmla="*/ 0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cubicBezTo>
                      <a:pt x="2" y="4"/>
                      <a:pt x="3" y="2"/>
                      <a:pt x="6" y="2"/>
                    </a:cubicBezTo>
                    <a:cubicBezTo>
                      <a:pt x="4" y="2"/>
                      <a:pt x="3" y="1"/>
                      <a:pt x="1" y="0"/>
                    </a:cubicBezTo>
                    <a:cubicBezTo>
                      <a:pt x="1" y="2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161">
                <a:extLst>
                  <a:ext uri="{FF2B5EF4-FFF2-40B4-BE49-F238E27FC236}">
                    <a16:creationId xmlns:a16="http://schemas.microsoft.com/office/drawing/2014/main" id="{DEDFCD0F-A69E-07F1-CEA7-1D771FBD43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2" y="2123"/>
                <a:ext cx="45" cy="19"/>
              </a:xfrm>
              <a:custGeom>
                <a:avLst/>
                <a:gdLst>
                  <a:gd name="T0" fmla="*/ 9 w 19"/>
                  <a:gd name="T1" fmla="*/ 5 h 8"/>
                  <a:gd name="T2" fmla="*/ 19 w 19"/>
                  <a:gd name="T3" fmla="*/ 5 h 8"/>
                  <a:gd name="T4" fmla="*/ 19 w 19"/>
                  <a:gd name="T5" fmla="*/ 3 h 8"/>
                  <a:gd name="T6" fmla="*/ 0 w 19"/>
                  <a:gd name="T7" fmla="*/ 6 h 8"/>
                  <a:gd name="T8" fmla="*/ 9 w 19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">
                    <a:moveTo>
                      <a:pt x="9" y="5"/>
                    </a:moveTo>
                    <a:cubicBezTo>
                      <a:pt x="15" y="8"/>
                      <a:pt x="17" y="4"/>
                      <a:pt x="19" y="5"/>
                    </a:cubicBezTo>
                    <a:cubicBezTo>
                      <a:pt x="18" y="5"/>
                      <a:pt x="19" y="4"/>
                      <a:pt x="19" y="3"/>
                    </a:cubicBezTo>
                    <a:cubicBezTo>
                      <a:pt x="11" y="5"/>
                      <a:pt x="4" y="0"/>
                      <a:pt x="0" y="6"/>
                    </a:cubicBezTo>
                    <a:cubicBezTo>
                      <a:pt x="2" y="5"/>
                      <a:pt x="11" y="7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162">
                <a:extLst>
                  <a:ext uri="{FF2B5EF4-FFF2-40B4-BE49-F238E27FC236}">
                    <a16:creationId xmlns:a16="http://schemas.microsoft.com/office/drawing/2014/main" id="{A5F17D3C-C6BF-B277-EB02-1B2BDA5602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" y="23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163">
                <a:extLst>
                  <a:ext uri="{FF2B5EF4-FFF2-40B4-BE49-F238E27FC236}">
                    <a16:creationId xmlns:a16="http://schemas.microsoft.com/office/drawing/2014/main" id="{86420A36-424A-1257-074B-371D3BE3A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0" y="2311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164">
                <a:extLst>
                  <a:ext uri="{FF2B5EF4-FFF2-40B4-BE49-F238E27FC236}">
                    <a16:creationId xmlns:a16="http://schemas.microsoft.com/office/drawing/2014/main" id="{471B1925-9F56-407E-D352-C4B3D7CE15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4" y="2071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1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165">
                <a:extLst>
                  <a:ext uri="{FF2B5EF4-FFF2-40B4-BE49-F238E27FC236}">
                    <a16:creationId xmlns:a16="http://schemas.microsoft.com/office/drawing/2014/main" id="{B9CE83D4-1EC0-91ED-5DD4-30B19ED035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9" y="1850"/>
                <a:ext cx="38" cy="10"/>
              </a:xfrm>
              <a:custGeom>
                <a:avLst/>
                <a:gdLst>
                  <a:gd name="T0" fmla="*/ 0 w 16"/>
                  <a:gd name="T1" fmla="*/ 2 h 4"/>
                  <a:gd name="T2" fmla="*/ 16 w 16"/>
                  <a:gd name="T3" fmla="*/ 4 h 4"/>
                  <a:gd name="T4" fmla="*/ 0 w 16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4">
                    <a:moveTo>
                      <a:pt x="0" y="2"/>
                    </a:moveTo>
                    <a:cubicBezTo>
                      <a:pt x="5" y="3"/>
                      <a:pt x="11" y="3"/>
                      <a:pt x="16" y="4"/>
                    </a:cubicBezTo>
                    <a:cubicBezTo>
                      <a:pt x="13" y="0"/>
                      <a:pt x="7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166">
                <a:extLst>
                  <a:ext uri="{FF2B5EF4-FFF2-40B4-BE49-F238E27FC236}">
                    <a16:creationId xmlns:a16="http://schemas.microsoft.com/office/drawing/2014/main" id="{8D507720-1E6D-A90F-765D-11E4908446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4" y="1898"/>
                <a:ext cx="12" cy="14"/>
              </a:xfrm>
              <a:custGeom>
                <a:avLst/>
                <a:gdLst>
                  <a:gd name="T0" fmla="*/ 0 w 5"/>
                  <a:gd name="T1" fmla="*/ 4 h 6"/>
                  <a:gd name="T2" fmla="*/ 5 w 5"/>
                  <a:gd name="T3" fmla="*/ 3 h 6"/>
                  <a:gd name="T4" fmla="*/ 3 w 5"/>
                  <a:gd name="T5" fmla="*/ 0 h 6"/>
                  <a:gd name="T6" fmla="*/ 0 w 5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0" y="4"/>
                    </a:moveTo>
                    <a:cubicBezTo>
                      <a:pt x="3" y="5"/>
                      <a:pt x="3" y="6"/>
                      <a:pt x="5" y="3"/>
                    </a:cubicBezTo>
                    <a:cubicBezTo>
                      <a:pt x="5" y="2"/>
                      <a:pt x="4" y="0"/>
                      <a:pt x="3" y="0"/>
                    </a:cubicBezTo>
                    <a:cubicBezTo>
                      <a:pt x="5" y="6"/>
                      <a:pt x="1" y="1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167">
                <a:extLst>
                  <a:ext uri="{FF2B5EF4-FFF2-40B4-BE49-F238E27FC236}">
                    <a16:creationId xmlns:a16="http://schemas.microsoft.com/office/drawing/2014/main" id="{71C3A832-55AE-F21E-CD3A-7F39364B4C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4" y="2116"/>
                <a:ext cx="9" cy="17"/>
              </a:xfrm>
              <a:custGeom>
                <a:avLst/>
                <a:gdLst>
                  <a:gd name="T0" fmla="*/ 4 w 4"/>
                  <a:gd name="T1" fmla="*/ 3 h 7"/>
                  <a:gd name="T2" fmla="*/ 0 w 4"/>
                  <a:gd name="T3" fmla="*/ 2 h 7"/>
                  <a:gd name="T4" fmla="*/ 2 w 4"/>
                  <a:gd name="T5" fmla="*/ 5 h 7"/>
                  <a:gd name="T6" fmla="*/ 4 w 4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4" y="3"/>
                    </a:moveTo>
                    <a:cubicBezTo>
                      <a:pt x="3" y="3"/>
                      <a:pt x="1" y="0"/>
                      <a:pt x="0" y="2"/>
                    </a:cubicBezTo>
                    <a:cubicBezTo>
                      <a:pt x="2" y="2"/>
                      <a:pt x="1" y="5"/>
                      <a:pt x="2" y="5"/>
                    </a:cubicBezTo>
                    <a:cubicBezTo>
                      <a:pt x="2" y="3"/>
                      <a:pt x="4" y="7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168">
                <a:extLst>
                  <a:ext uri="{FF2B5EF4-FFF2-40B4-BE49-F238E27FC236}">
                    <a16:creationId xmlns:a16="http://schemas.microsoft.com/office/drawing/2014/main" id="{CE453AEE-5097-753A-474C-61C58ADAC7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1" y="1416"/>
                <a:ext cx="12" cy="14"/>
              </a:xfrm>
              <a:custGeom>
                <a:avLst/>
                <a:gdLst>
                  <a:gd name="T0" fmla="*/ 3 w 5"/>
                  <a:gd name="T1" fmla="*/ 6 h 6"/>
                  <a:gd name="T2" fmla="*/ 3 w 5"/>
                  <a:gd name="T3" fmla="*/ 0 h 6"/>
                  <a:gd name="T4" fmla="*/ 3 w 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cubicBezTo>
                      <a:pt x="5" y="4"/>
                      <a:pt x="4" y="2"/>
                      <a:pt x="3" y="0"/>
                    </a:cubicBezTo>
                    <a:cubicBezTo>
                      <a:pt x="1" y="1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169">
                <a:extLst>
                  <a:ext uri="{FF2B5EF4-FFF2-40B4-BE49-F238E27FC236}">
                    <a16:creationId xmlns:a16="http://schemas.microsoft.com/office/drawing/2014/main" id="{2FAABE25-E6E7-3E39-513C-EB544AD64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5" y="1649"/>
                <a:ext cx="19" cy="14"/>
              </a:xfrm>
              <a:custGeom>
                <a:avLst/>
                <a:gdLst>
                  <a:gd name="T0" fmla="*/ 8 w 8"/>
                  <a:gd name="T1" fmla="*/ 0 h 6"/>
                  <a:gd name="T2" fmla="*/ 8 w 8"/>
                  <a:gd name="T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cubicBezTo>
                      <a:pt x="0" y="0"/>
                      <a:pt x="8" y="6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170">
                <a:extLst>
                  <a:ext uri="{FF2B5EF4-FFF2-40B4-BE49-F238E27FC236}">
                    <a16:creationId xmlns:a16="http://schemas.microsoft.com/office/drawing/2014/main" id="{779352DC-BD6E-31E6-739D-4C336BD58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7" y="1532"/>
                <a:ext cx="4" cy="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171">
                <a:extLst>
                  <a:ext uri="{FF2B5EF4-FFF2-40B4-BE49-F238E27FC236}">
                    <a16:creationId xmlns:a16="http://schemas.microsoft.com/office/drawing/2014/main" id="{DF80ED70-87E0-FBD6-92F1-132F1858C6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7" y="1561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172">
                <a:extLst>
                  <a:ext uri="{FF2B5EF4-FFF2-40B4-BE49-F238E27FC236}">
                    <a16:creationId xmlns:a16="http://schemas.microsoft.com/office/drawing/2014/main" id="{39E85AA6-EA67-B565-A5EB-E2F223A82C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4" y="1492"/>
                <a:ext cx="14" cy="9"/>
              </a:xfrm>
              <a:custGeom>
                <a:avLst/>
                <a:gdLst>
                  <a:gd name="T0" fmla="*/ 2 w 6"/>
                  <a:gd name="T1" fmla="*/ 4 h 4"/>
                  <a:gd name="T2" fmla="*/ 2 w 6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2" y="4"/>
                    </a:moveTo>
                    <a:cubicBezTo>
                      <a:pt x="6" y="4"/>
                      <a:pt x="0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173">
                <a:extLst>
                  <a:ext uri="{FF2B5EF4-FFF2-40B4-BE49-F238E27FC236}">
                    <a16:creationId xmlns:a16="http://schemas.microsoft.com/office/drawing/2014/main" id="{9EA7D408-F01F-2CC4-BF3A-396FD43C75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8" y="1518"/>
                <a:ext cx="8" cy="10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0" y="0"/>
                      <a:pt x="0" y="4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174">
                <a:extLst>
                  <a:ext uri="{FF2B5EF4-FFF2-40B4-BE49-F238E27FC236}">
                    <a16:creationId xmlns:a16="http://schemas.microsoft.com/office/drawing/2014/main" id="{C04927AB-EA36-6140-7297-1C03895CDA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3" y="1497"/>
                <a:ext cx="5" cy="9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2" y="4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175">
                <a:extLst>
                  <a:ext uri="{FF2B5EF4-FFF2-40B4-BE49-F238E27FC236}">
                    <a16:creationId xmlns:a16="http://schemas.microsoft.com/office/drawing/2014/main" id="{27D44D80-5A47-65E9-DDD5-DCCDFCACAD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8" y="1668"/>
                <a:ext cx="17" cy="9"/>
              </a:xfrm>
              <a:custGeom>
                <a:avLst/>
                <a:gdLst>
                  <a:gd name="T0" fmla="*/ 1 w 7"/>
                  <a:gd name="T1" fmla="*/ 4 h 4"/>
                  <a:gd name="T2" fmla="*/ 2 w 7"/>
                  <a:gd name="T3" fmla="*/ 4 h 4"/>
                  <a:gd name="T4" fmla="*/ 6 w 7"/>
                  <a:gd name="T5" fmla="*/ 3 h 4"/>
                  <a:gd name="T6" fmla="*/ 4 w 7"/>
                  <a:gd name="T7" fmla="*/ 0 h 4"/>
                  <a:gd name="T8" fmla="*/ 0 w 7"/>
                  <a:gd name="T9" fmla="*/ 3 h 4"/>
                  <a:gd name="T10" fmla="*/ 1 w 7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1" y="4"/>
                    </a:moveTo>
                    <a:cubicBezTo>
                      <a:pt x="2" y="3"/>
                      <a:pt x="2" y="4"/>
                      <a:pt x="2" y="4"/>
                    </a:cubicBezTo>
                    <a:cubicBezTo>
                      <a:pt x="3" y="3"/>
                      <a:pt x="3" y="2"/>
                      <a:pt x="6" y="3"/>
                    </a:cubicBezTo>
                    <a:cubicBezTo>
                      <a:pt x="7" y="1"/>
                      <a:pt x="5" y="1"/>
                      <a:pt x="4" y="0"/>
                    </a:cubicBezTo>
                    <a:cubicBezTo>
                      <a:pt x="3" y="1"/>
                      <a:pt x="2" y="2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176">
                <a:extLst>
                  <a:ext uri="{FF2B5EF4-FFF2-40B4-BE49-F238E27FC236}">
                    <a16:creationId xmlns:a16="http://schemas.microsoft.com/office/drawing/2014/main" id="{36D1A19A-620C-73A3-651A-8C11756395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0" y="2221"/>
                <a:ext cx="16" cy="9"/>
              </a:xfrm>
              <a:custGeom>
                <a:avLst/>
                <a:gdLst>
                  <a:gd name="T0" fmla="*/ 0 w 7"/>
                  <a:gd name="T1" fmla="*/ 4 h 4"/>
                  <a:gd name="T2" fmla="*/ 0 w 7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cubicBezTo>
                      <a:pt x="7" y="4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177">
                <a:extLst>
                  <a:ext uri="{FF2B5EF4-FFF2-40B4-BE49-F238E27FC236}">
                    <a16:creationId xmlns:a16="http://schemas.microsoft.com/office/drawing/2014/main" id="{16495441-31B4-CBAE-E0DE-4638D9D846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7" y="1679"/>
                <a:ext cx="7" cy="8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0" y="1"/>
                      <a:pt x="3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178">
                <a:extLst>
                  <a:ext uri="{FF2B5EF4-FFF2-40B4-BE49-F238E27FC236}">
                    <a16:creationId xmlns:a16="http://schemas.microsoft.com/office/drawing/2014/main" id="{77332A0D-F21D-9755-0A46-8E50FB4611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5" y="1558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179">
                <a:extLst>
                  <a:ext uri="{FF2B5EF4-FFF2-40B4-BE49-F238E27FC236}">
                    <a16:creationId xmlns:a16="http://schemas.microsoft.com/office/drawing/2014/main" id="{64BFB0DA-750C-FCD6-7612-A6A31E680F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4" y="1872"/>
                <a:ext cx="12" cy="7"/>
              </a:xfrm>
              <a:custGeom>
                <a:avLst/>
                <a:gdLst>
                  <a:gd name="T0" fmla="*/ 1 w 5"/>
                  <a:gd name="T1" fmla="*/ 3 h 3"/>
                  <a:gd name="T2" fmla="*/ 5 w 5"/>
                  <a:gd name="T3" fmla="*/ 2 h 3"/>
                  <a:gd name="T4" fmla="*/ 1 w 5"/>
                  <a:gd name="T5" fmla="*/ 0 h 3"/>
                  <a:gd name="T6" fmla="*/ 1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1" y="3"/>
                    </a:moveTo>
                    <a:cubicBezTo>
                      <a:pt x="3" y="3"/>
                      <a:pt x="4" y="3"/>
                      <a:pt x="5" y="2"/>
                    </a:cubicBezTo>
                    <a:cubicBezTo>
                      <a:pt x="5" y="0"/>
                      <a:pt x="3" y="0"/>
                      <a:pt x="1" y="0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180">
                <a:extLst>
                  <a:ext uri="{FF2B5EF4-FFF2-40B4-BE49-F238E27FC236}">
                    <a16:creationId xmlns:a16="http://schemas.microsoft.com/office/drawing/2014/main" id="{1F9D3903-174C-2593-5A40-DFC044ED46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1696"/>
                <a:ext cx="7" cy="10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3" y="3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181">
                <a:extLst>
                  <a:ext uri="{FF2B5EF4-FFF2-40B4-BE49-F238E27FC236}">
                    <a16:creationId xmlns:a16="http://schemas.microsoft.com/office/drawing/2014/main" id="{56FEE7BD-6979-249A-E181-AA49CBBB64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4" y="1523"/>
                <a:ext cx="14" cy="16"/>
              </a:xfrm>
              <a:custGeom>
                <a:avLst/>
                <a:gdLst>
                  <a:gd name="T0" fmla="*/ 4 w 6"/>
                  <a:gd name="T1" fmla="*/ 6 h 7"/>
                  <a:gd name="T2" fmla="*/ 4 w 6"/>
                  <a:gd name="T3" fmla="*/ 7 h 7"/>
                  <a:gd name="T4" fmla="*/ 3 w 6"/>
                  <a:gd name="T5" fmla="*/ 0 h 7"/>
                  <a:gd name="T6" fmla="*/ 4 w 6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4" y="6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6" y="5"/>
                      <a:pt x="2" y="2"/>
                      <a:pt x="3" y="0"/>
                    </a:cubicBezTo>
                    <a:cubicBezTo>
                      <a:pt x="0" y="1"/>
                      <a:pt x="1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182">
                <a:extLst>
                  <a:ext uri="{FF2B5EF4-FFF2-40B4-BE49-F238E27FC236}">
                    <a16:creationId xmlns:a16="http://schemas.microsoft.com/office/drawing/2014/main" id="{FB4453B8-F2B2-8601-1889-781F81AD2F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8" y="1532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183">
                <a:extLst>
                  <a:ext uri="{FF2B5EF4-FFF2-40B4-BE49-F238E27FC236}">
                    <a16:creationId xmlns:a16="http://schemas.microsoft.com/office/drawing/2014/main" id="{0655EA14-4E8A-790F-AE7A-B998F3DF93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3" y="1480"/>
                <a:ext cx="12" cy="7"/>
              </a:xfrm>
              <a:custGeom>
                <a:avLst/>
                <a:gdLst>
                  <a:gd name="T0" fmla="*/ 2 w 5"/>
                  <a:gd name="T1" fmla="*/ 0 h 3"/>
                  <a:gd name="T2" fmla="*/ 1 w 5"/>
                  <a:gd name="T3" fmla="*/ 2 h 3"/>
                  <a:gd name="T4" fmla="*/ 2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cubicBezTo>
                      <a:pt x="0" y="0"/>
                      <a:pt x="1" y="1"/>
                      <a:pt x="1" y="2"/>
                    </a:cubicBezTo>
                    <a:cubicBezTo>
                      <a:pt x="5" y="3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184">
                <a:extLst>
                  <a:ext uri="{FF2B5EF4-FFF2-40B4-BE49-F238E27FC236}">
                    <a16:creationId xmlns:a16="http://schemas.microsoft.com/office/drawing/2014/main" id="{1A37BE8B-E759-ACED-2E30-7B743BD5C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7" y="1872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185">
                <a:extLst>
                  <a:ext uri="{FF2B5EF4-FFF2-40B4-BE49-F238E27FC236}">
                    <a16:creationId xmlns:a16="http://schemas.microsoft.com/office/drawing/2014/main" id="{EA8744ED-9934-BD0E-B7D8-A0C325E6A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9" y="1357"/>
                <a:ext cx="19" cy="14"/>
              </a:xfrm>
              <a:custGeom>
                <a:avLst/>
                <a:gdLst>
                  <a:gd name="T0" fmla="*/ 5 w 8"/>
                  <a:gd name="T1" fmla="*/ 0 h 6"/>
                  <a:gd name="T2" fmla="*/ 4 w 8"/>
                  <a:gd name="T3" fmla="*/ 6 h 6"/>
                  <a:gd name="T4" fmla="*/ 5 w 8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5" y="0"/>
                    </a:moveTo>
                    <a:cubicBezTo>
                      <a:pt x="0" y="0"/>
                      <a:pt x="3" y="5"/>
                      <a:pt x="4" y="6"/>
                    </a:cubicBezTo>
                    <a:cubicBezTo>
                      <a:pt x="8" y="6"/>
                      <a:pt x="4" y="3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186">
                <a:extLst>
                  <a:ext uri="{FF2B5EF4-FFF2-40B4-BE49-F238E27FC236}">
                    <a16:creationId xmlns:a16="http://schemas.microsoft.com/office/drawing/2014/main" id="{2C526730-27A9-2751-5840-2D066CA522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2" y="1497"/>
                <a:ext cx="12" cy="12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5 h 5"/>
                  <a:gd name="T4" fmla="*/ 5 w 5"/>
                  <a:gd name="T5" fmla="*/ 4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2" y="4"/>
                      <a:pt x="3" y="4"/>
                      <a:pt x="5" y="4"/>
                    </a:cubicBezTo>
                    <a:cubicBezTo>
                      <a:pt x="4" y="2"/>
                      <a:pt x="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187">
                <a:extLst>
                  <a:ext uri="{FF2B5EF4-FFF2-40B4-BE49-F238E27FC236}">
                    <a16:creationId xmlns:a16="http://schemas.microsoft.com/office/drawing/2014/main" id="{2351456B-C2A2-0F1F-F19D-C60A9F42F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4" y="1670"/>
                <a:ext cx="26" cy="14"/>
              </a:xfrm>
              <a:custGeom>
                <a:avLst/>
                <a:gdLst>
                  <a:gd name="T0" fmla="*/ 0 w 11"/>
                  <a:gd name="T1" fmla="*/ 4 h 6"/>
                  <a:gd name="T2" fmla="*/ 11 w 11"/>
                  <a:gd name="T3" fmla="*/ 0 h 6"/>
                  <a:gd name="T4" fmla="*/ 0 w 11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0" y="4"/>
                    </a:moveTo>
                    <a:cubicBezTo>
                      <a:pt x="3" y="6"/>
                      <a:pt x="9" y="3"/>
                      <a:pt x="11" y="0"/>
                    </a:cubicBezTo>
                    <a:cubicBezTo>
                      <a:pt x="7" y="1"/>
                      <a:pt x="3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188">
                <a:extLst>
                  <a:ext uri="{FF2B5EF4-FFF2-40B4-BE49-F238E27FC236}">
                    <a16:creationId xmlns:a16="http://schemas.microsoft.com/office/drawing/2014/main" id="{9C5DCADC-53C9-AB78-2426-A4DDCABAC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8" y="1523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1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189">
                <a:extLst>
                  <a:ext uri="{FF2B5EF4-FFF2-40B4-BE49-F238E27FC236}">
                    <a16:creationId xmlns:a16="http://schemas.microsoft.com/office/drawing/2014/main" id="{32C53CBE-4439-6440-E1D9-53E6DEAD6E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8" y="1516"/>
                <a:ext cx="8" cy="4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2 h 2"/>
                  <a:gd name="T4" fmla="*/ 1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3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190">
                <a:extLst>
                  <a:ext uri="{FF2B5EF4-FFF2-40B4-BE49-F238E27FC236}">
                    <a16:creationId xmlns:a16="http://schemas.microsoft.com/office/drawing/2014/main" id="{51EC69D0-E719-C660-EB0E-990DA81307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0" y="1497"/>
                <a:ext cx="9" cy="4"/>
              </a:xfrm>
              <a:custGeom>
                <a:avLst/>
                <a:gdLst>
                  <a:gd name="T0" fmla="*/ 3 w 4"/>
                  <a:gd name="T1" fmla="*/ 2 h 2"/>
                  <a:gd name="T2" fmla="*/ 3 w 4"/>
                  <a:gd name="T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4" y="0"/>
                      <a:pt x="0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191">
                <a:extLst>
                  <a:ext uri="{FF2B5EF4-FFF2-40B4-BE49-F238E27FC236}">
                    <a16:creationId xmlns:a16="http://schemas.microsoft.com/office/drawing/2014/main" id="{95C3249C-48C3-B00D-D771-5638AD181F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3" y="1549"/>
                <a:ext cx="10" cy="5"/>
              </a:xfrm>
              <a:custGeom>
                <a:avLst/>
                <a:gdLst>
                  <a:gd name="T0" fmla="*/ 2 w 4"/>
                  <a:gd name="T1" fmla="*/ 0 h 2"/>
                  <a:gd name="T2" fmla="*/ 2 w 4"/>
                  <a:gd name="T3" fmla="*/ 2 h 2"/>
                  <a:gd name="T4" fmla="*/ 2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0" y="0"/>
                      <a:pt x="2" y="1"/>
                      <a:pt x="2" y="2"/>
                    </a:cubicBezTo>
                    <a:cubicBezTo>
                      <a:pt x="4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192">
                <a:extLst>
                  <a:ext uri="{FF2B5EF4-FFF2-40B4-BE49-F238E27FC236}">
                    <a16:creationId xmlns:a16="http://schemas.microsoft.com/office/drawing/2014/main" id="{1CA88834-EB56-FFD7-0F85-99429764B3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5" y="1428"/>
                <a:ext cx="12" cy="19"/>
              </a:xfrm>
              <a:custGeom>
                <a:avLst/>
                <a:gdLst>
                  <a:gd name="T0" fmla="*/ 4 w 5"/>
                  <a:gd name="T1" fmla="*/ 0 h 8"/>
                  <a:gd name="T2" fmla="*/ 1 w 5"/>
                  <a:gd name="T3" fmla="*/ 8 h 8"/>
                  <a:gd name="T4" fmla="*/ 4 w 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cubicBezTo>
                      <a:pt x="0" y="2"/>
                      <a:pt x="2" y="6"/>
                      <a:pt x="1" y="8"/>
                    </a:cubicBezTo>
                    <a:cubicBezTo>
                      <a:pt x="5" y="7"/>
                      <a:pt x="4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193">
                <a:extLst>
                  <a:ext uri="{FF2B5EF4-FFF2-40B4-BE49-F238E27FC236}">
                    <a16:creationId xmlns:a16="http://schemas.microsoft.com/office/drawing/2014/main" id="{D4F7357C-B7C6-3F90-F46B-61C5F9D39E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2" y="1452"/>
                <a:ext cx="21" cy="16"/>
              </a:xfrm>
              <a:custGeom>
                <a:avLst/>
                <a:gdLst>
                  <a:gd name="T0" fmla="*/ 1 w 9"/>
                  <a:gd name="T1" fmla="*/ 7 h 7"/>
                  <a:gd name="T2" fmla="*/ 1 w 9"/>
                  <a:gd name="T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" h="7">
                    <a:moveTo>
                      <a:pt x="1" y="7"/>
                    </a:moveTo>
                    <a:cubicBezTo>
                      <a:pt x="9" y="7"/>
                      <a:pt x="0" y="0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194">
                <a:extLst>
                  <a:ext uri="{FF2B5EF4-FFF2-40B4-BE49-F238E27FC236}">
                    <a16:creationId xmlns:a16="http://schemas.microsoft.com/office/drawing/2014/main" id="{87CDBDE1-E3B3-7AF3-02C0-A0ACBFF528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5" y="1501"/>
                <a:ext cx="14" cy="10"/>
              </a:xfrm>
              <a:custGeom>
                <a:avLst/>
                <a:gdLst>
                  <a:gd name="T0" fmla="*/ 4 w 6"/>
                  <a:gd name="T1" fmla="*/ 4 h 4"/>
                  <a:gd name="T2" fmla="*/ 1 w 6"/>
                  <a:gd name="T3" fmla="*/ 0 h 4"/>
                  <a:gd name="T4" fmla="*/ 4 w 6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6" y="3"/>
                      <a:pt x="2" y="1"/>
                      <a:pt x="1" y="0"/>
                    </a:cubicBezTo>
                    <a:cubicBezTo>
                      <a:pt x="0" y="2"/>
                      <a:pt x="3" y="2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195">
                <a:extLst>
                  <a:ext uri="{FF2B5EF4-FFF2-40B4-BE49-F238E27FC236}">
                    <a16:creationId xmlns:a16="http://schemas.microsoft.com/office/drawing/2014/main" id="{D128FBDC-4060-C433-6DAB-D67E6BE50B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2" y="1492"/>
                <a:ext cx="19" cy="5"/>
              </a:xfrm>
              <a:custGeom>
                <a:avLst/>
                <a:gdLst>
                  <a:gd name="T0" fmla="*/ 5 w 8"/>
                  <a:gd name="T1" fmla="*/ 2 h 2"/>
                  <a:gd name="T2" fmla="*/ 5 w 8"/>
                  <a:gd name="T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2">
                    <a:moveTo>
                      <a:pt x="5" y="2"/>
                    </a:moveTo>
                    <a:cubicBezTo>
                      <a:pt x="8" y="0"/>
                      <a:pt x="0" y="0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196">
                <a:extLst>
                  <a:ext uri="{FF2B5EF4-FFF2-40B4-BE49-F238E27FC236}">
                    <a16:creationId xmlns:a16="http://schemas.microsoft.com/office/drawing/2014/main" id="{A2EA0927-2D0D-A8CC-2F00-F2152D77D0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7" y="1722"/>
                <a:ext cx="10" cy="10"/>
              </a:xfrm>
              <a:custGeom>
                <a:avLst/>
                <a:gdLst>
                  <a:gd name="T0" fmla="*/ 0 w 4"/>
                  <a:gd name="T1" fmla="*/ 4 h 4"/>
                  <a:gd name="T2" fmla="*/ 0 w 4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4" y="3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197">
                <a:extLst>
                  <a:ext uri="{FF2B5EF4-FFF2-40B4-BE49-F238E27FC236}">
                    <a16:creationId xmlns:a16="http://schemas.microsoft.com/office/drawing/2014/main" id="{232F8E27-7CCF-056F-4BEB-6626889885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6" y="1518"/>
                <a:ext cx="9" cy="7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2 h 3"/>
                  <a:gd name="T4" fmla="*/ 2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4" y="3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198">
                <a:extLst>
                  <a:ext uri="{FF2B5EF4-FFF2-40B4-BE49-F238E27FC236}">
                    <a16:creationId xmlns:a16="http://schemas.microsoft.com/office/drawing/2014/main" id="{D3787A36-08C6-045D-E3EE-E3702FEF34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1589"/>
                <a:ext cx="9" cy="7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3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Rectangle 199">
                <a:extLst>
                  <a:ext uri="{FF2B5EF4-FFF2-40B4-BE49-F238E27FC236}">
                    <a16:creationId xmlns:a16="http://schemas.microsoft.com/office/drawing/2014/main" id="{E2CBE9C3-830D-CD20-D7C8-0BCF8BFE96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6" y="233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200">
                <a:extLst>
                  <a:ext uri="{FF2B5EF4-FFF2-40B4-BE49-F238E27FC236}">
                    <a16:creationId xmlns:a16="http://schemas.microsoft.com/office/drawing/2014/main" id="{81F0FA3D-245F-0324-3E1C-8CAD10F0AC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1" y="159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201">
                <a:extLst>
                  <a:ext uri="{FF2B5EF4-FFF2-40B4-BE49-F238E27FC236}">
                    <a16:creationId xmlns:a16="http://schemas.microsoft.com/office/drawing/2014/main" id="{A206C5A6-A662-1E17-86A2-01C13AA230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1829"/>
                <a:ext cx="24" cy="14"/>
              </a:xfrm>
              <a:custGeom>
                <a:avLst/>
                <a:gdLst>
                  <a:gd name="T0" fmla="*/ 10 w 10"/>
                  <a:gd name="T1" fmla="*/ 0 h 6"/>
                  <a:gd name="T2" fmla="*/ 0 w 10"/>
                  <a:gd name="T3" fmla="*/ 6 h 6"/>
                  <a:gd name="T4" fmla="*/ 10 w 10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10" y="0"/>
                    </a:moveTo>
                    <a:cubicBezTo>
                      <a:pt x="6" y="1"/>
                      <a:pt x="0" y="2"/>
                      <a:pt x="0" y="6"/>
                    </a:cubicBezTo>
                    <a:cubicBezTo>
                      <a:pt x="4" y="5"/>
                      <a:pt x="8" y="4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202">
                <a:extLst>
                  <a:ext uri="{FF2B5EF4-FFF2-40B4-BE49-F238E27FC236}">
                    <a16:creationId xmlns:a16="http://schemas.microsoft.com/office/drawing/2014/main" id="{94CCCB6A-F423-79C8-AA04-13C1F00A92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7" y="2588"/>
                <a:ext cx="7" cy="12"/>
              </a:xfrm>
              <a:custGeom>
                <a:avLst/>
                <a:gdLst>
                  <a:gd name="T0" fmla="*/ 0 w 3"/>
                  <a:gd name="T1" fmla="*/ 2 h 5"/>
                  <a:gd name="T2" fmla="*/ 0 w 3"/>
                  <a:gd name="T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cubicBezTo>
                      <a:pt x="3" y="5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203">
                <a:extLst>
                  <a:ext uri="{FF2B5EF4-FFF2-40B4-BE49-F238E27FC236}">
                    <a16:creationId xmlns:a16="http://schemas.microsoft.com/office/drawing/2014/main" id="{C71A413A-3FC3-1201-641C-D1D0E7489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3" y="159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204">
                <a:extLst>
                  <a:ext uri="{FF2B5EF4-FFF2-40B4-BE49-F238E27FC236}">
                    <a16:creationId xmlns:a16="http://schemas.microsoft.com/office/drawing/2014/main" id="{91322877-FEEE-6069-11FA-81814AFAEC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8" y="1884"/>
                <a:ext cx="21" cy="11"/>
              </a:xfrm>
              <a:custGeom>
                <a:avLst/>
                <a:gdLst>
                  <a:gd name="T0" fmla="*/ 8 w 9"/>
                  <a:gd name="T1" fmla="*/ 4 h 5"/>
                  <a:gd name="T2" fmla="*/ 0 w 9"/>
                  <a:gd name="T3" fmla="*/ 1 h 5"/>
                  <a:gd name="T4" fmla="*/ 8 w 9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5">
                    <a:moveTo>
                      <a:pt x="8" y="4"/>
                    </a:moveTo>
                    <a:cubicBezTo>
                      <a:pt x="9" y="0"/>
                      <a:pt x="2" y="0"/>
                      <a:pt x="0" y="1"/>
                    </a:cubicBezTo>
                    <a:cubicBezTo>
                      <a:pt x="0" y="5"/>
                      <a:pt x="3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" name="Group 406">
              <a:extLst>
                <a:ext uri="{FF2B5EF4-FFF2-40B4-BE49-F238E27FC236}">
                  <a16:creationId xmlns:a16="http://schemas.microsoft.com/office/drawing/2014/main" id="{D8023017-AE4A-5CB0-0954-6B85D2EA64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9" y="1378"/>
              <a:ext cx="2994" cy="1583"/>
              <a:chOff x="2499" y="1378"/>
              <a:chExt cx="2994" cy="1583"/>
            </a:xfrm>
            <a:grpFill/>
          </p:grpSpPr>
          <p:sp>
            <p:nvSpPr>
              <p:cNvPr id="118" name="Freeform 206">
                <a:extLst>
                  <a:ext uri="{FF2B5EF4-FFF2-40B4-BE49-F238E27FC236}">
                    <a16:creationId xmlns:a16="http://schemas.microsoft.com/office/drawing/2014/main" id="{D0314035-6428-423B-CA43-E49FC87165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" y="2574"/>
                <a:ext cx="24" cy="12"/>
              </a:xfrm>
              <a:custGeom>
                <a:avLst/>
                <a:gdLst>
                  <a:gd name="T0" fmla="*/ 0 w 10"/>
                  <a:gd name="T1" fmla="*/ 0 h 5"/>
                  <a:gd name="T2" fmla="*/ 10 w 10"/>
                  <a:gd name="T3" fmla="*/ 5 h 5"/>
                  <a:gd name="T4" fmla="*/ 0 w 10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5">
                    <a:moveTo>
                      <a:pt x="0" y="0"/>
                    </a:moveTo>
                    <a:cubicBezTo>
                      <a:pt x="3" y="1"/>
                      <a:pt x="5" y="4"/>
                      <a:pt x="10" y="5"/>
                    </a:cubicBezTo>
                    <a:cubicBezTo>
                      <a:pt x="8" y="2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07">
                <a:extLst>
                  <a:ext uri="{FF2B5EF4-FFF2-40B4-BE49-F238E27FC236}">
                    <a16:creationId xmlns:a16="http://schemas.microsoft.com/office/drawing/2014/main" id="{2E3B4B9B-47CE-4056-A27F-305E9BC8C5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1" y="179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3" y="3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08">
                <a:extLst>
                  <a:ext uri="{FF2B5EF4-FFF2-40B4-BE49-F238E27FC236}">
                    <a16:creationId xmlns:a16="http://schemas.microsoft.com/office/drawing/2014/main" id="{AA8F8C67-4B9B-6632-3A64-FEC941C23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5" y="1793"/>
                <a:ext cx="158" cy="145"/>
              </a:xfrm>
              <a:custGeom>
                <a:avLst/>
                <a:gdLst>
                  <a:gd name="T0" fmla="*/ 61 w 67"/>
                  <a:gd name="T1" fmla="*/ 49 h 61"/>
                  <a:gd name="T2" fmla="*/ 62 w 67"/>
                  <a:gd name="T3" fmla="*/ 43 h 61"/>
                  <a:gd name="T4" fmla="*/ 65 w 67"/>
                  <a:gd name="T5" fmla="*/ 41 h 61"/>
                  <a:gd name="T6" fmla="*/ 38 w 67"/>
                  <a:gd name="T7" fmla="*/ 21 h 61"/>
                  <a:gd name="T8" fmla="*/ 0 w 67"/>
                  <a:gd name="T9" fmla="*/ 19 h 61"/>
                  <a:gd name="T10" fmla="*/ 4 w 67"/>
                  <a:gd name="T11" fmla="*/ 30 h 61"/>
                  <a:gd name="T12" fmla="*/ 15 w 67"/>
                  <a:gd name="T13" fmla="*/ 31 h 61"/>
                  <a:gd name="T14" fmla="*/ 14 w 67"/>
                  <a:gd name="T15" fmla="*/ 38 h 61"/>
                  <a:gd name="T16" fmla="*/ 12 w 67"/>
                  <a:gd name="T17" fmla="*/ 38 h 61"/>
                  <a:gd name="T18" fmla="*/ 11 w 67"/>
                  <a:gd name="T19" fmla="*/ 36 h 61"/>
                  <a:gd name="T20" fmla="*/ 11 w 67"/>
                  <a:gd name="T21" fmla="*/ 40 h 61"/>
                  <a:gd name="T22" fmla="*/ 14 w 67"/>
                  <a:gd name="T23" fmla="*/ 38 h 61"/>
                  <a:gd name="T24" fmla="*/ 14 w 67"/>
                  <a:gd name="T25" fmla="*/ 38 h 61"/>
                  <a:gd name="T26" fmla="*/ 18 w 67"/>
                  <a:gd name="T27" fmla="*/ 53 h 61"/>
                  <a:gd name="T28" fmla="*/ 22 w 67"/>
                  <a:gd name="T29" fmla="*/ 53 h 61"/>
                  <a:gd name="T30" fmla="*/ 21 w 67"/>
                  <a:gd name="T31" fmla="*/ 56 h 61"/>
                  <a:gd name="T32" fmla="*/ 30 w 67"/>
                  <a:gd name="T33" fmla="*/ 59 h 61"/>
                  <a:gd name="T34" fmla="*/ 34 w 67"/>
                  <a:gd name="T35" fmla="*/ 58 h 61"/>
                  <a:gd name="T36" fmla="*/ 38 w 67"/>
                  <a:gd name="T37" fmla="*/ 61 h 61"/>
                  <a:gd name="T38" fmla="*/ 47 w 67"/>
                  <a:gd name="T39" fmla="*/ 58 h 61"/>
                  <a:gd name="T40" fmla="*/ 56 w 67"/>
                  <a:gd name="T41" fmla="*/ 54 h 61"/>
                  <a:gd name="T42" fmla="*/ 61 w 67"/>
                  <a:gd name="T43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7" h="61">
                    <a:moveTo>
                      <a:pt x="61" y="49"/>
                    </a:moveTo>
                    <a:cubicBezTo>
                      <a:pt x="62" y="48"/>
                      <a:pt x="61" y="45"/>
                      <a:pt x="62" y="43"/>
                    </a:cubicBezTo>
                    <a:cubicBezTo>
                      <a:pt x="62" y="43"/>
                      <a:pt x="65" y="41"/>
                      <a:pt x="65" y="41"/>
                    </a:cubicBezTo>
                    <a:cubicBezTo>
                      <a:pt x="67" y="29"/>
                      <a:pt x="52" y="19"/>
                      <a:pt x="38" y="21"/>
                    </a:cubicBezTo>
                    <a:cubicBezTo>
                      <a:pt x="39" y="0"/>
                      <a:pt x="1" y="3"/>
                      <a:pt x="0" y="19"/>
                    </a:cubicBezTo>
                    <a:cubicBezTo>
                      <a:pt x="0" y="23"/>
                      <a:pt x="3" y="25"/>
                      <a:pt x="4" y="30"/>
                    </a:cubicBezTo>
                    <a:cubicBezTo>
                      <a:pt x="7" y="31"/>
                      <a:pt x="12" y="31"/>
                      <a:pt x="15" y="31"/>
                    </a:cubicBezTo>
                    <a:cubicBezTo>
                      <a:pt x="15" y="33"/>
                      <a:pt x="15" y="36"/>
                      <a:pt x="14" y="38"/>
                    </a:cubicBezTo>
                    <a:cubicBezTo>
                      <a:pt x="13" y="37"/>
                      <a:pt x="13" y="37"/>
                      <a:pt x="12" y="38"/>
                    </a:cubicBezTo>
                    <a:cubicBezTo>
                      <a:pt x="12" y="37"/>
                      <a:pt x="12" y="36"/>
                      <a:pt x="11" y="36"/>
                    </a:cubicBezTo>
                    <a:cubicBezTo>
                      <a:pt x="12" y="37"/>
                      <a:pt x="8" y="39"/>
                      <a:pt x="11" y="40"/>
                    </a:cubicBezTo>
                    <a:cubicBezTo>
                      <a:pt x="11" y="39"/>
                      <a:pt x="12" y="40"/>
                      <a:pt x="14" y="38"/>
                    </a:cubicBezTo>
                    <a:cubicBezTo>
                      <a:pt x="14" y="38"/>
                      <a:pt x="14" y="39"/>
                      <a:pt x="14" y="38"/>
                    </a:cubicBezTo>
                    <a:cubicBezTo>
                      <a:pt x="14" y="43"/>
                      <a:pt x="14" y="48"/>
                      <a:pt x="18" y="53"/>
                    </a:cubicBezTo>
                    <a:cubicBezTo>
                      <a:pt x="19" y="53"/>
                      <a:pt x="20" y="53"/>
                      <a:pt x="22" y="53"/>
                    </a:cubicBezTo>
                    <a:cubicBezTo>
                      <a:pt x="23" y="55"/>
                      <a:pt x="21" y="55"/>
                      <a:pt x="21" y="56"/>
                    </a:cubicBezTo>
                    <a:cubicBezTo>
                      <a:pt x="27" y="53"/>
                      <a:pt x="28" y="58"/>
                      <a:pt x="30" y="59"/>
                    </a:cubicBezTo>
                    <a:cubicBezTo>
                      <a:pt x="31" y="59"/>
                      <a:pt x="33" y="58"/>
                      <a:pt x="34" y="58"/>
                    </a:cubicBezTo>
                    <a:cubicBezTo>
                      <a:pt x="37" y="59"/>
                      <a:pt x="34" y="61"/>
                      <a:pt x="38" y="61"/>
                    </a:cubicBezTo>
                    <a:cubicBezTo>
                      <a:pt x="37" y="56"/>
                      <a:pt x="42" y="58"/>
                      <a:pt x="47" y="58"/>
                    </a:cubicBezTo>
                    <a:cubicBezTo>
                      <a:pt x="50" y="57"/>
                      <a:pt x="50" y="54"/>
                      <a:pt x="56" y="54"/>
                    </a:cubicBezTo>
                    <a:cubicBezTo>
                      <a:pt x="55" y="50"/>
                      <a:pt x="60" y="50"/>
                      <a:pt x="61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09">
                <a:extLst>
                  <a:ext uri="{FF2B5EF4-FFF2-40B4-BE49-F238E27FC236}">
                    <a16:creationId xmlns:a16="http://schemas.microsoft.com/office/drawing/2014/main" id="{C736C808-8A47-32D7-EB3C-18A17EE461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6" y="23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10">
                <a:extLst>
                  <a:ext uri="{FF2B5EF4-FFF2-40B4-BE49-F238E27FC236}">
                    <a16:creationId xmlns:a16="http://schemas.microsoft.com/office/drawing/2014/main" id="{C746B028-3BC7-6DB4-9058-975826EE34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1" y="1812"/>
                <a:ext cx="57" cy="34"/>
              </a:xfrm>
              <a:custGeom>
                <a:avLst/>
                <a:gdLst>
                  <a:gd name="T0" fmla="*/ 11 w 24"/>
                  <a:gd name="T1" fmla="*/ 13 h 14"/>
                  <a:gd name="T2" fmla="*/ 19 w 24"/>
                  <a:gd name="T3" fmla="*/ 11 h 14"/>
                  <a:gd name="T4" fmla="*/ 11 w 24"/>
                  <a:gd name="T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4">
                    <a:moveTo>
                      <a:pt x="11" y="13"/>
                    </a:moveTo>
                    <a:cubicBezTo>
                      <a:pt x="12" y="13"/>
                      <a:pt x="18" y="14"/>
                      <a:pt x="19" y="11"/>
                    </a:cubicBezTo>
                    <a:cubicBezTo>
                      <a:pt x="24" y="0"/>
                      <a:pt x="0" y="5"/>
                      <a:pt x="1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211">
                <a:extLst>
                  <a:ext uri="{FF2B5EF4-FFF2-40B4-BE49-F238E27FC236}">
                    <a16:creationId xmlns:a16="http://schemas.microsoft.com/office/drawing/2014/main" id="{67BFD088-C37E-EAAD-FFB6-969BA86F77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9" y="1789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212">
                <a:extLst>
                  <a:ext uri="{FF2B5EF4-FFF2-40B4-BE49-F238E27FC236}">
                    <a16:creationId xmlns:a16="http://schemas.microsoft.com/office/drawing/2014/main" id="{4C7D538F-55D5-12B0-7E35-FC03F2F526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1679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213">
                <a:extLst>
                  <a:ext uri="{FF2B5EF4-FFF2-40B4-BE49-F238E27FC236}">
                    <a16:creationId xmlns:a16="http://schemas.microsoft.com/office/drawing/2014/main" id="{5DEA1ADE-C4A3-FCE4-B832-F3C22C0B10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1" y="1798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214">
                <a:extLst>
                  <a:ext uri="{FF2B5EF4-FFF2-40B4-BE49-F238E27FC236}">
                    <a16:creationId xmlns:a16="http://schemas.microsoft.com/office/drawing/2014/main" id="{0874C240-75E9-AAE5-2A31-EFB25CEBC5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1862"/>
                <a:ext cx="14" cy="12"/>
              </a:xfrm>
              <a:custGeom>
                <a:avLst/>
                <a:gdLst>
                  <a:gd name="T0" fmla="*/ 0 w 6"/>
                  <a:gd name="T1" fmla="*/ 1 h 5"/>
                  <a:gd name="T2" fmla="*/ 6 w 6"/>
                  <a:gd name="T3" fmla="*/ 1 h 5"/>
                  <a:gd name="T4" fmla="*/ 0 w 6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0" y="1"/>
                    </a:moveTo>
                    <a:cubicBezTo>
                      <a:pt x="0" y="5"/>
                      <a:pt x="6" y="5"/>
                      <a:pt x="6" y="1"/>
                    </a:cubicBezTo>
                    <a:cubicBezTo>
                      <a:pt x="5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215">
                <a:extLst>
                  <a:ext uri="{FF2B5EF4-FFF2-40B4-BE49-F238E27FC236}">
                    <a16:creationId xmlns:a16="http://schemas.microsoft.com/office/drawing/2014/main" id="{47F2F71A-2162-7DA5-42F2-D7E66CA06F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0" y="1869"/>
                <a:ext cx="31" cy="15"/>
              </a:xfrm>
              <a:custGeom>
                <a:avLst/>
                <a:gdLst>
                  <a:gd name="T0" fmla="*/ 4 w 13"/>
                  <a:gd name="T1" fmla="*/ 6 h 6"/>
                  <a:gd name="T2" fmla="*/ 4 w 13"/>
                  <a:gd name="T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" h="6">
                    <a:moveTo>
                      <a:pt x="4" y="6"/>
                    </a:moveTo>
                    <a:cubicBezTo>
                      <a:pt x="13" y="4"/>
                      <a:pt x="0" y="0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216">
                <a:extLst>
                  <a:ext uri="{FF2B5EF4-FFF2-40B4-BE49-F238E27FC236}">
                    <a16:creationId xmlns:a16="http://schemas.microsoft.com/office/drawing/2014/main" id="{E8226EAF-580C-CE74-D5E5-C4EF37D536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99" y="1478"/>
                <a:ext cx="452" cy="223"/>
              </a:xfrm>
              <a:custGeom>
                <a:avLst/>
                <a:gdLst>
                  <a:gd name="T0" fmla="*/ 48 w 191"/>
                  <a:gd name="T1" fmla="*/ 37 h 94"/>
                  <a:gd name="T2" fmla="*/ 64 w 191"/>
                  <a:gd name="T3" fmla="*/ 28 h 94"/>
                  <a:gd name="T4" fmla="*/ 64 w 191"/>
                  <a:gd name="T5" fmla="*/ 44 h 94"/>
                  <a:gd name="T6" fmla="*/ 38 w 191"/>
                  <a:gd name="T7" fmla="*/ 51 h 94"/>
                  <a:gd name="T8" fmla="*/ 23 w 191"/>
                  <a:gd name="T9" fmla="*/ 60 h 94"/>
                  <a:gd name="T10" fmla="*/ 38 w 191"/>
                  <a:gd name="T11" fmla="*/ 56 h 94"/>
                  <a:gd name="T12" fmla="*/ 95 w 191"/>
                  <a:gd name="T13" fmla="*/ 47 h 94"/>
                  <a:gd name="T14" fmla="*/ 91 w 191"/>
                  <a:gd name="T15" fmla="*/ 69 h 94"/>
                  <a:gd name="T16" fmla="*/ 120 w 191"/>
                  <a:gd name="T17" fmla="*/ 71 h 94"/>
                  <a:gd name="T18" fmla="*/ 143 w 191"/>
                  <a:gd name="T19" fmla="*/ 76 h 94"/>
                  <a:gd name="T20" fmla="*/ 140 w 191"/>
                  <a:gd name="T21" fmla="*/ 94 h 94"/>
                  <a:gd name="T22" fmla="*/ 166 w 191"/>
                  <a:gd name="T23" fmla="*/ 73 h 94"/>
                  <a:gd name="T24" fmla="*/ 170 w 191"/>
                  <a:gd name="T25" fmla="*/ 82 h 94"/>
                  <a:gd name="T26" fmla="*/ 173 w 191"/>
                  <a:gd name="T27" fmla="*/ 87 h 94"/>
                  <a:gd name="T28" fmla="*/ 178 w 191"/>
                  <a:gd name="T29" fmla="*/ 79 h 94"/>
                  <a:gd name="T30" fmla="*/ 179 w 191"/>
                  <a:gd name="T31" fmla="*/ 42 h 94"/>
                  <a:gd name="T32" fmla="*/ 175 w 191"/>
                  <a:gd name="T33" fmla="*/ 46 h 94"/>
                  <a:gd name="T34" fmla="*/ 173 w 191"/>
                  <a:gd name="T35" fmla="*/ 43 h 94"/>
                  <a:gd name="T36" fmla="*/ 174 w 191"/>
                  <a:gd name="T37" fmla="*/ 36 h 94"/>
                  <a:gd name="T38" fmla="*/ 162 w 191"/>
                  <a:gd name="T39" fmla="*/ 33 h 94"/>
                  <a:gd name="T40" fmla="*/ 153 w 191"/>
                  <a:gd name="T41" fmla="*/ 39 h 94"/>
                  <a:gd name="T42" fmla="*/ 139 w 191"/>
                  <a:gd name="T43" fmla="*/ 35 h 94"/>
                  <a:gd name="T44" fmla="*/ 130 w 191"/>
                  <a:gd name="T45" fmla="*/ 26 h 94"/>
                  <a:gd name="T46" fmla="*/ 123 w 191"/>
                  <a:gd name="T47" fmla="*/ 15 h 94"/>
                  <a:gd name="T48" fmla="*/ 120 w 191"/>
                  <a:gd name="T49" fmla="*/ 9 h 94"/>
                  <a:gd name="T50" fmla="*/ 113 w 191"/>
                  <a:gd name="T51" fmla="*/ 12 h 94"/>
                  <a:gd name="T52" fmla="*/ 102 w 191"/>
                  <a:gd name="T53" fmla="*/ 3 h 94"/>
                  <a:gd name="T54" fmla="*/ 72 w 191"/>
                  <a:gd name="T55" fmla="*/ 5 h 94"/>
                  <a:gd name="T56" fmla="*/ 47 w 191"/>
                  <a:gd name="T57" fmla="*/ 25 h 94"/>
                  <a:gd name="T58" fmla="*/ 17 w 191"/>
                  <a:gd name="T59" fmla="*/ 39 h 94"/>
                  <a:gd name="T60" fmla="*/ 16 w 191"/>
                  <a:gd name="T61" fmla="*/ 39 h 94"/>
                  <a:gd name="T62" fmla="*/ 0 w 191"/>
                  <a:gd name="T63" fmla="*/ 35 h 94"/>
                  <a:gd name="T64" fmla="*/ 12 w 191"/>
                  <a:gd name="T65" fmla="*/ 42 h 94"/>
                  <a:gd name="T66" fmla="*/ 170 w 191"/>
                  <a:gd name="T67" fmla="*/ 34 h 94"/>
                  <a:gd name="T68" fmla="*/ 109 w 191"/>
                  <a:gd name="T69" fmla="*/ 5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1" h="94">
                    <a:moveTo>
                      <a:pt x="12" y="42"/>
                    </a:moveTo>
                    <a:cubicBezTo>
                      <a:pt x="21" y="42"/>
                      <a:pt x="38" y="40"/>
                      <a:pt x="48" y="37"/>
                    </a:cubicBezTo>
                    <a:cubicBezTo>
                      <a:pt x="47" y="35"/>
                      <a:pt x="43" y="36"/>
                      <a:pt x="42" y="35"/>
                    </a:cubicBezTo>
                    <a:cubicBezTo>
                      <a:pt x="44" y="33"/>
                      <a:pt x="58" y="28"/>
                      <a:pt x="64" y="28"/>
                    </a:cubicBezTo>
                    <a:cubicBezTo>
                      <a:pt x="66" y="29"/>
                      <a:pt x="78" y="36"/>
                      <a:pt x="79" y="37"/>
                    </a:cubicBezTo>
                    <a:cubicBezTo>
                      <a:pt x="86" y="46"/>
                      <a:pt x="72" y="43"/>
                      <a:pt x="64" y="44"/>
                    </a:cubicBezTo>
                    <a:cubicBezTo>
                      <a:pt x="57" y="45"/>
                      <a:pt x="55" y="50"/>
                      <a:pt x="51" y="46"/>
                    </a:cubicBezTo>
                    <a:cubicBezTo>
                      <a:pt x="48" y="50"/>
                      <a:pt x="44" y="48"/>
                      <a:pt x="38" y="51"/>
                    </a:cubicBezTo>
                    <a:cubicBezTo>
                      <a:pt x="35" y="53"/>
                      <a:pt x="34" y="56"/>
                      <a:pt x="32" y="57"/>
                    </a:cubicBezTo>
                    <a:cubicBezTo>
                      <a:pt x="29" y="58"/>
                      <a:pt x="23" y="57"/>
                      <a:pt x="23" y="60"/>
                    </a:cubicBezTo>
                    <a:cubicBezTo>
                      <a:pt x="22" y="64"/>
                      <a:pt x="32" y="70"/>
                      <a:pt x="37" y="68"/>
                    </a:cubicBezTo>
                    <a:cubicBezTo>
                      <a:pt x="45" y="65"/>
                      <a:pt x="37" y="59"/>
                      <a:pt x="38" y="56"/>
                    </a:cubicBezTo>
                    <a:cubicBezTo>
                      <a:pt x="41" y="49"/>
                      <a:pt x="65" y="49"/>
                      <a:pt x="75" y="47"/>
                    </a:cubicBezTo>
                    <a:cubicBezTo>
                      <a:pt x="80" y="46"/>
                      <a:pt x="90" y="42"/>
                      <a:pt x="95" y="47"/>
                    </a:cubicBezTo>
                    <a:cubicBezTo>
                      <a:pt x="100" y="54"/>
                      <a:pt x="83" y="64"/>
                      <a:pt x="83" y="64"/>
                    </a:cubicBezTo>
                    <a:cubicBezTo>
                      <a:pt x="83" y="66"/>
                      <a:pt x="90" y="69"/>
                      <a:pt x="91" y="69"/>
                    </a:cubicBezTo>
                    <a:cubicBezTo>
                      <a:pt x="99" y="71"/>
                      <a:pt x="109" y="62"/>
                      <a:pt x="115" y="67"/>
                    </a:cubicBezTo>
                    <a:cubicBezTo>
                      <a:pt x="118" y="68"/>
                      <a:pt x="119" y="69"/>
                      <a:pt x="120" y="71"/>
                    </a:cubicBezTo>
                    <a:cubicBezTo>
                      <a:pt x="134" y="69"/>
                      <a:pt x="129" y="74"/>
                      <a:pt x="131" y="79"/>
                    </a:cubicBezTo>
                    <a:cubicBezTo>
                      <a:pt x="134" y="86"/>
                      <a:pt x="141" y="76"/>
                      <a:pt x="143" y="76"/>
                    </a:cubicBezTo>
                    <a:cubicBezTo>
                      <a:pt x="149" y="75"/>
                      <a:pt x="151" y="84"/>
                      <a:pt x="148" y="89"/>
                    </a:cubicBezTo>
                    <a:cubicBezTo>
                      <a:pt x="146" y="93"/>
                      <a:pt x="142" y="92"/>
                      <a:pt x="140" y="94"/>
                    </a:cubicBezTo>
                    <a:cubicBezTo>
                      <a:pt x="144" y="94"/>
                      <a:pt x="150" y="91"/>
                      <a:pt x="154" y="88"/>
                    </a:cubicBezTo>
                    <a:cubicBezTo>
                      <a:pt x="158" y="83"/>
                      <a:pt x="156" y="74"/>
                      <a:pt x="166" y="73"/>
                    </a:cubicBezTo>
                    <a:cubicBezTo>
                      <a:pt x="166" y="77"/>
                      <a:pt x="170" y="79"/>
                      <a:pt x="165" y="83"/>
                    </a:cubicBezTo>
                    <a:cubicBezTo>
                      <a:pt x="167" y="82"/>
                      <a:pt x="167" y="81"/>
                      <a:pt x="170" y="82"/>
                    </a:cubicBezTo>
                    <a:cubicBezTo>
                      <a:pt x="171" y="84"/>
                      <a:pt x="168" y="84"/>
                      <a:pt x="168" y="85"/>
                    </a:cubicBezTo>
                    <a:cubicBezTo>
                      <a:pt x="170" y="84"/>
                      <a:pt x="174" y="84"/>
                      <a:pt x="173" y="87"/>
                    </a:cubicBezTo>
                    <a:cubicBezTo>
                      <a:pt x="174" y="87"/>
                      <a:pt x="176" y="87"/>
                      <a:pt x="177" y="87"/>
                    </a:cubicBezTo>
                    <a:cubicBezTo>
                      <a:pt x="178" y="84"/>
                      <a:pt x="179" y="82"/>
                      <a:pt x="178" y="79"/>
                    </a:cubicBezTo>
                    <a:cubicBezTo>
                      <a:pt x="191" y="71"/>
                      <a:pt x="189" y="57"/>
                      <a:pt x="186" y="43"/>
                    </a:cubicBezTo>
                    <a:cubicBezTo>
                      <a:pt x="183" y="43"/>
                      <a:pt x="182" y="42"/>
                      <a:pt x="179" y="42"/>
                    </a:cubicBezTo>
                    <a:cubicBezTo>
                      <a:pt x="181" y="44"/>
                      <a:pt x="180" y="46"/>
                      <a:pt x="180" y="48"/>
                    </a:cubicBezTo>
                    <a:cubicBezTo>
                      <a:pt x="177" y="49"/>
                      <a:pt x="176" y="47"/>
                      <a:pt x="175" y="46"/>
                    </a:cubicBezTo>
                    <a:cubicBezTo>
                      <a:pt x="172" y="46"/>
                      <a:pt x="174" y="49"/>
                      <a:pt x="172" y="49"/>
                    </a:cubicBezTo>
                    <a:cubicBezTo>
                      <a:pt x="166" y="48"/>
                      <a:pt x="172" y="45"/>
                      <a:pt x="173" y="43"/>
                    </a:cubicBezTo>
                    <a:cubicBezTo>
                      <a:pt x="175" y="39"/>
                      <a:pt x="172" y="37"/>
                      <a:pt x="176" y="39"/>
                    </a:cubicBezTo>
                    <a:cubicBezTo>
                      <a:pt x="178" y="36"/>
                      <a:pt x="174" y="37"/>
                      <a:pt x="174" y="36"/>
                    </a:cubicBezTo>
                    <a:cubicBezTo>
                      <a:pt x="176" y="32"/>
                      <a:pt x="174" y="30"/>
                      <a:pt x="171" y="26"/>
                    </a:cubicBezTo>
                    <a:cubicBezTo>
                      <a:pt x="167" y="26"/>
                      <a:pt x="163" y="28"/>
                      <a:pt x="162" y="33"/>
                    </a:cubicBezTo>
                    <a:cubicBezTo>
                      <a:pt x="161" y="35"/>
                      <a:pt x="165" y="37"/>
                      <a:pt x="164" y="39"/>
                    </a:cubicBezTo>
                    <a:cubicBezTo>
                      <a:pt x="162" y="41"/>
                      <a:pt x="158" y="41"/>
                      <a:pt x="153" y="39"/>
                    </a:cubicBezTo>
                    <a:cubicBezTo>
                      <a:pt x="153" y="37"/>
                      <a:pt x="156" y="38"/>
                      <a:pt x="157" y="37"/>
                    </a:cubicBezTo>
                    <a:cubicBezTo>
                      <a:pt x="153" y="32"/>
                      <a:pt x="147" y="33"/>
                      <a:pt x="139" y="35"/>
                    </a:cubicBezTo>
                    <a:cubicBezTo>
                      <a:pt x="138" y="33"/>
                      <a:pt x="137" y="31"/>
                      <a:pt x="132" y="32"/>
                    </a:cubicBezTo>
                    <a:cubicBezTo>
                      <a:pt x="130" y="30"/>
                      <a:pt x="130" y="29"/>
                      <a:pt x="130" y="26"/>
                    </a:cubicBezTo>
                    <a:cubicBezTo>
                      <a:pt x="124" y="24"/>
                      <a:pt x="118" y="22"/>
                      <a:pt x="116" y="17"/>
                    </a:cubicBezTo>
                    <a:cubicBezTo>
                      <a:pt x="120" y="17"/>
                      <a:pt x="120" y="16"/>
                      <a:pt x="123" y="15"/>
                    </a:cubicBezTo>
                    <a:cubicBezTo>
                      <a:pt x="122" y="13"/>
                      <a:pt x="117" y="14"/>
                      <a:pt x="117" y="11"/>
                    </a:cubicBezTo>
                    <a:cubicBezTo>
                      <a:pt x="116" y="9"/>
                      <a:pt x="120" y="11"/>
                      <a:pt x="120" y="9"/>
                    </a:cubicBezTo>
                    <a:cubicBezTo>
                      <a:pt x="120" y="8"/>
                      <a:pt x="120" y="7"/>
                      <a:pt x="120" y="7"/>
                    </a:cubicBezTo>
                    <a:cubicBezTo>
                      <a:pt x="115" y="5"/>
                      <a:pt x="112" y="9"/>
                      <a:pt x="113" y="12"/>
                    </a:cubicBezTo>
                    <a:cubicBezTo>
                      <a:pt x="112" y="12"/>
                      <a:pt x="111" y="12"/>
                      <a:pt x="110" y="12"/>
                    </a:cubicBezTo>
                    <a:cubicBezTo>
                      <a:pt x="110" y="7"/>
                      <a:pt x="105" y="6"/>
                      <a:pt x="102" y="3"/>
                    </a:cubicBezTo>
                    <a:cubicBezTo>
                      <a:pt x="96" y="7"/>
                      <a:pt x="94" y="1"/>
                      <a:pt x="90" y="1"/>
                    </a:cubicBezTo>
                    <a:cubicBezTo>
                      <a:pt x="84" y="0"/>
                      <a:pt x="80" y="4"/>
                      <a:pt x="72" y="5"/>
                    </a:cubicBezTo>
                    <a:cubicBezTo>
                      <a:pt x="71" y="12"/>
                      <a:pt x="79" y="21"/>
                      <a:pt x="74" y="24"/>
                    </a:cubicBezTo>
                    <a:cubicBezTo>
                      <a:pt x="67" y="28"/>
                      <a:pt x="57" y="23"/>
                      <a:pt x="47" y="25"/>
                    </a:cubicBezTo>
                    <a:cubicBezTo>
                      <a:pt x="48" y="28"/>
                      <a:pt x="48" y="29"/>
                      <a:pt x="46" y="30"/>
                    </a:cubicBezTo>
                    <a:cubicBezTo>
                      <a:pt x="38" y="35"/>
                      <a:pt x="27" y="39"/>
                      <a:pt x="17" y="39"/>
                    </a:cubicBezTo>
                    <a:cubicBezTo>
                      <a:pt x="17" y="40"/>
                      <a:pt x="16" y="40"/>
                      <a:pt x="16" y="39"/>
                    </a:cubicBezTo>
                    <a:cubicBezTo>
                      <a:pt x="15" y="39"/>
                      <a:pt x="16" y="38"/>
                      <a:pt x="16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35" y="32"/>
                      <a:pt x="2" y="22"/>
                      <a:pt x="0" y="35"/>
                    </a:cubicBezTo>
                    <a:cubicBezTo>
                      <a:pt x="3" y="37"/>
                      <a:pt x="9" y="39"/>
                      <a:pt x="14" y="39"/>
                    </a:cubicBezTo>
                    <a:cubicBezTo>
                      <a:pt x="16" y="40"/>
                      <a:pt x="11" y="41"/>
                      <a:pt x="12" y="42"/>
                    </a:cubicBezTo>
                    <a:close/>
                    <a:moveTo>
                      <a:pt x="170" y="34"/>
                    </a:moveTo>
                    <a:cubicBezTo>
                      <a:pt x="170" y="34"/>
                      <a:pt x="171" y="34"/>
                      <a:pt x="170" y="34"/>
                    </a:cubicBezTo>
                    <a:close/>
                    <a:moveTo>
                      <a:pt x="109" y="50"/>
                    </a:moveTo>
                    <a:cubicBezTo>
                      <a:pt x="110" y="48"/>
                      <a:pt x="111" y="53"/>
                      <a:pt x="109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17">
                <a:extLst>
                  <a:ext uri="{FF2B5EF4-FFF2-40B4-BE49-F238E27FC236}">
                    <a16:creationId xmlns:a16="http://schemas.microsoft.com/office/drawing/2014/main" id="{4D8F133E-467E-23A0-181B-ED457A8AC4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6" y="1791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218">
                <a:extLst>
                  <a:ext uri="{FF2B5EF4-FFF2-40B4-BE49-F238E27FC236}">
                    <a16:creationId xmlns:a16="http://schemas.microsoft.com/office/drawing/2014/main" id="{84584DC1-D7C6-FCA3-BDEC-D9DD21960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2" y="1637"/>
                <a:ext cx="14" cy="9"/>
              </a:xfrm>
              <a:custGeom>
                <a:avLst/>
                <a:gdLst>
                  <a:gd name="T0" fmla="*/ 0 w 6"/>
                  <a:gd name="T1" fmla="*/ 2 h 4"/>
                  <a:gd name="T2" fmla="*/ 4 w 6"/>
                  <a:gd name="T3" fmla="*/ 4 h 4"/>
                  <a:gd name="T4" fmla="*/ 4 w 6"/>
                  <a:gd name="T5" fmla="*/ 0 h 4"/>
                  <a:gd name="T6" fmla="*/ 0 w 6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cubicBezTo>
                      <a:pt x="2" y="3"/>
                      <a:pt x="2" y="4"/>
                      <a:pt x="4" y="4"/>
                    </a:cubicBezTo>
                    <a:cubicBezTo>
                      <a:pt x="6" y="3"/>
                      <a:pt x="5" y="1"/>
                      <a:pt x="4" y="0"/>
                    </a:cubicBezTo>
                    <a:cubicBezTo>
                      <a:pt x="3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219">
                <a:extLst>
                  <a:ext uri="{FF2B5EF4-FFF2-40B4-BE49-F238E27FC236}">
                    <a16:creationId xmlns:a16="http://schemas.microsoft.com/office/drawing/2014/main" id="{64A4169B-866A-A637-A3C7-98EC5A889B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0" y="1577"/>
                <a:ext cx="3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220">
                <a:extLst>
                  <a:ext uri="{FF2B5EF4-FFF2-40B4-BE49-F238E27FC236}">
                    <a16:creationId xmlns:a16="http://schemas.microsoft.com/office/drawing/2014/main" id="{85A15A3D-907E-0DFA-6A56-C92ADE96E0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8" y="2588"/>
                <a:ext cx="17" cy="8"/>
              </a:xfrm>
              <a:custGeom>
                <a:avLst/>
                <a:gdLst>
                  <a:gd name="T0" fmla="*/ 0 w 7"/>
                  <a:gd name="T1" fmla="*/ 3 h 3"/>
                  <a:gd name="T2" fmla="*/ 7 w 7"/>
                  <a:gd name="T3" fmla="*/ 1 h 3"/>
                  <a:gd name="T4" fmla="*/ 0 w 7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cubicBezTo>
                      <a:pt x="3" y="3"/>
                      <a:pt x="5" y="2"/>
                      <a:pt x="7" y="1"/>
                    </a:cubicBezTo>
                    <a:cubicBezTo>
                      <a:pt x="5" y="0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221">
                <a:extLst>
                  <a:ext uri="{FF2B5EF4-FFF2-40B4-BE49-F238E27FC236}">
                    <a16:creationId xmlns:a16="http://schemas.microsoft.com/office/drawing/2014/main" id="{42F0E363-8728-8E3E-3646-295FFC76CC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1568"/>
                <a:ext cx="14" cy="7"/>
              </a:xfrm>
              <a:custGeom>
                <a:avLst/>
                <a:gdLst>
                  <a:gd name="T0" fmla="*/ 0 w 6"/>
                  <a:gd name="T1" fmla="*/ 1 h 3"/>
                  <a:gd name="T2" fmla="*/ 0 w 6"/>
                  <a:gd name="T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2" y="3"/>
                      <a:pt x="6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222">
                <a:extLst>
                  <a:ext uri="{FF2B5EF4-FFF2-40B4-BE49-F238E27FC236}">
                    <a16:creationId xmlns:a16="http://schemas.microsoft.com/office/drawing/2014/main" id="{56A99E45-E47D-6C8D-4217-8E8AEE0503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7" y="2588"/>
                <a:ext cx="5" cy="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223">
                <a:extLst>
                  <a:ext uri="{FF2B5EF4-FFF2-40B4-BE49-F238E27FC236}">
                    <a16:creationId xmlns:a16="http://schemas.microsoft.com/office/drawing/2014/main" id="{DB0980C3-B64F-AB5D-7D24-67D9E89388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8" y="1518"/>
                <a:ext cx="9" cy="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1 h 2"/>
                  <a:gd name="T4" fmla="*/ 2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3" y="2"/>
                      <a:pt x="3" y="1"/>
                      <a:pt x="4" y="1"/>
                    </a:cubicBezTo>
                    <a:cubicBezTo>
                      <a:pt x="3" y="0"/>
                      <a:pt x="0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224">
                <a:extLst>
                  <a:ext uri="{FF2B5EF4-FFF2-40B4-BE49-F238E27FC236}">
                    <a16:creationId xmlns:a16="http://schemas.microsoft.com/office/drawing/2014/main" id="{3FC25155-1F79-B3D7-EAE0-F54E3F4ED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5" y="1537"/>
                <a:ext cx="33" cy="17"/>
              </a:xfrm>
              <a:custGeom>
                <a:avLst/>
                <a:gdLst>
                  <a:gd name="T0" fmla="*/ 0 w 14"/>
                  <a:gd name="T1" fmla="*/ 7 h 7"/>
                  <a:gd name="T2" fmla="*/ 14 w 14"/>
                  <a:gd name="T3" fmla="*/ 0 h 7"/>
                  <a:gd name="T4" fmla="*/ 0 w 14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7">
                    <a:moveTo>
                      <a:pt x="0" y="7"/>
                    </a:moveTo>
                    <a:cubicBezTo>
                      <a:pt x="5" y="3"/>
                      <a:pt x="10" y="2"/>
                      <a:pt x="14" y="0"/>
                    </a:cubicBezTo>
                    <a:cubicBezTo>
                      <a:pt x="7" y="0"/>
                      <a:pt x="1" y="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225">
                <a:extLst>
                  <a:ext uri="{FF2B5EF4-FFF2-40B4-BE49-F238E27FC236}">
                    <a16:creationId xmlns:a16="http://schemas.microsoft.com/office/drawing/2014/main" id="{4783C747-381A-7906-EB9B-91A1E0755E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0" y="1860"/>
                <a:ext cx="10" cy="7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3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226">
                <a:extLst>
                  <a:ext uri="{FF2B5EF4-FFF2-40B4-BE49-F238E27FC236}">
                    <a16:creationId xmlns:a16="http://schemas.microsoft.com/office/drawing/2014/main" id="{D205019F-864B-303A-5549-DA8FC2C157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0" y="1831"/>
                <a:ext cx="45" cy="22"/>
              </a:xfrm>
              <a:custGeom>
                <a:avLst/>
                <a:gdLst>
                  <a:gd name="T0" fmla="*/ 17 w 19"/>
                  <a:gd name="T1" fmla="*/ 3 h 9"/>
                  <a:gd name="T2" fmla="*/ 10 w 19"/>
                  <a:gd name="T3" fmla="*/ 8 h 9"/>
                  <a:gd name="T4" fmla="*/ 17 w 19"/>
                  <a:gd name="T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9">
                    <a:moveTo>
                      <a:pt x="17" y="3"/>
                    </a:moveTo>
                    <a:cubicBezTo>
                      <a:pt x="15" y="0"/>
                      <a:pt x="0" y="4"/>
                      <a:pt x="10" y="8"/>
                    </a:cubicBezTo>
                    <a:cubicBezTo>
                      <a:pt x="14" y="9"/>
                      <a:pt x="19" y="7"/>
                      <a:pt x="1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227">
                <a:extLst>
                  <a:ext uri="{FF2B5EF4-FFF2-40B4-BE49-F238E27FC236}">
                    <a16:creationId xmlns:a16="http://schemas.microsoft.com/office/drawing/2014/main" id="{6ECEC51D-1757-5C86-8B09-0FD90388FE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1" y="1860"/>
                <a:ext cx="10" cy="7"/>
              </a:xfrm>
              <a:custGeom>
                <a:avLst/>
                <a:gdLst>
                  <a:gd name="T0" fmla="*/ 3 w 4"/>
                  <a:gd name="T1" fmla="*/ 0 h 3"/>
                  <a:gd name="T2" fmla="*/ 1 w 4"/>
                  <a:gd name="T3" fmla="*/ 3 h 3"/>
                  <a:gd name="T4" fmla="*/ 3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1"/>
                      <a:pt x="0" y="1"/>
                      <a:pt x="1" y="3"/>
                    </a:cubicBezTo>
                    <a:cubicBezTo>
                      <a:pt x="2" y="3"/>
                      <a:pt x="4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228">
                <a:extLst>
                  <a:ext uri="{FF2B5EF4-FFF2-40B4-BE49-F238E27FC236}">
                    <a16:creationId xmlns:a16="http://schemas.microsoft.com/office/drawing/2014/main" id="{C0BA35F3-2A2E-6B9F-7F9C-DDB4E243FA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4" y="1931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4"/>
                      <a:pt x="3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229">
                <a:extLst>
                  <a:ext uri="{FF2B5EF4-FFF2-40B4-BE49-F238E27FC236}">
                    <a16:creationId xmlns:a16="http://schemas.microsoft.com/office/drawing/2014/main" id="{644F0D09-6E40-03CE-B445-8A1268355A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" y="1926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230">
                <a:extLst>
                  <a:ext uri="{FF2B5EF4-FFF2-40B4-BE49-F238E27FC236}">
                    <a16:creationId xmlns:a16="http://schemas.microsoft.com/office/drawing/2014/main" id="{C9846094-A025-8B5E-8F10-72D34A5AEF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2" y="256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31">
                <a:extLst>
                  <a:ext uri="{FF2B5EF4-FFF2-40B4-BE49-F238E27FC236}">
                    <a16:creationId xmlns:a16="http://schemas.microsoft.com/office/drawing/2014/main" id="{9C9920C3-7992-410F-37B5-46F4913227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0" y="1513"/>
                <a:ext cx="9" cy="7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2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232">
                <a:extLst>
                  <a:ext uri="{FF2B5EF4-FFF2-40B4-BE49-F238E27FC236}">
                    <a16:creationId xmlns:a16="http://schemas.microsoft.com/office/drawing/2014/main" id="{0A94C8D1-30E8-570C-B34C-39043A28AD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" y="1727"/>
                <a:ext cx="31" cy="19"/>
              </a:xfrm>
              <a:custGeom>
                <a:avLst/>
                <a:gdLst>
                  <a:gd name="T0" fmla="*/ 9 w 13"/>
                  <a:gd name="T1" fmla="*/ 0 h 8"/>
                  <a:gd name="T2" fmla="*/ 0 w 13"/>
                  <a:gd name="T3" fmla="*/ 6 h 8"/>
                  <a:gd name="T4" fmla="*/ 9 w 13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8">
                    <a:moveTo>
                      <a:pt x="9" y="0"/>
                    </a:moveTo>
                    <a:cubicBezTo>
                      <a:pt x="6" y="2"/>
                      <a:pt x="3" y="4"/>
                      <a:pt x="0" y="6"/>
                    </a:cubicBezTo>
                    <a:cubicBezTo>
                      <a:pt x="4" y="8"/>
                      <a:pt x="13" y="5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233">
                <a:extLst>
                  <a:ext uri="{FF2B5EF4-FFF2-40B4-BE49-F238E27FC236}">
                    <a16:creationId xmlns:a16="http://schemas.microsoft.com/office/drawing/2014/main" id="{1775349B-9809-54CA-B489-7514521A05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1" y="1879"/>
                <a:ext cx="12" cy="7"/>
              </a:xfrm>
              <a:custGeom>
                <a:avLst/>
                <a:gdLst>
                  <a:gd name="T0" fmla="*/ 3 w 5"/>
                  <a:gd name="T1" fmla="*/ 3 h 3"/>
                  <a:gd name="T2" fmla="*/ 3 w 5"/>
                  <a:gd name="T3" fmla="*/ 0 h 3"/>
                  <a:gd name="T4" fmla="*/ 3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cubicBezTo>
                      <a:pt x="5" y="2"/>
                      <a:pt x="3" y="0"/>
                      <a:pt x="3" y="0"/>
                    </a:cubicBezTo>
                    <a:cubicBezTo>
                      <a:pt x="0" y="0"/>
                      <a:pt x="1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234">
                <a:extLst>
                  <a:ext uri="{FF2B5EF4-FFF2-40B4-BE49-F238E27FC236}">
                    <a16:creationId xmlns:a16="http://schemas.microsoft.com/office/drawing/2014/main" id="{C572AE62-5488-CF29-022D-7B79ACAFA6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7" y="1611"/>
                <a:ext cx="10" cy="9"/>
              </a:xfrm>
              <a:custGeom>
                <a:avLst/>
                <a:gdLst>
                  <a:gd name="T0" fmla="*/ 0 w 4"/>
                  <a:gd name="T1" fmla="*/ 4 h 4"/>
                  <a:gd name="T2" fmla="*/ 0 w 4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4" y="3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235">
                <a:extLst>
                  <a:ext uri="{FF2B5EF4-FFF2-40B4-BE49-F238E27FC236}">
                    <a16:creationId xmlns:a16="http://schemas.microsoft.com/office/drawing/2014/main" id="{FB7527A4-71DD-6DAB-7780-CCD0EFA7B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8" y="1620"/>
                <a:ext cx="9" cy="5"/>
              </a:xfrm>
              <a:custGeom>
                <a:avLst/>
                <a:gdLst>
                  <a:gd name="T0" fmla="*/ 2 w 4"/>
                  <a:gd name="T1" fmla="*/ 2 h 2"/>
                  <a:gd name="T2" fmla="*/ 2 w 4"/>
                  <a:gd name="T3" fmla="*/ 0 h 2"/>
                  <a:gd name="T4" fmla="*/ 0 w 4"/>
                  <a:gd name="T5" fmla="*/ 2 h 2"/>
                  <a:gd name="T6" fmla="*/ 2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4" y="2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236">
                <a:extLst>
                  <a:ext uri="{FF2B5EF4-FFF2-40B4-BE49-F238E27FC236}">
                    <a16:creationId xmlns:a16="http://schemas.microsoft.com/office/drawing/2014/main" id="{5A8CEB0C-BAFA-226D-A80D-F720F6B993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3" y="1599"/>
                <a:ext cx="9" cy="7"/>
              </a:xfrm>
              <a:custGeom>
                <a:avLst/>
                <a:gdLst>
                  <a:gd name="T0" fmla="*/ 2 w 4"/>
                  <a:gd name="T1" fmla="*/ 3 h 3"/>
                  <a:gd name="T2" fmla="*/ 2 w 4"/>
                  <a:gd name="T3" fmla="*/ 0 h 3"/>
                  <a:gd name="T4" fmla="*/ 0 w 4"/>
                  <a:gd name="T5" fmla="*/ 3 h 3"/>
                  <a:gd name="T6" fmla="*/ 2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4" y="3"/>
                      <a:pt x="2" y="1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3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237">
                <a:extLst>
                  <a:ext uri="{FF2B5EF4-FFF2-40B4-BE49-F238E27FC236}">
                    <a16:creationId xmlns:a16="http://schemas.microsoft.com/office/drawing/2014/main" id="{DA9769F0-D5F3-7E07-293E-A4C53CA45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4" y="1689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1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1" y="0"/>
                      <a:pt x="0" y="0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238">
                <a:extLst>
                  <a:ext uri="{FF2B5EF4-FFF2-40B4-BE49-F238E27FC236}">
                    <a16:creationId xmlns:a16="http://schemas.microsoft.com/office/drawing/2014/main" id="{69E96809-951E-B0D7-4DFF-3F26E25D0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2" y="1765"/>
                <a:ext cx="28" cy="38"/>
              </a:xfrm>
              <a:custGeom>
                <a:avLst/>
                <a:gdLst>
                  <a:gd name="T0" fmla="*/ 12 w 12"/>
                  <a:gd name="T1" fmla="*/ 8 h 16"/>
                  <a:gd name="T2" fmla="*/ 4 w 12"/>
                  <a:gd name="T3" fmla="*/ 0 h 16"/>
                  <a:gd name="T4" fmla="*/ 12 w 12"/>
                  <a:gd name="T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12" y="8"/>
                    </a:moveTo>
                    <a:cubicBezTo>
                      <a:pt x="10" y="5"/>
                      <a:pt x="9" y="1"/>
                      <a:pt x="4" y="0"/>
                    </a:cubicBezTo>
                    <a:cubicBezTo>
                      <a:pt x="0" y="4"/>
                      <a:pt x="10" y="16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239">
                <a:extLst>
                  <a:ext uri="{FF2B5EF4-FFF2-40B4-BE49-F238E27FC236}">
                    <a16:creationId xmlns:a16="http://schemas.microsoft.com/office/drawing/2014/main" id="{25E886A4-169B-1B66-E673-33A6577936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6" y="1755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40">
                <a:extLst>
                  <a:ext uri="{FF2B5EF4-FFF2-40B4-BE49-F238E27FC236}">
                    <a16:creationId xmlns:a16="http://schemas.microsoft.com/office/drawing/2014/main" id="{2D58929F-7312-8509-2749-BC1ACEA148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7" y="1637"/>
                <a:ext cx="7" cy="4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241">
                <a:extLst>
                  <a:ext uri="{FF2B5EF4-FFF2-40B4-BE49-F238E27FC236}">
                    <a16:creationId xmlns:a16="http://schemas.microsoft.com/office/drawing/2014/main" id="{16B43ED1-6653-EA1F-B122-34BF9AA2EA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3" y="1630"/>
                <a:ext cx="9" cy="11"/>
              </a:xfrm>
              <a:custGeom>
                <a:avLst/>
                <a:gdLst>
                  <a:gd name="T0" fmla="*/ 4 w 4"/>
                  <a:gd name="T1" fmla="*/ 0 h 5"/>
                  <a:gd name="T2" fmla="*/ 0 w 4"/>
                  <a:gd name="T3" fmla="*/ 5 h 5"/>
                  <a:gd name="T4" fmla="*/ 4 w 4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cubicBezTo>
                      <a:pt x="1" y="1"/>
                      <a:pt x="1" y="3"/>
                      <a:pt x="0" y="5"/>
                    </a:cubicBezTo>
                    <a:cubicBezTo>
                      <a:pt x="4" y="5"/>
                      <a:pt x="2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242">
                <a:extLst>
                  <a:ext uri="{FF2B5EF4-FFF2-40B4-BE49-F238E27FC236}">
                    <a16:creationId xmlns:a16="http://schemas.microsoft.com/office/drawing/2014/main" id="{413C3B06-8738-85C0-9D28-A044777D2E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4" y="1570"/>
                <a:ext cx="9" cy="7"/>
              </a:xfrm>
              <a:custGeom>
                <a:avLst/>
                <a:gdLst>
                  <a:gd name="T0" fmla="*/ 1 w 4"/>
                  <a:gd name="T1" fmla="*/ 3 h 3"/>
                  <a:gd name="T2" fmla="*/ 1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4" y="3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243">
                <a:extLst>
                  <a:ext uri="{FF2B5EF4-FFF2-40B4-BE49-F238E27FC236}">
                    <a16:creationId xmlns:a16="http://schemas.microsoft.com/office/drawing/2014/main" id="{616794B1-63A2-AB67-2AF4-D40B4B7882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6" y="1615"/>
                <a:ext cx="26" cy="15"/>
              </a:xfrm>
              <a:custGeom>
                <a:avLst/>
                <a:gdLst>
                  <a:gd name="T0" fmla="*/ 8 w 11"/>
                  <a:gd name="T1" fmla="*/ 1 h 6"/>
                  <a:gd name="T2" fmla="*/ 4 w 11"/>
                  <a:gd name="T3" fmla="*/ 6 h 6"/>
                  <a:gd name="T4" fmla="*/ 8 w 11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8" y="1"/>
                    </a:moveTo>
                    <a:cubicBezTo>
                      <a:pt x="5" y="0"/>
                      <a:pt x="0" y="4"/>
                      <a:pt x="4" y="6"/>
                    </a:cubicBezTo>
                    <a:cubicBezTo>
                      <a:pt x="9" y="6"/>
                      <a:pt x="11" y="3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244">
                <a:extLst>
                  <a:ext uri="{FF2B5EF4-FFF2-40B4-BE49-F238E27FC236}">
                    <a16:creationId xmlns:a16="http://schemas.microsoft.com/office/drawing/2014/main" id="{9F5E401B-AE43-56B4-7F00-25BE3F0426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5" y="1696"/>
                <a:ext cx="45" cy="29"/>
              </a:xfrm>
              <a:custGeom>
                <a:avLst/>
                <a:gdLst>
                  <a:gd name="T0" fmla="*/ 12 w 19"/>
                  <a:gd name="T1" fmla="*/ 11 h 12"/>
                  <a:gd name="T2" fmla="*/ 17 w 19"/>
                  <a:gd name="T3" fmla="*/ 6 h 12"/>
                  <a:gd name="T4" fmla="*/ 12 w 19"/>
                  <a:gd name="T5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2">
                    <a:moveTo>
                      <a:pt x="12" y="11"/>
                    </a:moveTo>
                    <a:cubicBezTo>
                      <a:pt x="12" y="12"/>
                      <a:pt x="19" y="10"/>
                      <a:pt x="17" y="6"/>
                    </a:cubicBezTo>
                    <a:cubicBezTo>
                      <a:pt x="13" y="0"/>
                      <a:pt x="0" y="10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245">
                <a:extLst>
                  <a:ext uri="{FF2B5EF4-FFF2-40B4-BE49-F238E27FC236}">
                    <a16:creationId xmlns:a16="http://schemas.microsoft.com/office/drawing/2014/main" id="{227921D8-0E2D-4CBC-3020-0DE186CC2F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4" y="1506"/>
                <a:ext cx="78" cy="86"/>
              </a:xfrm>
              <a:custGeom>
                <a:avLst/>
                <a:gdLst>
                  <a:gd name="T0" fmla="*/ 25 w 33"/>
                  <a:gd name="T1" fmla="*/ 11 h 36"/>
                  <a:gd name="T2" fmla="*/ 27 w 33"/>
                  <a:gd name="T3" fmla="*/ 0 h 36"/>
                  <a:gd name="T4" fmla="*/ 0 w 33"/>
                  <a:gd name="T5" fmla="*/ 36 h 36"/>
                  <a:gd name="T6" fmla="*/ 2 w 33"/>
                  <a:gd name="T7" fmla="*/ 36 h 36"/>
                  <a:gd name="T8" fmla="*/ 25 w 33"/>
                  <a:gd name="T9" fmla="*/ 1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6">
                    <a:moveTo>
                      <a:pt x="25" y="11"/>
                    </a:moveTo>
                    <a:cubicBezTo>
                      <a:pt x="28" y="6"/>
                      <a:pt x="33" y="5"/>
                      <a:pt x="27" y="0"/>
                    </a:cubicBezTo>
                    <a:cubicBezTo>
                      <a:pt x="19" y="13"/>
                      <a:pt x="3" y="20"/>
                      <a:pt x="0" y="36"/>
                    </a:cubicBezTo>
                    <a:cubicBezTo>
                      <a:pt x="1" y="36"/>
                      <a:pt x="1" y="36"/>
                      <a:pt x="2" y="36"/>
                    </a:cubicBezTo>
                    <a:cubicBezTo>
                      <a:pt x="13" y="36"/>
                      <a:pt x="20" y="19"/>
                      <a:pt x="2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246">
                <a:extLst>
                  <a:ext uri="{FF2B5EF4-FFF2-40B4-BE49-F238E27FC236}">
                    <a16:creationId xmlns:a16="http://schemas.microsoft.com/office/drawing/2014/main" id="{74AA24CB-4001-98B5-EC53-B4D6E3F6B0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7" y="1539"/>
                <a:ext cx="61" cy="36"/>
              </a:xfrm>
              <a:custGeom>
                <a:avLst/>
                <a:gdLst>
                  <a:gd name="T0" fmla="*/ 12 w 26"/>
                  <a:gd name="T1" fmla="*/ 13 h 15"/>
                  <a:gd name="T2" fmla="*/ 16 w 26"/>
                  <a:gd name="T3" fmla="*/ 0 h 15"/>
                  <a:gd name="T4" fmla="*/ 12 w 26"/>
                  <a:gd name="T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15">
                    <a:moveTo>
                      <a:pt x="12" y="13"/>
                    </a:moveTo>
                    <a:cubicBezTo>
                      <a:pt x="25" y="15"/>
                      <a:pt x="26" y="1"/>
                      <a:pt x="16" y="0"/>
                    </a:cubicBezTo>
                    <a:cubicBezTo>
                      <a:pt x="7" y="0"/>
                      <a:pt x="0" y="10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247">
                <a:extLst>
                  <a:ext uri="{FF2B5EF4-FFF2-40B4-BE49-F238E27FC236}">
                    <a16:creationId xmlns:a16="http://schemas.microsoft.com/office/drawing/2014/main" id="{C68639E2-2065-731B-D504-85B442720D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5" y="1713"/>
                <a:ext cx="26" cy="12"/>
              </a:xfrm>
              <a:custGeom>
                <a:avLst/>
                <a:gdLst>
                  <a:gd name="T0" fmla="*/ 6 w 11"/>
                  <a:gd name="T1" fmla="*/ 5 h 5"/>
                  <a:gd name="T2" fmla="*/ 9 w 11"/>
                  <a:gd name="T3" fmla="*/ 3 h 5"/>
                  <a:gd name="T4" fmla="*/ 6 w 11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5">
                    <a:moveTo>
                      <a:pt x="6" y="5"/>
                    </a:moveTo>
                    <a:cubicBezTo>
                      <a:pt x="7" y="5"/>
                      <a:pt x="11" y="5"/>
                      <a:pt x="9" y="3"/>
                    </a:cubicBezTo>
                    <a:cubicBezTo>
                      <a:pt x="7" y="0"/>
                      <a:pt x="0" y="4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248">
                <a:extLst>
                  <a:ext uri="{FF2B5EF4-FFF2-40B4-BE49-F238E27FC236}">
                    <a16:creationId xmlns:a16="http://schemas.microsoft.com/office/drawing/2014/main" id="{3932FACA-4FF9-3A79-2258-41A1C39889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2" y="1758"/>
                <a:ext cx="10" cy="5"/>
              </a:xfrm>
              <a:custGeom>
                <a:avLst/>
                <a:gdLst>
                  <a:gd name="T0" fmla="*/ 3 w 4"/>
                  <a:gd name="T1" fmla="*/ 0 h 2"/>
                  <a:gd name="T2" fmla="*/ 0 w 4"/>
                  <a:gd name="T3" fmla="*/ 2 h 2"/>
                  <a:gd name="T4" fmla="*/ 3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1"/>
                      <a:pt x="4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49">
                <a:extLst>
                  <a:ext uri="{FF2B5EF4-FFF2-40B4-BE49-F238E27FC236}">
                    <a16:creationId xmlns:a16="http://schemas.microsoft.com/office/drawing/2014/main" id="{76C73C09-A3F1-83B8-7540-6C8A86A088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1" y="1577"/>
                <a:ext cx="10" cy="48"/>
              </a:xfrm>
              <a:custGeom>
                <a:avLst/>
                <a:gdLst>
                  <a:gd name="T0" fmla="*/ 2 w 4"/>
                  <a:gd name="T1" fmla="*/ 20 h 20"/>
                  <a:gd name="T2" fmla="*/ 2 w 4"/>
                  <a:gd name="T3" fmla="*/ 0 h 20"/>
                  <a:gd name="T4" fmla="*/ 2 w 4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0">
                    <a:moveTo>
                      <a:pt x="2" y="20"/>
                    </a:moveTo>
                    <a:cubicBezTo>
                      <a:pt x="4" y="13"/>
                      <a:pt x="4" y="7"/>
                      <a:pt x="2" y="0"/>
                    </a:cubicBezTo>
                    <a:cubicBezTo>
                      <a:pt x="0" y="6"/>
                      <a:pt x="3" y="15"/>
                      <a:pt x="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250">
                <a:extLst>
                  <a:ext uri="{FF2B5EF4-FFF2-40B4-BE49-F238E27FC236}">
                    <a16:creationId xmlns:a16="http://schemas.microsoft.com/office/drawing/2014/main" id="{D1CE1A5B-349A-3F60-3D73-469656C5F6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1" y="1482"/>
                <a:ext cx="38" cy="126"/>
              </a:xfrm>
              <a:custGeom>
                <a:avLst/>
                <a:gdLst>
                  <a:gd name="T0" fmla="*/ 8 w 16"/>
                  <a:gd name="T1" fmla="*/ 14 h 53"/>
                  <a:gd name="T2" fmla="*/ 7 w 16"/>
                  <a:gd name="T3" fmla="*/ 19 h 53"/>
                  <a:gd name="T4" fmla="*/ 5 w 16"/>
                  <a:gd name="T5" fmla="*/ 42 h 53"/>
                  <a:gd name="T6" fmla="*/ 5 w 16"/>
                  <a:gd name="T7" fmla="*/ 53 h 53"/>
                  <a:gd name="T8" fmla="*/ 11 w 16"/>
                  <a:gd name="T9" fmla="*/ 15 h 53"/>
                  <a:gd name="T10" fmla="*/ 14 w 16"/>
                  <a:gd name="T11" fmla="*/ 14 h 53"/>
                  <a:gd name="T12" fmla="*/ 0 w 16"/>
                  <a:gd name="T13" fmla="*/ 8 h 53"/>
                  <a:gd name="T14" fmla="*/ 8 w 16"/>
                  <a:gd name="T15" fmla="*/ 1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53">
                    <a:moveTo>
                      <a:pt x="8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6" y="25"/>
                      <a:pt x="6" y="34"/>
                      <a:pt x="5" y="42"/>
                    </a:cubicBezTo>
                    <a:cubicBezTo>
                      <a:pt x="4" y="47"/>
                      <a:pt x="1" y="50"/>
                      <a:pt x="5" y="53"/>
                    </a:cubicBezTo>
                    <a:cubicBezTo>
                      <a:pt x="16" y="52"/>
                      <a:pt x="8" y="23"/>
                      <a:pt x="11" y="15"/>
                    </a:cubicBezTo>
                    <a:cubicBezTo>
                      <a:pt x="12" y="15"/>
                      <a:pt x="14" y="14"/>
                      <a:pt x="14" y="14"/>
                    </a:cubicBezTo>
                    <a:cubicBezTo>
                      <a:pt x="14" y="7"/>
                      <a:pt x="0" y="0"/>
                      <a:pt x="0" y="8"/>
                    </a:cubicBezTo>
                    <a:cubicBezTo>
                      <a:pt x="0" y="12"/>
                      <a:pt x="6" y="11"/>
                      <a:pt x="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251">
                <a:extLst>
                  <a:ext uri="{FF2B5EF4-FFF2-40B4-BE49-F238E27FC236}">
                    <a16:creationId xmlns:a16="http://schemas.microsoft.com/office/drawing/2014/main" id="{46F6AEDB-D28C-351F-F13A-32ADDDA4A0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5" y="1706"/>
                <a:ext cx="4" cy="9"/>
              </a:xfrm>
              <a:custGeom>
                <a:avLst/>
                <a:gdLst>
                  <a:gd name="T0" fmla="*/ 0 w 2"/>
                  <a:gd name="T1" fmla="*/ 4 h 4"/>
                  <a:gd name="T2" fmla="*/ 1 w 2"/>
                  <a:gd name="T3" fmla="*/ 0 h 4"/>
                  <a:gd name="T4" fmla="*/ 0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2" y="3"/>
                      <a:pt x="2" y="1"/>
                      <a:pt x="1" y="0"/>
                    </a:cubicBezTo>
                    <a:cubicBezTo>
                      <a:pt x="0" y="1"/>
                      <a:pt x="0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252">
                <a:extLst>
                  <a:ext uri="{FF2B5EF4-FFF2-40B4-BE49-F238E27FC236}">
                    <a16:creationId xmlns:a16="http://schemas.microsoft.com/office/drawing/2014/main" id="{EF160D30-2B42-7756-A0A3-3413063F6D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0" y="1777"/>
                <a:ext cx="9" cy="7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2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253">
                <a:extLst>
                  <a:ext uri="{FF2B5EF4-FFF2-40B4-BE49-F238E27FC236}">
                    <a16:creationId xmlns:a16="http://schemas.microsoft.com/office/drawing/2014/main" id="{1DD5FFD4-2540-1DF9-F82E-42E4C7962A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0" y="1691"/>
                <a:ext cx="11" cy="7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2 h 3"/>
                  <a:gd name="T4" fmla="*/ 5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2" y="0"/>
                      <a:pt x="0" y="0"/>
                      <a:pt x="0" y="2"/>
                    </a:cubicBezTo>
                    <a:cubicBezTo>
                      <a:pt x="2" y="3"/>
                      <a:pt x="5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254">
                <a:extLst>
                  <a:ext uri="{FF2B5EF4-FFF2-40B4-BE49-F238E27FC236}">
                    <a16:creationId xmlns:a16="http://schemas.microsoft.com/office/drawing/2014/main" id="{489E422D-4D7D-6B2C-332C-028D3E67C7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0" y="1675"/>
                <a:ext cx="3" cy="0"/>
              </a:xfrm>
              <a:custGeom>
                <a:avLst/>
                <a:gdLst>
                  <a:gd name="T0" fmla="*/ 0 w 1"/>
                  <a:gd name="T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255">
                <a:extLst>
                  <a:ext uri="{FF2B5EF4-FFF2-40B4-BE49-F238E27FC236}">
                    <a16:creationId xmlns:a16="http://schemas.microsoft.com/office/drawing/2014/main" id="{CF2998B4-6D26-5E0E-7372-70B008B81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8" y="162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256">
                <a:extLst>
                  <a:ext uri="{FF2B5EF4-FFF2-40B4-BE49-F238E27FC236}">
                    <a16:creationId xmlns:a16="http://schemas.microsoft.com/office/drawing/2014/main" id="{FEAABFB7-92F0-5C82-41EE-7F63CB47EC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7" y="1428"/>
                <a:ext cx="48" cy="45"/>
              </a:xfrm>
              <a:custGeom>
                <a:avLst/>
                <a:gdLst>
                  <a:gd name="T0" fmla="*/ 12 w 20"/>
                  <a:gd name="T1" fmla="*/ 19 h 19"/>
                  <a:gd name="T2" fmla="*/ 6 w 20"/>
                  <a:gd name="T3" fmla="*/ 0 h 19"/>
                  <a:gd name="T4" fmla="*/ 1 w 20"/>
                  <a:gd name="T5" fmla="*/ 8 h 19"/>
                  <a:gd name="T6" fmla="*/ 12 w 20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9">
                    <a:moveTo>
                      <a:pt x="12" y="19"/>
                    </a:moveTo>
                    <a:cubicBezTo>
                      <a:pt x="20" y="11"/>
                      <a:pt x="0" y="9"/>
                      <a:pt x="6" y="0"/>
                    </a:cubicBezTo>
                    <a:cubicBezTo>
                      <a:pt x="3" y="1"/>
                      <a:pt x="5" y="7"/>
                      <a:pt x="1" y="8"/>
                    </a:cubicBezTo>
                    <a:cubicBezTo>
                      <a:pt x="5" y="12"/>
                      <a:pt x="9" y="15"/>
                      <a:pt x="1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257">
                <a:extLst>
                  <a:ext uri="{FF2B5EF4-FFF2-40B4-BE49-F238E27FC236}">
                    <a16:creationId xmlns:a16="http://schemas.microsoft.com/office/drawing/2014/main" id="{58724773-2A1F-1906-8ECC-470A9B4FE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" y="1637"/>
                <a:ext cx="7" cy="12"/>
              </a:xfrm>
              <a:custGeom>
                <a:avLst/>
                <a:gdLst>
                  <a:gd name="T0" fmla="*/ 0 w 3"/>
                  <a:gd name="T1" fmla="*/ 2 h 5"/>
                  <a:gd name="T2" fmla="*/ 0 w 3"/>
                  <a:gd name="T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cubicBezTo>
                      <a:pt x="2" y="5"/>
                      <a:pt x="3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258">
                <a:extLst>
                  <a:ext uri="{FF2B5EF4-FFF2-40B4-BE49-F238E27FC236}">
                    <a16:creationId xmlns:a16="http://schemas.microsoft.com/office/drawing/2014/main" id="{1BE1FE49-106A-0F25-2E90-8708FAEF3D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3" y="1646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0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259">
                <a:extLst>
                  <a:ext uri="{FF2B5EF4-FFF2-40B4-BE49-F238E27FC236}">
                    <a16:creationId xmlns:a16="http://schemas.microsoft.com/office/drawing/2014/main" id="{0A039FE7-3113-E3BF-2477-B82076C42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5" y="1720"/>
                <a:ext cx="45" cy="35"/>
              </a:xfrm>
              <a:custGeom>
                <a:avLst/>
                <a:gdLst>
                  <a:gd name="T0" fmla="*/ 18 w 19"/>
                  <a:gd name="T1" fmla="*/ 8 h 15"/>
                  <a:gd name="T2" fmla="*/ 1 w 19"/>
                  <a:gd name="T3" fmla="*/ 10 h 15"/>
                  <a:gd name="T4" fmla="*/ 7 w 19"/>
                  <a:gd name="T5" fmla="*/ 14 h 15"/>
                  <a:gd name="T6" fmla="*/ 18 w 19"/>
                  <a:gd name="T7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5">
                    <a:moveTo>
                      <a:pt x="18" y="8"/>
                    </a:moveTo>
                    <a:cubicBezTo>
                      <a:pt x="17" y="0"/>
                      <a:pt x="0" y="0"/>
                      <a:pt x="1" y="10"/>
                    </a:cubicBezTo>
                    <a:cubicBezTo>
                      <a:pt x="1" y="12"/>
                      <a:pt x="3" y="13"/>
                      <a:pt x="7" y="14"/>
                    </a:cubicBezTo>
                    <a:cubicBezTo>
                      <a:pt x="11" y="15"/>
                      <a:pt x="19" y="14"/>
                      <a:pt x="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260">
                <a:extLst>
                  <a:ext uri="{FF2B5EF4-FFF2-40B4-BE49-F238E27FC236}">
                    <a16:creationId xmlns:a16="http://schemas.microsoft.com/office/drawing/2014/main" id="{7DFC0A7C-0E92-304C-FD8D-B01D27D0F1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3" y="1751"/>
                <a:ext cx="61" cy="45"/>
              </a:xfrm>
              <a:custGeom>
                <a:avLst/>
                <a:gdLst>
                  <a:gd name="T0" fmla="*/ 11 w 26"/>
                  <a:gd name="T1" fmla="*/ 17 h 19"/>
                  <a:gd name="T2" fmla="*/ 25 w 26"/>
                  <a:gd name="T3" fmla="*/ 8 h 19"/>
                  <a:gd name="T4" fmla="*/ 3 w 26"/>
                  <a:gd name="T5" fmla="*/ 6 h 19"/>
                  <a:gd name="T6" fmla="*/ 11 w 26"/>
                  <a:gd name="T7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19">
                    <a:moveTo>
                      <a:pt x="11" y="17"/>
                    </a:moveTo>
                    <a:cubicBezTo>
                      <a:pt x="19" y="19"/>
                      <a:pt x="26" y="15"/>
                      <a:pt x="25" y="8"/>
                    </a:cubicBezTo>
                    <a:cubicBezTo>
                      <a:pt x="23" y="1"/>
                      <a:pt x="7" y="0"/>
                      <a:pt x="3" y="6"/>
                    </a:cubicBezTo>
                    <a:cubicBezTo>
                      <a:pt x="0" y="12"/>
                      <a:pt x="3" y="16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261">
                <a:extLst>
                  <a:ext uri="{FF2B5EF4-FFF2-40B4-BE49-F238E27FC236}">
                    <a16:creationId xmlns:a16="http://schemas.microsoft.com/office/drawing/2014/main" id="{FB0E2E96-74EE-1E2D-9E34-BA73A6959C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4" y="1884"/>
                <a:ext cx="24" cy="14"/>
              </a:xfrm>
              <a:custGeom>
                <a:avLst/>
                <a:gdLst>
                  <a:gd name="T0" fmla="*/ 10 w 10"/>
                  <a:gd name="T1" fmla="*/ 1 h 6"/>
                  <a:gd name="T2" fmla="*/ 2 w 10"/>
                  <a:gd name="T3" fmla="*/ 6 h 6"/>
                  <a:gd name="T4" fmla="*/ 10 w 10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10" y="1"/>
                    </a:moveTo>
                    <a:cubicBezTo>
                      <a:pt x="7" y="0"/>
                      <a:pt x="0" y="2"/>
                      <a:pt x="2" y="6"/>
                    </a:cubicBezTo>
                    <a:cubicBezTo>
                      <a:pt x="6" y="6"/>
                      <a:pt x="10" y="5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262">
                <a:extLst>
                  <a:ext uri="{FF2B5EF4-FFF2-40B4-BE49-F238E27FC236}">
                    <a16:creationId xmlns:a16="http://schemas.microsoft.com/office/drawing/2014/main" id="{1949FE9F-C0C4-6BCF-A30D-CE64EF485F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7" y="1632"/>
                <a:ext cx="14" cy="17"/>
              </a:xfrm>
              <a:custGeom>
                <a:avLst/>
                <a:gdLst>
                  <a:gd name="T0" fmla="*/ 6 w 6"/>
                  <a:gd name="T1" fmla="*/ 5 h 7"/>
                  <a:gd name="T2" fmla="*/ 6 w 6"/>
                  <a:gd name="T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7">
                    <a:moveTo>
                      <a:pt x="6" y="5"/>
                    </a:moveTo>
                    <a:cubicBezTo>
                      <a:pt x="4" y="0"/>
                      <a:pt x="0" y="7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263">
                <a:extLst>
                  <a:ext uri="{FF2B5EF4-FFF2-40B4-BE49-F238E27FC236}">
                    <a16:creationId xmlns:a16="http://schemas.microsoft.com/office/drawing/2014/main" id="{468CA3EA-CE28-9073-8603-A8EC1D035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0" y="1558"/>
                <a:ext cx="154" cy="83"/>
              </a:xfrm>
              <a:custGeom>
                <a:avLst/>
                <a:gdLst>
                  <a:gd name="T0" fmla="*/ 11 w 65"/>
                  <a:gd name="T1" fmla="*/ 21 h 35"/>
                  <a:gd name="T2" fmla="*/ 20 w 65"/>
                  <a:gd name="T3" fmla="*/ 22 h 35"/>
                  <a:gd name="T4" fmla="*/ 28 w 65"/>
                  <a:gd name="T5" fmla="*/ 34 h 35"/>
                  <a:gd name="T6" fmla="*/ 62 w 65"/>
                  <a:gd name="T7" fmla="*/ 19 h 35"/>
                  <a:gd name="T8" fmla="*/ 41 w 65"/>
                  <a:gd name="T9" fmla="*/ 6 h 35"/>
                  <a:gd name="T10" fmla="*/ 33 w 65"/>
                  <a:gd name="T11" fmla="*/ 7 h 35"/>
                  <a:gd name="T12" fmla="*/ 16 w 65"/>
                  <a:gd name="T13" fmla="*/ 2 h 35"/>
                  <a:gd name="T14" fmla="*/ 11 w 65"/>
                  <a:gd name="T15" fmla="*/ 2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35">
                    <a:moveTo>
                      <a:pt x="11" y="21"/>
                    </a:moveTo>
                    <a:cubicBezTo>
                      <a:pt x="12" y="22"/>
                      <a:pt x="17" y="21"/>
                      <a:pt x="20" y="22"/>
                    </a:cubicBezTo>
                    <a:cubicBezTo>
                      <a:pt x="25" y="24"/>
                      <a:pt x="25" y="30"/>
                      <a:pt x="28" y="34"/>
                    </a:cubicBezTo>
                    <a:cubicBezTo>
                      <a:pt x="43" y="35"/>
                      <a:pt x="65" y="35"/>
                      <a:pt x="62" y="19"/>
                    </a:cubicBezTo>
                    <a:cubicBezTo>
                      <a:pt x="61" y="11"/>
                      <a:pt x="52" y="7"/>
                      <a:pt x="41" y="6"/>
                    </a:cubicBezTo>
                    <a:cubicBezTo>
                      <a:pt x="38" y="6"/>
                      <a:pt x="36" y="7"/>
                      <a:pt x="33" y="7"/>
                    </a:cubicBezTo>
                    <a:cubicBezTo>
                      <a:pt x="27" y="5"/>
                      <a:pt x="26" y="0"/>
                      <a:pt x="16" y="2"/>
                    </a:cubicBezTo>
                    <a:cubicBezTo>
                      <a:pt x="6" y="5"/>
                      <a:pt x="0" y="17"/>
                      <a:pt x="11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264">
                <a:extLst>
                  <a:ext uri="{FF2B5EF4-FFF2-40B4-BE49-F238E27FC236}">
                    <a16:creationId xmlns:a16="http://schemas.microsoft.com/office/drawing/2014/main" id="{4635CEE3-AFDC-3A07-9BF1-1D842B2DDB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5" y="1945"/>
                <a:ext cx="42" cy="29"/>
              </a:xfrm>
              <a:custGeom>
                <a:avLst/>
                <a:gdLst>
                  <a:gd name="T0" fmla="*/ 7 w 18"/>
                  <a:gd name="T1" fmla="*/ 1 h 12"/>
                  <a:gd name="T2" fmla="*/ 8 w 18"/>
                  <a:gd name="T3" fmla="*/ 10 h 12"/>
                  <a:gd name="T4" fmla="*/ 13 w 18"/>
                  <a:gd name="T5" fmla="*/ 3 h 12"/>
                  <a:gd name="T6" fmla="*/ 7 w 18"/>
                  <a:gd name="T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2">
                    <a:moveTo>
                      <a:pt x="7" y="1"/>
                    </a:moveTo>
                    <a:cubicBezTo>
                      <a:pt x="0" y="2"/>
                      <a:pt x="0" y="9"/>
                      <a:pt x="8" y="10"/>
                    </a:cubicBezTo>
                    <a:cubicBezTo>
                      <a:pt x="18" y="12"/>
                      <a:pt x="14" y="4"/>
                      <a:pt x="13" y="3"/>
                    </a:cubicBezTo>
                    <a:cubicBezTo>
                      <a:pt x="12" y="2"/>
                      <a:pt x="11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265">
                <a:extLst>
                  <a:ext uri="{FF2B5EF4-FFF2-40B4-BE49-F238E27FC236}">
                    <a16:creationId xmlns:a16="http://schemas.microsoft.com/office/drawing/2014/main" id="{ED22F23D-5095-C553-CCA9-930D0C870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4" y="1772"/>
                <a:ext cx="111" cy="57"/>
              </a:xfrm>
              <a:custGeom>
                <a:avLst/>
                <a:gdLst>
                  <a:gd name="T0" fmla="*/ 26 w 47"/>
                  <a:gd name="T1" fmla="*/ 24 h 24"/>
                  <a:gd name="T2" fmla="*/ 31 w 47"/>
                  <a:gd name="T3" fmla="*/ 3 h 24"/>
                  <a:gd name="T4" fmla="*/ 26 w 47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24">
                    <a:moveTo>
                      <a:pt x="26" y="24"/>
                    </a:moveTo>
                    <a:cubicBezTo>
                      <a:pt x="40" y="24"/>
                      <a:pt x="47" y="7"/>
                      <a:pt x="31" y="3"/>
                    </a:cubicBezTo>
                    <a:cubicBezTo>
                      <a:pt x="15" y="0"/>
                      <a:pt x="0" y="23"/>
                      <a:pt x="2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266">
                <a:extLst>
                  <a:ext uri="{FF2B5EF4-FFF2-40B4-BE49-F238E27FC236}">
                    <a16:creationId xmlns:a16="http://schemas.microsoft.com/office/drawing/2014/main" id="{2866AC4B-BE65-8C6C-97D5-CA009FF87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9" y="1971"/>
                <a:ext cx="31" cy="24"/>
              </a:xfrm>
              <a:custGeom>
                <a:avLst/>
                <a:gdLst>
                  <a:gd name="T0" fmla="*/ 3 w 13"/>
                  <a:gd name="T1" fmla="*/ 2 h 10"/>
                  <a:gd name="T2" fmla="*/ 3 w 13"/>
                  <a:gd name="T3" fmla="*/ 10 h 10"/>
                  <a:gd name="T4" fmla="*/ 3 w 13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0">
                    <a:moveTo>
                      <a:pt x="3" y="2"/>
                    </a:moveTo>
                    <a:cubicBezTo>
                      <a:pt x="0" y="3"/>
                      <a:pt x="1" y="8"/>
                      <a:pt x="3" y="10"/>
                    </a:cubicBezTo>
                    <a:cubicBezTo>
                      <a:pt x="13" y="8"/>
                      <a:pt x="9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267">
                <a:extLst>
                  <a:ext uri="{FF2B5EF4-FFF2-40B4-BE49-F238E27FC236}">
                    <a16:creationId xmlns:a16="http://schemas.microsoft.com/office/drawing/2014/main" id="{3C8DB944-88A1-BFBB-785E-28CC9236E5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3" y="1834"/>
                <a:ext cx="120" cy="92"/>
              </a:xfrm>
              <a:custGeom>
                <a:avLst/>
                <a:gdLst>
                  <a:gd name="T0" fmla="*/ 49 w 51"/>
                  <a:gd name="T1" fmla="*/ 16 h 39"/>
                  <a:gd name="T2" fmla="*/ 42 w 51"/>
                  <a:gd name="T3" fmla="*/ 9 h 39"/>
                  <a:gd name="T4" fmla="*/ 41 w 51"/>
                  <a:gd name="T5" fmla="*/ 7 h 39"/>
                  <a:gd name="T6" fmla="*/ 3 w 51"/>
                  <a:gd name="T7" fmla="*/ 9 h 39"/>
                  <a:gd name="T8" fmla="*/ 3 w 51"/>
                  <a:gd name="T9" fmla="*/ 11 h 39"/>
                  <a:gd name="T10" fmla="*/ 4 w 51"/>
                  <a:gd name="T11" fmla="*/ 9 h 39"/>
                  <a:gd name="T12" fmla="*/ 12 w 51"/>
                  <a:gd name="T13" fmla="*/ 11 h 39"/>
                  <a:gd name="T14" fmla="*/ 11 w 51"/>
                  <a:gd name="T15" fmla="*/ 8 h 39"/>
                  <a:gd name="T16" fmla="*/ 12 w 51"/>
                  <a:gd name="T17" fmla="*/ 15 h 39"/>
                  <a:gd name="T18" fmla="*/ 17 w 51"/>
                  <a:gd name="T19" fmla="*/ 19 h 39"/>
                  <a:gd name="T20" fmla="*/ 6 w 51"/>
                  <a:gd name="T21" fmla="*/ 19 h 39"/>
                  <a:gd name="T22" fmla="*/ 6 w 51"/>
                  <a:gd name="T23" fmla="*/ 16 h 39"/>
                  <a:gd name="T24" fmla="*/ 0 w 51"/>
                  <a:gd name="T25" fmla="*/ 15 h 39"/>
                  <a:gd name="T26" fmla="*/ 12 w 51"/>
                  <a:gd name="T27" fmla="*/ 23 h 39"/>
                  <a:gd name="T28" fmla="*/ 18 w 51"/>
                  <a:gd name="T29" fmla="*/ 29 h 39"/>
                  <a:gd name="T30" fmla="*/ 25 w 51"/>
                  <a:gd name="T31" fmla="*/ 38 h 39"/>
                  <a:gd name="T32" fmla="*/ 49 w 51"/>
                  <a:gd name="T33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39">
                    <a:moveTo>
                      <a:pt x="49" y="16"/>
                    </a:moveTo>
                    <a:cubicBezTo>
                      <a:pt x="48" y="14"/>
                      <a:pt x="45" y="11"/>
                      <a:pt x="42" y="9"/>
                    </a:cubicBezTo>
                    <a:cubicBezTo>
                      <a:pt x="41" y="9"/>
                      <a:pt x="42" y="8"/>
                      <a:pt x="41" y="7"/>
                    </a:cubicBezTo>
                    <a:cubicBezTo>
                      <a:pt x="30" y="0"/>
                      <a:pt x="13" y="3"/>
                      <a:pt x="3" y="9"/>
                    </a:cubicBezTo>
                    <a:cubicBezTo>
                      <a:pt x="1" y="10"/>
                      <a:pt x="5" y="11"/>
                      <a:pt x="3" y="11"/>
                    </a:cubicBezTo>
                    <a:cubicBezTo>
                      <a:pt x="4" y="13"/>
                      <a:pt x="6" y="10"/>
                      <a:pt x="4" y="9"/>
                    </a:cubicBezTo>
                    <a:cubicBezTo>
                      <a:pt x="8" y="9"/>
                      <a:pt x="9" y="11"/>
                      <a:pt x="12" y="11"/>
                    </a:cubicBezTo>
                    <a:cubicBezTo>
                      <a:pt x="13" y="9"/>
                      <a:pt x="11" y="10"/>
                      <a:pt x="11" y="8"/>
                    </a:cubicBezTo>
                    <a:cubicBezTo>
                      <a:pt x="18" y="5"/>
                      <a:pt x="20" y="16"/>
                      <a:pt x="12" y="15"/>
                    </a:cubicBezTo>
                    <a:cubicBezTo>
                      <a:pt x="13" y="17"/>
                      <a:pt x="17" y="17"/>
                      <a:pt x="17" y="19"/>
                    </a:cubicBezTo>
                    <a:cubicBezTo>
                      <a:pt x="15" y="23"/>
                      <a:pt x="11" y="20"/>
                      <a:pt x="6" y="19"/>
                    </a:cubicBezTo>
                    <a:cubicBezTo>
                      <a:pt x="6" y="17"/>
                      <a:pt x="8" y="17"/>
                      <a:pt x="6" y="16"/>
                    </a:cubicBezTo>
                    <a:cubicBezTo>
                      <a:pt x="3" y="17"/>
                      <a:pt x="3" y="15"/>
                      <a:pt x="0" y="15"/>
                    </a:cubicBezTo>
                    <a:cubicBezTo>
                      <a:pt x="1" y="21"/>
                      <a:pt x="6" y="23"/>
                      <a:pt x="12" y="23"/>
                    </a:cubicBezTo>
                    <a:cubicBezTo>
                      <a:pt x="11" y="27"/>
                      <a:pt x="14" y="29"/>
                      <a:pt x="18" y="29"/>
                    </a:cubicBezTo>
                    <a:cubicBezTo>
                      <a:pt x="18" y="34"/>
                      <a:pt x="25" y="34"/>
                      <a:pt x="25" y="38"/>
                    </a:cubicBezTo>
                    <a:cubicBezTo>
                      <a:pt x="37" y="39"/>
                      <a:pt x="51" y="2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268">
                <a:extLst>
                  <a:ext uri="{FF2B5EF4-FFF2-40B4-BE49-F238E27FC236}">
                    <a16:creationId xmlns:a16="http://schemas.microsoft.com/office/drawing/2014/main" id="{3393EDC0-8F53-A50F-D9C4-E6241B3C1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5" y="1755"/>
                <a:ext cx="19" cy="19"/>
              </a:xfrm>
              <a:custGeom>
                <a:avLst/>
                <a:gdLst>
                  <a:gd name="T0" fmla="*/ 2 w 8"/>
                  <a:gd name="T1" fmla="*/ 8 h 8"/>
                  <a:gd name="T2" fmla="*/ 6 w 8"/>
                  <a:gd name="T3" fmla="*/ 0 h 8"/>
                  <a:gd name="T4" fmla="*/ 2 w 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8">
                    <a:moveTo>
                      <a:pt x="2" y="8"/>
                    </a:moveTo>
                    <a:cubicBezTo>
                      <a:pt x="6" y="7"/>
                      <a:pt x="8" y="4"/>
                      <a:pt x="6" y="0"/>
                    </a:cubicBezTo>
                    <a:cubicBezTo>
                      <a:pt x="1" y="0"/>
                      <a:pt x="0" y="5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269">
                <a:extLst>
                  <a:ext uri="{FF2B5EF4-FFF2-40B4-BE49-F238E27FC236}">
                    <a16:creationId xmlns:a16="http://schemas.microsoft.com/office/drawing/2014/main" id="{52D8D547-87DA-ED60-4CC5-F7C05402A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6" y="1817"/>
                <a:ext cx="59" cy="36"/>
              </a:xfrm>
              <a:custGeom>
                <a:avLst/>
                <a:gdLst>
                  <a:gd name="T0" fmla="*/ 11 w 25"/>
                  <a:gd name="T1" fmla="*/ 12 h 15"/>
                  <a:gd name="T2" fmla="*/ 18 w 25"/>
                  <a:gd name="T3" fmla="*/ 3 h 15"/>
                  <a:gd name="T4" fmla="*/ 11 w 25"/>
                  <a:gd name="T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15">
                    <a:moveTo>
                      <a:pt x="11" y="12"/>
                    </a:moveTo>
                    <a:cubicBezTo>
                      <a:pt x="18" y="15"/>
                      <a:pt x="25" y="6"/>
                      <a:pt x="18" y="3"/>
                    </a:cubicBezTo>
                    <a:cubicBezTo>
                      <a:pt x="13" y="0"/>
                      <a:pt x="0" y="7"/>
                      <a:pt x="1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270">
                <a:extLst>
                  <a:ext uri="{FF2B5EF4-FFF2-40B4-BE49-F238E27FC236}">
                    <a16:creationId xmlns:a16="http://schemas.microsoft.com/office/drawing/2014/main" id="{B1040148-38C5-48A1-1F13-4D3F92EE4E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0" y="1653"/>
                <a:ext cx="57" cy="45"/>
              </a:xfrm>
              <a:custGeom>
                <a:avLst/>
                <a:gdLst>
                  <a:gd name="T0" fmla="*/ 22 w 24"/>
                  <a:gd name="T1" fmla="*/ 11 h 19"/>
                  <a:gd name="T2" fmla="*/ 22 w 24"/>
                  <a:gd name="T3" fmla="*/ 11 h 19"/>
                  <a:gd name="T4" fmla="*/ 22 w 24"/>
                  <a:gd name="T5" fmla="*/ 11 h 19"/>
                  <a:gd name="T6" fmla="*/ 22 w 24"/>
                  <a:gd name="T7" fmla="*/ 11 h 19"/>
                  <a:gd name="T8" fmla="*/ 1 w 24"/>
                  <a:gd name="T9" fmla="*/ 11 h 19"/>
                  <a:gd name="T10" fmla="*/ 9 w 24"/>
                  <a:gd name="T11" fmla="*/ 17 h 19"/>
                  <a:gd name="T12" fmla="*/ 22 w 24"/>
                  <a:gd name="T13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9">
                    <a:moveTo>
                      <a:pt x="22" y="11"/>
                    </a:move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4" y="0"/>
                      <a:pt x="0" y="0"/>
                      <a:pt x="1" y="11"/>
                    </a:cubicBezTo>
                    <a:cubicBezTo>
                      <a:pt x="2" y="14"/>
                      <a:pt x="4" y="16"/>
                      <a:pt x="9" y="17"/>
                    </a:cubicBezTo>
                    <a:cubicBezTo>
                      <a:pt x="15" y="19"/>
                      <a:pt x="21" y="16"/>
                      <a:pt x="2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271">
                <a:extLst>
                  <a:ext uri="{FF2B5EF4-FFF2-40B4-BE49-F238E27FC236}">
                    <a16:creationId xmlns:a16="http://schemas.microsoft.com/office/drawing/2014/main" id="{B49C3107-27A2-B8A7-200B-8E7DDABD78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2012"/>
                <a:ext cx="14" cy="9"/>
              </a:xfrm>
              <a:custGeom>
                <a:avLst/>
                <a:gdLst>
                  <a:gd name="T0" fmla="*/ 0 w 6"/>
                  <a:gd name="T1" fmla="*/ 0 h 4"/>
                  <a:gd name="T2" fmla="*/ 1 w 6"/>
                  <a:gd name="T3" fmla="*/ 4 h 4"/>
                  <a:gd name="T4" fmla="*/ 6 w 6"/>
                  <a:gd name="T5" fmla="*/ 1 h 4"/>
                  <a:gd name="T6" fmla="*/ 0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0" y="2"/>
                      <a:pt x="0" y="4"/>
                      <a:pt x="1" y="4"/>
                    </a:cubicBezTo>
                    <a:cubicBezTo>
                      <a:pt x="4" y="4"/>
                      <a:pt x="6" y="3"/>
                      <a:pt x="6" y="1"/>
                    </a:cubicBezTo>
                    <a:cubicBezTo>
                      <a:pt x="3" y="0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72">
                <a:extLst>
                  <a:ext uri="{FF2B5EF4-FFF2-40B4-BE49-F238E27FC236}">
                    <a16:creationId xmlns:a16="http://schemas.microsoft.com/office/drawing/2014/main" id="{67C19743-1EC8-A241-44A1-7B3073BE39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9" y="1741"/>
                <a:ext cx="10" cy="3"/>
              </a:xfrm>
              <a:custGeom>
                <a:avLst/>
                <a:gdLst>
                  <a:gd name="T0" fmla="*/ 2 w 4"/>
                  <a:gd name="T1" fmla="*/ 0 h 1"/>
                  <a:gd name="T2" fmla="*/ 2 w 4"/>
                  <a:gd name="T3" fmla="*/ 1 h 1"/>
                  <a:gd name="T4" fmla="*/ 2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cubicBezTo>
                      <a:pt x="0" y="0"/>
                      <a:pt x="2" y="1"/>
                      <a:pt x="2" y="1"/>
                    </a:cubicBezTo>
                    <a:cubicBezTo>
                      <a:pt x="4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273">
                <a:extLst>
                  <a:ext uri="{FF2B5EF4-FFF2-40B4-BE49-F238E27FC236}">
                    <a16:creationId xmlns:a16="http://schemas.microsoft.com/office/drawing/2014/main" id="{BEC3D9F7-84C5-0701-D2F1-E06BEED4AF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796"/>
                <a:ext cx="33" cy="14"/>
              </a:xfrm>
              <a:custGeom>
                <a:avLst/>
                <a:gdLst>
                  <a:gd name="T0" fmla="*/ 3 w 14"/>
                  <a:gd name="T1" fmla="*/ 0 h 6"/>
                  <a:gd name="T2" fmla="*/ 3 w 14"/>
                  <a:gd name="T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4" h="6">
                    <a:moveTo>
                      <a:pt x="3" y="0"/>
                    </a:moveTo>
                    <a:cubicBezTo>
                      <a:pt x="0" y="6"/>
                      <a:pt x="1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274">
                <a:extLst>
                  <a:ext uri="{FF2B5EF4-FFF2-40B4-BE49-F238E27FC236}">
                    <a16:creationId xmlns:a16="http://schemas.microsoft.com/office/drawing/2014/main" id="{22370536-E82D-85C8-FD37-B13788A5E0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2" y="1587"/>
                <a:ext cx="10" cy="40"/>
              </a:xfrm>
              <a:custGeom>
                <a:avLst/>
                <a:gdLst>
                  <a:gd name="T0" fmla="*/ 1 w 4"/>
                  <a:gd name="T1" fmla="*/ 17 h 17"/>
                  <a:gd name="T2" fmla="*/ 4 w 4"/>
                  <a:gd name="T3" fmla="*/ 0 h 17"/>
                  <a:gd name="T4" fmla="*/ 1 w 4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7">
                    <a:moveTo>
                      <a:pt x="1" y="17"/>
                    </a:moveTo>
                    <a:cubicBezTo>
                      <a:pt x="3" y="11"/>
                      <a:pt x="3" y="8"/>
                      <a:pt x="4" y="0"/>
                    </a:cubicBezTo>
                    <a:cubicBezTo>
                      <a:pt x="1" y="5"/>
                      <a:pt x="0" y="12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275">
                <a:extLst>
                  <a:ext uri="{FF2B5EF4-FFF2-40B4-BE49-F238E27FC236}">
                    <a16:creationId xmlns:a16="http://schemas.microsoft.com/office/drawing/2014/main" id="{169AAFC4-CB69-B345-B92A-67057EBC6E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3" y="169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1 h 3"/>
                  <a:gd name="T4" fmla="*/ 1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3" y="3"/>
                      <a:pt x="2" y="1"/>
                      <a:pt x="3" y="1"/>
                    </a:cubicBezTo>
                    <a:cubicBezTo>
                      <a:pt x="3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276">
                <a:extLst>
                  <a:ext uri="{FF2B5EF4-FFF2-40B4-BE49-F238E27FC236}">
                    <a16:creationId xmlns:a16="http://schemas.microsoft.com/office/drawing/2014/main" id="{19331667-BDAE-6B7E-7FA8-FDBEB6916C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3" y="1703"/>
                <a:ext cx="26" cy="17"/>
              </a:xfrm>
              <a:custGeom>
                <a:avLst/>
                <a:gdLst>
                  <a:gd name="T0" fmla="*/ 11 w 11"/>
                  <a:gd name="T1" fmla="*/ 0 h 7"/>
                  <a:gd name="T2" fmla="*/ 3 w 11"/>
                  <a:gd name="T3" fmla="*/ 7 h 7"/>
                  <a:gd name="T4" fmla="*/ 11 w 11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cubicBezTo>
                      <a:pt x="7" y="1"/>
                      <a:pt x="0" y="3"/>
                      <a:pt x="3" y="7"/>
                    </a:cubicBezTo>
                    <a:cubicBezTo>
                      <a:pt x="8" y="6"/>
                      <a:pt x="11" y="4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277">
                <a:extLst>
                  <a:ext uri="{FF2B5EF4-FFF2-40B4-BE49-F238E27FC236}">
                    <a16:creationId xmlns:a16="http://schemas.microsoft.com/office/drawing/2014/main" id="{FB619697-D695-A796-F278-AEEF1FABF1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0" y="1637"/>
                <a:ext cx="55" cy="76"/>
              </a:xfrm>
              <a:custGeom>
                <a:avLst/>
                <a:gdLst>
                  <a:gd name="T0" fmla="*/ 16 w 23"/>
                  <a:gd name="T1" fmla="*/ 29 h 32"/>
                  <a:gd name="T2" fmla="*/ 19 w 23"/>
                  <a:gd name="T3" fmla="*/ 17 h 32"/>
                  <a:gd name="T4" fmla="*/ 22 w 23"/>
                  <a:gd name="T5" fmla="*/ 16 h 32"/>
                  <a:gd name="T6" fmla="*/ 21 w 23"/>
                  <a:gd name="T7" fmla="*/ 13 h 32"/>
                  <a:gd name="T8" fmla="*/ 19 w 23"/>
                  <a:gd name="T9" fmla="*/ 16 h 32"/>
                  <a:gd name="T10" fmla="*/ 18 w 23"/>
                  <a:gd name="T11" fmla="*/ 13 h 32"/>
                  <a:gd name="T12" fmla="*/ 18 w 23"/>
                  <a:gd name="T13" fmla="*/ 13 h 32"/>
                  <a:gd name="T14" fmla="*/ 18 w 23"/>
                  <a:gd name="T15" fmla="*/ 13 h 32"/>
                  <a:gd name="T16" fmla="*/ 18 w 23"/>
                  <a:gd name="T17" fmla="*/ 4 h 32"/>
                  <a:gd name="T18" fmla="*/ 17 w 23"/>
                  <a:gd name="T19" fmla="*/ 4 h 32"/>
                  <a:gd name="T20" fmla="*/ 17 w 23"/>
                  <a:gd name="T21" fmla="*/ 13 h 32"/>
                  <a:gd name="T22" fmla="*/ 7 w 23"/>
                  <a:gd name="T23" fmla="*/ 16 h 32"/>
                  <a:gd name="T24" fmla="*/ 6 w 23"/>
                  <a:gd name="T25" fmla="*/ 16 h 32"/>
                  <a:gd name="T26" fmla="*/ 7 w 23"/>
                  <a:gd name="T27" fmla="*/ 17 h 32"/>
                  <a:gd name="T28" fmla="*/ 16 w 23"/>
                  <a:gd name="T29" fmla="*/ 29 h 32"/>
                  <a:gd name="T30" fmla="*/ 17 w 23"/>
                  <a:gd name="T31" fmla="*/ 14 h 32"/>
                  <a:gd name="T32" fmla="*/ 17 w 23"/>
                  <a:gd name="T33" fmla="*/ 15 h 32"/>
                  <a:gd name="T34" fmla="*/ 15 w 23"/>
                  <a:gd name="T35" fmla="*/ 15 h 32"/>
                  <a:gd name="T36" fmla="*/ 17 w 23"/>
                  <a:gd name="T3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" h="32">
                    <a:moveTo>
                      <a:pt x="16" y="29"/>
                    </a:moveTo>
                    <a:cubicBezTo>
                      <a:pt x="23" y="27"/>
                      <a:pt x="21" y="22"/>
                      <a:pt x="19" y="17"/>
                    </a:cubicBezTo>
                    <a:cubicBezTo>
                      <a:pt x="20" y="16"/>
                      <a:pt x="21" y="16"/>
                      <a:pt x="22" y="16"/>
                    </a:cubicBezTo>
                    <a:cubicBezTo>
                      <a:pt x="22" y="16"/>
                      <a:pt x="20" y="10"/>
                      <a:pt x="21" y="13"/>
                    </a:cubicBezTo>
                    <a:cubicBezTo>
                      <a:pt x="21" y="15"/>
                      <a:pt x="20" y="16"/>
                      <a:pt x="19" y="16"/>
                    </a:cubicBezTo>
                    <a:cubicBezTo>
                      <a:pt x="18" y="15"/>
                      <a:pt x="18" y="14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7" y="10"/>
                      <a:pt x="16" y="7"/>
                      <a:pt x="18" y="4"/>
                    </a:cubicBezTo>
                    <a:cubicBezTo>
                      <a:pt x="18" y="0"/>
                      <a:pt x="16" y="2"/>
                      <a:pt x="17" y="4"/>
                    </a:cubicBezTo>
                    <a:cubicBezTo>
                      <a:pt x="16" y="8"/>
                      <a:pt x="17" y="10"/>
                      <a:pt x="17" y="13"/>
                    </a:cubicBezTo>
                    <a:cubicBezTo>
                      <a:pt x="12" y="13"/>
                      <a:pt x="7" y="14"/>
                      <a:pt x="7" y="16"/>
                    </a:cubicBezTo>
                    <a:cubicBezTo>
                      <a:pt x="6" y="16"/>
                      <a:pt x="6" y="15"/>
                      <a:pt x="6" y="16"/>
                    </a:cubicBezTo>
                    <a:cubicBezTo>
                      <a:pt x="6" y="16"/>
                      <a:pt x="7" y="17"/>
                      <a:pt x="7" y="17"/>
                    </a:cubicBezTo>
                    <a:cubicBezTo>
                      <a:pt x="0" y="21"/>
                      <a:pt x="3" y="32"/>
                      <a:pt x="16" y="29"/>
                    </a:cubicBezTo>
                    <a:close/>
                    <a:moveTo>
                      <a:pt x="17" y="14"/>
                    </a:moveTo>
                    <a:cubicBezTo>
                      <a:pt x="17" y="15"/>
                      <a:pt x="17" y="15"/>
                      <a:pt x="17" y="15"/>
                    </a:cubicBezTo>
                    <a:cubicBezTo>
                      <a:pt x="16" y="15"/>
                      <a:pt x="16" y="15"/>
                      <a:pt x="15" y="15"/>
                    </a:cubicBezTo>
                    <a:cubicBezTo>
                      <a:pt x="15" y="15"/>
                      <a:pt x="16" y="14"/>
                      <a:pt x="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278">
                <a:extLst>
                  <a:ext uri="{FF2B5EF4-FFF2-40B4-BE49-F238E27FC236}">
                    <a16:creationId xmlns:a16="http://schemas.microsoft.com/office/drawing/2014/main" id="{F2C6FAFF-0106-AE7A-EBE9-8E1AF8B435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8" y="1618"/>
                <a:ext cx="10" cy="19"/>
              </a:xfrm>
              <a:custGeom>
                <a:avLst/>
                <a:gdLst>
                  <a:gd name="T0" fmla="*/ 2 w 4"/>
                  <a:gd name="T1" fmla="*/ 7 h 8"/>
                  <a:gd name="T2" fmla="*/ 4 w 4"/>
                  <a:gd name="T3" fmla="*/ 0 h 8"/>
                  <a:gd name="T4" fmla="*/ 2 w 4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2" y="7"/>
                    </a:moveTo>
                    <a:cubicBezTo>
                      <a:pt x="3" y="8"/>
                      <a:pt x="2" y="2"/>
                      <a:pt x="4" y="0"/>
                    </a:cubicBezTo>
                    <a:cubicBezTo>
                      <a:pt x="0" y="1"/>
                      <a:pt x="2" y="4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279">
                <a:extLst>
                  <a:ext uri="{FF2B5EF4-FFF2-40B4-BE49-F238E27FC236}">
                    <a16:creationId xmlns:a16="http://schemas.microsoft.com/office/drawing/2014/main" id="{7243348E-FD86-71D7-893C-40F1D0F2A7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7" y="1767"/>
                <a:ext cx="7" cy="7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0 h 3"/>
                  <a:gd name="T4" fmla="*/ 0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2" y="3"/>
                      <a:pt x="3" y="2"/>
                      <a:pt x="3" y="0"/>
                    </a:cubicBezTo>
                    <a:cubicBezTo>
                      <a:pt x="1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280">
                <a:extLst>
                  <a:ext uri="{FF2B5EF4-FFF2-40B4-BE49-F238E27FC236}">
                    <a16:creationId xmlns:a16="http://schemas.microsoft.com/office/drawing/2014/main" id="{73BF3536-CB4F-C27F-7939-0ED690367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8" y="1706"/>
                <a:ext cx="14" cy="16"/>
              </a:xfrm>
              <a:custGeom>
                <a:avLst/>
                <a:gdLst>
                  <a:gd name="T0" fmla="*/ 6 w 6"/>
                  <a:gd name="T1" fmla="*/ 2 h 7"/>
                  <a:gd name="T2" fmla="*/ 0 w 6"/>
                  <a:gd name="T3" fmla="*/ 5 h 7"/>
                  <a:gd name="T4" fmla="*/ 6 w 6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6" y="2"/>
                    </a:moveTo>
                    <a:cubicBezTo>
                      <a:pt x="2" y="0"/>
                      <a:pt x="2" y="3"/>
                      <a:pt x="0" y="5"/>
                    </a:cubicBezTo>
                    <a:cubicBezTo>
                      <a:pt x="3" y="7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81">
                <a:extLst>
                  <a:ext uri="{FF2B5EF4-FFF2-40B4-BE49-F238E27FC236}">
                    <a16:creationId xmlns:a16="http://schemas.microsoft.com/office/drawing/2014/main" id="{44DBE27D-D44E-B95B-852D-820563309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2" y="1651"/>
                <a:ext cx="41" cy="26"/>
              </a:xfrm>
              <a:custGeom>
                <a:avLst/>
                <a:gdLst>
                  <a:gd name="T0" fmla="*/ 13 w 17"/>
                  <a:gd name="T1" fmla="*/ 2 h 11"/>
                  <a:gd name="T2" fmla="*/ 7 w 17"/>
                  <a:gd name="T3" fmla="*/ 8 h 11"/>
                  <a:gd name="T4" fmla="*/ 13 w 17"/>
                  <a:gd name="T5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1">
                    <a:moveTo>
                      <a:pt x="13" y="2"/>
                    </a:moveTo>
                    <a:cubicBezTo>
                      <a:pt x="9" y="0"/>
                      <a:pt x="0" y="4"/>
                      <a:pt x="7" y="8"/>
                    </a:cubicBezTo>
                    <a:cubicBezTo>
                      <a:pt x="13" y="11"/>
                      <a:pt x="17" y="4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282">
                <a:extLst>
                  <a:ext uri="{FF2B5EF4-FFF2-40B4-BE49-F238E27FC236}">
                    <a16:creationId xmlns:a16="http://schemas.microsoft.com/office/drawing/2014/main" id="{21B24933-45A3-431C-3901-7615782DE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8" y="1634"/>
                <a:ext cx="9" cy="22"/>
              </a:xfrm>
              <a:custGeom>
                <a:avLst/>
                <a:gdLst>
                  <a:gd name="T0" fmla="*/ 1 w 4"/>
                  <a:gd name="T1" fmla="*/ 0 h 9"/>
                  <a:gd name="T2" fmla="*/ 1 w 4"/>
                  <a:gd name="T3" fmla="*/ 9 h 9"/>
                  <a:gd name="T4" fmla="*/ 1 w 4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9">
                    <a:moveTo>
                      <a:pt x="1" y="0"/>
                    </a:moveTo>
                    <a:cubicBezTo>
                      <a:pt x="0" y="3"/>
                      <a:pt x="1" y="5"/>
                      <a:pt x="1" y="9"/>
                    </a:cubicBezTo>
                    <a:cubicBezTo>
                      <a:pt x="4" y="7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283">
                <a:extLst>
                  <a:ext uri="{FF2B5EF4-FFF2-40B4-BE49-F238E27FC236}">
                    <a16:creationId xmlns:a16="http://schemas.microsoft.com/office/drawing/2014/main" id="{76D992F7-6F90-08A4-F9D8-536A69637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3" y="1577"/>
                <a:ext cx="10" cy="15"/>
              </a:xfrm>
              <a:custGeom>
                <a:avLst/>
                <a:gdLst>
                  <a:gd name="T0" fmla="*/ 3 w 4"/>
                  <a:gd name="T1" fmla="*/ 6 h 6"/>
                  <a:gd name="T2" fmla="*/ 0 w 4"/>
                  <a:gd name="T3" fmla="*/ 0 h 6"/>
                  <a:gd name="T4" fmla="*/ 1 w 4"/>
                  <a:gd name="T5" fmla="*/ 4 h 6"/>
                  <a:gd name="T6" fmla="*/ 3 w 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cubicBezTo>
                      <a:pt x="4" y="4"/>
                      <a:pt x="3" y="1"/>
                      <a:pt x="0" y="0"/>
                    </a:cubicBezTo>
                    <a:cubicBezTo>
                      <a:pt x="0" y="2"/>
                      <a:pt x="2" y="2"/>
                      <a:pt x="1" y="4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284">
                <a:extLst>
                  <a:ext uri="{FF2B5EF4-FFF2-40B4-BE49-F238E27FC236}">
                    <a16:creationId xmlns:a16="http://schemas.microsoft.com/office/drawing/2014/main" id="{0A2E710C-D543-18FE-0872-67D8273143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8" y="1613"/>
                <a:ext cx="24" cy="17"/>
              </a:xfrm>
              <a:custGeom>
                <a:avLst/>
                <a:gdLst>
                  <a:gd name="T0" fmla="*/ 9 w 10"/>
                  <a:gd name="T1" fmla="*/ 7 h 7"/>
                  <a:gd name="T2" fmla="*/ 0 w 10"/>
                  <a:gd name="T3" fmla="*/ 0 h 7"/>
                  <a:gd name="T4" fmla="*/ 9 w 10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9" y="7"/>
                    </a:moveTo>
                    <a:cubicBezTo>
                      <a:pt x="10" y="4"/>
                      <a:pt x="2" y="2"/>
                      <a:pt x="0" y="0"/>
                    </a:cubicBezTo>
                    <a:cubicBezTo>
                      <a:pt x="1" y="4"/>
                      <a:pt x="7" y="4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285">
                <a:extLst>
                  <a:ext uri="{FF2B5EF4-FFF2-40B4-BE49-F238E27FC236}">
                    <a16:creationId xmlns:a16="http://schemas.microsoft.com/office/drawing/2014/main" id="{59FDAD7C-CC2F-4283-07CB-27EAA92A8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5" y="1497"/>
                <a:ext cx="28" cy="31"/>
              </a:xfrm>
              <a:custGeom>
                <a:avLst/>
                <a:gdLst>
                  <a:gd name="T0" fmla="*/ 7 w 12"/>
                  <a:gd name="T1" fmla="*/ 0 h 13"/>
                  <a:gd name="T2" fmla="*/ 4 w 12"/>
                  <a:gd name="T3" fmla="*/ 13 h 13"/>
                  <a:gd name="T4" fmla="*/ 7 w 12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3">
                    <a:moveTo>
                      <a:pt x="7" y="0"/>
                    </a:moveTo>
                    <a:cubicBezTo>
                      <a:pt x="4" y="3"/>
                      <a:pt x="0" y="9"/>
                      <a:pt x="4" y="13"/>
                    </a:cubicBezTo>
                    <a:cubicBezTo>
                      <a:pt x="11" y="11"/>
                      <a:pt x="12" y="4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286">
                <a:extLst>
                  <a:ext uri="{FF2B5EF4-FFF2-40B4-BE49-F238E27FC236}">
                    <a16:creationId xmlns:a16="http://schemas.microsoft.com/office/drawing/2014/main" id="{1D7FE054-6B32-CF3B-3000-EA9ECBA48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2" y="1580"/>
                <a:ext cx="56" cy="33"/>
              </a:xfrm>
              <a:custGeom>
                <a:avLst/>
                <a:gdLst>
                  <a:gd name="T0" fmla="*/ 4 w 24"/>
                  <a:gd name="T1" fmla="*/ 0 h 14"/>
                  <a:gd name="T2" fmla="*/ 12 w 24"/>
                  <a:gd name="T3" fmla="*/ 7 h 14"/>
                  <a:gd name="T4" fmla="*/ 24 w 24"/>
                  <a:gd name="T5" fmla="*/ 14 h 14"/>
                  <a:gd name="T6" fmla="*/ 4 w 24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4">
                    <a:moveTo>
                      <a:pt x="4" y="0"/>
                    </a:moveTo>
                    <a:cubicBezTo>
                      <a:pt x="0" y="3"/>
                      <a:pt x="9" y="5"/>
                      <a:pt x="12" y="7"/>
                    </a:cubicBezTo>
                    <a:cubicBezTo>
                      <a:pt x="16" y="10"/>
                      <a:pt x="19" y="14"/>
                      <a:pt x="24" y="14"/>
                    </a:cubicBezTo>
                    <a:cubicBezTo>
                      <a:pt x="17" y="9"/>
                      <a:pt x="8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287">
                <a:extLst>
                  <a:ext uri="{FF2B5EF4-FFF2-40B4-BE49-F238E27FC236}">
                    <a16:creationId xmlns:a16="http://schemas.microsoft.com/office/drawing/2014/main" id="{98E76D8D-A9D0-AD94-CB13-03FE2D48A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4" y="1639"/>
                <a:ext cx="12" cy="7"/>
              </a:xfrm>
              <a:custGeom>
                <a:avLst/>
                <a:gdLst>
                  <a:gd name="T0" fmla="*/ 4 w 5"/>
                  <a:gd name="T1" fmla="*/ 0 h 3"/>
                  <a:gd name="T2" fmla="*/ 1 w 5"/>
                  <a:gd name="T3" fmla="*/ 0 h 3"/>
                  <a:gd name="T4" fmla="*/ 4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3"/>
                      <a:pt x="5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288">
                <a:extLst>
                  <a:ext uri="{FF2B5EF4-FFF2-40B4-BE49-F238E27FC236}">
                    <a16:creationId xmlns:a16="http://schemas.microsoft.com/office/drawing/2014/main" id="{FDECD091-3648-35AD-75E7-592C69E9C2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6" y="2209"/>
                <a:ext cx="83" cy="38"/>
              </a:xfrm>
              <a:custGeom>
                <a:avLst/>
                <a:gdLst>
                  <a:gd name="T0" fmla="*/ 16 w 35"/>
                  <a:gd name="T1" fmla="*/ 9 h 16"/>
                  <a:gd name="T2" fmla="*/ 2 w 35"/>
                  <a:gd name="T3" fmla="*/ 3 h 16"/>
                  <a:gd name="T4" fmla="*/ 27 w 35"/>
                  <a:gd name="T5" fmla="*/ 7 h 16"/>
                  <a:gd name="T6" fmla="*/ 28 w 35"/>
                  <a:gd name="T7" fmla="*/ 7 h 16"/>
                  <a:gd name="T8" fmla="*/ 29 w 35"/>
                  <a:gd name="T9" fmla="*/ 7 h 16"/>
                  <a:gd name="T10" fmla="*/ 35 w 35"/>
                  <a:gd name="T11" fmla="*/ 3 h 16"/>
                  <a:gd name="T12" fmla="*/ 19 w 35"/>
                  <a:gd name="T13" fmla="*/ 7 h 16"/>
                  <a:gd name="T14" fmla="*/ 16 w 35"/>
                  <a:gd name="T1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16">
                    <a:moveTo>
                      <a:pt x="16" y="9"/>
                    </a:moveTo>
                    <a:cubicBezTo>
                      <a:pt x="14" y="0"/>
                      <a:pt x="7" y="3"/>
                      <a:pt x="2" y="3"/>
                    </a:cubicBezTo>
                    <a:cubicBezTo>
                      <a:pt x="0" y="16"/>
                      <a:pt x="19" y="9"/>
                      <a:pt x="27" y="7"/>
                    </a:cubicBezTo>
                    <a:cubicBezTo>
                      <a:pt x="27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9" y="7"/>
                    </a:cubicBezTo>
                    <a:cubicBezTo>
                      <a:pt x="30" y="5"/>
                      <a:pt x="35" y="7"/>
                      <a:pt x="35" y="3"/>
                    </a:cubicBezTo>
                    <a:cubicBezTo>
                      <a:pt x="27" y="3"/>
                      <a:pt x="25" y="7"/>
                      <a:pt x="19" y="7"/>
                    </a:cubicBezTo>
                    <a:cubicBezTo>
                      <a:pt x="18" y="8"/>
                      <a:pt x="17" y="8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289">
                <a:extLst>
                  <a:ext uri="{FF2B5EF4-FFF2-40B4-BE49-F238E27FC236}">
                    <a16:creationId xmlns:a16="http://schemas.microsoft.com/office/drawing/2014/main" id="{E0ABC734-5325-1DF9-9FCE-6656681CF8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6" y="1622"/>
                <a:ext cx="17" cy="12"/>
              </a:xfrm>
              <a:custGeom>
                <a:avLst/>
                <a:gdLst>
                  <a:gd name="T0" fmla="*/ 1 w 7"/>
                  <a:gd name="T1" fmla="*/ 5 h 5"/>
                  <a:gd name="T2" fmla="*/ 7 w 7"/>
                  <a:gd name="T3" fmla="*/ 0 h 5"/>
                  <a:gd name="T4" fmla="*/ 1 w 7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1" y="5"/>
                    </a:moveTo>
                    <a:cubicBezTo>
                      <a:pt x="5" y="5"/>
                      <a:pt x="7" y="3"/>
                      <a:pt x="7" y="0"/>
                    </a:cubicBezTo>
                    <a:cubicBezTo>
                      <a:pt x="3" y="0"/>
                      <a:pt x="0" y="1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290">
                <a:extLst>
                  <a:ext uri="{FF2B5EF4-FFF2-40B4-BE49-F238E27FC236}">
                    <a16:creationId xmlns:a16="http://schemas.microsoft.com/office/drawing/2014/main" id="{F5B8B098-DE59-D681-AE96-E7A7E0E17A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3" y="1720"/>
                <a:ext cx="5" cy="7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0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2" y="3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291">
                <a:extLst>
                  <a:ext uri="{FF2B5EF4-FFF2-40B4-BE49-F238E27FC236}">
                    <a16:creationId xmlns:a16="http://schemas.microsoft.com/office/drawing/2014/main" id="{FD855365-4F1B-195D-FD85-36001EB6C8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8" y="1630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2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3" y="3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292">
                <a:extLst>
                  <a:ext uri="{FF2B5EF4-FFF2-40B4-BE49-F238E27FC236}">
                    <a16:creationId xmlns:a16="http://schemas.microsoft.com/office/drawing/2014/main" id="{483CAC4E-3A0C-9A24-D568-E0052CB7EE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1" y="1722"/>
                <a:ext cx="9" cy="10"/>
              </a:xfrm>
              <a:custGeom>
                <a:avLst/>
                <a:gdLst>
                  <a:gd name="T0" fmla="*/ 0 w 4"/>
                  <a:gd name="T1" fmla="*/ 4 h 4"/>
                  <a:gd name="T2" fmla="*/ 0 w 4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4" y="3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293">
                <a:extLst>
                  <a:ext uri="{FF2B5EF4-FFF2-40B4-BE49-F238E27FC236}">
                    <a16:creationId xmlns:a16="http://schemas.microsoft.com/office/drawing/2014/main" id="{DC0747D5-5468-A413-B64E-60FC1D69D7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8" y="1717"/>
                <a:ext cx="14" cy="10"/>
              </a:xfrm>
              <a:custGeom>
                <a:avLst/>
                <a:gdLst>
                  <a:gd name="T0" fmla="*/ 2 w 6"/>
                  <a:gd name="T1" fmla="*/ 0 h 4"/>
                  <a:gd name="T2" fmla="*/ 0 w 6"/>
                  <a:gd name="T3" fmla="*/ 4 h 4"/>
                  <a:gd name="T4" fmla="*/ 5 w 6"/>
                  <a:gd name="T5" fmla="*/ 3 h 4"/>
                  <a:gd name="T6" fmla="*/ 6 w 6"/>
                  <a:gd name="T7" fmla="*/ 0 h 4"/>
                  <a:gd name="T8" fmla="*/ 2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cubicBezTo>
                      <a:pt x="1" y="1"/>
                      <a:pt x="2" y="2"/>
                      <a:pt x="0" y="4"/>
                    </a:cubicBezTo>
                    <a:cubicBezTo>
                      <a:pt x="2" y="3"/>
                      <a:pt x="2" y="2"/>
                      <a:pt x="5" y="3"/>
                    </a:cubicBezTo>
                    <a:cubicBezTo>
                      <a:pt x="4" y="1"/>
                      <a:pt x="6" y="1"/>
                      <a:pt x="6" y="0"/>
                    </a:cubicBezTo>
                    <a:cubicBezTo>
                      <a:pt x="4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294">
                <a:extLst>
                  <a:ext uri="{FF2B5EF4-FFF2-40B4-BE49-F238E27FC236}">
                    <a16:creationId xmlns:a16="http://schemas.microsoft.com/office/drawing/2014/main" id="{DF9278FF-66FF-724E-7C79-4AA779ADEF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2" y="1715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295">
                <a:extLst>
                  <a:ext uri="{FF2B5EF4-FFF2-40B4-BE49-F238E27FC236}">
                    <a16:creationId xmlns:a16="http://schemas.microsoft.com/office/drawing/2014/main" id="{FF71A660-E82B-E31F-72F0-89CDBFBA5D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3" y="1729"/>
                <a:ext cx="31" cy="10"/>
              </a:xfrm>
              <a:custGeom>
                <a:avLst/>
                <a:gdLst>
                  <a:gd name="T0" fmla="*/ 6 w 13"/>
                  <a:gd name="T1" fmla="*/ 0 h 4"/>
                  <a:gd name="T2" fmla="*/ 6 w 13"/>
                  <a:gd name="T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" h="4">
                    <a:moveTo>
                      <a:pt x="6" y="0"/>
                    </a:moveTo>
                    <a:cubicBezTo>
                      <a:pt x="0" y="4"/>
                      <a:pt x="13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96">
                <a:extLst>
                  <a:ext uri="{FF2B5EF4-FFF2-40B4-BE49-F238E27FC236}">
                    <a16:creationId xmlns:a16="http://schemas.microsoft.com/office/drawing/2014/main" id="{DEEB887C-3984-8778-FED2-D35149E41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0" y="1378"/>
                <a:ext cx="21" cy="14"/>
              </a:xfrm>
              <a:custGeom>
                <a:avLst/>
                <a:gdLst>
                  <a:gd name="T0" fmla="*/ 2 w 9"/>
                  <a:gd name="T1" fmla="*/ 0 h 6"/>
                  <a:gd name="T2" fmla="*/ 2 w 9"/>
                  <a:gd name="T3" fmla="*/ 6 h 6"/>
                  <a:gd name="T4" fmla="*/ 2 w 9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2" y="0"/>
                    </a:moveTo>
                    <a:cubicBezTo>
                      <a:pt x="0" y="1"/>
                      <a:pt x="0" y="5"/>
                      <a:pt x="2" y="6"/>
                    </a:cubicBezTo>
                    <a:cubicBezTo>
                      <a:pt x="8" y="6"/>
                      <a:pt x="9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297">
                <a:extLst>
                  <a:ext uri="{FF2B5EF4-FFF2-40B4-BE49-F238E27FC236}">
                    <a16:creationId xmlns:a16="http://schemas.microsoft.com/office/drawing/2014/main" id="{63C70709-4964-5675-1522-5577BFA681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1" y="1501"/>
                <a:ext cx="38" cy="65"/>
              </a:xfrm>
              <a:custGeom>
                <a:avLst/>
                <a:gdLst>
                  <a:gd name="T0" fmla="*/ 15 w 16"/>
                  <a:gd name="T1" fmla="*/ 16 h 27"/>
                  <a:gd name="T2" fmla="*/ 12 w 16"/>
                  <a:gd name="T3" fmla="*/ 7 h 27"/>
                  <a:gd name="T4" fmla="*/ 8 w 16"/>
                  <a:gd name="T5" fmla="*/ 0 h 27"/>
                  <a:gd name="T6" fmla="*/ 1 w 16"/>
                  <a:gd name="T7" fmla="*/ 16 h 27"/>
                  <a:gd name="T8" fmla="*/ 15 w 16"/>
                  <a:gd name="T9" fmla="*/ 1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7">
                    <a:moveTo>
                      <a:pt x="15" y="16"/>
                    </a:moveTo>
                    <a:cubicBezTo>
                      <a:pt x="15" y="13"/>
                      <a:pt x="14" y="9"/>
                      <a:pt x="12" y="7"/>
                    </a:cubicBezTo>
                    <a:cubicBezTo>
                      <a:pt x="11" y="5"/>
                      <a:pt x="7" y="3"/>
                      <a:pt x="8" y="0"/>
                    </a:cubicBezTo>
                    <a:cubicBezTo>
                      <a:pt x="3" y="1"/>
                      <a:pt x="0" y="10"/>
                      <a:pt x="1" y="16"/>
                    </a:cubicBezTo>
                    <a:cubicBezTo>
                      <a:pt x="3" y="26"/>
                      <a:pt x="16" y="27"/>
                      <a:pt x="1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298">
                <a:extLst>
                  <a:ext uri="{FF2B5EF4-FFF2-40B4-BE49-F238E27FC236}">
                    <a16:creationId xmlns:a16="http://schemas.microsoft.com/office/drawing/2014/main" id="{BF906FF6-00D4-C6B0-512C-56E9858AB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4" y="1630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299">
                <a:extLst>
                  <a:ext uri="{FF2B5EF4-FFF2-40B4-BE49-F238E27FC236}">
                    <a16:creationId xmlns:a16="http://schemas.microsoft.com/office/drawing/2014/main" id="{4CD05E08-5F2E-C62A-982B-8F0A04CC69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6" y="1399"/>
                <a:ext cx="14" cy="15"/>
              </a:xfrm>
              <a:custGeom>
                <a:avLst/>
                <a:gdLst>
                  <a:gd name="T0" fmla="*/ 3 w 6"/>
                  <a:gd name="T1" fmla="*/ 6 h 6"/>
                  <a:gd name="T2" fmla="*/ 6 w 6"/>
                  <a:gd name="T3" fmla="*/ 0 h 6"/>
                  <a:gd name="T4" fmla="*/ 4 w 6"/>
                  <a:gd name="T5" fmla="*/ 0 h 6"/>
                  <a:gd name="T6" fmla="*/ 3 w 6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cubicBezTo>
                      <a:pt x="6" y="5"/>
                      <a:pt x="6" y="3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0" y="0"/>
                      <a:pt x="1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300">
                <a:extLst>
                  <a:ext uri="{FF2B5EF4-FFF2-40B4-BE49-F238E27FC236}">
                    <a16:creationId xmlns:a16="http://schemas.microsoft.com/office/drawing/2014/main" id="{765EE74B-403A-5615-E7D7-B294F96D4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8" y="1599"/>
                <a:ext cx="10" cy="7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2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301">
                <a:extLst>
                  <a:ext uri="{FF2B5EF4-FFF2-40B4-BE49-F238E27FC236}">
                    <a16:creationId xmlns:a16="http://schemas.microsoft.com/office/drawing/2014/main" id="{74F8D69D-36A7-C6AE-DE17-5B792DC527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3" y="1532"/>
                <a:ext cx="12" cy="10"/>
              </a:xfrm>
              <a:custGeom>
                <a:avLst/>
                <a:gdLst>
                  <a:gd name="T0" fmla="*/ 3 w 5"/>
                  <a:gd name="T1" fmla="*/ 4 h 4"/>
                  <a:gd name="T2" fmla="*/ 5 w 5"/>
                  <a:gd name="T3" fmla="*/ 2 h 4"/>
                  <a:gd name="T4" fmla="*/ 3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5" y="4"/>
                      <a:pt x="4" y="3"/>
                      <a:pt x="5" y="2"/>
                    </a:cubicBezTo>
                    <a:cubicBezTo>
                      <a:pt x="3" y="0"/>
                      <a:pt x="0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302">
                <a:extLst>
                  <a:ext uri="{FF2B5EF4-FFF2-40B4-BE49-F238E27FC236}">
                    <a16:creationId xmlns:a16="http://schemas.microsoft.com/office/drawing/2014/main" id="{D8775448-F82B-EC45-071B-28B3CDBD1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5" y="1520"/>
                <a:ext cx="12" cy="22"/>
              </a:xfrm>
              <a:custGeom>
                <a:avLst/>
                <a:gdLst>
                  <a:gd name="T0" fmla="*/ 5 w 5"/>
                  <a:gd name="T1" fmla="*/ 8 h 9"/>
                  <a:gd name="T2" fmla="*/ 4 w 5"/>
                  <a:gd name="T3" fmla="*/ 0 h 9"/>
                  <a:gd name="T4" fmla="*/ 0 w 5"/>
                  <a:gd name="T5" fmla="*/ 7 h 9"/>
                  <a:gd name="T6" fmla="*/ 5 w 5"/>
                  <a:gd name="T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8"/>
                    </a:moveTo>
                    <a:cubicBezTo>
                      <a:pt x="5" y="5"/>
                      <a:pt x="5" y="2"/>
                      <a:pt x="4" y="0"/>
                    </a:cubicBezTo>
                    <a:cubicBezTo>
                      <a:pt x="0" y="1"/>
                      <a:pt x="1" y="4"/>
                      <a:pt x="0" y="7"/>
                    </a:cubicBezTo>
                    <a:cubicBezTo>
                      <a:pt x="2" y="7"/>
                      <a:pt x="2" y="9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303">
                <a:extLst>
                  <a:ext uri="{FF2B5EF4-FFF2-40B4-BE49-F238E27FC236}">
                    <a16:creationId xmlns:a16="http://schemas.microsoft.com/office/drawing/2014/main" id="{43F31342-A8E2-1282-F0C4-D324AB3315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1" y="1433"/>
                <a:ext cx="14" cy="11"/>
              </a:xfrm>
              <a:custGeom>
                <a:avLst/>
                <a:gdLst>
                  <a:gd name="T0" fmla="*/ 2 w 6"/>
                  <a:gd name="T1" fmla="*/ 5 h 5"/>
                  <a:gd name="T2" fmla="*/ 6 w 6"/>
                  <a:gd name="T3" fmla="*/ 0 h 5"/>
                  <a:gd name="T4" fmla="*/ 2 w 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2" y="5"/>
                    </a:moveTo>
                    <a:cubicBezTo>
                      <a:pt x="5" y="4"/>
                      <a:pt x="6" y="3"/>
                      <a:pt x="6" y="0"/>
                    </a:cubicBezTo>
                    <a:cubicBezTo>
                      <a:pt x="0" y="0"/>
                      <a:pt x="0" y="3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304">
                <a:extLst>
                  <a:ext uri="{FF2B5EF4-FFF2-40B4-BE49-F238E27FC236}">
                    <a16:creationId xmlns:a16="http://schemas.microsoft.com/office/drawing/2014/main" id="{B544FE8F-4396-C79C-A43A-B7C7A4894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0" y="1599"/>
                <a:ext cx="16" cy="12"/>
              </a:xfrm>
              <a:custGeom>
                <a:avLst/>
                <a:gdLst>
                  <a:gd name="T0" fmla="*/ 6 w 7"/>
                  <a:gd name="T1" fmla="*/ 0 h 5"/>
                  <a:gd name="T2" fmla="*/ 2 w 7"/>
                  <a:gd name="T3" fmla="*/ 0 h 5"/>
                  <a:gd name="T4" fmla="*/ 6 w 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0" y="5"/>
                      <a:pt x="7" y="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305">
                <a:extLst>
                  <a:ext uri="{FF2B5EF4-FFF2-40B4-BE49-F238E27FC236}">
                    <a16:creationId xmlns:a16="http://schemas.microsoft.com/office/drawing/2014/main" id="{7FA1AFB1-1030-F6C2-423A-E8596727AF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6" y="1708"/>
                <a:ext cx="22" cy="12"/>
              </a:xfrm>
              <a:custGeom>
                <a:avLst/>
                <a:gdLst>
                  <a:gd name="T0" fmla="*/ 0 w 9"/>
                  <a:gd name="T1" fmla="*/ 1 h 5"/>
                  <a:gd name="T2" fmla="*/ 6 w 9"/>
                  <a:gd name="T3" fmla="*/ 5 h 5"/>
                  <a:gd name="T4" fmla="*/ 9 w 9"/>
                  <a:gd name="T5" fmla="*/ 2 h 5"/>
                  <a:gd name="T6" fmla="*/ 0 w 9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0" y="1"/>
                    </a:moveTo>
                    <a:cubicBezTo>
                      <a:pt x="0" y="4"/>
                      <a:pt x="6" y="3"/>
                      <a:pt x="6" y="5"/>
                    </a:cubicBezTo>
                    <a:cubicBezTo>
                      <a:pt x="9" y="4"/>
                      <a:pt x="3" y="1"/>
                      <a:pt x="9" y="2"/>
                    </a:cubicBezTo>
                    <a:cubicBezTo>
                      <a:pt x="6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306">
                <a:extLst>
                  <a:ext uri="{FF2B5EF4-FFF2-40B4-BE49-F238E27FC236}">
                    <a16:creationId xmlns:a16="http://schemas.microsoft.com/office/drawing/2014/main" id="{2772E6EE-D018-4CC7-76EC-C4B4859884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37" y="1482"/>
                <a:ext cx="59" cy="43"/>
              </a:xfrm>
              <a:custGeom>
                <a:avLst/>
                <a:gdLst>
                  <a:gd name="T0" fmla="*/ 10 w 25"/>
                  <a:gd name="T1" fmla="*/ 17 h 18"/>
                  <a:gd name="T2" fmla="*/ 17 w 25"/>
                  <a:gd name="T3" fmla="*/ 5 h 18"/>
                  <a:gd name="T4" fmla="*/ 0 w 25"/>
                  <a:gd name="T5" fmla="*/ 10 h 18"/>
                  <a:gd name="T6" fmla="*/ 10 w 25"/>
                  <a:gd name="T7" fmla="*/ 17 h 18"/>
                  <a:gd name="T8" fmla="*/ 8 w 25"/>
                  <a:gd name="T9" fmla="*/ 8 h 18"/>
                  <a:gd name="T10" fmla="*/ 9 w 25"/>
                  <a:gd name="T11" fmla="*/ 9 h 18"/>
                  <a:gd name="T12" fmla="*/ 9 w 25"/>
                  <a:gd name="T13" fmla="*/ 9 h 18"/>
                  <a:gd name="T14" fmla="*/ 8 w 25"/>
                  <a:gd name="T15" fmla="*/ 8 h 18"/>
                  <a:gd name="T16" fmla="*/ 8 w 25"/>
                  <a:gd name="T1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8">
                    <a:moveTo>
                      <a:pt x="10" y="17"/>
                    </a:moveTo>
                    <a:cubicBezTo>
                      <a:pt x="17" y="18"/>
                      <a:pt x="25" y="10"/>
                      <a:pt x="17" y="5"/>
                    </a:cubicBezTo>
                    <a:cubicBezTo>
                      <a:pt x="11" y="0"/>
                      <a:pt x="0" y="4"/>
                      <a:pt x="0" y="10"/>
                    </a:cubicBezTo>
                    <a:cubicBezTo>
                      <a:pt x="0" y="14"/>
                      <a:pt x="5" y="16"/>
                      <a:pt x="10" y="17"/>
                    </a:cubicBezTo>
                    <a:close/>
                    <a:moveTo>
                      <a:pt x="8" y="8"/>
                    </a:moveTo>
                    <a:cubicBezTo>
                      <a:pt x="9" y="8"/>
                      <a:pt x="9" y="9"/>
                      <a:pt x="9" y="9"/>
                    </a:cubicBezTo>
                    <a:cubicBezTo>
                      <a:pt x="11" y="9"/>
                      <a:pt x="9" y="10"/>
                      <a:pt x="9" y="9"/>
                    </a:cubicBezTo>
                    <a:cubicBezTo>
                      <a:pt x="9" y="9"/>
                      <a:pt x="8" y="9"/>
                      <a:pt x="8" y="8"/>
                    </a:cubicBezTo>
                    <a:cubicBezTo>
                      <a:pt x="6" y="8"/>
                      <a:pt x="9" y="6"/>
                      <a:pt x="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307">
                <a:extLst>
                  <a:ext uri="{FF2B5EF4-FFF2-40B4-BE49-F238E27FC236}">
                    <a16:creationId xmlns:a16="http://schemas.microsoft.com/office/drawing/2014/main" id="{5DBEAAFF-7102-031E-8994-43012F6BD8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4" y="1575"/>
                <a:ext cx="14" cy="14"/>
              </a:xfrm>
              <a:custGeom>
                <a:avLst/>
                <a:gdLst>
                  <a:gd name="T0" fmla="*/ 4 w 6"/>
                  <a:gd name="T1" fmla="*/ 0 h 6"/>
                  <a:gd name="T2" fmla="*/ 1 w 6"/>
                  <a:gd name="T3" fmla="*/ 6 h 6"/>
                  <a:gd name="T4" fmla="*/ 4 w 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cubicBezTo>
                      <a:pt x="0" y="0"/>
                      <a:pt x="0" y="4"/>
                      <a:pt x="1" y="6"/>
                    </a:cubicBezTo>
                    <a:cubicBezTo>
                      <a:pt x="4" y="5"/>
                      <a:pt x="6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308">
                <a:extLst>
                  <a:ext uri="{FF2B5EF4-FFF2-40B4-BE49-F238E27FC236}">
                    <a16:creationId xmlns:a16="http://schemas.microsoft.com/office/drawing/2014/main" id="{0BBF5A37-72C1-29A5-36E9-46BB307AE3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1" y="1701"/>
                <a:ext cx="3" cy="14"/>
              </a:xfrm>
              <a:custGeom>
                <a:avLst/>
                <a:gdLst>
                  <a:gd name="T0" fmla="*/ 1 w 1"/>
                  <a:gd name="T1" fmla="*/ 4 h 6"/>
                  <a:gd name="T2" fmla="*/ 1 w 1"/>
                  <a:gd name="T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6">
                    <a:moveTo>
                      <a:pt x="1" y="4"/>
                    </a:moveTo>
                    <a:cubicBezTo>
                      <a:pt x="0" y="0"/>
                      <a:pt x="1" y="6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309">
                <a:extLst>
                  <a:ext uri="{FF2B5EF4-FFF2-40B4-BE49-F238E27FC236}">
                    <a16:creationId xmlns:a16="http://schemas.microsoft.com/office/drawing/2014/main" id="{46E70DD6-DBCE-ECE7-071C-58F686D1F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0" y="1592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310">
                <a:extLst>
                  <a:ext uri="{FF2B5EF4-FFF2-40B4-BE49-F238E27FC236}">
                    <a16:creationId xmlns:a16="http://schemas.microsoft.com/office/drawing/2014/main" id="{66733376-7C71-F42C-715F-21102297C0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2" y="1547"/>
                <a:ext cx="26" cy="30"/>
              </a:xfrm>
              <a:custGeom>
                <a:avLst/>
                <a:gdLst>
                  <a:gd name="T0" fmla="*/ 4 w 11"/>
                  <a:gd name="T1" fmla="*/ 0 h 13"/>
                  <a:gd name="T2" fmla="*/ 8 w 11"/>
                  <a:gd name="T3" fmla="*/ 13 h 13"/>
                  <a:gd name="T4" fmla="*/ 4 w 11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3">
                    <a:moveTo>
                      <a:pt x="4" y="0"/>
                    </a:moveTo>
                    <a:cubicBezTo>
                      <a:pt x="0" y="4"/>
                      <a:pt x="8" y="9"/>
                      <a:pt x="8" y="13"/>
                    </a:cubicBezTo>
                    <a:cubicBezTo>
                      <a:pt x="11" y="10"/>
                      <a:pt x="5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311">
                <a:extLst>
                  <a:ext uri="{FF2B5EF4-FFF2-40B4-BE49-F238E27FC236}">
                    <a16:creationId xmlns:a16="http://schemas.microsoft.com/office/drawing/2014/main" id="{FC3542C4-163A-8A7C-943C-8839F06497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1" y="1482"/>
                <a:ext cx="28" cy="36"/>
              </a:xfrm>
              <a:custGeom>
                <a:avLst/>
                <a:gdLst>
                  <a:gd name="T0" fmla="*/ 0 w 12"/>
                  <a:gd name="T1" fmla="*/ 11 h 15"/>
                  <a:gd name="T2" fmla="*/ 0 w 12"/>
                  <a:gd name="T3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5">
                    <a:moveTo>
                      <a:pt x="0" y="11"/>
                    </a:moveTo>
                    <a:cubicBezTo>
                      <a:pt x="12" y="15"/>
                      <a:pt x="2" y="0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312">
                <a:extLst>
                  <a:ext uri="{FF2B5EF4-FFF2-40B4-BE49-F238E27FC236}">
                    <a16:creationId xmlns:a16="http://schemas.microsoft.com/office/drawing/2014/main" id="{1ECE7860-FFCB-F8EF-2138-12847CAE2C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" y="1644"/>
                <a:ext cx="10" cy="7"/>
              </a:xfrm>
              <a:custGeom>
                <a:avLst/>
                <a:gdLst>
                  <a:gd name="T0" fmla="*/ 0 w 4"/>
                  <a:gd name="T1" fmla="*/ 3 h 3"/>
                  <a:gd name="T2" fmla="*/ 3 w 4"/>
                  <a:gd name="T3" fmla="*/ 0 h 3"/>
                  <a:gd name="T4" fmla="*/ 0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2" y="3"/>
                      <a:pt x="4" y="2"/>
                      <a:pt x="3" y="0"/>
                    </a:cubicBezTo>
                    <a:cubicBezTo>
                      <a:pt x="0" y="0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313">
                <a:extLst>
                  <a:ext uri="{FF2B5EF4-FFF2-40B4-BE49-F238E27FC236}">
                    <a16:creationId xmlns:a16="http://schemas.microsoft.com/office/drawing/2014/main" id="{48022A8E-C4EF-C20A-2ACA-2685B37661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6" y="1454"/>
                <a:ext cx="62" cy="50"/>
              </a:xfrm>
              <a:custGeom>
                <a:avLst/>
                <a:gdLst>
                  <a:gd name="T0" fmla="*/ 18 w 26"/>
                  <a:gd name="T1" fmla="*/ 0 h 21"/>
                  <a:gd name="T2" fmla="*/ 1 w 26"/>
                  <a:gd name="T3" fmla="*/ 10 h 21"/>
                  <a:gd name="T4" fmla="*/ 18 w 26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21">
                    <a:moveTo>
                      <a:pt x="18" y="0"/>
                    </a:moveTo>
                    <a:cubicBezTo>
                      <a:pt x="9" y="0"/>
                      <a:pt x="0" y="4"/>
                      <a:pt x="1" y="10"/>
                    </a:cubicBezTo>
                    <a:cubicBezTo>
                      <a:pt x="3" y="21"/>
                      <a:pt x="26" y="1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314">
                <a:extLst>
                  <a:ext uri="{FF2B5EF4-FFF2-40B4-BE49-F238E27FC236}">
                    <a16:creationId xmlns:a16="http://schemas.microsoft.com/office/drawing/2014/main" id="{573DEFA5-AB20-1BD9-0D7C-BF8643799C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5" y="1516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315">
                <a:extLst>
                  <a:ext uri="{FF2B5EF4-FFF2-40B4-BE49-F238E27FC236}">
                    <a16:creationId xmlns:a16="http://schemas.microsoft.com/office/drawing/2014/main" id="{FFA1CCA2-EB44-A4F1-CBD0-B40A9E877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8" y="1717"/>
                <a:ext cx="50" cy="34"/>
              </a:xfrm>
              <a:custGeom>
                <a:avLst/>
                <a:gdLst>
                  <a:gd name="T0" fmla="*/ 13 w 21"/>
                  <a:gd name="T1" fmla="*/ 1 h 14"/>
                  <a:gd name="T2" fmla="*/ 9 w 21"/>
                  <a:gd name="T3" fmla="*/ 13 h 14"/>
                  <a:gd name="T4" fmla="*/ 17 w 21"/>
                  <a:gd name="T5" fmla="*/ 13 h 14"/>
                  <a:gd name="T6" fmla="*/ 13 w 21"/>
                  <a:gd name="T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4">
                    <a:moveTo>
                      <a:pt x="13" y="1"/>
                    </a:moveTo>
                    <a:cubicBezTo>
                      <a:pt x="4" y="0"/>
                      <a:pt x="0" y="10"/>
                      <a:pt x="9" y="13"/>
                    </a:cubicBezTo>
                    <a:cubicBezTo>
                      <a:pt x="13" y="14"/>
                      <a:pt x="13" y="9"/>
                      <a:pt x="17" y="13"/>
                    </a:cubicBezTo>
                    <a:cubicBezTo>
                      <a:pt x="19" y="10"/>
                      <a:pt x="21" y="1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316">
                <a:extLst>
                  <a:ext uri="{FF2B5EF4-FFF2-40B4-BE49-F238E27FC236}">
                    <a16:creationId xmlns:a16="http://schemas.microsoft.com/office/drawing/2014/main" id="{D039D20F-A086-442A-BDC9-DD7EAF9564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9" y="1570"/>
                <a:ext cx="40" cy="26"/>
              </a:xfrm>
              <a:custGeom>
                <a:avLst/>
                <a:gdLst>
                  <a:gd name="T0" fmla="*/ 9 w 17"/>
                  <a:gd name="T1" fmla="*/ 9 h 11"/>
                  <a:gd name="T2" fmla="*/ 12 w 17"/>
                  <a:gd name="T3" fmla="*/ 1 h 11"/>
                  <a:gd name="T4" fmla="*/ 9 w 17"/>
                  <a:gd name="T5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1">
                    <a:moveTo>
                      <a:pt x="9" y="9"/>
                    </a:moveTo>
                    <a:cubicBezTo>
                      <a:pt x="16" y="11"/>
                      <a:pt x="17" y="2"/>
                      <a:pt x="12" y="1"/>
                    </a:cubicBezTo>
                    <a:cubicBezTo>
                      <a:pt x="8" y="0"/>
                      <a:pt x="0" y="6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317">
                <a:extLst>
                  <a:ext uri="{FF2B5EF4-FFF2-40B4-BE49-F238E27FC236}">
                    <a16:creationId xmlns:a16="http://schemas.microsoft.com/office/drawing/2014/main" id="{C50F6828-681D-9B09-8658-C9917F4F5D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8" y="1558"/>
                <a:ext cx="36" cy="24"/>
              </a:xfrm>
              <a:custGeom>
                <a:avLst/>
                <a:gdLst>
                  <a:gd name="T0" fmla="*/ 12 w 15"/>
                  <a:gd name="T1" fmla="*/ 0 h 10"/>
                  <a:gd name="T2" fmla="*/ 3 w 15"/>
                  <a:gd name="T3" fmla="*/ 7 h 10"/>
                  <a:gd name="T4" fmla="*/ 9 w 15"/>
                  <a:gd name="T5" fmla="*/ 10 h 10"/>
                  <a:gd name="T6" fmla="*/ 12 w 15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2" y="0"/>
                    </a:moveTo>
                    <a:cubicBezTo>
                      <a:pt x="5" y="0"/>
                      <a:pt x="0" y="3"/>
                      <a:pt x="3" y="7"/>
                    </a:cubicBezTo>
                    <a:cubicBezTo>
                      <a:pt x="4" y="10"/>
                      <a:pt x="10" y="7"/>
                      <a:pt x="9" y="10"/>
                    </a:cubicBezTo>
                    <a:cubicBezTo>
                      <a:pt x="13" y="9"/>
                      <a:pt x="15" y="3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318">
                <a:extLst>
                  <a:ext uri="{FF2B5EF4-FFF2-40B4-BE49-F238E27FC236}">
                    <a16:creationId xmlns:a16="http://schemas.microsoft.com/office/drawing/2014/main" id="{41694573-9816-86F7-AF27-A9A5D8F9EF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" y="1708"/>
                <a:ext cx="31" cy="21"/>
              </a:xfrm>
              <a:custGeom>
                <a:avLst/>
                <a:gdLst>
                  <a:gd name="T0" fmla="*/ 0 w 13"/>
                  <a:gd name="T1" fmla="*/ 3 h 9"/>
                  <a:gd name="T2" fmla="*/ 10 w 13"/>
                  <a:gd name="T3" fmla="*/ 9 h 9"/>
                  <a:gd name="T4" fmla="*/ 13 w 13"/>
                  <a:gd name="T5" fmla="*/ 6 h 9"/>
                  <a:gd name="T6" fmla="*/ 0 w 13"/>
                  <a:gd name="T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0" y="3"/>
                    </a:moveTo>
                    <a:cubicBezTo>
                      <a:pt x="1" y="7"/>
                      <a:pt x="10" y="5"/>
                      <a:pt x="10" y="9"/>
                    </a:cubicBezTo>
                    <a:cubicBezTo>
                      <a:pt x="12" y="8"/>
                      <a:pt x="13" y="8"/>
                      <a:pt x="13" y="6"/>
                    </a:cubicBezTo>
                    <a:cubicBezTo>
                      <a:pt x="6" y="5"/>
                      <a:pt x="8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319">
                <a:extLst>
                  <a:ext uri="{FF2B5EF4-FFF2-40B4-BE49-F238E27FC236}">
                    <a16:creationId xmlns:a16="http://schemas.microsoft.com/office/drawing/2014/main" id="{EDDF478F-BF9A-7702-D7FE-60504CBD2F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6" y="1480"/>
                <a:ext cx="57" cy="43"/>
              </a:xfrm>
              <a:custGeom>
                <a:avLst/>
                <a:gdLst>
                  <a:gd name="T0" fmla="*/ 15 w 24"/>
                  <a:gd name="T1" fmla="*/ 17 h 18"/>
                  <a:gd name="T2" fmla="*/ 24 w 24"/>
                  <a:gd name="T3" fmla="*/ 13 h 18"/>
                  <a:gd name="T4" fmla="*/ 15 w 24"/>
                  <a:gd name="T5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8">
                    <a:moveTo>
                      <a:pt x="15" y="17"/>
                    </a:moveTo>
                    <a:cubicBezTo>
                      <a:pt x="19" y="18"/>
                      <a:pt x="24" y="16"/>
                      <a:pt x="24" y="13"/>
                    </a:cubicBezTo>
                    <a:cubicBezTo>
                      <a:pt x="24" y="0"/>
                      <a:pt x="0" y="13"/>
                      <a:pt x="1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320">
                <a:extLst>
                  <a:ext uri="{FF2B5EF4-FFF2-40B4-BE49-F238E27FC236}">
                    <a16:creationId xmlns:a16="http://schemas.microsoft.com/office/drawing/2014/main" id="{12FD0F72-C612-CF63-F775-8C5847ADE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0" y="1558"/>
                <a:ext cx="50" cy="53"/>
              </a:xfrm>
              <a:custGeom>
                <a:avLst/>
                <a:gdLst>
                  <a:gd name="T0" fmla="*/ 21 w 21"/>
                  <a:gd name="T1" fmla="*/ 22 h 22"/>
                  <a:gd name="T2" fmla="*/ 15 w 21"/>
                  <a:gd name="T3" fmla="*/ 12 h 22"/>
                  <a:gd name="T4" fmla="*/ 0 w 21"/>
                  <a:gd name="T5" fmla="*/ 0 h 22"/>
                  <a:gd name="T6" fmla="*/ 21 w 21"/>
                  <a:gd name="T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2">
                    <a:moveTo>
                      <a:pt x="21" y="22"/>
                    </a:moveTo>
                    <a:cubicBezTo>
                      <a:pt x="20" y="18"/>
                      <a:pt x="16" y="17"/>
                      <a:pt x="15" y="12"/>
                    </a:cubicBezTo>
                    <a:cubicBezTo>
                      <a:pt x="9" y="9"/>
                      <a:pt x="7" y="3"/>
                      <a:pt x="0" y="0"/>
                    </a:cubicBezTo>
                    <a:cubicBezTo>
                      <a:pt x="7" y="8"/>
                      <a:pt x="12" y="16"/>
                      <a:pt x="2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321">
                <a:extLst>
                  <a:ext uri="{FF2B5EF4-FFF2-40B4-BE49-F238E27FC236}">
                    <a16:creationId xmlns:a16="http://schemas.microsoft.com/office/drawing/2014/main" id="{722105F8-ADFB-A1EC-5042-CAAA1B373A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7" y="1720"/>
                <a:ext cx="85" cy="38"/>
              </a:xfrm>
              <a:custGeom>
                <a:avLst/>
                <a:gdLst>
                  <a:gd name="T0" fmla="*/ 22 w 36"/>
                  <a:gd name="T1" fmla="*/ 16 h 16"/>
                  <a:gd name="T2" fmla="*/ 0 w 36"/>
                  <a:gd name="T3" fmla="*/ 0 h 16"/>
                  <a:gd name="T4" fmla="*/ 23 w 36"/>
                  <a:gd name="T5" fmla="*/ 9 h 16"/>
                  <a:gd name="T6" fmla="*/ 22 w 36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16">
                    <a:moveTo>
                      <a:pt x="22" y="16"/>
                    </a:moveTo>
                    <a:cubicBezTo>
                      <a:pt x="36" y="8"/>
                      <a:pt x="9" y="3"/>
                      <a:pt x="0" y="0"/>
                    </a:cubicBezTo>
                    <a:cubicBezTo>
                      <a:pt x="5" y="4"/>
                      <a:pt x="13" y="7"/>
                      <a:pt x="23" y="9"/>
                    </a:cubicBezTo>
                    <a:cubicBezTo>
                      <a:pt x="22" y="11"/>
                      <a:pt x="20" y="14"/>
                      <a:pt x="2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322">
                <a:extLst>
                  <a:ext uri="{FF2B5EF4-FFF2-40B4-BE49-F238E27FC236}">
                    <a16:creationId xmlns:a16="http://schemas.microsoft.com/office/drawing/2014/main" id="{BFD4231D-4107-414C-614A-A1EC68383C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24" y="1677"/>
                <a:ext cx="62" cy="40"/>
              </a:xfrm>
              <a:custGeom>
                <a:avLst/>
                <a:gdLst>
                  <a:gd name="T0" fmla="*/ 9 w 26"/>
                  <a:gd name="T1" fmla="*/ 10 h 17"/>
                  <a:gd name="T2" fmla="*/ 0 w 26"/>
                  <a:gd name="T3" fmla="*/ 9 h 17"/>
                  <a:gd name="T4" fmla="*/ 7 w 26"/>
                  <a:gd name="T5" fmla="*/ 13 h 17"/>
                  <a:gd name="T6" fmla="*/ 5 w 26"/>
                  <a:gd name="T7" fmla="*/ 14 h 17"/>
                  <a:gd name="T8" fmla="*/ 12 w 26"/>
                  <a:gd name="T9" fmla="*/ 15 h 17"/>
                  <a:gd name="T10" fmla="*/ 12 w 26"/>
                  <a:gd name="T11" fmla="*/ 15 h 17"/>
                  <a:gd name="T12" fmla="*/ 13 w 26"/>
                  <a:gd name="T13" fmla="*/ 16 h 17"/>
                  <a:gd name="T14" fmla="*/ 16 w 26"/>
                  <a:gd name="T15" fmla="*/ 15 h 17"/>
                  <a:gd name="T16" fmla="*/ 26 w 26"/>
                  <a:gd name="T17" fmla="*/ 13 h 17"/>
                  <a:gd name="T18" fmla="*/ 20 w 26"/>
                  <a:gd name="T19" fmla="*/ 13 h 17"/>
                  <a:gd name="T20" fmla="*/ 19 w 26"/>
                  <a:gd name="T21" fmla="*/ 1 h 17"/>
                  <a:gd name="T22" fmla="*/ 9 w 26"/>
                  <a:gd name="T23" fmla="*/ 10 h 17"/>
                  <a:gd name="T24" fmla="*/ 19 w 26"/>
                  <a:gd name="T25" fmla="*/ 13 h 17"/>
                  <a:gd name="T26" fmla="*/ 17 w 26"/>
                  <a:gd name="T27" fmla="*/ 13 h 17"/>
                  <a:gd name="T28" fmla="*/ 17 w 26"/>
                  <a:gd name="T29" fmla="*/ 12 h 17"/>
                  <a:gd name="T30" fmla="*/ 19 w 26"/>
                  <a:gd name="T31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17">
                    <a:moveTo>
                      <a:pt x="9" y="10"/>
                    </a:moveTo>
                    <a:cubicBezTo>
                      <a:pt x="4" y="11"/>
                      <a:pt x="3" y="8"/>
                      <a:pt x="0" y="9"/>
                    </a:cubicBezTo>
                    <a:cubicBezTo>
                      <a:pt x="1" y="13"/>
                      <a:pt x="4" y="13"/>
                      <a:pt x="7" y="13"/>
                    </a:cubicBezTo>
                    <a:cubicBezTo>
                      <a:pt x="6" y="14"/>
                      <a:pt x="5" y="14"/>
                      <a:pt x="5" y="14"/>
                    </a:cubicBezTo>
                    <a:cubicBezTo>
                      <a:pt x="7" y="17"/>
                      <a:pt x="10" y="14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5" y="16"/>
                      <a:pt x="16" y="15"/>
                      <a:pt x="16" y="15"/>
                    </a:cubicBezTo>
                    <a:cubicBezTo>
                      <a:pt x="20" y="15"/>
                      <a:pt x="26" y="14"/>
                      <a:pt x="26" y="13"/>
                    </a:cubicBezTo>
                    <a:cubicBezTo>
                      <a:pt x="24" y="13"/>
                      <a:pt x="22" y="13"/>
                      <a:pt x="20" y="13"/>
                    </a:cubicBezTo>
                    <a:cubicBezTo>
                      <a:pt x="20" y="10"/>
                      <a:pt x="20" y="4"/>
                      <a:pt x="19" y="1"/>
                    </a:cubicBezTo>
                    <a:cubicBezTo>
                      <a:pt x="11" y="0"/>
                      <a:pt x="13" y="7"/>
                      <a:pt x="9" y="10"/>
                    </a:cubicBezTo>
                    <a:close/>
                    <a:moveTo>
                      <a:pt x="19" y="13"/>
                    </a:moveTo>
                    <a:cubicBezTo>
                      <a:pt x="18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2"/>
                    </a:cubicBezTo>
                    <a:cubicBezTo>
                      <a:pt x="18" y="12"/>
                      <a:pt x="18" y="13"/>
                      <a:pt x="1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323">
                <a:extLst>
                  <a:ext uri="{FF2B5EF4-FFF2-40B4-BE49-F238E27FC236}">
                    <a16:creationId xmlns:a16="http://schemas.microsoft.com/office/drawing/2014/main" id="{FB99B712-CF16-2D4D-B180-3AAA33A8AB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7" y="1736"/>
                <a:ext cx="2" cy="17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0" y="0"/>
                      <a:pt x="1" y="7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324">
                <a:extLst>
                  <a:ext uri="{FF2B5EF4-FFF2-40B4-BE49-F238E27FC236}">
                    <a16:creationId xmlns:a16="http://schemas.microsoft.com/office/drawing/2014/main" id="{383B900F-6148-0516-A54B-71E03E8D35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2" y="1698"/>
                <a:ext cx="14" cy="10"/>
              </a:xfrm>
              <a:custGeom>
                <a:avLst/>
                <a:gdLst>
                  <a:gd name="T0" fmla="*/ 2 w 6"/>
                  <a:gd name="T1" fmla="*/ 4 h 4"/>
                  <a:gd name="T2" fmla="*/ 2 w 6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2" y="4"/>
                    </a:moveTo>
                    <a:cubicBezTo>
                      <a:pt x="6" y="4"/>
                      <a:pt x="0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325">
                <a:extLst>
                  <a:ext uri="{FF2B5EF4-FFF2-40B4-BE49-F238E27FC236}">
                    <a16:creationId xmlns:a16="http://schemas.microsoft.com/office/drawing/2014/main" id="{A6BE95D0-DAB6-4BF6-19A8-A4673AE3CE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1" y="1753"/>
                <a:ext cx="12" cy="10"/>
              </a:xfrm>
              <a:custGeom>
                <a:avLst/>
                <a:gdLst>
                  <a:gd name="T0" fmla="*/ 1 w 5"/>
                  <a:gd name="T1" fmla="*/ 4 h 4"/>
                  <a:gd name="T2" fmla="*/ 0 w 5"/>
                  <a:gd name="T3" fmla="*/ 0 h 4"/>
                  <a:gd name="T4" fmla="*/ 1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1" y="4"/>
                    </a:moveTo>
                    <a:cubicBezTo>
                      <a:pt x="4" y="3"/>
                      <a:pt x="5" y="0"/>
                      <a:pt x="0" y="0"/>
                    </a:cubicBezTo>
                    <a:cubicBezTo>
                      <a:pt x="0" y="2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326">
                <a:extLst>
                  <a:ext uri="{FF2B5EF4-FFF2-40B4-BE49-F238E27FC236}">
                    <a16:creationId xmlns:a16="http://schemas.microsoft.com/office/drawing/2014/main" id="{94FFB0FC-5FC3-E888-8D64-491EFC0157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2" y="1656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327">
                <a:extLst>
                  <a:ext uri="{FF2B5EF4-FFF2-40B4-BE49-F238E27FC236}">
                    <a16:creationId xmlns:a16="http://schemas.microsoft.com/office/drawing/2014/main" id="{DD6AE30B-EAE7-AE0C-161C-8DF7C09F8C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6" y="1698"/>
                <a:ext cx="12" cy="17"/>
              </a:xfrm>
              <a:custGeom>
                <a:avLst/>
                <a:gdLst>
                  <a:gd name="T0" fmla="*/ 0 w 5"/>
                  <a:gd name="T1" fmla="*/ 3 h 7"/>
                  <a:gd name="T2" fmla="*/ 1 w 5"/>
                  <a:gd name="T3" fmla="*/ 4 h 7"/>
                  <a:gd name="T4" fmla="*/ 0 w 5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0" y="3"/>
                    </a:moveTo>
                    <a:cubicBezTo>
                      <a:pt x="0" y="4"/>
                      <a:pt x="0" y="4"/>
                      <a:pt x="1" y="4"/>
                    </a:cubicBezTo>
                    <a:cubicBezTo>
                      <a:pt x="5" y="7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328">
                <a:extLst>
                  <a:ext uri="{FF2B5EF4-FFF2-40B4-BE49-F238E27FC236}">
                    <a16:creationId xmlns:a16="http://schemas.microsoft.com/office/drawing/2014/main" id="{D691F18D-B92C-03B2-480A-2D0BAE90A4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7" y="1651"/>
                <a:ext cx="26" cy="17"/>
              </a:xfrm>
              <a:custGeom>
                <a:avLst/>
                <a:gdLst>
                  <a:gd name="T0" fmla="*/ 9 w 11"/>
                  <a:gd name="T1" fmla="*/ 1 h 7"/>
                  <a:gd name="T2" fmla="*/ 6 w 11"/>
                  <a:gd name="T3" fmla="*/ 6 h 7"/>
                  <a:gd name="T4" fmla="*/ 9 w 11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7">
                    <a:moveTo>
                      <a:pt x="9" y="1"/>
                    </a:moveTo>
                    <a:cubicBezTo>
                      <a:pt x="6" y="0"/>
                      <a:pt x="0" y="4"/>
                      <a:pt x="6" y="6"/>
                    </a:cubicBezTo>
                    <a:cubicBezTo>
                      <a:pt x="11" y="7"/>
                      <a:pt x="11" y="2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329">
                <a:extLst>
                  <a:ext uri="{FF2B5EF4-FFF2-40B4-BE49-F238E27FC236}">
                    <a16:creationId xmlns:a16="http://schemas.microsoft.com/office/drawing/2014/main" id="{F012D8EA-1F89-79C7-6D8D-632F23315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2" y="2446"/>
                <a:ext cx="26" cy="14"/>
              </a:xfrm>
              <a:custGeom>
                <a:avLst/>
                <a:gdLst>
                  <a:gd name="T0" fmla="*/ 11 w 11"/>
                  <a:gd name="T1" fmla="*/ 0 h 6"/>
                  <a:gd name="T2" fmla="*/ 0 w 11"/>
                  <a:gd name="T3" fmla="*/ 4 h 6"/>
                  <a:gd name="T4" fmla="*/ 11 w 11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11" y="0"/>
                    </a:moveTo>
                    <a:cubicBezTo>
                      <a:pt x="6" y="1"/>
                      <a:pt x="5" y="1"/>
                      <a:pt x="0" y="4"/>
                    </a:cubicBezTo>
                    <a:cubicBezTo>
                      <a:pt x="4" y="6"/>
                      <a:pt x="10" y="4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330">
                <a:extLst>
                  <a:ext uri="{FF2B5EF4-FFF2-40B4-BE49-F238E27FC236}">
                    <a16:creationId xmlns:a16="http://schemas.microsoft.com/office/drawing/2014/main" id="{5D0DF502-4797-4A61-69EC-47E6AD04B5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5" y="1606"/>
                <a:ext cx="31" cy="40"/>
              </a:xfrm>
              <a:custGeom>
                <a:avLst/>
                <a:gdLst>
                  <a:gd name="T0" fmla="*/ 0 w 13"/>
                  <a:gd name="T1" fmla="*/ 0 h 17"/>
                  <a:gd name="T2" fmla="*/ 13 w 13"/>
                  <a:gd name="T3" fmla="*/ 17 h 17"/>
                  <a:gd name="T4" fmla="*/ 0 w 13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7">
                    <a:moveTo>
                      <a:pt x="0" y="0"/>
                    </a:moveTo>
                    <a:cubicBezTo>
                      <a:pt x="3" y="7"/>
                      <a:pt x="9" y="11"/>
                      <a:pt x="13" y="17"/>
                    </a:cubicBezTo>
                    <a:cubicBezTo>
                      <a:pt x="13" y="11"/>
                      <a:pt x="6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331">
                <a:extLst>
                  <a:ext uri="{FF2B5EF4-FFF2-40B4-BE49-F238E27FC236}">
                    <a16:creationId xmlns:a16="http://schemas.microsoft.com/office/drawing/2014/main" id="{47614B03-13D1-E0AC-6D64-BEC9AD755B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0" y="1596"/>
                <a:ext cx="28" cy="22"/>
              </a:xfrm>
              <a:custGeom>
                <a:avLst/>
                <a:gdLst>
                  <a:gd name="T0" fmla="*/ 7 w 12"/>
                  <a:gd name="T1" fmla="*/ 9 h 9"/>
                  <a:gd name="T2" fmla="*/ 7 w 12"/>
                  <a:gd name="T3" fmla="*/ 0 h 9"/>
                  <a:gd name="T4" fmla="*/ 7 w 12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7" y="9"/>
                    </a:moveTo>
                    <a:cubicBezTo>
                      <a:pt x="12" y="7"/>
                      <a:pt x="6" y="5"/>
                      <a:pt x="7" y="0"/>
                    </a:cubicBezTo>
                    <a:cubicBezTo>
                      <a:pt x="0" y="2"/>
                      <a:pt x="7" y="6"/>
                      <a:pt x="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332">
                <a:extLst>
                  <a:ext uri="{FF2B5EF4-FFF2-40B4-BE49-F238E27FC236}">
                    <a16:creationId xmlns:a16="http://schemas.microsoft.com/office/drawing/2014/main" id="{512A8283-13B7-45BE-B14F-B6C7D67226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9" y="1551"/>
                <a:ext cx="68" cy="48"/>
              </a:xfrm>
              <a:custGeom>
                <a:avLst/>
                <a:gdLst>
                  <a:gd name="T0" fmla="*/ 14 w 29"/>
                  <a:gd name="T1" fmla="*/ 18 h 20"/>
                  <a:gd name="T2" fmla="*/ 23 w 29"/>
                  <a:gd name="T3" fmla="*/ 6 h 20"/>
                  <a:gd name="T4" fmla="*/ 14 w 29"/>
                  <a:gd name="T5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0">
                    <a:moveTo>
                      <a:pt x="14" y="18"/>
                    </a:moveTo>
                    <a:cubicBezTo>
                      <a:pt x="23" y="20"/>
                      <a:pt x="29" y="10"/>
                      <a:pt x="23" y="6"/>
                    </a:cubicBezTo>
                    <a:cubicBezTo>
                      <a:pt x="13" y="0"/>
                      <a:pt x="0" y="15"/>
                      <a:pt x="1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333">
                <a:extLst>
                  <a:ext uri="{FF2B5EF4-FFF2-40B4-BE49-F238E27FC236}">
                    <a16:creationId xmlns:a16="http://schemas.microsoft.com/office/drawing/2014/main" id="{1A8163DE-2378-56D7-6085-D2FEA780B9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8" y="2821"/>
                <a:ext cx="14" cy="10"/>
              </a:xfrm>
              <a:custGeom>
                <a:avLst/>
                <a:gdLst>
                  <a:gd name="T0" fmla="*/ 5 w 6"/>
                  <a:gd name="T1" fmla="*/ 0 h 4"/>
                  <a:gd name="T2" fmla="*/ 3 w 6"/>
                  <a:gd name="T3" fmla="*/ 4 h 4"/>
                  <a:gd name="T4" fmla="*/ 5 w 6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5" y="0"/>
                    </a:moveTo>
                    <a:cubicBezTo>
                      <a:pt x="3" y="1"/>
                      <a:pt x="0" y="1"/>
                      <a:pt x="3" y="4"/>
                    </a:cubicBezTo>
                    <a:cubicBezTo>
                      <a:pt x="5" y="3"/>
                      <a:pt x="6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334">
                <a:extLst>
                  <a:ext uri="{FF2B5EF4-FFF2-40B4-BE49-F238E27FC236}">
                    <a16:creationId xmlns:a16="http://schemas.microsoft.com/office/drawing/2014/main" id="{1B99B0FE-F381-CD1B-DA99-0A19E1502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8" y="2778"/>
                <a:ext cx="14" cy="12"/>
              </a:xfrm>
              <a:custGeom>
                <a:avLst/>
                <a:gdLst>
                  <a:gd name="T0" fmla="*/ 4 w 6"/>
                  <a:gd name="T1" fmla="*/ 5 h 5"/>
                  <a:gd name="T2" fmla="*/ 0 w 6"/>
                  <a:gd name="T3" fmla="*/ 0 h 5"/>
                  <a:gd name="T4" fmla="*/ 4 w 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cubicBezTo>
                      <a:pt x="6" y="3"/>
                      <a:pt x="3" y="0"/>
                      <a:pt x="0" y="0"/>
                    </a:cubicBezTo>
                    <a:cubicBezTo>
                      <a:pt x="1" y="2"/>
                      <a:pt x="4" y="2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335">
                <a:extLst>
                  <a:ext uri="{FF2B5EF4-FFF2-40B4-BE49-F238E27FC236}">
                    <a16:creationId xmlns:a16="http://schemas.microsoft.com/office/drawing/2014/main" id="{D9011080-63A5-1B98-71B5-218E45AD0A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7" y="2842"/>
                <a:ext cx="12" cy="17"/>
              </a:xfrm>
              <a:custGeom>
                <a:avLst/>
                <a:gdLst>
                  <a:gd name="T0" fmla="*/ 1 w 5"/>
                  <a:gd name="T1" fmla="*/ 7 h 7"/>
                  <a:gd name="T2" fmla="*/ 4 w 5"/>
                  <a:gd name="T3" fmla="*/ 0 h 7"/>
                  <a:gd name="T4" fmla="*/ 1 w 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1" y="7"/>
                    </a:moveTo>
                    <a:cubicBezTo>
                      <a:pt x="5" y="5"/>
                      <a:pt x="3" y="2"/>
                      <a:pt x="4" y="0"/>
                    </a:cubicBezTo>
                    <a:cubicBezTo>
                      <a:pt x="0" y="0"/>
                      <a:pt x="0" y="5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336">
                <a:extLst>
                  <a:ext uri="{FF2B5EF4-FFF2-40B4-BE49-F238E27FC236}">
                    <a16:creationId xmlns:a16="http://schemas.microsoft.com/office/drawing/2014/main" id="{8780A68C-5B7D-99BE-6AAC-19F4A3246E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0" y="2802"/>
                <a:ext cx="9" cy="10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1 h 4"/>
                  <a:gd name="T4" fmla="*/ 4 w 4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2"/>
                      <a:pt x="4" y="1"/>
                      <a:pt x="4" y="1"/>
                    </a:cubicBezTo>
                    <a:cubicBezTo>
                      <a:pt x="0" y="0"/>
                      <a:pt x="2" y="4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337">
                <a:extLst>
                  <a:ext uri="{FF2B5EF4-FFF2-40B4-BE49-F238E27FC236}">
                    <a16:creationId xmlns:a16="http://schemas.microsoft.com/office/drawing/2014/main" id="{BEF1BE4A-41E0-F041-E7F1-4A7AF1D7F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6" y="2733"/>
                <a:ext cx="5" cy="10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4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338">
                <a:extLst>
                  <a:ext uri="{FF2B5EF4-FFF2-40B4-BE49-F238E27FC236}">
                    <a16:creationId xmlns:a16="http://schemas.microsoft.com/office/drawing/2014/main" id="{4FA966C2-2115-C43A-DEC0-C7AC9F3AD3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6" y="2747"/>
                <a:ext cx="14" cy="22"/>
              </a:xfrm>
              <a:custGeom>
                <a:avLst/>
                <a:gdLst>
                  <a:gd name="T0" fmla="*/ 3 w 6"/>
                  <a:gd name="T1" fmla="*/ 6 h 9"/>
                  <a:gd name="T2" fmla="*/ 3 w 6"/>
                  <a:gd name="T3" fmla="*/ 5 h 9"/>
                  <a:gd name="T4" fmla="*/ 3 w 6"/>
                  <a:gd name="T5" fmla="*/ 6 h 9"/>
                  <a:gd name="T6" fmla="*/ 3 w 6"/>
                  <a:gd name="T7" fmla="*/ 0 h 9"/>
                  <a:gd name="T8" fmla="*/ 3 w 6"/>
                  <a:gd name="T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3" y="6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3" y="6"/>
                      <a:pt x="3" y="6"/>
                    </a:cubicBezTo>
                    <a:cubicBezTo>
                      <a:pt x="6" y="9"/>
                      <a:pt x="4" y="1"/>
                      <a:pt x="3" y="0"/>
                    </a:cubicBezTo>
                    <a:cubicBezTo>
                      <a:pt x="0" y="1"/>
                      <a:pt x="2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339">
                <a:extLst>
                  <a:ext uri="{FF2B5EF4-FFF2-40B4-BE49-F238E27FC236}">
                    <a16:creationId xmlns:a16="http://schemas.microsoft.com/office/drawing/2014/main" id="{C6265D91-6381-1FA9-BBBA-3C07CC57F1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1" y="2918"/>
                <a:ext cx="12" cy="15"/>
              </a:xfrm>
              <a:custGeom>
                <a:avLst/>
                <a:gdLst>
                  <a:gd name="T0" fmla="*/ 0 w 5"/>
                  <a:gd name="T1" fmla="*/ 0 h 6"/>
                  <a:gd name="T2" fmla="*/ 1 w 5"/>
                  <a:gd name="T3" fmla="*/ 6 h 6"/>
                  <a:gd name="T4" fmla="*/ 0 w 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cubicBezTo>
                      <a:pt x="2" y="2"/>
                      <a:pt x="0" y="4"/>
                      <a:pt x="1" y="6"/>
                    </a:cubicBezTo>
                    <a:cubicBezTo>
                      <a:pt x="5" y="5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340">
                <a:extLst>
                  <a:ext uri="{FF2B5EF4-FFF2-40B4-BE49-F238E27FC236}">
                    <a16:creationId xmlns:a16="http://schemas.microsoft.com/office/drawing/2014/main" id="{33C3116F-F3C2-F3F5-28C2-99806DD360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88" y="2778"/>
                <a:ext cx="16" cy="17"/>
              </a:xfrm>
              <a:custGeom>
                <a:avLst/>
                <a:gdLst>
                  <a:gd name="T0" fmla="*/ 3 w 7"/>
                  <a:gd name="T1" fmla="*/ 7 h 7"/>
                  <a:gd name="T2" fmla="*/ 6 w 7"/>
                  <a:gd name="T3" fmla="*/ 1 h 7"/>
                  <a:gd name="T4" fmla="*/ 3 w 7"/>
                  <a:gd name="T5" fmla="*/ 7 h 7"/>
                  <a:gd name="T6" fmla="*/ 3 w 7"/>
                  <a:gd name="T7" fmla="*/ 3 h 7"/>
                  <a:gd name="T8" fmla="*/ 3 w 7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7"/>
                    </a:moveTo>
                    <a:cubicBezTo>
                      <a:pt x="7" y="7"/>
                      <a:pt x="6" y="3"/>
                      <a:pt x="6" y="1"/>
                    </a:cubicBezTo>
                    <a:cubicBezTo>
                      <a:pt x="1" y="0"/>
                      <a:pt x="0" y="5"/>
                      <a:pt x="3" y="7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4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341">
                <a:extLst>
                  <a:ext uri="{FF2B5EF4-FFF2-40B4-BE49-F238E27FC236}">
                    <a16:creationId xmlns:a16="http://schemas.microsoft.com/office/drawing/2014/main" id="{2D31E5EE-6A24-5B77-2680-6130AACFCA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2747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2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342">
                <a:extLst>
                  <a:ext uri="{FF2B5EF4-FFF2-40B4-BE49-F238E27FC236}">
                    <a16:creationId xmlns:a16="http://schemas.microsoft.com/office/drawing/2014/main" id="{29FDE2BE-B6A5-7748-125F-666064323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1" y="2949"/>
                <a:ext cx="15" cy="12"/>
              </a:xfrm>
              <a:custGeom>
                <a:avLst/>
                <a:gdLst>
                  <a:gd name="T0" fmla="*/ 1 w 6"/>
                  <a:gd name="T1" fmla="*/ 1 h 5"/>
                  <a:gd name="T2" fmla="*/ 6 w 6"/>
                  <a:gd name="T3" fmla="*/ 5 h 5"/>
                  <a:gd name="T4" fmla="*/ 3 w 6"/>
                  <a:gd name="T5" fmla="*/ 0 h 5"/>
                  <a:gd name="T6" fmla="*/ 1 w 6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1" y="1"/>
                    </a:moveTo>
                    <a:cubicBezTo>
                      <a:pt x="0" y="4"/>
                      <a:pt x="2" y="5"/>
                      <a:pt x="6" y="5"/>
                    </a:cubicBezTo>
                    <a:cubicBezTo>
                      <a:pt x="6" y="3"/>
                      <a:pt x="5" y="2"/>
                      <a:pt x="3" y="0"/>
                    </a:cubicBezTo>
                    <a:cubicBezTo>
                      <a:pt x="3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343">
                <a:extLst>
                  <a:ext uri="{FF2B5EF4-FFF2-40B4-BE49-F238E27FC236}">
                    <a16:creationId xmlns:a16="http://schemas.microsoft.com/office/drawing/2014/main" id="{E53AC2A5-A78B-7044-FEED-BB89E80CB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4" y="2940"/>
                <a:ext cx="24" cy="12"/>
              </a:xfrm>
              <a:custGeom>
                <a:avLst/>
                <a:gdLst>
                  <a:gd name="T0" fmla="*/ 0 w 10"/>
                  <a:gd name="T1" fmla="*/ 4 h 5"/>
                  <a:gd name="T2" fmla="*/ 10 w 10"/>
                  <a:gd name="T3" fmla="*/ 3 h 5"/>
                  <a:gd name="T4" fmla="*/ 8 w 10"/>
                  <a:gd name="T5" fmla="*/ 0 h 5"/>
                  <a:gd name="T6" fmla="*/ 0 w 10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0" y="4"/>
                    </a:moveTo>
                    <a:cubicBezTo>
                      <a:pt x="2" y="5"/>
                      <a:pt x="7" y="3"/>
                      <a:pt x="10" y="3"/>
                    </a:cubicBezTo>
                    <a:cubicBezTo>
                      <a:pt x="10" y="1"/>
                      <a:pt x="9" y="1"/>
                      <a:pt x="8" y="0"/>
                    </a:cubicBezTo>
                    <a:cubicBezTo>
                      <a:pt x="4" y="0"/>
                      <a:pt x="4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344">
                <a:extLst>
                  <a:ext uri="{FF2B5EF4-FFF2-40B4-BE49-F238E27FC236}">
                    <a16:creationId xmlns:a16="http://schemas.microsoft.com/office/drawing/2014/main" id="{1087D8FC-E790-6645-FBE5-6043DBCCDE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4" y="2762"/>
                <a:ext cx="2" cy="4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345">
                <a:extLst>
                  <a:ext uri="{FF2B5EF4-FFF2-40B4-BE49-F238E27FC236}">
                    <a16:creationId xmlns:a16="http://schemas.microsoft.com/office/drawing/2014/main" id="{7810F7D6-DC9A-2DD3-DEFC-2156331605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1" y="2705"/>
                <a:ext cx="30" cy="26"/>
              </a:xfrm>
              <a:custGeom>
                <a:avLst/>
                <a:gdLst>
                  <a:gd name="T0" fmla="*/ 0 w 13"/>
                  <a:gd name="T1" fmla="*/ 0 h 11"/>
                  <a:gd name="T2" fmla="*/ 13 w 13"/>
                  <a:gd name="T3" fmla="*/ 11 h 11"/>
                  <a:gd name="T4" fmla="*/ 0 w 13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1">
                    <a:moveTo>
                      <a:pt x="0" y="0"/>
                    </a:moveTo>
                    <a:cubicBezTo>
                      <a:pt x="1" y="5"/>
                      <a:pt x="8" y="8"/>
                      <a:pt x="13" y="11"/>
                    </a:cubicBezTo>
                    <a:cubicBezTo>
                      <a:pt x="10" y="7"/>
                      <a:pt x="7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346">
                <a:extLst>
                  <a:ext uri="{FF2B5EF4-FFF2-40B4-BE49-F238E27FC236}">
                    <a16:creationId xmlns:a16="http://schemas.microsoft.com/office/drawing/2014/main" id="{B8CDBFCF-B6E3-C78E-4F27-B57B14B0B5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1" y="2731"/>
                <a:ext cx="81" cy="64"/>
              </a:xfrm>
              <a:custGeom>
                <a:avLst/>
                <a:gdLst>
                  <a:gd name="T0" fmla="*/ 15 w 34"/>
                  <a:gd name="T1" fmla="*/ 11 h 27"/>
                  <a:gd name="T2" fmla="*/ 0 w 34"/>
                  <a:gd name="T3" fmla="*/ 0 h 27"/>
                  <a:gd name="T4" fmla="*/ 34 w 34"/>
                  <a:gd name="T5" fmla="*/ 27 h 27"/>
                  <a:gd name="T6" fmla="*/ 15 w 34"/>
                  <a:gd name="T7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27">
                    <a:moveTo>
                      <a:pt x="15" y="11"/>
                    </a:moveTo>
                    <a:cubicBezTo>
                      <a:pt x="10" y="8"/>
                      <a:pt x="7" y="2"/>
                      <a:pt x="0" y="0"/>
                    </a:cubicBezTo>
                    <a:cubicBezTo>
                      <a:pt x="11" y="10"/>
                      <a:pt x="22" y="18"/>
                      <a:pt x="34" y="27"/>
                    </a:cubicBezTo>
                    <a:cubicBezTo>
                      <a:pt x="30" y="22"/>
                      <a:pt x="21" y="15"/>
                      <a:pt x="1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347">
                <a:extLst>
                  <a:ext uri="{FF2B5EF4-FFF2-40B4-BE49-F238E27FC236}">
                    <a16:creationId xmlns:a16="http://schemas.microsoft.com/office/drawing/2014/main" id="{7BD745D6-0170-0A78-9AEA-C3D4F713BD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7" y="2645"/>
                <a:ext cx="7" cy="8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2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1" y="3"/>
                      <a:pt x="3" y="2"/>
                    </a:cubicBezTo>
                    <a:cubicBezTo>
                      <a:pt x="3" y="1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348">
                <a:extLst>
                  <a:ext uri="{FF2B5EF4-FFF2-40B4-BE49-F238E27FC236}">
                    <a16:creationId xmlns:a16="http://schemas.microsoft.com/office/drawing/2014/main" id="{3848E416-5244-0955-C9F2-5DE6A8977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" y="2676"/>
                <a:ext cx="19" cy="15"/>
              </a:xfrm>
              <a:custGeom>
                <a:avLst/>
                <a:gdLst>
                  <a:gd name="T0" fmla="*/ 0 w 8"/>
                  <a:gd name="T1" fmla="*/ 3 h 6"/>
                  <a:gd name="T2" fmla="*/ 8 w 8"/>
                  <a:gd name="T3" fmla="*/ 6 h 6"/>
                  <a:gd name="T4" fmla="*/ 0 w 8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0" y="3"/>
                    </a:moveTo>
                    <a:cubicBezTo>
                      <a:pt x="1" y="5"/>
                      <a:pt x="5" y="5"/>
                      <a:pt x="8" y="6"/>
                    </a:cubicBezTo>
                    <a:cubicBezTo>
                      <a:pt x="7" y="4"/>
                      <a:pt x="3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349">
                <a:extLst>
                  <a:ext uri="{FF2B5EF4-FFF2-40B4-BE49-F238E27FC236}">
                    <a16:creationId xmlns:a16="http://schemas.microsoft.com/office/drawing/2014/main" id="{47392389-CEA0-54C7-1DD0-C7DF22CEA4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9" y="2800"/>
                <a:ext cx="12" cy="9"/>
              </a:xfrm>
              <a:custGeom>
                <a:avLst/>
                <a:gdLst>
                  <a:gd name="T0" fmla="*/ 2 w 5"/>
                  <a:gd name="T1" fmla="*/ 0 h 4"/>
                  <a:gd name="T2" fmla="*/ 2 w 5"/>
                  <a:gd name="T3" fmla="*/ 4 h 4"/>
                  <a:gd name="T4" fmla="*/ 2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cubicBezTo>
                      <a:pt x="0" y="1"/>
                      <a:pt x="1" y="4"/>
                      <a:pt x="2" y="4"/>
                    </a:cubicBezTo>
                    <a:cubicBezTo>
                      <a:pt x="5" y="4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350">
                <a:extLst>
                  <a:ext uri="{FF2B5EF4-FFF2-40B4-BE49-F238E27FC236}">
                    <a16:creationId xmlns:a16="http://schemas.microsoft.com/office/drawing/2014/main" id="{3460C69C-5D82-E64B-E9A9-8ECBB2B3AC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4" y="2859"/>
                <a:ext cx="14" cy="19"/>
              </a:xfrm>
              <a:custGeom>
                <a:avLst/>
                <a:gdLst>
                  <a:gd name="T0" fmla="*/ 0 w 6"/>
                  <a:gd name="T1" fmla="*/ 0 h 8"/>
                  <a:gd name="T2" fmla="*/ 3 w 6"/>
                  <a:gd name="T3" fmla="*/ 8 h 8"/>
                  <a:gd name="T4" fmla="*/ 0 w 6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3"/>
                      <a:pt x="1" y="6"/>
                      <a:pt x="3" y="8"/>
                    </a:cubicBezTo>
                    <a:cubicBezTo>
                      <a:pt x="6" y="5"/>
                      <a:pt x="5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351">
                <a:extLst>
                  <a:ext uri="{FF2B5EF4-FFF2-40B4-BE49-F238E27FC236}">
                    <a16:creationId xmlns:a16="http://schemas.microsoft.com/office/drawing/2014/main" id="{A48614EA-CECE-D26E-769A-9B45895E7E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2" y="2840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352">
                <a:extLst>
                  <a:ext uri="{FF2B5EF4-FFF2-40B4-BE49-F238E27FC236}">
                    <a16:creationId xmlns:a16="http://schemas.microsoft.com/office/drawing/2014/main" id="{CEE890E3-2CE0-90E6-675E-DA92772441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7" y="2916"/>
                <a:ext cx="12" cy="12"/>
              </a:xfrm>
              <a:custGeom>
                <a:avLst/>
                <a:gdLst>
                  <a:gd name="T0" fmla="*/ 2 w 5"/>
                  <a:gd name="T1" fmla="*/ 4 h 5"/>
                  <a:gd name="T2" fmla="*/ 4 w 5"/>
                  <a:gd name="T3" fmla="*/ 0 h 5"/>
                  <a:gd name="T4" fmla="*/ 2 w 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cubicBezTo>
                      <a:pt x="5" y="5"/>
                      <a:pt x="3" y="1"/>
                      <a:pt x="4" y="0"/>
                    </a:cubicBezTo>
                    <a:cubicBezTo>
                      <a:pt x="0" y="0"/>
                      <a:pt x="1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353">
                <a:extLst>
                  <a:ext uri="{FF2B5EF4-FFF2-40B4-BE49-F238E27FC236}">
                    <a16:creationId xmlns:a16="http://schemas.microsoft.com/office/drawing/2014/main" id="{F84FE94E-2723-F356-3905-786DA4F209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9" y="2781"/>
                <a:ext cx="5" cy="12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cubicBezTo>
                      <a:pt x="1" y="5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354">
                <a:extLst>
                  <a:ext uri="{FF2B5EF4-FFF2-40B4-BE49-F238E27FC236}">
                    <a16:creationId xmlns:a16="http://schemas.microsoft.com/office/drawing/2014/main" id="{9EF067D8-608B-8A5F-80C9-4E39D9EEF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5" y="2686"/>
                <a:ext cx="14" cy="5"/>
              </a:xfrm>
              <a:custGeom>
                <a:avLst/>
                <a:gdLst>
                  <a:gd name="T0" fmla="*/ 1 w 6"/>
                  <a:gd name="T1" fmla="*/ 0 h 2"/>
                  <a:gd name="T2" fmla="*/ 3 w 6"/>
                  <a:gd name="T3" fmla="*/ 2 h 2"/>
                  <a:gd name="T4" fmla="*/ 1 w 6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cubicBezTo>
                      <a:pt x="0" y="2"/>
                      <a:pt x="3" y="1"/>
                      <a:pt x="3" y="2"/>
                    </a:cubicBezTo>
                    <a:cubicBezTo>
                      <a:pt x="6" y="2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355">
                <a:extLst>
                  <a:ext uri="{FF2B5EF4-FFF2-40B4-BE49-F238E27FC236}">
                    <a16:creationId xmlns:a16="http://schemas.microsoft.com/office/drawing/2014/main" id="{5A753055-F431-C15C-17EE-1E080DE541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2" y="2747"/>
                <a:ext cx="17" cy="19"/>
              </a:xfrm>
              <a:custGeom>
                <a:avLst/>
                <a:gdLst>
                  <a:gd name="T0" fmla="*/ 4 w 7"/>
                  <a:gd name="T1" fmla="*/ 8 h 8"/>
                  <a:gd name="T2" fmla="*/ 6 w 7"/>
                  <a:gd name="T3" fmla="*/ 1 h 8"/>
                  <a:gd name="T4" fmla="*/ 3 w 7"/>
                  <a:gd name="T5" fmla="*/ 0 h 8"/>
                  <a:gd name="T6" fmla="*/ 4 w 7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8">
                    <a:moveTo>
                      <a:pt x="4" y="8"/>
                    </a:moveTo>
                    <a:cubicBezTo>
                      <a:pt x="7" y="7"/>
                      <a:pt x="6" y="4"/>
                      <a:pt x="6" y="1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4"/>
                      <a:pt x="0" y="6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356">
                <a:extLst>
                  <a:ext uri="{FF2B5EF4-FFF2-40B4-BE49-F238E27FC236}">
                    <a16:creationId xmlns:a16="http://schemas.microsoft.com/office/drawing/2014/main" id="{09A8B66D-3253-704E-A605-BD44992B59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4" y="2660"/>
                <a:ext cx="24" cy="16"/>
              </a:xfrm>
              <a:custGeom>
                <a:avLst/>
                <a:gdLst>
                  <a:gd name="T0" fmla="*/ 10 w 10"/>
                  <a:gd name="T1" fmla="*/ 7 h 7"/>
                  <a:gd name="T2" fmla="*/ 0 w 10"/>
                  <a:gd name="T3" fmla="*/ 0 h 7"/>
                  <a:gd name="T4" fmla="*/ 10 w 10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10" y="7"/>
                    </a:moveTo>
                    <a:cubicBezTo>
                      <a:pt x="8" y="4"/>
                      <a:pt x="3" y="3"/>
                      <a:pt x="0" y="0"/>
                    </a:cubicBezTo>
                    <a:cubicBezTo>
                      <a:pt x="2" y="3"/>
                      <a:pt x="6" y="5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357">
                <a:extLst>
                  <a:ext uri="{FF2B5EF4-FFF2-40B4-BE49-F238E27FC236}">
                    <a16:creationId xmlns:a16="http://schemas.microsoft.com/office/drawing/2014/main" id="{63920538-67B6-5B5C-326A-908A337FEF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2" y="2664"/>
                <a:ext cx="10" cy="8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3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358">
                <a:extLst>
                  <a:ext uri="{FF2B5EF4-FFF2-40B4-BE49-F238E27FC236}">
                    <a16:creationId xmlns:a16="http://schemas.microsoft.com/office/drawing/2014/main" id="{ECED0B31-5F97-CE62-7B99-2D4C6257A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8" y="2676"/>
                <a:ext cx="50" cy="31"/>
              </a:xfrm>
              <a:custGeom>
                <a:avLst/>
                <a:gdLst>
                  <a:gd name="T0" fmla="*/ 0 w 21"/>
                  <a:gd name="T1" fmla="*/ 0 h 13"/>
                  <a:gd name="T2" fmla="*/ 21 w 21"/>
                  <a:gd name="T3" fmla="*/ 13 h 13"/>
                  <a:gd name="T4" fmla="*/ 0 w 21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3">
                    <a:moveTo>
                      <a:pt x="0" y="0"/>
                    </a:moveTo>
                    <a:cubicBezTo>
                      <a:pt x="6" y="5"/>
                      <a:pt x="14" y="8"/>
                      <a:pt x="21" y="13"/>
                    </a:cubicBezTo>
                    <a:cubicBezTo>
                      <a:pt x="17" y="9"/>
                      <a:pt x="8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359">
                <a:extLst>
                  <a:ext uri="{FF2B5EF4-FFF2-40B4-BE49-F238E27FC236}">
                    <a16:creationId xmlns:a16="http://schemas.microsoft.com/office/drawing/2014/main" id="{26EC041E-507F-12A6-2043-9EA68EDBD8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9" y="2681"/>
                <a:ext cx="9" cy="10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2 h 4"/>
                  <a:gd name="T4" fmla="*/ 2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0" y="2"/>
                      <a:pt x="0" y="2"/>
                    </a:cubicBezTo>
                    <a:cubicBezTo>
                      <a:pt x="1" y="4"/>
                      <a:pt x="4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360">
                <a:extLst>
                  <a:ext uri="{FF2B5EF4-FFF2-40B4-BE49-F238E27FC236}">
                    <a16:creationId xmlns:a16="http://schemas.microsoft.com/office/drawing/2014/main" id="{E2D24357-93E5-EFC3-266C-47E51C5C83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9" y="2653"/>
                <a:ext cx="9" cy="7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3 h 3"/>
                  <a:gd name="T4" fmla="*/ 3 w 4"/>
                  <a:gd name="T5" fmla="*/ 3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1"/>
                      <a:pt x="1" y="1"/>
                      <a:pt x="0" y="3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4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361">
                <a:extLst>
                  <a:ext uri="{FF2B5EF4-FFF2-40B4-BE49-F238E27FC236}">
                    <a16:creationId xmlns:a16="http://schemas.microsoft.com/office/drawing/2014/main" id="{0FEA1EC8-93D3-1F07-73A7-B095AA72B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7" y="2845"/>
                <a:ext cx="14" cy="9"/>
              </a:xfrm>
              <a:custGeom>
                <a:avLst/>
                <a:gdLst>
                  <a:gd name="T0" fmla="*/ 1 w 6"/>
                  <a:gd name="T1" fmla="*/ 4 h 4"/>
                  <a:gd name="T2" fmla="*/ 6 w 6"/>
                  <a:gd name="T3" fmla="*/ 4 h 4"/>
                  <a:gd name="T4" fmla="*/ 6 w 6"/>
                  <a:gd name="T5" fmla="*/ 1 h 4"/>
                  <a:gd name="T6" fmla="*/ 3 w 6"/>
                  <a:gd name="T7" fmla="*/ 0 h 4"/>
                  <a:gd name="T8" fmla="*/ 1 w 6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4"/>
                    </a:moveTo>
                    <a:cubicBezTo>
                      <a:pt x="3" y="4"/>
                      <a:pt x="4" y="4"/>
                      <a:pt x="6" y="4"/>
                    </a:cubicBezTo>
                    <a:cubicBezTo>
                      <a:pt x="6" y="3"/>
                      <a:pt x="6" y="2"/>
                      <a:pt x="6" y="1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1"/>
                      <a:pt x="0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362">
                <a:extLst>
                  <a:ext uri="{FF2B5EF4-FFF2-40B4-BE49-F238E27FC236}">
                    <a16:creationId xmlns:a16="http://schemas.microsoft.com/office/drawing/2014/main" id="{3984D2A3-85DE-57B0-3ECC-ED14051A8C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4" y="2503"/>
                <a:ext cx="34" cy="10"/>
              </a:xfrm>
              <a:custGeom>
                <a:avLst/>
                <a:gdLst>
                  <a:gd name="T0" fmla="*/ 2 w 14"/>
                  <a:gd name="T1" fmla="*/ 0 h 4"/>
                  <a:gd name="T2" fmla="*/ 6 w 14"/>
                  <a:gd name="T3" fmla="*/ 3 h 4"/>
                  <a:gd name="T4" fmla="*/ 7 w 14"/>
                  <a:gd name="T5" fmla="*/ 3 h 4"/>
                  <a:gd name="T6" fmla="*/ 14 w 14"/>
                  <a:gd name="T7" fmla="*/ 2 h 4"/>
                  <a:gd name="T8" fmla="*/ 11 w 14"/>
                  <a:gd name="T9" fmla="*/ 2 h 4"/>
                  <a:gd name="T10" fmla="*/ 7 w 14"/>
                  <a:gd name="T11" fmla="*/ 3 h 4"/>
                  <a:gd name="T12" fmla="*/ 2 w 1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">
                    <a:moveTo>
                      <a:pt x="2" y="0"/>
                    </a:moveTo>
                    <a:cubicBezTo>
                      <a:pt x="0" y="1"/>
                      <a:pt x="4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12" y="4"/>
                      <a:pt x="14" y="2"/>
                    </a:cubicBezTo>
                    <a:cubicBezTo>
                      <a:pt x="12" y="1"/>
                      <a:pt x="13" y="2"/>
                      <a:pt x="11" y="2"/>
                    </a:cubicBezTo>
                    <a:cubicBezTo>
                      <a:pt x="8" y="2"/>
                      <a:pt x="7" y="2"/>
                      <a:pt x="7" y="3"/>
                    </a:cubicBezTo>
                    <a:cubicBezTo>
                      <a:pt x="7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363">
                <a:extLst>
                  <a:ext uri="{FF2B5EF4-FFF2-40B4-BE49-F238E27FC236}">
                    <a16:creationId xmlns:a16="http://schemas.microsoft.com/office/drawing/2014/main" id="{57BC2784-45AB-D630-7C52-B1B5903F8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3" y="2762"/>
                <a:ext cx="24" cy="28"/>
              </a:xfrm>
              <a:custGeom>
                <a:avLst/>
                <a:gdLst>
                  <a:gd name="T0" fmla="*/ 1 w 10"/>
                  <a:gd name="T1" fmla="*/ 12 h 12"/>
                  <a:gd name="T2" fmla="*/ 3 w 10"/>
                  <a:gd name="T3" fmla="*/ 12 h 12"/>
                  <a:gd name="T4" fmla="*/ 8 w 10"/>
                  <a:gd name="T5" fmla="*/ 0 h 12"/>
                  <a:gd name="T6" fmla="*/ 1 w 10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2">
                    <a:moveTo>
                      <a:pt x="1" y="12"/>
                    </a:moveTo>
                    <a:cubicBezTo>
                      <a:pt x="2" y="11"/>
                      <a:pt x="3" y="11"/>
                      <a:pt x="3" y="12"/>
                    </a:cubicBezTo>
                    <a:cubicBezTo>
                      <a:pt x="8" y="10"/>
                      <a:pt x="10" y="5"/>
                      <a:pt x="8" y="0"/>
                    </a:cubicBezTo>
                    <a:cubicBezTo>
                      <a:pt x="0" y="1"/>
                      <a:pt x="0" y="6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364">
                <a:extLst>
                  <a:ext uri="{FF2B5EF4-FFF2-40B4-BE49-F238E27FC236}">
                    <a16:creationId xmlns:a16="http://schemas.microsoft.com/office/drawing/2014/main" id="{0DEDE3D7-9D09-74D3-8092-B0CE0A996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4" y="2527"/>
                <a:ext cx="12" cy="9"/>
              </a:xfrm>
              <a:custGeom>
                <a:avLst/>
                <a:gdLst>
                  <a:gd name="T0" fmla="*/ 1 w 5"/>
                  <a:gd name="T1" fmla="*/ 4 h 4"/>
                  <a:gd name="T2" fmla="*/ 3 w 5"/>
                  <a:gd name="T3" fmla="*/ 0 h 4"/>
                  <a:gd name="T4" fmla="*/ 1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1" y="4"/>
                    </a:moveTo>
                    <a:cubicBezTo>
                      <a:pt x="3" y="3"/>
                      <a:pt x="5" y="2"/>
                      <a:pt x="3" y="0"/>
                    </a:cubicBezTo>
                    <a:cubicBezTo>
                      <a:pt x="0" y="0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365">
                <a:extLst>
                  <a:ext uri="{FF2B5EF4-FFF2-40B4-BE49-F238E27FC236}">
                    <a16:creationId xmlns:a16="http://schemas.microsoft.com/office/drawing/2014/main" id="{261E26A1-DB88-451B-3054-5370B65353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" y="2643"/>
                <a:ext cx="10" cy="7"/>
              </a:xfrm>
              <a:custGeom>
                <a:avLst/>
                <a:gdLst>
                  <a:gd name="T0" fmla="*/ 1 w 4"/>
                  <a:gd name="T1" fmla="*/ 3 h 3"/>
                  <a:gd name="T2" fmla="*/ 3 w 4"/>
                  <a:gd name="T3" fmla="*/ 0 h 3"/>
                  <a:gd name="T4" fmla="*/ 1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3" y="3"/>
                      <a:pt x="4" y="2"/>
                      <a:pt x="3" y="0"/>
                    </a:cubicBezTo>
                    <a:cubicBezTo>
                      <a:pt x="1" y="1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366">
                <a:extLst>
                  <a:ext uri="{FF2B5EF4-FFF2-40B4-BE49-F238E27FC236}">
                    <a16:creationId xmlns:a16="http://schemas.microsoft.com/office/drawing/2014/main" id="{9C2F2D42-F426-FE99-40AA-372DE6FF8F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5" y="2584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367">
                <a:extLst>
                  <a:ext uri="{FF2B5EF4-FFF2-40B4-BE49-F238E27FC236}">
                    <a16:creationId xmlns:a16="http://schemas.microsoft.com/office/drawing/2014/main" id="{3E87CCE5-C9A3-D80A-8F44-80228733EC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0" y="2681"/>
                <a:ext cx="15" cy="7"/>
              </a:xfrm>
              <a:custGeom>
                <a:avLst/>
                <a:gdLst>
                  <a:gd name="T0" fmla="*/ 4 w 6"/>
                  <a:gd name="T1" fmla="*/ 0 h 3"/>
                  <a:gd name="T2" fmla="*/ 1 w 6"/>
                  <a:gd name="T3" fmla="*/ 3 h 3"/>
                  <a:gd name="T4" fmla="*/ 4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cubicBezTo>
                      <a:pt x="0" y="1"/>
                      <a:pt x="0" y="2"/>
                      <a:pt x="1" y="3"/>
                    </a:cubicBezTo>
                    <a:cubicBezTo>
                      <a:pt x="3" y="3"/>
                      <a:pt x="6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368">
                <a:extLst>
                  <a:ext uri="{FF2B5EF4-FFF2-40B4-BE49-F238E27FC236}">
                    <a16:creationId xmlns:a16="http://schemas.microsoft.com/office/drawing/2014/main" id="{2D1BBFB8-41F5-7268-4392-32A21BAA1B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9" y="2747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1" y="0"/>
                      <a:pt x="0" y="0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369">
                <a:extLst>
                  <a:ext uri="{FF2B5EF4-FFF2-40B4-BE49-F238E27FC236}">
                    <a16:creationId xmlns:a16="http://schemas.microsoft.com/office/drawing/2014/main" id="{16A0AFFC-3FFF-C8D6-921E-5DB2F258B0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6" y="2814"/>
                <a:ext cx="21" cy="17"/>
              </a:xfrm>
              <a:custGeom>
                <a:avLst/>
                <a:gdLst>
                  <a:gd name="T0" fmla="*/ 5 w 9"/>
                  <a:gd name="T1" fmla="*/ 0 h 7"/>
                  <a:gd name="T2" fmla="*/ 2 w 9"/>
                  <a:gd name="T3" fmla="*/ 5 h 7"/>
                  <a:gd name="T4" fmla="*/ 5 w 9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7">
                    <a:moveTo>
                      <a:pt x="5" y="0"/>
                    </a:moveTo>
                    <a:cubicBezTo>
                      <a:pt x="1" y="0"/>
                      <a:pt x="0" y="3"/>
                      <a:pt x="2" y="5"/>
                    </a:cubicBezTo>
                    <a:cubicBezTo>
                      <a:pt x="8" y="7"/>
                      <a:pt x="9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370">
                <a:extLst>
                  <a:ext uri="{FF2B5EF4-FFF2-40B4-BE49-F238E27FC236}">
                    <a16:creationId xmlns:a16="http://schemas.microsoft.com/office/drawing/2014/main" id="{7773F71D-69BC-2763-8CFC-A7B91A157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8" y="2804"/>
                <a:ext cx="7" cy="8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2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0"/>
                      <a:pt x="1" y="1"/>
                      <a:pt x="0" y="2"/>
                    </a:cubicBezTo>
                    <a:cubicBezTo>
                      <a:pt x="3" y="3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371">
                <a:extLst>
                  <a:ext uri="{FF2B5EF4-FFF2-40B4-BE49-F238E27FC236}">
                    <a16:creationId xmlns:a16="http://schemas.microsoft.com/office/drawing/2014/main" id="{702CB38D-0203-EAC9-34D4-43F961EB13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" y="2840"/>
                <a:ext cx="17" cy="12"/>
              </a:xfrm>
              <a:custGeom>
                <a:avLst/>
                <a:gdLst>
                  <a:gd name="T0" fmla="*/ 4 w 7"/>
                  <a:gd name="T1" fmla="*/ 0 h 5"/>
                  <a:gd name="T2" fmla="*/ 0 w 7"/>
                  <a:gd name="T3" fmla="*/ 5 h 5"/>
                  <a:gd name="T4" fmla="*/ 6 w 7"/>
                  <a:gd name="T5" fmla="*/ 4 h 5"/>
                  <a:gd name="T6" fmla="*/ 4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4" y="0"/>
                    </a:moveTo>
                    <a:cubicBezTo>
                      <a:pt x="2" y="1"/>
                      <a:pt x="0" y="2"/>
                      <a:pt x="0" y="5"/>
                    </a:cubicBezTo>
                    <a:cubicBezTo>
                      <a:pt x="2" y="5"/>
                      <a:pt x="4" y="5"/>
                      <a:pt x="6" y="4"/>
                    </a:cubicBezTo>
                    <a:cubicBezTo>
                      <a:pt x="7" y="2"/>
                      <a:pt x="3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372">
                <a:extLst>
                  <a:ext uri="{FF2B5EF4-FFF2-40B4-BE49-F238E27FC236}">
                    <a16:creationId xmlns:a16="http://schemas.microsoft.com/office/drawing/2014/main" id="{F7A71CA1-10FE-E1C8-5772-19A4DE41E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" y="2774"/>
                <a:ext cx="27" cy="19"/>
              </a:xfrm>
              <a:custGeom>
                <a:avLst/>
                <a:gdLst>
                  <a:gd name="T0" fmla="*/ 9 w 11"/>
                  <a:gd name="T1" fmla="*/ 7 h 8"/>
                  <a:gd name="T2" fmla="*/ 9 w 11"/>
                  <a:gd name="T3" fmla="*/ 2 h 8"/>
                  <a:gd name="T4" fmla="*/ 9 w 11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9" y="7"/>
                    </a:moveTo>
                    <a:cubicBezTo>
                      <a:pt x="9" y="5"/>
                      <a:pt x="11" y="3"/>
                      <a:pt x="9" y="2"/>
                    </a:cubicBezTo>
                    <a:cubicBezTo>
                      <a:pt x="5" y="0"/>
                      <a:pt x="0" y="8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373">
                <a:extLst>
                  <a:ext uri="{FF2B5EF4-FFF2-40B4-BE49-F238E27FC236}">
                    <a16:creationId xmlns:a16="http://schemas.microsoft.com/office/drawing/2014/main" id="{45F778EA-1286-7C0A-C335-2BB13CF20D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3" y="2793"/>
                <a:ext cx="22" cy="19"/>
              </a:xfrm>
              <a:custGeom>
                <a:avLst/>
                <a:gdLst>
                  <a:gd name="T0" fmla="*/ 5 w 9"/>
                  <a:gd name="T1" fmla="*/ 8 h 8"/>
                  <a:gd name="T2" fmla="*/ 6 w 9"/>
                  <a:gd name="T3" fmla="*/ 0 h 8"/>
                  <a:gd name="T4" fmla="*/ 5 w 9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8">
                    <a:moveTo>
                      <a:pt x="5" y="8"/>
                    </a:moveTo>
                    <a:cubicBezTo>
                      <a:pt x="9" y="7"/>
                      <a:pt x="9" y="3"/>
                      <a:pt x="6" y="0"/>
                    </a:cubicBezTo>
                    <a:cubicBezTo>
                      <a:pt x="2" y="1"/>
                      <a:pt x="0" y="6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374">
                <a:extLst>
                  <a:ext uri="{FF2B5EF4-FFF2-40B4-BE49-F238E27FC236}">
                    <a16:creationId xmlns:a16="http://schemas.microsoft.com/office/drawing/2014/main" id="{2B9F898A-628D-3AC7-4002-79DF27A2F9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" y="2764"/>
                <a:ext cx="69" cy="38"/>
              </a:xfrm>
              <a:custGeom>
                <a:avLst/>
                <a:gdLst>
                  <a:gd name="T0" fmla="*/ 22 w 29"/>
                  <a:gd name="T1" fmla="*/ 4 h 16"/>
                  <a:gd name="T2" fmla="*/ 13 w 29"/>
                  <a:gd name="T3" fmla="*/ 0 h 16"/>
                  <a:gd name="T4" fmla="*/ 11 w 29"/>
                  <a:gd name="T5" fmla="*/ 14 h 16"/>
                  <a:gd name="T6" fmla="*/ 22 w 29"/>
                  <a:gd name="T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16">
                    <a:moveTo>
                      <a:pt x="22" y="4"/>
                    </a:moveTo>
                    <a:cubicBezTo>
                      <a:pt x="21" y="3"/>
                      <a:pt x="13" y="0"/>
                      <a:pt x="13" y="0"/>
                    </a:cubicBezTo>
                    <a:cubicBezTo>
                      <a:pt x="3" y="0"/>
                      <a:pt x="0" y="11"/>
                      <a:pt x="11" y="14"/>
                    </a:cubicBezTo>
                    <a:cubicBezTo>
                      <a:pt x="18" y="16"/>
                      <a:pt x="29" y="8"/>
                      <a:pt x="2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375">
                <a:extLst>
                  <a:ext uri="{FF2B5EF4-FFF2-40B4-BE49-F238E27FC236}">
                    <a16:creationId xmlns:a16="http://schemas.microsoft.com/office/drawing/2014/main" id="{33A7BA96-EC07-BE71-82B1-3A4405487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6" y="2700"/>
                <a:ext cx="14" cy="14"/>
              </a:xfrm>
              <a:custGeom>
                <a:avLst/>
                <a:gdLst>
                  <a:gd name="T0" fmla="*/ 4 w 6"/>
                  <a:gd name="T1" fmla="*/ 0 h 6"/>
                  <a:gd name="T2" fmla="*/ 2 w 6"/>
                  <a:gd name="T3" fmla="*/ 6 h 6"/>
                  <a:gd name="T4" fmla="*/ 4 w 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cubicBezTo>
                      <a:pt x="2" y="1"/>
                      <a:pt x="0" y="4"/>
                      <a:pt x="2" y="6"/>
                    </a:cubicBezTo>
                    <a:cubicBezTo>
                      <a:pt x="6" y="5"/>
                      <a:pt x="6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376">
                <a:extLst>
                  <a:ext uri="{FF2B5EF4-FFF2-40B4-BE49-F238E27FC236}">
                    <a16:creationId xmlns:a16="http://schemas.microsoft.com/office/drawing/2014/main" id="{616B5CF9-E333-743F-D900-5322123C36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0" y="2721"/>
                <a:ext cx="41" cy="67"/>
              </a:xfrm>
              <a:custGeom>
                <a:avLst/>
                <a:gdLst>
                  <a:gd name="T0" fmla="*/ 4 w 17"/>
                  <a:gd name="T1" fmla="*/ 16 h 28"/>
                  <a:gd name="T2" fmla="*/ 10 w 17"/>
                  <a:gd name="T3" fmla="*/ 28 h 28"/>
                  <a:gd name="T4" fmla="*/ 13 w 17"/>
                  <a:gd name="T5" fmla="*/ 28 h 28"/>
                  <a:gd name="T6" fmla="*/ 16 w 17"/>
                  <a:gd name="T7" fmla="*/ 12 h 28"/>
                  <a:gd name="T8" fmla="*/ 4 w 17"/>
                  <a:gd name="T9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8">
                    <a:moveTo>
                      <a:pt x="4" y="16"/>
                    </a:moveTo>
                    <a:cubicBezTo>
                      <a:pt x="5" y="22"/>
                      <a:pt x="12" y="22"/>
                      <a:pt x="10" y="28"/>
                    </a:cubicBezTo>
                    <a:cubicBezTo>
                      <a:pt x="11" y="28"/>
                      <a:pt x="12" y="28"/>
                      <a:pt x="13" y="28"/>
                    </a:cubicBezTo>
                    <a:cubicBezTo>
                      <a:pt x="14" y="24"/>
                      <a:pt x="17" y="17"/>
                      <a:pt x="16" y="12"/>
                    </a:cubicBezTo>
                    <a:cubicBezTo>
                      <a:pt x="14" y="0"/>
                      <a:pt x="0" y="1"/>
                      <a:pt x="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377">
                <a:extLst>
                  <a:ext uri="{FF2B5EF4-FFF2-40B4-BE49-F238E27FC236}">
                    <a16:creationId xmlns:a16="http://schemas.microsoft.com/office/drawing/2014/main" id="{A3A26BBC-FBD8-D7D0-8AB7-70A67FA84D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1" y="2676"/>
                <a:ext cx="14" cy="10"/>
              </a:xfrm>
              <a:custGeom>
                <a:avLst/>
                <a:gdLst>
                  <a:gd name="T0" fmla="*/ 3 w 6"/>
                  <a:gd name="T1" fmla="*/ 4 h 4"/>
                  <a:gd name="T2" fmla="*/ 1 w 6"/>
                  <a:gd name="T3" fmla="*/ 0 h 4"/>
                  <a:gd name="T4" fmla="*/ 3 w 6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cubicBezTo>
                      <a:pt x="6" y="4"/>
                      <a:pt x="4" y="0"/>
                      <a:pt x="1" y="0"/>
                    </a:cubicBezTo>
                    <a:cubicBezTo>
                      <a:pt x="0" y="3"/>
                      <a:pt x="2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378">
                <a:extLst>
                  <a:ext uri="{FF2B5EF4-FFF2-40B4-BE49-F238E27FC236}">
                    <a16:creationId xmlns:a16="http://schemas.microsoft.com/office/drawing/2014/main" id="{E4C9BBC6-306D-6490-459B-BBE6F6FA09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3" y="2289"/>
                <a:ext cx="22" cy="12"/>
              </a:xfrm>
              <a:custGeom>
                <a:avLst/>
                <a:gdLst>
                  <a:gd name="T0" fmla="*/ 7 w 9"/>
                  <a:gd name="T1" fmla="*/ 0 h 5"/>
                  <a:gd name="T2" fmla="*/ 5 w 9"/>
                  <a:gd name="T3" fmla="*/ 5 h 5"/>
                  <a:gd name="T4" fmla="*/ 7 w 9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5">
                    <a:moveTo>
                      <a:pt x="7" y="0"/>
                    </a:moveTo>
                    <a:cubicBezTo>
                      <a:pt x="0" y="0"/>
                      <a:pt x="3" y="3"/>
                      <a:pt x="5" y="5"/>
                    </a:cubicBezTo>
                    <a:cubicBezTo>
                      <a:pt x="7" y="4"/>
                      <a:pt x="9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379">
                <a:extLst>
                  <a:ext uri="{FF2B5EF4-FFF2-40B4-BE49-F238E27FC236}">
                    <a16:creationId xmlns:a16="http://schemas.microsoft.com/office/drawing/2014/main" id="{4F0ADC26-32F7-FDC0-6BF0-AD69FE10C2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8" y="2351"/>
                <a:ext cx="206" cy="140"/>
              </a:xfrm>
              <a:custGeom>
                <a:avLst/>
                <a:gdLst>
                  <a:gd name="T0" fmla="*/ 69 w 87"/>
                  <a:gd name="T1" fmla="*/ 26 h 59"/>
                  <a:gd name="T2" fmla="*/ 62 w 87"/>
                  <a:gd name="T3" fmla="*/ 7 h 59"/>
                  <a:gd name="T4" fmla="*/ 64 w 87"/>
                  <a:gd name="T5" fmla="*/ 4 h 59"/>
                  <a:gd name="T6" fmla="*/ 54 w 87"/>
                  <a:gd name="T7" fmla="*/ 2 h 59"/>
                  <a:gd name="T8" fmla="*/ 49 w 87"/>
                  <a:gd name="T9" fmla="*/ 0 h 59"/>
                  <a:gd name="T10" fmla="*/ 39 w 87"/>
                  <a:gd name="T11" fmla="*/ 2 h 59"/>
                  <a:gd name="T12" fmla="*/ 29 w 87"/>
                  <a:gd name="T13" fmla="*/ 7 h 59"/>
                  <a:gd name="T14" fmla="*/ 23 w 87"/>
                  <a:gd name="T15" fmla="*/ 12 h 59"/>
                  <a:gd name="T16" fmla="*/ 21 w 87"/>
                  <a:gd name="T17" fmla="*/ 22 h 59"/>
                  <a:gd name="T18" fmla="*/ 0 w 87"/>
                  <a:gd name="T19" fmla="*/ 21 h 59"/>
                  <a:gd name="T20" fmla="*/ 22 w 87"/>
                  <a:gd name="T21" fmla="*/ 25 h 59"/>
                  <a:gd name="T22" fmla="*/ 47 w 87"/>
                  <a:gd name="T23" fmla="*/ 40 h 59"/>
                  <a:gd name="T24" fmla="*/ 82 w 87"/>
                  <a:gd name="T25" fmla="*/ 49 h 59"/>
                  <a:gd name="T26" fmla="*/ 80 w 87"/>
                  <a:gd name="T27" fmla="*/ 30 h 59"/>
                  <a:gd name="T28" fmla="*/ 69 w 87"/>
                  <a:gd name="T29" fmla="*/ 2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7" h="59">
                    <a:moveTo>
                      <a:pt x="69" y="26"/>
                    </a:moveTo>
                    <a:cubicBezTo>
                      <a:pt x="72" y="19"/>
                      <a:pt x="72" y="9"/>
                      <a:pt x="62" y="7"/>
                    </a:cubicBezTo>
                    <a:cubicBezTo>
                      <a:pt x="62" y="5"/>
                      <a:pt x="65" y="6"/>
                      <a:pt x="64" y="4"/>
                    </a:cubicBezTo>
                    <a:cubicBezTo>
                      <a:pt x="61" y="6"/>
                      <a:pt x="56" y="4"/>
                      <a:pt x="54" y="2"/>
                    </a:cubicBezTo>
                    <a:cubicBezTo>
                      <a:pt x="53" y="4"/>
                      <a:pt x="49" y="2"/>
                      <a:pt x="49" y="0"/>
                    </a:cubicBezTo>
                    <a:cubicBezTo>
                      <a:pt x="48" y="2"/>
                      <a:pt x="41" y="4"/>
                      <a:pt x="39" y="2"/>
                    </a:cubicBezTo>
                    <a:cubicBezTo>
                      <a:pt x="36" y="4"/>
                      <a:pt x="34" y="7"/>
                      <a:pt x="29" y="7"/>
                    </a:cubicBezTo>
                    <a:cubicBezTo>
                      <a:pt x="29" y="10"/>
                      <a:pt x="27" y="12"/>
                      <a:pt x="23" y="12"/>
                    </a:cubicBezTo>
                    <a:cubicBezTo>
                      <a:pt x="24" y="17"/>
                      <a:pt x="21" y="18"/>
                      <a:pt x="21" y="22"/>
                    </a:cubicBezTo>
                    <a:cubicBezTo>
                      <a:pt x="11" y="22"/>
                      <a:pt x="10" y="21"/>
                      <a:pt x="0" y="21"/>
                    </a:cubicBezTo>
                    <a:cubicBezTo>
                      <a:pt x="4" y="25"/>
                      <a:pt x="16" y="23"/>
                      <a:pt x="22" y="25"/>
                    </a:cubicBezTo>
                    <a:cubicBezTo>
                      <a:pt x="22" y="34"/>
                      <a:pt x="36" y="41"/>
                      <a:pt x="47" y="40"/>
                    </a:cubicBezTo>
                    <a:cubicBezTo>
                      <a:pt x="45" y="55"/>
                      <a:pt x="72" y="59"/>
                      <a:pt x="82" y="49"/>
                    </a:cubicBezTo>
                    <a:cubicBezTo>
                      <a:pt x="87" y="43"/>
                      <a:pt x="85" y="37"/>
                      <a:pt x="80" y="30"/>
                    </a:cubicBezTo>
                    <a:cubicBezTo>
                      <a:pt x="69" y="32"/>
                      <a:pt x="72" y="26"/>
                      <a:pt x="6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380">
                <a:extLst>
                  <a:ext uri="{FF2B5EF4-FFF2-40B4-BE49-F238E27FC236}">
                    <a16:creationId xmlns:a16="http://schemas.microsoft.com/office/drawing/2014/main" id="{F89070D6-6B5B-A02C-7897-2F971413BB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0" y="2579"/>
                <a:ext cx="55" cy="40"/>
              </a:xfrm>
              <a:custGeom>
                <a:avLst/>
                <a:gdLst>
                  <a:gd name="T0" fmla="*/ 4 w 23"/>
                  <a:gd name="T1" fmla="*/ 4 h 17"/>
                  <a:gd name="T2" fmla="*/ 20 w 23"/>
                  <a:gd name="T3" fmla="*/ 12 h 17"/>
                  <a:gd name="T4" fmla="*/ 4 w 23"/>
                  <a:gd name="T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17">
                    <a:moveTo>
                      <a:pt x="4" y="4"/>
                    </a:moveTo>
                    <a:cubicBezTo>
                      <a:pt x="0" y="9"/>
                      <a:pt x="11" y="17"/>
                      <a:pt x="20" y="12"/>
                    </a:cubicBezTo>
                    <a:cubicBezTo>
                      <a:pt x="23" y="5"/>
                      <a:pt x="8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381">
                <a:extLst>
                  <a:ext uri="{FF2B5EF4-FFF2-40B4-BE49-F238E27FC236}">
                    <a16:creationId xmlns:a16="http://schemas.microsoft.com/office/drawing/2014/main" id="{A3F4FE16-7DB6-2042-2B83-8A40B80FDF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7" y="2353"/>
                <a:ext cx="10" cy="8"/>
              </a:xfrm>
              <a:custGeom>
                <a:avLst/>
                <a:gdLst>
                  <a:gd name="T0" fmla="*/ 1 w 4"/>
                  <a:gd name="T1" fmla="*/ 3 h 3"/>
                  <a:gd name="T2" fmla="*/ 1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4" y="3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382">
                <a:extLst>
                  <a:ext uri="{FF2B5EF4-FFF2-40B4-BE49-F238E27FC236}">
                    <a16:creationId xmlns:a16="http://schemas.microsoft.com/office/drawing/2014/main" id="{2C80AACC-2ECD-B0C9-BC26-E10FB95C64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7" y="2422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0" y="0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383">
                <a:extLst>
                  <a:ext uri="{FF2B5EF4-FFF2-40B4-BE49-F238E27FC236}">
                    <a16:creationId xmlns:a16="http://schemas.microsoft.com/office/drawing/2014/main" id="{C6090705-C675-25D2-E082-F74240D0D5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6" y="2420"/>
                <a:ext cx="7" cy="7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1 h 3"/>
                  <a:gd name="T4" fmla="*/ 0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2" y="3"/>
                      <a:pt x="2" y="2"/>
                      <a:pt x="3" y="1"/>
                    </a:cubicBezTo>
                    <a:cubicBezTo>
                      <a:pt x="0" y="0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384">
                <a:extLst>
                  <a:ext uri="{FF2B5EF4-FFF2-40B4-BE49-F238E27FC236}">
                    <a16:creationId xmlns:a16="http://schemas.microsoft.com/office/drawing/2014/main" id="{D481A7D7-CE4C-4728-FB27-75008B807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8" y="2486"/>
                <a:ext cx="10" cy="8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3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385">
                <a:extLst>
                  <a:ext uri="{FF2B5EF4-FFF2-40B4-BE49-F238E27FC236}">
                    <a16:creationId xmlns:a16="http://schemas.microsoft.com/office/drawing/2014/main" id="{96156B6B-94B9-521E-7490-61DBAE423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4" y="2415"/>
                <a:ext cx="5" cy="7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2 w 2"/>
                  <a:gd name="T5" fmla="*/ 3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" y="1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386">
                <a:extLst>
                  <a:ext uri="{FF2B5EF4-FFF2-40B4-BE49-F238E27FC236}">
                    <a16:creationId xmlns:a16="http://schemas.microsoft.com/office/drawing/2014/main" id="{5A1486E8-F0A0-FF8C-C780-F3E968193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" y="2472"/>
                <a:ext cx="7" cy="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3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2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387">
                <a:extLst>
                  <a:ext uri="{FF2B5EF4-FFF2-40B4-BE49-F238E27FC236}">
                    <a16:creationId xmlns:a16="http://schemas.microsoft.com/office/drawing/2014/main" id="{E560F067-6F6B-7719-5025-B232412DA7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" y="2558"/>
                <a:ext cx="66" cy="42"/>
              </a:xfrm>
              <a:custGeom>
                <a:avLst/>
                <a:gdLst>
                  <a:gd name="T0" fmla="*/ 21 w 28"/>
                  <a:gd name="T1" fmla="*/ 5 h 18"/>
                  <a:gd name="T2" fmla="*/ 15 w 28"/>
                  <a:gd name="T3" fmla="*/ 17 h 18"/>
                  <a:gd name="T4" fmla="*/ 21 w 28"/>
                  <a:gd name="T5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18">
                    <a:moveTo>
                      <a:pt x="21" y="5"/>
                    </a:moveTo>
                    <a:cubicBezTo>
                      <a:pt x="10" y="0"/>
                      <a:pt x="0" y="15"/>
                      <a:pt x="15" y="17"/>
                    </a:cubicBezTo>
                    <a:cubicBezTo>
                      <a:pt x="25" y="18"/>
                      <a:pt x="28" y="8"/>
                      <a:pt x="2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388">
                <a:extLst>
                  <a:ext uri="{FF2B5EF4-FFF2-40B4-BE49-F238E27FC236}">
                    <a16:creationId xmlns:a16="http://schemas.microsoft.com/office/drawing/2014/main" id="{4F27A682-CA6E-192D-C84D-25E5DB09E4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32" y="2520"/>
                <a:ext cx="109" cy="71"/>
              </a:xfrm>
              <a:custGeom>
                <a:avLst/>
                <a:gdLst>
                  <a:gd name="T0" fmla="*/ 0 w 46"/>
                  <a:gd name="T1" fmla="*/ 3 h 30"/>
                  <a:gd name="T2" fmla="*/ 33 w 46"/>
                  <a:gd name="T3" fmla="*/ 24 h 30"/>
                  <a:gd name="T4" fmla="*/ 46 w 46"/>
                  <a:gd name="T5" fmla="*/ 27 h 30"/>
                  <a:gd name="T6" fmla="*/ 15 w 46"/>
                  <a:gd name="T7" fmla="*/ 7 h 30"/>
                  <a:gd name="T8" fmla="*/ 0 w 46"/>
                  <a:gd name="T9" fmla="*/ 3 h 30"/>
                  <a:gd name="T10" fmla="*/ 25 w 46"/>
                  <a:gd name="T11" fmla="*/ 14 h 30"/>
                  <a:gd name="T12" fmla="*/ 24 w 46"/>
                  <a:gd name="T13" fmla="*/ 14 h 30"/>
                  <a:gd name="T14" fmla="*/ 25 w 46"/>
                  <a:gd name="T15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30">
                    <a:moveTo>
                      <a:pt x="0" y="3"/>
                    </a:moveTo>
                    <a:cubicBezTo>
                      <a:pt x="2" y="12"/>
                      <a:pt x="23" y="19"/>
                      <a:pt x="33" y="24"/>
                    </a:cubicBezTo>
                    <a:cubicBezTo>
                      <a:pt x="37" y="26"/>
                      <a:pt x="40" y="30"/>
                      <a:pt x="46" y="27"/>
                    </a:cubicBezTo>
                    <a:cubicBezTo>
                      <a:pt x="37" y="20"/>
                      <a:pt x="26" y="13"/>
                      <a:pt x="15" y="7"/>
                    </a:cubicBezTo>
                    <a:cubicBezTo>
                      <a:pt x="12" y="5"/>
                      <a:pt x="7" y="0"/>
                      <a:pt x="0" y="3"/>
                    </a:cubicBezTo>
                    <a:close/>
                    <a:moveTo>
                      <a:pt x="25" y="14"/>
                    </a:moveTo>
                    <a:cubicBezTo>
                      <a:pt x="25" y="14"/>
                      <a:pt x="24" y="14"/>
                      <a:pt x="24" y="14"/>
                    </a:cubicBezTo>
                    <a:cubicBezTo>
                      <a:pt x="24" y="14"/>
                      <a:pt x="25" y="14"/>
                      <a:pt x="2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389">
                <a:extLst>
                  <a:ext uri="{FF2B5EF4-FFF2-40B4-BE49-F238E27FC236}">
                    <a16:creationId xmlns:a16="http://schemas.microsoft.com/office/drawing/2014/main" id="{38E6B8F6-E86E-4655-A659-0175CB3AE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4" y="2448"/>
                <a:ext cx="52" cy="12"/>
              </a:xfrm>
              <a:custGeom>
                <a:avLst/>
                <a:gdLst>
                  <a:gd name="T0" fmla="*/ 0 w 22"/>
                  <a:gd name="T1" fmla="*/ 0 h 5"/>
                  <a:gd name="T2" fmla="*/ 22 w 22"/>
                  <a:gd name="T3" fmla="*/ 5 h 5"/>
                  <a:gd name="T4" fmla="*/ 0 w 2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5">
                    <a:moveTo>
                      <a:pt x="0" y="0"/>
                    </a:moveTo>
                    <a:cubicBezTo>
                      <a:pt x="8" y="3"/>
                      <a:pt x="13" y="4"/>
                      <a:pt x="22" y="5"/>
                    </a:cubicBezTo>
                    <a:cubicBezTo>
                      <a:pt x="17" y="1"/>
                      <a:pt x="9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390">
                <a:extLst>
                  <a:ext uri="{FF2B5EF4-FFF2-40B4-BE49-F238E27FC236}">
                    <a16:creationId xmlns:a16="http://schemas.microsoft.com/office/drawing/2014/main" id="{42789649-3B9B-DD3E-107C-693A6914D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2" y="2605"/>
                <a:ext cx="26" cy="14"/>
              </a:xfrm>
              <a:custGeom>
                <a:avLst/>
                <a:gdLst>
                  <a:gd name="T0" fmla="*/ 0 w 11"/>
                  <a:gd name="T1" fmla="*/ 6 h 6"/>
                  <a:gd name="T2" fmla="*/ 11 w 11"/>
                  <a:gd name="T3" fmla="*/ 0 h 6"/>
                  <a:gd name="T4" fmla="*/ 0 w 11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0" y="6"/>
                    </a:moveTo>
                    <a:cubicBezTo>
                      <a:pt x="4" y="3"/>
                      <a:pt x="10" y="5"/>
                      <a:pt x="11" y="0"/>
                    </a:cubicBezTo>
                    <a:cubicBezTo>
                      <a:pt x="7" y="2"/>
                      <a:pt x="2" y="3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391">
                <a:extLst>
                  <a:ext uri="{FF2B5EF4-FFF2-40B4-BE49-F238E27FC236}">
                    <a16:creationId xmlns:a16="http://schemas.microsoft.com/office/drawing/2014/main" id="{19E02CEC-001D-709F-A8DA-32BB3C8DA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0" y="2536"/>
                <a:ext cx="5" cy="14"/>
              </a:xfrm>
              <a:custGeom>
                <a:avLst/>
                <a:gdLst>
                  <a:gd name="T0" fmla="*/ 1 w 2"/>
                  <a:gd name="T1" fmla="*/ 4 h 6"/>
                  <a:gd name="T2" fmla="*/ 1 w 2"/>
                  <a:gd name="T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6">
                    <a:moveTo>
                      <a:pt x="1" y="4"/>
                    </a:moveTo>
                    <a:cubicBezTo>
                      <a:pt x="2" y="6"/>
                      <a:pt x="0" y="0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392">
                <a:extLst>
                  <a:ext uri="{FF2B5EF4-FFF2-40B4-BE49-F238E27FC236}">
                    <a16:creationId xmlns:a16="http://schemas.microsoft.com/office/drawing/2014/main" id="{D9AD018A-FA18-A88C-6AA9-D0B4970418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6" y="2415"/>
                <a:ext cx="69" cy="31"/>
              </a:xfrm>
              <a:custGeom>
                <a:avLst/>
                <a:gdLst>
                  <a:gd name="T0" fmla="*/ 0 w 29"/>
                  <a:gd name="T1" fmla="*/ 8 h 13"/>
                  <a:gd name="T2" fmla="*/ 29 w 29"/>
                  <a:gd name="T3" fmla="*/ 6 h 13"/>
                  <a:gd name="T4" fmla="*/ 0 w 29"/>
                  <a:gd name="T5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13">
                    <a:moveTo>
                      <a:pt x="0" y="8"/>
                    </a:moveTo>
                    <a:cubicBezTo>
                      <a:pt x="10" y="13"/>
                      <a:pt x="20" y="3"/>
                      <a:pt x="29" y="6"/>
                    </a:cubicBezTo>
                    <a:cubicBezTo>
                      <a:pt x="18" y="0"/>
                      <a:pt x="13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393">
                <a:extLst>
                  <a:ext uri="{FF2B5EF4-FFF2-40B4-BE49-F238E27FC236}">
                    <a16:creationId xmlns:a16="http://schemas.microsoft.com/office/drawing/2014/main" id="{DCC6AE98-7110-9A13-B98D-1279AD894B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0" y="2413"/>
                <a:ext cx="19" cy="12"/>
              </a:xfrm>
              <a:custGeom>
                <a:avLst/>
                <a:gdLst>
                  <a:gd name="T0" fmla="*/ 1 w 8"/>
                  <a:gd name="T1" fmla="*/ 5 h 5"/>
                  <a:gd name="T2" fmla="*/ 7 w 8"/>
                  <a:gd name="T3" fmla="*/ 5 h 5"/>
                  <a:gd name="T4" fmla="*/ 1 w 8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1" y="5"/>
                    </a:moveTo>
                    <a:cubicBezTo>
                      <a:pt x="3" y="5"/>
                      <a:pt x="5" y="5"/>
                      <a:pt x="7" y="5"/>
                    </a:cubicBezTo>
                    <a:cubicBezTo>
                      <a:pt x="8" y="1"/>
                      <a:pt x="0" y="0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394">
                <a:extLst>
                  <a:ext uri="{FF2B5EF4-FFF2-40B4-BE49-F238E27FC236}">
                    <a16:creationId xmlns:a16="http://schemas.microsoft.com/office/drawing/2014/main" id="{12FA7A0F-5299-7C2A-1BD3-48169532E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6" y="2403"/>
                <a:ext cx="7" cy="10"/>
              </a:xfrm>
              <a:custGeom>
                <a:avLst/>
                <a:gdLst>
                  <a:gd name="T0" fmla="*/ 0 w 3"/>
                  <a:gd name="T1" fmla="*/ 4 h 4"/>
                  <a:gd name="T2" fmla="*/ 2 w 3"/>
                  <a:gd name="T3" fmla="*/ 0 h 4"/>
                  <a:gd name="T4" fmla="*/ 0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1" y="3"/>
                      <a:pt x="3" y="2"/>
                      <a:pt x="2" y="0"/>
                    </a:cubicBezTo>
                    <a:cubicBezTo>
                      <a:pt x="0" y="1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395">
                <a:extLst>
                  <a:ext uri="{FF2B5EF4-FFF2-40B4-BE49-F238E27FC236}">
                    <a16:creationId xmlns:a16="http://schemas.microsoft.com/office/drawing/2014/main" id="{ACCF0937-9713-0E2D-0A96-1DA7E02F20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4" y="2325"/>
                <a:ext cx="10" cy="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3" y="2"/>
                      <a:pt x="4" y="2"/>
                      <a:pt x="4" y="0"/>
                    </a:cubicBezTo>
                    <a:cubicBezTo>
                      <a:pt x="2" y="0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396">
                <a:extLst>
                  <a:ext uri="{FF2B5EF4-FFF2-40B4-BE49-F238E27FC236}">
                    <a16:creationId xmlns:a16="http://schemas.microsoft.com/office/drawing/2014/main" id="{A58C62A8-ADA8-9FBB-0130-6F54CFA145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8" y="2401"/>
                <a:ext cx="31" cy="12"/>
              </a:xfrm>
              <a:custGeom>
                <a:avLst/>
                <a:gdLst>
                  <a:gd name="T0" fmla="*/ 5 w 13"/>
                  <a:gd name="T1" fmla="*/ 5 h 5"/>
                  <a:gd name="T2" fmla="*/ 5 w 13"/>
                  <a:gd name="T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" h="5">
                    <a:moveTo>
                      <a:pt x="5" y="5"/>
                    </a:moveTo>
                    <a:cubicBezTo>
                      <a:pt x="13" y="4"/>
                      <a:pt x="0" y="0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397">
                <a:extLst>
                  <a:ext uri="{FF2B5EF4-FFF2-40B4-BE49-F238E27FC236}">
                    <a16:creationId xmlns:a16="http://schemas.microsoft.com/office/drawing/2014/main" id="{AFAE29B1-E7A6-DF42-6EE3-B39F02626E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2" y="2323"/>
                <a:ext cx="28" cy="30"/>
              </a:xfrm>
              <a:custGeom>
                <a:avLst/>
                <a:gdLst>
                  <a:gd name="T0" fmla="*/ 9 w 12"/>
                  <a:gd name="T1" fmla="*/ 13 h 13"/>
                  <a:gd name="T2" fmla="*/ 12 w 12"/>
                  <a:gd name="T3" fmla="*/ 2 h 13"/>
                  <a:gd name="T4" fmla="*/ 9 w 12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3">
                    <a:moveTo>
                      <a:pt x="9" y="13"/>
                    </a:moveTo>
                    <a:cubicBezTo>
                      <a:pt x="11" y="11"/>
                      <a:pt x="10" y="6"/>
                      <a:pt x="12" y="2"/>
                    </a:cubicBezTo>
                    <a:cubicBezTo>
                      <a:pt x="0" y="0"/>
                      <a:pt x="1" y="13"/>
                      <a:pt x="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398">
                <a:extLst>
                  <a:ext uri="{FF2B5EF4-FFF2-40B4-BE49-F238E27FC236}">
                    <a16:creationId xmlns:a16="http://schemas.microsoft.com/office/drawing/2014/main" id="{61F048A6-D7E4-A311-D54F-A9990FA99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7" y="2394"/>
                <a:ext cx="19" cy="12"/>
              </a:xfrm>
              <a:custGeom>
                <a:avLst/>
                <a:gdLst>
                  <a:gd name="T0" fmla="*/ 0 w 8"/>
                  <a:gd name="T1" fmla="*/ 1 h 5"/>
                  <a:gd name="T2" fmla="*/ 6 w 8"/>
                  <a:gd name="T3" fmla="*/ 5 h 5"/>
                  <a:gd name="T4" fmla="*/ 8 w 8"/>
                  <a:gd name="T5" fmla="*/ 1 h 5"/>
                  <a:gd name="T6" fmla="*/ 0 w 8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0" y="1"/>
                    </a:moveTo>
                    <a:cubicBezTo>
                      <a:pt x="0" y="4"/>
                      <a:pt x="4" y="4"/>
                      <a:pt x="6" y="5"/>
                    </a:cubicBezTo>
                    <a:cubicBezTo>
                      <a:pt x="8" y="5"/>
                      <a:pt x="8" y="3"/>
                      <a:pt x="8" y="1"/>
                    </a:cubicBezTo>
                    <a:cubicBezTo>
                      <a:pt x="6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399">
                <a:extLst>
                  <a:ext uri="{FF2B5EF4-FFF2-40B4-BE49-F238E27FC236}">
                    <a16:creationId xmlns:a16="http://schemas.microsoft.com/office/drawing/2014/main" id="{502457F9-6AA2-303F-6000-3FCCFB1BD7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57" y="2491"/>
                <a:ext cx="73" cy="48"/>
              </a:xfrm>
              <a:custGeom>
                <a:avLst/>
                <a:gdLst>
                  <a:gd name="T0" fmla="*/ 0 w 31"/>
                  <a:gd name="T1" fmla="*/ 5 h 20"/>
                  <a:gd name="T2" fmla="*/ 31 w 31"/>
                  <a:gd name="T3" fmla="*/ 16 h 20"/>
                  <a:gd name="T4" fmla="*/ 0 w 31"/>
                  <a:gd name="T5" fmla="*/ 5 h 20"/>
                  <a:gd name="T6" fmla="*/ 11 w 31"/>
                  <a:gd name="T7" fmla="*/ 8 h 20"/>
                  <a:gd name="T8" fmla="*/ 11 w 31"/>
                  <a:gd name="T9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0">
                    <a:moveTo>
                      <a:pt x="0" y="5"/>
                    </a:moveTo>
                    <a:cubicBezTo>
                      <a:pt x="8" y="12"/>
                      <a:pt x="12" y="20"/>
                      <a:pt x="31" y="16"/>
                    </a:cubicBezTo>
                    <a:cubicBezTo>
                      <a:pt x="29" y="6"/>
                      <a:pt x="12" y="0"/>
                      <a:pt x="0" y="5"/>
                    </a:cubicBezTo>
                    <a:close/>
                    <a:moveTo>
                      <a:pt x="11" y="8"/>
                    </a:moveTo>
                    <a:cubicBezTo>
                      <a:pt x="11" y="8"/>
                      <a:pt x="12" y="7"/>
                      <a:pt x="1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400">
                <a:extLst>
                  <a:ext uri="{FF2B5EF4-FFF2-40B4-BE49-F238E27FC236}">
                    <a16:creationId xmlns:a16="http://schemas.microsoft.com/office/drawing/2014/main" id="{F7924EC2-1541-0C7A-1998-999C2E9E3B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8" y="2287"/>
                <a:ext cx="9" cy="5"/>
              </a:xfrm>
              <a:custGeom>
                <a:avLst/>
                <a:gdLst>
                  <a:gd name="T0" fmla="*/ 0 w 4"/>
                  <a:gd name="T1" fmla="*/ 1 h 2"/>
                  <a:gd name="T2" fmla="*/ 3 w 4"/>
                  <a:gd name="T3" fmla="*/ 1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1" y="2"/>
                      <a:pt x="3" y="2"/>
                      <a:pt x="3" y="1"/>
                    </a:cubicBezTo>
                    <a:cubicBezTo>
                      <a:pt x="4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401">
                <a:extLst>
                  <a:ext uri="{FF2B5EF4-FFF2-40B4-BE49-F238E27FC236}">
                    <a16:creationId xmlns:a16="http://schemas.microsoft.com/office/drawing/2014/main" id="{F8784673-F454-38A2-DB94-A75FA27824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6" y="2351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402">
                <a:extLst>
                  <a:ext uri="{FF2B5EF4-FFF2-40B4-BE49-F238E27FC236}">
                    <a16:creationId xmlns:a16="http://schemas.microsoft.com/office/drawing/2014/main" id="{5F9E65D4-6F6A-1D5E-AEDC-86C811ADC9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1" y="2555"/>
                <a:ext cx="17" cy="12"/>
              </a:xfrm>
              <a:custGeom>
                <a:avLst/>
                <a:gdLst>
                  <a:gd name="T0" fmla="*/ 6 w 7"/>
                  <a:gd name="T1" fmla="*/ 4 h 5"/>
                  <a:gd name="T2" fmla="*/ 6 w 7"/>
                  <a:gd name="T3" fmla="*/ 1 h 5"/>
                  <a:gd name="T4" fmla="*/ 6 w 7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6" y="4"/>
                    </a:moveTo>
                    <a:cubicBezTo>
                      <a:pt x="7" y="4"/>
                      <a:pt x="7" y="1"/>
                      <a:pt x="6" y="1"/>
                    </a:cubicBezTo>
                    <a:cubicBezTo>
                      <a:pt x="0" y="0"/>
                      <a:pt x="0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403">
                <a:extLst>
                  <a:ext uri="{FF2B5EF4-FFF2-40B4-BE49-F238E27FC236}">
                    <a16:creationId xmlns:a16="http://schemas.microsoft.com/office/drawing/2014/main" id="{7860169C-E2FD-7D49-03F9-C47A5102F2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4" y="2522"/>
                <a:ext cx="12" cy="9"/>
              </a:xfrm>
              <a:custGeom>
                <a:avLst/>
                <a:gdLst>
                  <a:gd name="T0" fmla="*/ 5 w 5"/>
                  <a:gd name="T1" fmla="*/ 2 h 4"/>
                  <a:gd name="T2" fmla="*/ 1 w 5"/>
                  <a:gd name="T3" fmla="*/ 0 h 4"/>
                  <a:gd name="T4" fmla="*/ 5 w 5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1"/>
                      <a:pt x="4" y="0"/>
                      <a:pt x="1" y="0"/>
                    </a:cubicBezTo>
                    <a:cubicBezTo>
                      <a:pt x="0" y="3"/>
                      <a:pt x="3" y="4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404">
                <a:extLst>
                  <a:ext uri="{FF2B5EF4-FFF2-40B4-BE49-F238E27FC236}">
                    <a16:creationId xmlns:a16="http://schemas.microsoft.com/office/drawing/2014/main" id="{A4C5E2C7-71CF-32C4-D6C9-0E387D667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7" y="2565"/>
                <a:ext cx="87" cy="28"/>
              </a:xfrm>
              <a:custGeom>
                <a:avLst/>
                <a:gdLst>
                  <a:gd name="T0" fmla="*/ 31 w 37"/>
                  <a:gd name="T1" fmla="*/ 10 h 12"/>
                  <a:gd name="T2" fmla="*/ 22 w 37"/>
                  <a:gd name="T3" fmla="*/ 11 h 12"/>
                  <a:gd name="T4" fmla="*/ 31 w 37"/>
                  <a:gd name="T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12">
                    <a:moveTo>
                      <a:pt x="31" y="10"/>
                    </a:moveTo>
                    <a:cubicBezTo>
                      <a:pt x="37" y="0"/>
                      <a:pt x="0" y="6"/>
                      <a:pt x="22" y="11"/>
                    </a:cubicBezTo>
                    <a:cubicBezTo>
                      <a:pt x="25" y="12"/>
                      <a:pt x="29" y="12"/>
                      <a:pt x="3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405">
                <a:extLst>
                  <a:ext uri="{FF2B5EF4-FFF2-40B4-BE49-F238E27FC236}">
                    <a16:creationId xmlns:a16="http://schemas.microsoft.com/office/drawing/2014/main" id="{7209AC00-D1A3-EE37-9439-26F78B4842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8" y="2558"/>
                <a:ext cx="22" cy="16"/>
              </a:xfrm>
              <a:custGeom>
                <a:avLst/>
                <a:gdLst>
                  <a:gd name="T0" fmla="*/ 9 w 9"/>
                  <a:gd name="T1" fmla="*/ 5 h 7"/>
                  <a:gd name="T2" fmla="*/ 2 w 9"/>
                  <a:gd name="T3" fmla="*/ 1 h 7"/>
                  <a:gd name="T4" fmla="*/ 9 w 9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2"/>
                      <a:pt x="5" y="0"/>
                      <a:pt x="2" y="1"/>
                    </a:cubicBezTo>
                    <a:cubicBezTo>
                      <a:pt x="0" y="5"/>
                      <a:pt x="5" y="7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" name="Freeform 407">
              <a:extLst>
                <a:ext uri="{FF2B5EF4-FFF2-40B4-BE49-F238E27FC236}">
                  <a16:creationId xmlns:a16="http://schemas.microsoft.com/office/drawing/2014/main" id="{AC4A53D5-F94B-90B5-EE38-FBC4E9BDD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8" y="2491"/>
              <a:ext cx="33" cy="33"/>
            </a:xfrm>
            <a:custGeom>
              <a:avLst/>
              <a:gdLst>
                <a:gd name="T0" fmla="*/ 3 w 14"/>
                <a:gd name="T1" fmla="*/ 4 h 14"/>
                <a:gd name="T2" fmla="*/ 4 w 14"/>
                <a:gd name="T3" fmla="*/ 10 h 14"/>
                <a:gd name="T4" fmla="*/ 3 w 14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3" y="4"/>
                  </a:moveTo>
                  <a:cubicBezTo>
                    <a:pt x="0" y="5"/>
                    <a:pt x="1" y="9"/>
                    <a:pt x="4" y="10"/>
                  </a:cubicBezTo>
                  <a:cubicBezTo>
                    <a:pt x="14" y="14"/>
                    <a:pt x="13" y="0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408">
              <a:extLst>
                <a:ext uri="{FF2B5EF4-FFF2-40B4-BE49-F238E27FC236}">
                  <a16:creationId xmlns:a16="http://schemas.microsoft.com/office/drawing/2014/main" id="{C47C35EB-9BCB-00BC-B33B-3B24649368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0" y="2524"/>
              <a:ext cx="21" cy="19"/>
            </a:xfrm>
            <a:custGeom>
              <a:avLst/>
              <a:gdLst>
                <a:gd name="T0" fmla="*/ 1 w 9"/>
                <a:gd name="T1" fmla="*/ 0 h 8"/>
                <a:gd name="T2" fmla="*/ 9 w 9"/>
                <a:gd name="T3" fmla="*/ 7 h 8"/>
                <a:gd name="T4" fmla="*/ 1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1" y="0"/>
                  </a:moveTo>
                  <a:cubicBezTo>
                    <a:pt x="0" y="5"/>
                    <a:pt x="5" y="8"/>
                    <a:pt x="9" y="7"/>
                  </a:cubicBezTo>
                  <a:cubicBezTo>
                    <a:pt x="7" y="4"/>
                    <a:pt x="7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409">
              <a:extLst>
                <a:ext uri="{FF2B5EF4-FFF2-40B4-BE49-F238E27FC236}">
                  <a16:creationId xmlns:a16="http://schemas.microsoft.com/office/drawing/2014/main" id="{4B6F5FB3-A215-3DF8-F250-6C683BB2D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5" y="2712"/>
              <a:ext cx="45" cy="28"/>
            </a:xfrm>
            <a:custGeom>
              <a:avLst/>
              <a:gdLst>
                <a:gd name="T0" fmla="*/ 8 w 19"/>
                <a:gd name="T1" fmla="*/ 10 h 12"/>
                <a:gd name="T2" fmla="*/ 4 w 19"/>
                <a:gd name="T3" fmla="*/ 5 h 12"/>
                <a:gd name="T4" fmla="*/ 8 w 19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2">
                  <a:moveTo>
                    <a:pt x="8" y="10"/>
                  </a:moveTo>
                  <a:cubicBezTo>
                    <a:pt x="19" y="12"/>
                    <a:pt x="9" y="0"/>
                    <a:pt x="4" y="5"/>
                  </a:cubicBezTo>
                  <a:cubicBezTo>
                    <a:pt x="0" y="8"/>
                    <a:pt x="5" y="10"/>
                    <a:pt x="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410">
              <a:extLst>
                <a:ext uri="{FF2B5EF4-FFF2-40B4-BE49-F238E27FC236}">
                  <a16:creationId xmlns:a16="http://schemas.microsoft.com/office/drawing/2014/main" id="{33675337-CD79-FA0F-5E24-147307648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8" y="2619"/>
              <a:ext cx="57" cy="29"/>
            </a:xfrm>
            <a:custGeom>
              <a:avLst/>
              <a:gdLst>
                <a:gd name="T0" fmla="*/ 15 w 24"/>
                <a:gd name="T1" fmla="*/ 12 h 12"/>
                <a:gd name="T2" fmla="*/ 24 w 24"/>
                <a:gd name="T3" fmla="*/ 8 h 12"/>
                <a:gd name="T4" fmla="*/ 15 w 24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2">
                  <a:moveTo>
                    <a:pt x="15" y="12"/>
                  </a:moveTo>
                  <a:cubicBezTo>
                    <a:pt x="16" y="12"/>
                    <a:pt x="23" y="11"/>
                    <a:pt x="24" y="8"/>
                  </a:cubicBezTo>
                  <a:cubicBezTo>
                    <a:pt x="24" y="0"/>
                    <a:pt x="0" y="8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11">
              <a:extLst>
                <a:ext uri="{FF2B5EF4-FFF2-40B4-BE49-F238E27FC236}">
                  <a16:creationId xmlns:a16="http://schemas.microsoft.com/office/drawing/2014/main" id="{C0795BDD-D243-59F1-5E25-10969692F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9" y="2615"/>
              <a:ext cx="12" cy="11"/>
            </a:xfrm>
            <a:custGeom>
              <a:avLst/>
              <a:gdLst>
                <a:gd name="T0" fmla="*/ 1 w 5"/>
                <a:gd name="T1" fmla="*/ 0 h 5"/>
                <a:gd name="T2" fmla="*/ 5 w 5"/>
                <a:gd name="T3" fmla="*/ 5 h 5"/>
                <a:gd name="T4" fmla="*/ 1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2" y="2"/>
                    <a:pt x="0" y="5"/>
                    <a:pt x="5" y="5"/>
                  </a:cubicBezTo>
                  <a:cubicBezTo>
                    <a:pt x="5" y="2"/>
                    <a:pt x="4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12">
              <a:extLst>
                <a:ext uri="{FF2B5EF4-FFF2-40B4-BE49-F238E27FC236}">
                  <a16:creationId xmlns:a16="http://schemas.microsoft.com/office/drawing/2014/main" id="{B2EBDDF2-C0EE-38D7-CD0C-05ED5E0F19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6" y="2546"/>
              <a:ext cx="78" cy="45"/>
            </a:xfrm>
            <a:custGeom>
              <a:avLst/>
              <a:gdLst>
                <a:gd name="T0" fmla="*/ 10 w 33"/>
                <a:gd name="T1" fmla="*/ 4 h 19"/>
                <a:gd name="T2" fmla="*/ 26 w 33"/>
                <a:gd name="T3" fmla="*/ 16 h 19"/>
                <a:gd name="T4" fmla="*/ 10 w 33"/>
                <a:gd name="T5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9">
                  <a:moveTo>
                    <a:pt x="10" y="4"/>
                  </a:moveTo>
                  <a:cubicBezTo>
                    <a:pt x="0" y="9"/>
                    <a:pt x="17" y="19"/>
                    <a:pt x="26" y="16"/>
                  </a:cubicBezTo>
                  <a:cubicBezTo>
                    <a:pt x="33" y="7"/>
                    <a:pt x="19" y="0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13">
              <a:extLst>
                <a:ext uri="{FF2B5EF4-FFF2-40B4-BE49-F238E27FC236}">
                  <a16:creationId xmlns:a16="http://schemas.microsoft.com/office/drawing/2014/main" id="{0DE1E381-8EB9-90C2-8C4E-A6123293B3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1" y="2771"/>
              <a:ext cx="31" cy="19"/>
            </a:xfrm>
            <a:custGeom>
              <a:avLst/>
              <a:gdLst>
                <a:gd name="T0" fmla="*/ 0 w 13"/>
                <a:gd name="T1" fmla="*/ 0 h 8"/>
                <a:gd name="T2" fmla="*/ 0 w 13"/>
                <a:gd name="T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8">
                  <a:moveTo>
                    <a:pt x="0" y="0"/>
                  </a:moveTo>
                  <a:cubicBezTo>
                    <a:pt x="0" y="8"/>
                    <a:pt x="1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14">
              <a:extLst>
                <a:ext uri="{FF2B5EF4-FFF2-40B4-BE49-F238E27FC236}">
                  <a16:creationId xmlns:a16="http://schemas.microsoft.com/office/drawing/2014/main" id="{F47FCB95-BFE7-3846-CBAB-5AD9E00CD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2" y="2648"/>
              <a:ext cx="30" cy="9"/>
            </a:xfrm>
            <a:custGeom>
              <a:avLst/>
              <a:gdLst>
                <a:gd name="T0" fmla="*/ 0 w 13"/>
                <a:gd name="T1" fmla="*/ 0 h 4"/>
                <a:gd name="T2" fmla="*/ 13 w 13"/>
                <a:gd name="T3" fmla="*/ 4 h 4"/>
                <a:gd name="T4" fmla="*/ 0 w 1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4">
                  <a:moveTo>
                    <a:pt x="0" y="0"/>
                  </a:moveTo>
                  <a:cubicBezTo>
                    <a:pt x="3" y="2"/>
                    <a:pt x="8" y="3"/>
                    <a:pt x="13" y="4"/>
                  </a:cubicBezTo>
                  <a:cubicBezTo>
                    <a:pt x="10" y="2"/>
                    <a:pt x="5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15">
              <a:extLst>
                <a:ext uri="{FF2B5EF4-FFF2-40B4-BE49-F238E27FC236}">
                  <a16:creationId xmlns:a16="http://schemas.microsoft.com/office/drawing/2014/main" id="{72A6F622-4CE2-5657-D30D-08F44100D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2" y="2562"/>
              <a:ext cx="12" cy="7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3 h 3"/>
                <a:gd name="T4" fmla="*/ 0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0" y="2"/>
                    <a:pt x="3" y="2"/>
                    <a:pt x="5" y="3"/>
                  </a:cubicBezTo>
                  <a:cubicBezTo>
                    <a:pt x="5" y="1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6">
              <a:extLst>
                <a:ext uri="{FF2B5EF4-FFF2-40B4-BE49-F238E27FC236}">
                  <a16:creationId xmlns:a16="http://schemas.microsoft.com/office/drawing/2014/main" id="{51A65FD5-BCAF-3623-5E44-5D9F6EC2E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2" y="2655"/>
              <a:ext cx="30" cy="5"/>
            </a:xfrm>
            <a:custGeom>
              <a:avLst/>
              <a:gdLst>
                <a:gd name="T0" fmla="*/ 0 w 13"/>
                <a:gd name="T1" fmla="*/ 2 h 2"/>
                <a:gd name="T2" fmla="*/ 13 w 13"/>
                <a:gd name="T3" fmla="*/ 2 h 2"/>
                <a:gd name="T4" fmla="*/ 0 w 1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">
                  <a:moveTo>
                    <a:pt x="0" y="2"/>
                  </a:moveTo>
                  <a:cubicBezTo>
                    <a:pt x="3" y="2"/>
                    <a:pt x="7" y="2"/>
                    <a:pt x="13" y="2"/>
                  </a:cubicBezTo>
                  <a:cubicBezTo>
                    <a:pt x="10" y="1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17">
              <a:extLst>
                <a:ext uri="{FF2B5EF4-FFF2-40B4-BE49-F238E27FC236}">
                  <a16:creationId xmlns:a16="http://schemas.microsoft.com/office/drawing/2014/main" id="{04F94F95-773C-BC81-D5A5-BEF2CB2D2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8" y="2655"/>
              <a:ext cx="5" cy="1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cubicBezTo>
                    <a:pt x="2" y="5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18">
              <a:extLst>
                <a:ext uri="{FF2B5EF4-FFF2-40B4-BE49-F238E27FC236}">
                  <a16:creationId xmlns:a16="http://schemas.microsoft.com/office/drawing/2014/main" id="{0AD1F1D1-4F14-E8BA-E22B-9724CBCA5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8" y="2569"/>
              <a:ext cx="0" cy="5"/>
            </a:xfrm>
            <a:custGeom>
              <a:avLst/>
              <a:gdLst>
                <a:gd name="T0" fmla="*/ 0 h 2"/>
                <a:gd name="T1" fmla="*/ 0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19">
              <a:extLst>
                <a:ext uri="{FF2B5EF4-FFF2-40B4-BE49-F238E27FC236}">
                  <a16:creationId xmlns:a16="http://schemas.microsoft.com/office/drawing/2014/main" id="{9C4C68B3-0C9A-5403-0B3E-D04FE0DE2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0" y="2752"/>
              <a:ext cx="138" cy="124"/>
            </a:xfrm>
            <a:custGeom>
              <a:avLst/>
              <a:gdLst>
                <a:gd name="T0" fmla="*/ 22 w 58"/>
                <a:gd name="T1" fmla="*/ 18 h 52"/>
                <a:gd name="T2" fmla="*/ 4 w 58"/>
                <a:gd name="T3" fmla="*/ 22 h 52"/>
                <a:gd name="T4" fmla="*/ 0 w 58"/>
                <a:gd name="T5" fmla="*/ 34 h 52"/>
                <a:gd name="T6" fmla="*/ 34 w 58"/>
                <a:gd name="T7" fmla="*/ 44 h 52"/>
                <a:gd name="T8" fmla="*/ 41 w 58"/>
                <a:gd name="T9" fmla="*/ 30 h 52"/>
                <a:gd name="T10" fmla="*/ 49 w 58"/>
                <a:gd name="T11" fmla="*/ 25 h 52"/>
                <a:gd name="T12" fmla="*/ 22 w 58"/>
                <a:gd name="T13" fmla="*/ 1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52">
                  <a:moveTo>
                    <a:pt x="22" y="18"/>
                  </a:moveTo>
                  <a:cubicBezTo>
                    <a:pt x="16" y="18"/>
                    <a:pt x="11" y="21"/>
                    <a:pt x="4" y="22"/>
                  </a:cubicBezTo>
                  <a:cubicBezTo>
                    <a:pt x="5" y="28"/>
                    <a:pt x="0" y="29"/>
                    <a:pt x="0" y="34"/>
                  </a:cubicBezTo>
                  <a:cubicBezTo>
                    <a:pt x="0" y="46"/>
                    <a:pt x="22" y="52"/>
                    <a:pt x="34" y="44"/>
                  </a:cubicBezTo>
                  <a:cubicBezTo>
                    <a:pt x="39" y="40"/>
                    <a:pt x="38" y="34"/>
                    <a:pt x="41" y="30"/>
                  </a:cubicBezTo>
                  <a:cubicBezTo>
                    <a:pt x="42" y="28"/>
                    <a:pt x="48" y="27"/>
                    <a:pt x="49" y="25"/>
                  </a:cubicBezTo>
                  <a:cubicBezTo>
                    <a:pt x="58" y="11"/>
                    <a:pt x="23" y="0"/>
                    <a:pt x="2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20">
              <a:extLst>
                <a:ext uri="{FF2B5EF4-FFF2-40B4-BE49-F238E27FC236}">
                  <a16:creationId xmlns:a16="http://schemas.microsoft.com/office/drawing/2014/main" id="{79E2B743-1618-1EB9-6735-60D99BD3B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0" y="2776"/>
              <a:ext cx="40" cy="43"/>
            </a:xfrm>
            <a:custGeom>
              <a:avLst/>
              <a:gdLst>
                <a:gd name="T0" fmla="*/ 2 w 17"/>
                <a:gd name="T1" fmla="*/ 7 h 18"/>
                <a:gd name="T2" fmla="*/ 4 w 17"/>
                <a:gd name="T3" fmla="*/ 12 h 18"/>
                <a:gd name="T4" fmla="*/ 2 w 17"/>
                <a:gd name="T5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8">
                  <a:moveTo>
                    <a:pt x="2" y="7"/>
                  </a:moveTo>
                  <a:cubicBezTo>
                    <a:pt x="0" y="9"/>
                    <a:pt x="1" y="10"/>
                    <a:pt x="4" y="12"/>
                  </a:cubicBezTo>
                  <a:cubicBezTo>
                    <a:pt x="17" y="18"/>
                    <a:pt x="9" y="0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21">
              <a:extLst>
                <a:ext uri="{FF2B5EF4-FFF2-40B4-BE49-F238E27FC236}">
                  <a16:creationId xmlns:a16="http://schemas.microsoft.com/office/drawing/2014/main" id="{250DFA7D-C2B0-6E0F-89E6-E06407609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0" y="2653"/>
              <a:ext cx="24" cy="7"/>
            </a:xfrm>
            <a:custGeom>
              <a:avLst/>
              <a:gdLst>
                <a:gd name="T0" fmla="*/ 9 w 10"/>
                <a:gd name="T1" fmla="*/ 3 h 3"/>
                <a:gd name="T2" fmla="*/ 10 w 10"/>
                <a:gd name="T3" fmla="*/ 1 h 3"/>
                <a:gd name="T4" fmla="*/ 0 w 10"/>
                <a:gd name="T5" fmla="*/ 0 h 3"/>
                <a:gd name="T6" fmla="*/ 9 w 1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">
                  <a:moveTo>
                    <a:pt x="9" y="3"/>
                  </a:moveTo>
                  <a:cubicBezTo>
                    <a:pt x="10" y="3"/>
                    <a:pt x="10" y="2"/>
                    <a:pt x="10" y="1"/>
                  </a:cubicBezTo>
                  <a:cubicBezTo>
                    <a:pt x="6" y="1"/>
                    <a:pt x="3" y="1"/>
                    <a:pt x="0" y="0"/>
                  </a:cubicBezTo>
                  <a:cubicBezTo>
                    <a:pt x="1" y="3"/>
                    <a:pt x="7" y="1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22">
              <a:extLst>
                <a:ext uri="{FF2B5EF4-FFF2-40B4-BE49-F238E27FC236}">
                  <a16:creationId xmlns:a16="http://schemas.microsoft.com/office/drawing/2014/main" id="{12DB318B-0B0C-875F-6C1D-963FA3CB8F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3" y="2612"/>
              <a:ext cx="92" cy="45"/>
            </a:xfrm>
            <a:custGeom>
              <a:avLst/>
              <a:gdLst>
                <a:gd name="T0" fmla="*/ 39 w 39"/>
                <a:gd name="T1" fmla="*/ 18 h 19"/>
                <a:gd name="T2" fmla="*/ 19 w 39"/>
                <a:gd name="T3" fmla="*/ 14 h 19"/>
                <a:gd name="T4" fmla="*/ 1 w 39"/>
                <a:gd name="T5" fmla="*/ 10 h 19"/>
                <a:gd name="T6" fmla="*/ 12 w 39"/>
                <a:gd name="T7" fmla="*/ 16 h 19"/>
                <a:gd name="T8" fmla="*/ 17 w 39"/>
                <a:gd name="T9" fmla="*/ 15 h 19"/>
                <a:gd name="T10" fmla="*/ 39 w 39"/>
                <a:gd name="T1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">
                  <a:moveTo>
                    <a:pt x="39" y="18"/>
                  </a:moveTo>
                  <a:cubicBezTo>
                    <a:pt x="35" y="14"/>
                    <a:pt x="24" y="15"/>
                    <a:pt x="19" y="14"/>
                  </a:cubicBezTo>
                  <a:cubicBezTo>
                    <a:pt x="23" y="1"/>
                    <a:pt x="0" y="0"/>
                    <a:pt x="1" y="10"/>
                  </a:cubicBezTo>
                  <a:cubicBezTo>
                    <a:pt x="1" y="14"/>
                    <a:pt x="6" y="16"/>
                    <a:pt x="12" y="16"/>
                  </a:cubicBezTo>
                  <a:cubicBezTo>
                    <a:pt x="14" y="17"/>
                    <a:pt x="15" y="15"/>
                    <a:pt x="17" y="15"/>
                  </a:cubicBezTo>
                  <a:cubicBezTo>
                    <a:pt x="24" y="14"/>
                    <a:pt x="31" y="19"/>
                    <a:pt x="3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23">
              <a:extLst>
                <a:ext uri="{FF2B5EF4-FFF2-40B4-BE49-F238E27FC236}">
                  <a16:creationId xmlns:a16="http://schemas.microsoft.com/office/drawing/2014/main" id="{9C9CF18F-4C93-FB44-6B15-4765C1BC56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" y="2527"/>
              <a:ext cx="62" cy="45"/>
            </a:xfrm>
            <a:custGeom>
              <a:avLst/>
              <a:gdLst>
                <a:gd name="T0" fmla="*/ 11 w 26"/>
                <a:gd name="T1" fmla="*/ 18 h 19"/>
                <a:gd name="T2" fmla="*/ 23 w 26"/>
                <a:gd name="T3" fmla="*/ 13 h 19"/>
                <a:gd name="T4" fmla="*/ 1 w 26"/>
                <a:gd name="T5" fmla="*/ 11 h 19"/>
                <a:gd name="T6" fmla="*/ 11 w 26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9">
                  <a:moveTo>
                    <a:pt x="11" y="18"/>
                  </a:moveTo>
                  <a:cubicBezTo>
                    <a:pt x="19" y="19"/>
                    <a:pt x="22" y="17"/>
                    <a:pt x="23" y="13"/>
                  </a:cubicBezTo>
                  <a:cubicBezTo>
                    <a:pt x="26" y="2"/>
                    <a:pt x="0" y="0"/>
                    <a:pt x="1" y="11"/>
                  </a:cubicBezTo>
                  <a:cubicBezTo>
                    <a:pt x="2" y="15"/>
                    <a:pt x="6" y="18"/>
                    <a:pt x="1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24">
              <a:extLst>
                <a:ext uri="{FF2B5EF4-FFF2-40B4-BE49-F238E27FC236}">
                  <a16:creationId xmlns:a16="http://schemas.microsoft.com/office/drawing/2014/main" id="{B19592D9-55E6-9CED-6F38-4DA383362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1" y="2522"/>
              <a:ext cx="14" cy="9"/>
            </a:xfrm>
            <a:custGeom>
              <a:avLst/>
              <a:gdLst>
                <a:gd name="T0" fmla="*/ 1 w 6"/>
                <a:gd name="T1" fmla="*/ 4 h 4"/>
                <a:gd name="T2" fmla="*/ 1 w 6"/>
                <a:gd name="T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6" y="4"/>
                    <a:pt x="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25">
              <a:extLst>
                <a:ext uri="{FF2B5EF4-FFF2-40B4-BE49-F238E27FC236}">
                  <a16:creationId xmlns:a16="http://schemas.microsoft.com/office/drawing/2014/main" id="{370D6FCC-FE50-5057-EFF9-5C6087EF2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" y="2603"/>
              <a:ext cx="3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26">
              <a:extLst>
                <a:ext uri="{FF2B5EF4-FFF2-40B4-BE49-F238E27FC236}">
                  <a16:creationId xmlns:a16="http://schemas.microsoft.com/office/drawing/2014/main" id="{0D1C350E-7554-C907-3104-E7024DBAB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6" y="1701"/>
              <a:ext cx="8" cy="5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3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27">
              <a:extLst>
                <a:ext uri="{FF2B5EF4-FFF2-40B4-BE49-F238E27FC236}">
                  <a16:creationId xmlns:a16="http://schemas.microsoft.com/office/drawing/2014/main" id="{CADEF99C-3A62-2948-384C-6D06D4BF0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9" y="2581"/>
              <a:ext cx="57" cy="53"/>
            </a:xfrm>
            <a:custGeom>
              <a:avLst/>
              <a:gdLst>
                <a:gd name="T0" fmla="*/ 14 w 24"/>
                <a:gd name="T1" fmla="*/ 1 h 22"/>
                <a:gd name="T2" fmla="*/ 2 w 24"/>
                <a:gd name="T3" fmla="*/ 10 h 22"/>
                <a:gd name="T4" fmla="*/ 6 w 24"/>
                <a:gd name="T5" fmla="*/ 13 h 22"/>
                <a:gd name="T6" fmla="*/ 6 w 24"/>
                <a:gd name="T7" fmla="*/ 22 h 22"/>
                <a:gd name="T8" fmla="*/ 7 w 24"/>
                <a:gd name="T9" fmla="*/ 14 h 22"/>
                <a:gd name="T10" fmla="*/ 14 w 24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2">
                  <a:moveTo>
                    <a:pt x="14" y="1"/>
                  </a:moveTo>
                  <a:cubicBezTo>
                    <a:pt x="8" y="0"/>
                    <a:pt x="0" y="4"/>
                    <a:pt x="2" y="10"/>
                  </a:cubicBezTo>
                  <a:cubicBezTo>
                    <a:pt x="2" y="11"/>
                    <a:pt x="5" y="13"/>
                    <a:pt x="6" y="13"/>
                  </a:cubicBezTo>
                  <a:cubicBezTo>
                    <a:pt x="7" y="17"/>
                    <a:pt x="4" y="19"/>
                    <a:pt x="6" y="22"/>
                  </a:cubicBezTo>
                  <a:cubicBezTo>
                    <a:pt x="8" y="21"/>
                    <a:pt x="6" y="17"/>
                    <a:pt x="7" y="14"/>
                  </a:cubicBezTo>
                  <a:cubicBezTo>
                    <a:pt x="21" y="16"/>
                    <a:pt x="24" y="2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28">
              <a:extLst>
                <a:ext uri="{FF2B5EF4-FFF2-40B4-BE49-F238E27FC236}">
                  <a16:creationId xmlns:a16="http://schemas.microsoft.com/office/drawing/2014/main" id="{4440AF20-E53C-8773-E048-2E803B763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8" y="2569"/>
              <a:ext cx="29" cy="19"/>
            </a:xfrm>
            <a:custGeom>
              <a:avLst/>
              <a:gdLst>
                <a:gd name="T0" fmla="*/ 1 w 12"/>
                <a:gd name="T1" fmla="*/ 7 h 8"/>
                <a:gd name="T2" fmla="*/ 7 w 12"/>
                <a:gd name="T3" fmla="*/ 7 h 8"/>
                <a:gd name="T4" fmla="*/ 1 w 12"/>
                <a:gd name="T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8">
                  <a:moveTo>
                    <a:pt x="1" y="7"/>
                  </a:moveTo>
                  <a:cubicBezTo>
                    <a:pt x="2" y="8"/>
                    <a:pt x="6" y="5"/>
                    <a:pt x="7" y="7"/>
                  </a:cubicBezTo>
                  <a:cubicBezTo>
                    <a:pt x="12" y="2"/>
                    <a:pt x="0" y="0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29">
              <a:extLst>
                <a:ext uri="{FF2B5EF4-FFF2-40B4-BE49-F238E27FC236}">
                  <a16:creationId xmlns:a16="http://schemas.microsoft.com/office/drawing/2014/main" id="{D5A94CBF-EA3B-8797-300B-40EF1364C7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" y="2615"/>
              <a:ext cx="34" cy="16"/>
            </a:xfrm>
            <a:custGeom>
              <a:avLst/>
              <a:gdLst>
                <a:gd name="T0" fmla="*/ 0 w 14"/>
                <a:gd name="T1" fmla="*/ 4 h 7"/>
                <a:gd name="T2" fmla="*/ 14 w 14"/>
                <a:gd name="T3" fmla="*/ 2 h 7"/>
                <a:gd name="T4" fmla="*/ 0 w 14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7">
                  <a:moveTo>
                    <a:pt x="0" y="4"/>
                  </a:moveTo>
                  <a:cubicBezTo>
                    <a:pt x="3" y="7"/>
                    <a:pt x="9" y="4"/>
                    <a:pt x="14" y="2"/>
                  </a:cubicBezTo>
                  <a:cubicBezTo>
                    <a:pt x="12" y="0"/>
                    <a:pt x="3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30">
              <a:extLst>
                <a:ext uri="{FF2B5EF4-FFF2-40B4-BE49-F238E27FC236}">
                  <a16:creationId xmlns:a16="http://schemas.microsoft.com/office/drawing/2014/main" id="{89982605-EFBC-10B0-54AD-A5BEC5027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3" y="2562"/>
              <a:ext cx="19" cy="53"/>
            </a:xfrm>
            <a:custGeom>
              <a:avLst/>
              <a:gdLst>
                <a:gd name="T0" fmla="*/ 0 w 8"/>
                <a:gd name="T1" fmla="*/ 22 h 22"/>
                <a:gd name="T2" fmla="*/ 7 w 8"/>
                <a:gd name="T3" fmla="*/ 0 h 22"/>
                <a:gd name="T4" fmla="*/ 0 w 8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2">
                  <a:moveTo>
                    <a:pt x="0" y="22"/>
                  </a:moveTo>
                  <a:cubicBezTo>
                    <a:pt x="5" y="17"/>
                    <a:pt x="8" y="7"/>
                    <a:pt x="7" y="0"/>
                  </a:cubicBezTo>
                  <a:cubicBezTo>
                    <a:pt x="3" y="7"/>
                    <a:pt x="4" y="15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31">
              <a:extLst>
                <a:ext uri="{FF2B5EF4-FFF2-40B4-BE49-F238E27FC236}">
                  <a16:creationId xmlns:a16="http://schemas.microsoft.com/office/drawing/2014/main" id="{77673E71-C21A-6BF9-9B24-2731F12A23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" y="1625"/>
              <a:ext cx="3" cy="16"/>
            </a:xfrm>
            <a:custGeom>
              <a:avLst/>
              <a:gdLst>
                <a:gd name="T0" fmla="*/ 1 w 1"/>
                <a:gd name="T1" fmla="*/ 4 h 7"/>
                <a:gd name="T2" fmla="*/ 1 w 1"/>
                <a:gd name="T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7">
                  <a:moveTo>
                    <a:pt x="1" y="4"/>
                  </a:moveTo>
                  <a:cubicBezTo>
                    <a:pt x="1" y="7"/>
                    <a:pt x="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32">
              <a:extLst>
                <a:ext uri="{FF2B5EF4-FFF2-40B4-BE49-F238E27FC236}">
                  <a16:creationId xmlns:a16="http://schemas.microsoft.com/office/drawing/2014/main" id="{CF4F78EB-D3BC-380F-78B3-52CADD6505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4" y="1675"/>
              <a:ext cx="24" cy="31"/>
            </a:xfrm>
            <a:custGeom>
              <a:avLst/>
              <a:gdLst>
                <a:gd name="T0" fmla="*/ 5 w 10"/>
                <a:gd name="T1" fmla="*/ 8 h 13"/>
                <a:gd name="T2" fmla="*/ 8 w 10"/>
                <a:gd name="T3" fmla="*/ 13 h 13"/>
                <a:gd name="T4" fmla="*/ 0 w 10"/>
                <a:gd name="T5" fmla="*/ 2 h 13"/>
                <a:gd name="T6" fmla="*/ 0 w 10"/>
                <a:gd name="T7" fmla="*/ 7 h 13"/>
                <a:gd name="T8" fmla="*/ 5 w 10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5" y="8"/>
                  </a:moveTo>
                  <a:cubicBezTo>
                    <a:pt x="6" y="9"/>
                    <a:pt x="7" y="11"/>
                    <a:pt x="8" y="13"/>
                  </a:cubicBezTo>
                  <a:cubicBezTo>
                    <a:pt x="10" y="9"/>
                    <a:pt x="7" y="0"/>
                    <a:pt x="0" y="2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1" y="8"/>
                    <a:pt x="3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33">
              <a:extLst>
                <a:ext uri="{FF2B5EF4-FFF2-40B4-BE49-F238E27FC236}">
                  <a16:creationId xmlns:a16="http://schemas.microsoft.com/office/drawing/2014/main" id="{414F73CB-5D23-A1CF-3002-CE07BDCA57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" y="2496"/>
              <a:ext cx="17" cy="14"/>
            </a:xfrm>
            <a:custGeom>
              <a:avLst/>
              <a:gdLst>
                <a:gd name="T0" fmla="*/ 0 w 7"/>
                <a:gd name="T1" fmla="*/ 6 h 6"/>
                <a:gd name="T2" fmla="*/ 7 w 7"/>
                <a:gd name="T3" fmla="*/ 2 h 6"/>
                <a:gd name="T4" fmla="*/ 0 w 7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3" y="5"/>
                    <a:pt x="7" y="5"/>
                    <a:pt x="7" y="2"/>
                  </a:cubicBezTo>
                  <a:cubicBezTo>
                    <a:pt x="3" y="0"/>
                    <a:pt x="0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34">
              <a:extLst>
                <a:ext uri="{FF2B5EF4-FFF2-40B4-BE49-F238E27FC236}">
                  <a16:creationId xmlns:a16="http://schemas.microsoft.com/office/drawing/2014/main" id="{A1A79963-74D0-5C55-DE70-F50295DB3F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4" y="2555"/>
              <a:ext cx="31" cy="19"/>
            </a:xfrm>
            <a:custGeom>
              <a:avLst/>
              <a:gdLst>
                <a:gd name="T0" fmla="*/ 10 w 13"/>
                <a:gd name="T1" fmla="*/ 3 h 8"/>
                <a:gd name="T2" fmla="*/ 6 w 13"/>
                <a:gd name="T3" fmla="*/ 7 h 8"/>
                <a:gd name="T4" fmla="*/ 10 w 13"/>
                <a:gd name="T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8">
                  <a:moveTo>
                    <a:pt x="10" y="3"/>
                  </a:moveTo>
                  <a:cubicBezTo>
                    <a:pt x="6" y="0"/>
                    <a:pt x="0" y="5"/>
                    <a:pt x="6" y="7"/>
                  </a:cubicBezTo>
                  <a:cubicBezTo>
                    <a:pt x="8" y="8"/>
                    <a:pt x="13" y="4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35">
              <a:extLst>
                <a:ext uri="{FF2B5EF4-FFF2-40B4-BE49-F238E27FC236}">
                  <a16:creationId xmlns:a16="http://schemas.microsoft.com/office/drawing/2014/main" id="{21D2E8C8-47D7-F9EC-3468-64C4319428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6" y="1622"/>
              <a:ext cx="8" cy="8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3 h 3"/>
                <a:gd name="T4" fmla="*/ 2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0" y="0"/>
                    <a:pt x="0" y="2"/>
                    <a:pt x="1" y="3"/>
                  </a:cubicBezTo>
                  <a:cubicBezTo>
                    <a:pt x="3" y="2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36">
              <a:extLst>
                <a:ext uri="{FF2B5EF4-FFF2-40B4-BE49-F238E27FC236}">
                  <a16:creationId xmlns:a16="http://schemas.microsoft.com/office/drawing/2014/main" id="{E47F13A3-E92A-7419-4E83-4FB8EF12DC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" y="1677"/>
              <a:ext cx="7" cy="5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2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0" y="1"/>
                    <a:pt x="2" y="1"/>
                    <a:pt x="2" y="2"/>
                  </a:cubicBezTo>
                  <a:cubicBezTo>
                    <a:pt x="3" y="2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37">
              <a:extLst>
                <a:ext uri="{FF2B5EF4-FFF2-40B4-BE49-F238E27FC236}">
                  <a16:creationId xmlns:a16="http://schemas.microsoft.com/office/drawing/2014/main" id="{D9D2987B-FE07-842A-FB29-C17630689B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1" y="1777"/>
              <a:ext cx="16" cy="9"/>
            </a:xfrm>
            <a:custGeom>
              <a:avLst/>
              <a:gdLst>
                <a:gd name="T0" fmla="*/ 7 w 7"/>
                <a:gd name="T1" fmla="*/ 4 h 4"/>
                <a:gd name="T2" fmla="*/ 2 w 7"/>
                <a:gd name="T3" fmla="*/ 0 h 4"/>
                <a:gd name="T4" fmla="*/ 7 w 7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cubicBezTo>
                    <a:pt x="7" y="1"/>
                    <a:pt x="2" y="2"/>
                    <a:pt x="2" y="0"/>
                  </a:cubicBezTo>
                  <a:cubicBezTo>
                    <a:pt x="0" y="2"/>
                    <a:pt x="4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38">
              <a:extLst>
                <a:ext uri="{FF2B5EF4-FFF2-40B4-BE49-F238E27FC236}">
                  <a16:creationId xmlns:a16="http://schemas.microsoft.com/office/drawing/2014/main" id="{5EEBCD2F-0F00-A5B9-AF84-57085E251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3" y="1710"/>
              <a:ext cx="9" cy="7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0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4" y="3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39">
              <a:extLst>
                <a:ext uri="{FF2B5EF4-FFF2-40B4-BE49-F238E27FC236}">
                  <a16:creationId xmlns:a16="http://schemas.microsoft.com/office/drawing/2014/main" id="{7E29402F-118D-1D15-1379-24E8423749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7" y="1912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40">
              <a:extLst>
                <a:ext uri="{FF2B5EF4-FFF2-40B4-BE49-F238E27FC236}">
                  <a16:creationId xmlns:a16="http://schemas.microsoft.com/office/drawing/2014/main" id="{B2BE624D-CF28-D6CD-662C-D7FD00481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3" y="2702"/>
              <a:ext cx="76" cy="48"/>
            </a:xfrm>
            <a:custGeom>
              <a:avLst/>
              <a:gdLst>
                <a:gd name="T0" fmla="*/ 4 w 32"/>
                <a:gd name="T1" fmla="*/ 14 h 20"/>
                <a:gd name="T2" fmla="*/ 10 w 32"/>
                <a:gd name="T3" fmla="*/ 19 h 20"/>
                <a:gd name="T4" fmla="*/ 19 w 32"/>
                <a:gd name="T5" fmla="*/ 18 h 20"/>
                <a:gd name="T6" fmla="*/ 4 w 32"/>
                <a:gd name="T7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0">
                  <a:moveTo>
                    <a:pt x="4" y="14"/>
                  </a:moveTo>
                  <a:cubicBezTo>
                    <a:pt x="4" y="16"/>
                    <a:pt x="6" y="18"/>
                    <a:pt x="10" y="19"/>
                  </a:cubicBezTo>
                  <a:cubicBezTo>
                    <a:pt x="14" y="20"/>
                    <a:pt x="19" y="18"/>
                    <a:pt x="19" y="18"/>
                  </a:cubicBezTo>
                  <a:cubicBezTo>
                    <a:pt x="32" y="9"/>
                    <a:pt x="0" y="0"/>
                    <a:pt x="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1">
              <a:extLst>
                <a:ext uri="{FF2B5EF4-FFF2-40B4-BE49-F238E27FC236}">
                  <a16:creationId xmlns:a16="http://schemas.microsoft.com/office/drawing/2014/main" id="{E18E0B3E-9B49-C56A-5687-188FFE978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2" y="2660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2">
              <a:extLst>
                <a:ext uri="{FF2B5EF4-FFF2-40B4-BE49-F238E27FC236}">
                  <a16:creationId xmlns:a16="http://schemas.microsoft.com/office/drawing/2014/main" id="{AA9397CB-064A-59A2-5676-7F0751FE6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2" y="2655"/>
              <a:ext cx="5" cy="5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1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3">
              <a:extLst>
                <a:ext uri="{FF2B5EF4-FFF2-40B4-BE49-F238E27FC236}">
                  <a16:creationId xmlns:a16="http://schemas.microsoft.com/office/drawing/2014/main" id="{FAED3B86-DEC4-8883-B3DE-F33DF3BA5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2" y="2657"/>
              <a:ext cx="21" cy="24"/>
            </a:xfrm>
            <a:custGeom>
              <a:avLst/>
              <a:gdLst>
                <a:gd name="T0" fmla="*/ 7 w 9"/>
                <a:gd name="T1" fmla="*/ 1 h 10"/>
                <a:gd name="T2" fmla="*/ 3 w 9"/>
                <a:gd name="T3" fmla="*/ 6 h 10"/>
                <a:gd name="T4" fmla="*/ 3 w 9"/>
                <a:gd name="T5" fmla="*/ 8 h 10"/>
                <a:gd name="T6" fmla="*/ 7 w 9"/>
                <a:gd name="T7" fmla="*/ 6 h 10"/>
                <a:gd name="T8" fmla="*/ 5 w 9"/>
                <a:gd name="T9" fmla="*/ 6 h 10"/>
                <a:gd name="T10" fmla="*/ 7 w 9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1" y="0"/>
                    <a:pt x="0" y="4"/>
                    <a:pt x="3" y="6"/>
                  </a:cubicBezTo>
                  <a:cubicBezTo>
                    <a:pt x="3" y="6"/>
                    <a:pt x="3" y="7"/>
                    <a:pt x="3" y="8"/>
                  </a:cubicBezTo>
                  <a:cubicBezTo>
                    <a:pt x="3" y="10"/>
                    <a:pt x="8" y="8"/>
                    <a:pt x="7" y="6"/>
                  </a:cubicBezTo>
                  <a:cubicBezTo>
                    <a:pt x="7" y="6"/>
                    <a:pt x="6" y="6"/>
                    <a:pt x="5" y="6"/>
                  </a:cubicBezTo>
                  <a:cubicBezTo>
                    <a:pt x="8" y="5"/>
                    <a:pt x="9" y="3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4">
              <a:extLst>
                <a:ext uri="{FF2B5EF4-FFF2-40B4-BE49-F238E27FC236}">
                  <a16:creationId xmlns:a16="http://schemas.microsoft.com/office/drawing/2014/main" id="{80D1635C-4028-1A5B-E515-CF835190B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0" y="2515"/>
              <a:ext cx="21" cy="19"/>
            </a:xfrm>
            <a:custGeom>
              <a:avLst/>
              <a:gdLst>
                <a:gd name="T0" fmla="*/ 1 w 9"/>
                <a:gd name="T1" fmla="*/ 7 h 8"/>
                <a:gd name="T2" fmla="*/ 6 w 9"/>
                <a:gd name="T3" fmla="*/ 0 h 8"/>
                <a:gd name="T4" fmla="*/ 1 w 9"/>
                <a:gd name="T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1" y="7"/>
                  </a:moveTo>
                  <a:cubicBezTo>
                    <a:pt x="7" y="8"/>
                    <a:pt x="9" y="2"/>
                    <a:pt x="6" y="0"/>
                  </a:cubicBezTo>
                  <a:cubicBezTo>
                    <a:pt x="2" y="1"/>
                    <a:pt x="0" y="3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5">
              <a:extLst>
                <a:ext uri="{FF2B5EF4-FFF2-40B4-BE49-F238E27FC236}">
                  <a16:creationId xmlns:a16="http://schemas.microsoft.com/office/drawing/2014/main" id="{2C5CDB3F-BFD5-8B84-BD66-89D6C7071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0" y="1613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6">
              <a:extLst>
                <a:ext uri="{FF2B5EF4-FFF2-40B4-BE49-F238E27FC236}">
                  <a16:creationId xmlns:a16="http://schemas.microsoft.com/office/drawing/2014/main" id="{01F45899-221E-4C45-14BB-F3D9C05675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4" y="1625"/>
              <a:ext cx="2" cy="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7">
              <a:extLst>
                <a:ext uri="{FF2B5EF4-FFF2-40B4-BE49-F238E27FC236}">
                  <a16:creationId xmlns:a16="http://schemas.microsoft.com/office/drawing/2014/main" id="{942CFDBA-F732-B6F0-AC04-89A5E537B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9" y="1641"/>
              <a:ext cx="10" cy="10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0 h 4"/>
                <a:gd name="T4" fmla="*/ 0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2" y="3"/>
                    <a:pt x="4" y="2"/>
                    <a:pt x="4" y="0"/>
                  </a:cubicBezTo>
                  <a:cubicBezTo>
                    <a:pt x="2" y="1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48">
              <a:extLst>
                <a:ext uri="{FF2B5EF4-FFF2-40B4-BE49-F238E27FC236}">
                  <a16:creationId xmlns:a16="http://schemas.microsoft.com/office/drawing/2014/main" id="{E528FE4F-F506-6A60-3E8B-95450382A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2" y="2569"/>
              <a:ext cx="17" cy="12"/>
            </a:xfrm>
            <a:custGeom>
              <a:avLst/>
              <a:gdLst>
                <a:gd name="T0" fmla="*/ 5 w 7"/>
                <a:gd name="T1" fmla="*/ 0 h 5"/>
                <a:gd name="T2" fmla="*/ 0 w 7"/>
                <a:gd name="T3" fmla="*/ 4 h 5"/>
                <a:gd name="T4" fmla="*/ 5 w 7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4" y="5"/>
                    <a:pt x="7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49">
              <a:extLst>
                <a:ext uri="{FF2B5EF4-FFF2-40B4-BE49-F238E27FC236}">
                  <a16:creationId xmlns:a16="http://schemas.microsoft.com/office/drawing/2014/main" id="{14D6E451-8B2E-93C7-4334-29D83E483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9" y="2092"/>
              <a:ext cx="19" cy="15"/>
            </a:xfrm>
            <a:custGeom>
              <a:avLst/>
              <a:gdLst>
                <a:gd name="T0" fmla="*/ 4 w 8"/>
                <a:gd name="T1" fmla="*/ 0 h 6"/>
                <a:gd name="T2" fmla="*/ 5 w 8"/>
                <a:gd name="T3" fmla="*/ 6 h 6"/>
                <a:gd name="T4" fmla="*/ 7 w 8"/>
                <a:gd name="T5" fmla="*/ 6 h 6"/>
                <a:gd name="T6" fmla="*/ 4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cubicBezTo>
                    <a:pt x="0" y="2"/>
                    <a:pt x="5" y="3"/>
                    <a:pt x="5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3"/>
                    <a:pt x="4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50">
              <a:extLst>
                <a:ext uri="{FF2B5EF4-FFF2-40B4-BE49-F238E27FC236}">
                  <a16:creationId xmlns:a16="http://schemas.microsoft.com/office/drawing/2014/main" id="{9C470555-34CC-EB78-AF8F-E30039E8E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8" y="2154"/>
              <a:ext cx="12" cy="10"/>
            </a:xfrm>
            <a:custGeom>
              <a:avLst/>
              <a:gdLst>
                <a:gd name="T0" fmla="*/ 1 w 5"/>
                <a:gd name="T1" fmla="*/ 4 h 4"/>
                <a:gd name="T2" fmla="*/ 1 w 5"/>
                <a:gd name="T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4">
                  <a:moveTo>
                    <a:pt x="1" y="4"/>
                  </a:moveTo>
                  <a:cubicBezTo>
                    <a:pt x="5" y="4"/>
                    <a:pt x="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51">
              <a:extLst>
                <a:ext uri="{FF2B5EF4-FFF2-40B4-BE49-F238E27FC236}">
                  <a16:creationId xmlns:a16="http://schemas.microsoft.com/office/drawing/2014/main" id="{4D8E44BB-108F-6502-D425-7B38A92B1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6" y="2638"/>
              <a:ext cx="9" cy="10"/>
            </a:xfrm>
            <a:custGeom>
              <a:avLst/>
              <a:gdLst>
                <a:gd name="T0" fmla="*/ 1 w 4"/>
                <a:gd name="T1" fmla="*/ 4 h 4"/>
                <a:gd name="T2" fmla="*/ 3 w 4"/>
                <a:gd name="T3" fmla="*/ 0 h 4"/>
                <a:gd name="T4" fmla="*/ 1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3"/>
                    <a:pt x="4" y="2"/>
                    <a:pt x="3" y="0"/>
                  </a:cubicBezTo>
                  <a:cubicBezTo>
                    <a:pt x="2" y="1"/>
                    <a:pt x="0" y="1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52">
              <a:extLst>
                <a:ext uri="{FF2B5EF4-FFF2-40B4-BE49-F238E27FC236}">
                  <a16:creationId xmlns:a16="http://schemas.microsoft.com/office/drawing/2014/main" id="{0F0F95A4-B117-7EB0-CD35-56344ECF1E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" y="2631"/>
              <a:ext cx="5" cy="1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cubicBezTo>
                    <a:pt x="2" y="5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3">
              <a:extLst>
                <a:ext uri="{FF2B5EF4-FFF2-40B4-BE49-F238E27FC236}">
                  <a16:creationId xmlns:a16="http://schemas.microsoft.com/office/drawing/2014/main" id="{5FB02112-C797-8D10-02C9-6B65B2832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0" y="2650"/>
              <a:ext cx="0" cy="7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54">
              <a:extLst>
                <a:ext uri="{FF2B5EF4-FFF2-40B4-BE49-F238E27FC236}">
                  <a16:creationId xmlns:a16="http://schemas.microsoft.com/office/drawing/2014/main" id="{EFB9D7D3-80E3-3F6F-36CC-5F8A45BEF0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" y="2650"/>
              <a:ext cx="12" cy="7"/>
            </a:xfrm>
            <a:custGeom>
              <a:avLst/>
              <a:gdLst>
                <a:gd name="T0" fmla="*/ 3 w 5"/>
                <a:gd name="T1" fmla="*/ 3 h 3"/>
                <a:gd name="T2" fmla="*/ 3 w 5"/>
                <a:gd name="T3" fmla="*/ 0 h 3"/>
                <a:gd name="T4" fmla="*/ 3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5" y="3"/>
                    <a:pt x="3" y="1"/>
                    <a:pt x="3" y="0"/>
                  </a:cubicBezTo>
                  <a:cubicBezTo>
                    <a:pt x="0" y="1"/>
                    <a:pt x="4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55">
              <a:extLst>
                <a:ext uri="{FF2B5EF4-FFF2-40B4-BE49-F238E27FC236}">
                  <a16:creationId xmlns:a16="http://schemas.microsoft.com/office/drawing/2014/main" id="{BD742CBB-3822-CB4D-BF9B-BA0DCD5B9D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0" y="1912"/>
              <a:ext cx="10" cy="7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4" y="3"/>
                    <a:pt x="0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56">
              <a:extLst>
                <a:ext uri="{FF2B5EF4-FFF2-40B4-BE49-F238E27FC236}">
                  <a16:creationId xmlns:a16="http://schemas.microsoft.com/office/drawing/2014/main" id="{038D9942-926E-A2FC-703F-39C5B665E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" y="1632"/>
              <a:ext cx="16" cy="12"/>
            </a:xfrm>
            <a:custGeom>
              <a:avLst/>
              <a:gdLst>
                <a:gd name="T0" fmla="*/ 6 w 7"/>
                <a:gd name="T1" fmla="*/ 3 h 5"/>
                <a:gd name="T2" fmla="*/ 3 w 7"/>
                <a:gd name="T3" fmla="*/ 1 h 5"/>
                <a:gd name="T4" fmla="*/ 6 w 7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6" y="3"/>
                  </a:moveTo>
                  <a:cubicBezTo>
                    <a:pt x="7" y="1"/>
                    <a:pt x="6" y="0"/>
                    <a:pt x="3" y="1"/>
                  </a:cubicBezTo>
                  <a:cubicBezTo>
                    <a:pt x="0" y="2"/>
                    <a:pt x="4" y="5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57">
              <a:extLst>
                <a:ext uri="{FF2B5EF4-FFF2-40B4-BE49-F238E27FC236}">
                  <a16:creationId xmlns:a16="http://schemas.microsoft.com/office/drawing/2014/main" id="{221CCC8A-DA68-B8E0-69F2-0786A4D2A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4" y="2218"/>
              <a:ext cx="10" cy="7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0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58">
              <a:extLst>
                <a:ext uri="{FF2B5EF4-FFF2-40B4-BE49-F238E27FC236}">
                  <a16:creationId xmlns:a16="http://schemas.microsoft.com/office/drawing/2014/main" id="{2D54D0AB-BE8B-C25D-53D6-7CCAC4878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" y="1936"/>
              <a:ext cx="28" cy="28"/>
            </a:xfrm>
            <a:custGeom>
              <a:avLst/>
              <a:gdLst>
                <a:gd name="T0" fmla="*/ 0 w 12"/>
                <a:gd name="T1" fmla="*/ 11 h 12"/>
                <a:gd name="T2" fmla="*/ 4 w 12"/>
                <a:gd name="T3" fmla="*/ 0 h 12"/>
                <a:gd name="T4" fmla="*/ 0 w 12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0" y="11"/>
                  </a:moveTo>
                  <a:cubicBezTo>
                    <a:pt x="12" y="12"/>
                    <a:pt x="12" y="1"/>
                    <a:pt x="4" y="0"/>
                  </a:cubicBezTo>
                  <a:cubicBezTo>
                    <a:pt x="0" y="2"/>
                    <a:pt x="2" y="8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59">
              <a:extLst>
                <a:ext uri="{FF2B5EF4-FFF2-40B4-BE49-F238E27FC236}">
                  <a16:creationId xmlns:a16="http://schemas.microsoft.com/office/drawing/2014/main" id="{A8E23AE1-BF46-F153-09DC-94E272F3D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" y="2140"/>
              <a:ext cx="9" cy="7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4" y="2"/>
                    <a:pt x="0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60">
              <a:extLst>
                <a:ext uri="{FF2B5EF4-FFF2-40B4-BE49-F238E27FC236}">
                  <a16:creationId xmlns:a16="http://schemas.microsoft.com/office/drawing/2014/main" id="{4A65E323-2007-9DAF-6703-E3D9D6E4C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5" y="2529"/>
              <a:ext cx="80" cy="40"/>
            </a:xfrm>
            <a:custGeom>
              <a:avLst/>
              <a:gdLst>
                <a:gd name="T0" fmla="*/ 13 w 34"/>
                <a:gd name="T1" fmla="*/ 8 h 17"/>
                <a:gd name="T2" fmla="*/ 13 w 34"/>
                <a:gd name="T3" fmla="*/ 0 h 17"/>
                <a:gd name="T4" fmla="*/ 34 w 34"/>
                <a:gd name="T5" fmla="*/ 17 h 17"/>
                <a:gd name="T6" fmla="*/ 13 w 34"/>
                <a:gd name="T7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7">
                  <a:moveTo>
                    <a:pt x="13" y="8"/>
                  </a:moveTo>
                  <a:cubicBezTo>
                    <a:pt x="14" y="6"/>
                    <a:pt x="14" y="2"/>
                    <a:pt x="13" y="0"/>
                  </a:cubicBezTo>
                  <a:cubicBezTo>
                    <a:pt x="0" y="10"/>
                    <a:pt x="27" y="12"/>
                    <a:pt x="34" y="17"/>
                  </a:cubicBezTo>
                  <a:cubicBezTo>
                    <a:pt x="31" y="13"/>
                    <a:pt x="22" y="10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61">
              <a:extLst>
                <a:ext uri="{FF2B5EF4-FFF2-40B4-BE49-F238E27FC236}">
                  <a16:creationId xmlns:a16="http://schemas.microsoft.com/office/drawing/2014/main" id="{D0BE2D60-F263-02EC-9E39-F71125C80B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4" y="2527"/>
              <a:ext cx="60" cy="40"/>
            </a:xfrm>
            <a:custGeom>
              <a:avLst/>
              <a:gdLst>
                <a:gd name="T0" fmla="*/ 11 w 25"/>
                <a:gd name="T1" fmla="*/ 3 h 17"/>
                <a:gd name="T2" fmla="*/ 11 w 25"/>
                <a:gd name="T3" fmla="*/ 15 h 17"/>
                <a:gd name="T4" fmla="*/ 11 w 25"/>
                <a:gd name="T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7">
                  <a:moveTo>
                    <a:pt x="11" y="3"/>
                  </a:moveTo>
                  <a:cubicBezTo>
                    <a:pt x="6" y="4"/>
                    <a:pt x="0" y="12"/>
                    <a:pt x="11" y="15"/>
                  </a:cubicBezTo>
                  <a:cubicBezTo>
                    <a:pt x="24" y="17"/>
                    <a:pt x="25" y="0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62">
              <a:extLst>
                <a:ext uri="{FF2B5EF4-FFF2-40B4-BE49-F238E27FC236}">
                  <a16:creationId xmlns:a16="http://schemas.microsoft.com/office/drawing/2014/main" id="{70F4E09A-D5F2-D467-9E9F-627553F8A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0" y="1630"/>
              <a:ext cx="9" cy="4"/>
            </a:xfrm>
            <a:custGeom>
              <a:avLst/>
              <a:gdLst>
                <a:gd name="T0" fmla="*/ 1 w 4"/>
                <a:gd name="T1" fmla="*/ 2 h 2"/>
                <a:gd name="T2" fmla="*/ 1 w 4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4" y="2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63">
              <a:extLst>
                <a:ext uri="{FF2B5EF4-FFF2-40B4-BE49-F238E27FC236}">
                  <a16:creationId xmlns:a16="http://schemas.microsoft.com/office/drawing/2014/main" id="{3AE90AE2-2A54-F64F-45B9-18695F7524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5" y="1651"/>
              <a:ext cx="4" cy="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0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64">
              <a:extLst>
                <a:ext uri="{FF2B5EF4-FFF2-40B4-BE49-F238E27FC236}">
                  <a16:creationId xmlns:a16="http://schemas.microsoft.com/office/drawing/2014/main" id="{4BC39CB0-035A-E17B-9339-0AACE7EA4F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7" y="2612"/>
              <a:ext cx="45" cy="24"/>
            </a:xfrm>
            <a:custGeom>
              <a:avLst/>
              <a:gdLst>
                <a:gd name="T0" fmla="*/ 7 w 19"/>
                <a:gd name="T1" fmla="*/ 9 h 10"/>
                <a:gd name="T2" fmla="*/ 15 w 19"/>
                <a:gd name="T3" fmla="*/ 4 h 10"/>
                <a:gd name="T4" fmla="*/ 7 w 19"/>
                <a:gd name="T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0">
                  <a:moveTo>
                    <a:pt x="7" y="9"/>
                  </a:moveTo>
                  <a:cubicBezTo>
                    <a:pt x="8" y="10"/>
                    <a:pt x="19" y="8"/>
                    <a:pt x="15" y="4"/>
                  </a:cubicBezTo>
                  <a:cubicBezTo>
                    <a:pt x="12" y="0"/>
                    <a:pt x="0" y="4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65">
              <a:extLst>
                <a:ext uri="{FF2B5EF4-FFF2-40B4-BE49-F238E27FC236}">
                  <a16:creationId xmlns:a16="http://schemas.microsoft.com/office/drawing/2014/main" id="{AB6878FB-405A-2325-F3FD-8303B2C17F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0" y="2510"/>
              <a:ext cx="10" cy="10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4" y="3"/>
                    <a:pt x="1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66">
              <a:extLst>
                <a:ext uri="{FF2B5EF4-FFF2-40B4-BE49-F238E27FC236}">
                  <a16:creationId xmlns:a16="http://schemas.microsoft.com/office/drawing/2014/main" id="{DE33E207-6621-036C-718C-E9D4AEFB01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9" y="1675"/>
              <a:ext cx="7" cy="4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3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67">
              <a:extLst>
                <a:ext uri="{FF2B5EF4-FFF2-40B4-BE49-F238E27FC236}">
                  <a16:creationId xmlns:a16="http://schemas.microsoft.com/office/drawing/2014/main" id="{FA85197F-7758-40E8-F233-41D71C78C3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8" y="2643"/>
              <a:ext cx="15" cy="5"/>
            </a:xfrm>
            <a:custGeom>
              <a:avLst/>
              <a:gdLst>
                <a:gd name="T0" fmla="*/ 1 w 6"/>
                <a:gd name="T1" fmla="*/ 2 h 2"/>
                <a:gd name="T2" fmla="*/ 6 w 6"/>
                <a:gd name="T3" fmla="*/ 2 h 2"/>
                <a:gd name="T4" fmla="*/ 1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1" y="2"/>
                  </a:moveTo>
                  <a:cubicBezTo>
                    <a:pt x="3" y="2"/>
                    <a:pt x="5" y="2"/>
                    <a:pt x="6" y="2"/>
                  </a:cubicBezTo>
                  <a:cubicBezTo>
                    <a:pt x="6" y="0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68">
              <a:extLst>
                <a:ext uri="{FF2B5EF4-FFF2-40B4-BE49-F238E27FC236}">
                  <a16:creationId xmlns:a16="http://schemas.microsoft.com/office/drawing/2014/main" id="{3AD1D620-B214-D58A-D0A4-103454158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9" y="2676"/>
              <a:ext cx="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69">
              <a:extLst>
                <a:ext uri="{FF2B5EF4-FFF2-40B4-BE49-F238E27FC236}">
                  <a16:creationId xmlns:a16="http://schemas.microsoft.com/office/drawing/2014/main" id="{092D2E17-34D5-2429-D5FF-5C11A045E4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8" y="2641"/>
              <a:ext cx="151" cy="92"/>
            </a:xfrm>
            <a:custGeom>
              <a:avLst/>
              <a:gdLst>
                <a:gd name="T0" fmla="*/ 51 w 64"/>
                <a:gd name="T1" fmla="*/ 16 h 39"/>
                <a:gd name="T2" fmla="*/ 42 w 64"/>
                <a:gd name="T3" fmla="*/ 15 h 39"/>
                <a:gd name="T4" fmla="*/ 34 w 64"/>
                <a:gd name="T5" fmla="*/ 4 h 39"/>
                <a:gd name="T6" fmla="*/ 1 w 64"/>
                <a:gd name="T7" fmla="*/ 12 h 39"/>
                <a:gd name="T8" fmla="*/ 0 w 64"/>
                <a:gd name="T9" fmla="*/ 19 h 39"/>
                <a:gd name="T10" fmla="*/ 35 w 64"/>
                <a:gd name="T11" fmla="*/ 36 h 39"/>
                <a:gd name="T12" fmla="*/ 51 w 64"/>
                <a:gd name="T13" fmla="*/ 16 h 39"/>
                <a:gd name="T14" fmla="*/ 21 w 64"/>
                <a:gd name="T15" fmla="*/ 24 h 39"/>
                <a:gd name="T16" fmla="*/ 21 w 64"/>
                <a:gd name="T17" fmla="*/ 24 h 39"/>
                <a:gd name="T18" fmla="*/ 27 w 64"/>
                <a:gd name="T19" fmla="*/ 13 h 39"/>
                <a:gd name="T20" fmla="*/ 27 w 64"/>
                <a:gd name="T21" fmla="*/ 13 h 39"/>
                <a:gd name="T22" fmla="*/ 38 w 64"/>
                <a:gd name="T23" fmla="*/ 31 h 39"/>
                <a:gd name="T24" fmla="*/ 40 w 64"/>
                <a:gd name="T25" fmla="*/ 32 h 39"/>
                <a:gd name="T26" fmla="*/ 38 w 64"/>
                <a:gd name="T27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39">
                  <a:moveTo>
                    <a:pt x="51" y="16"/>
                  </a:moveTo>
                  <a:cubicBezTo>
                    <a:pt x="48" y="15"/>
                    <a:pt x="44" y="16"/>
                    <a:pt x="42" y="15"/>
                  </a:cubicBezTo>
                  <a:cubicBezTo>
                    <a:pt x="36" y="13"/>
                    <a:pt x="38" y="7"/>
                    <a:pt x="34" y="4"/>
                  </a:cubicBezTo>
                  <a:cubicBezTo>
                    <a:pt x="27" y="5"/>
                    <a:pt x="7" y="0"/>
                    <a:pt x="1" y="12"/>
                  </a:cubicBezTo>
                  <a:cubicBezTo>
                    <a:pt x="0" y="14"/>
                    <a:pt x="0" y="16"/>
                    <a:pt x="0" y="19"/>
                  </a:cubicBezTo>
                  <a:cubicBezTo>
                    <a:pt x="2" y="33"/>
                    <a:pt x="25" y="28"/>
                    <a:pt x="35" y="36"/>
                  </a:cubicBezTo>
                  <a:cubicBezTo>
                    <a:pt x="54" y="39"/>
                    <a:pt x="64" y="22"/>
                    <a:pt x="51" y="16"/>
                  </a:cubicBezTo>
                  <a:close/>
                  <a:moveTo>
                    <a:pt x="21" y="24"/>
                  </a:moveTo>
                  <a:cubicBezTo>
                    <a:pt x="22" y="22"/>
                    <a:pt x="23" y="27"/>
                    <a:pt x="21" y="24"/>
                  </a:cubicBezTo>
                  <a:close/>
                  <a:moveTo>
                    <a:pt x="27" y="13"/>
                  </a:moveTo>
                  <a:cubicBezTo>
                    <a:pt x="27" y="14"/>
                    <a:pt x="28" y="13"/>
                    <a:pt x="27" y="13"/>
                  </a:cubicBezTo>
                  <a:close/>
                  <a:moveTo>
                    <a:pt x="38" y="31"/>
                  </a:moveTo>
                  <a:cubicBezTo>
                    <a:pt x="39" y="32"/>
                    <a:pt x="40" y="31"/>
                    <a:pt x="40" y="32"/>
                  </a:cubicBezTo>
                  <a:cubicBezTo>
                    <a:pt x="39" y="32"/>
                    <a:pt x="38" y="32"/>
                    <a:pt x="3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70">
              <a:extLst>
                <a:ext uri="{FF2B5EF4-FFF2-40B4-BE49-F238E27FC236}">
                  <a16:creationId xmlns:a16="http://schemas.microsoft.com/office/drawing/2014/main" id="{DC48EF1D-E25B-83F3-0284-A606142D8D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" y="2645"/>
              <a:ext cx="10" cy="10"/>
            </a:xfrm>
            <a:custGeom>
              <a:avLst/>
              <a:gdLst>
                <a:gd name="T0" fmla="*/ 1 w 4"/>
                <a:gd name="T1" fmla="*/ 4 h 4"/>
                <a:gd name="T2" fmla="*/ 2 w 4"/>
                <a:gd name="T3" fmla="*/ 0 h 4"/>
                <a:gd name="T4" fmla="*/ 1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3"/>
                    <a:pt x="4" y="1"/>
                    <a:pt x="2" y="0"/>
                  </a:cubicBezTo>
                  <a:cubicBezTo>
                    <a:pt x="1" y="1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71">
              <a:extLst>
                <a:ext uri="{FF2B5EF4-FFF2-40B4-BE49-F238E27FC236}">
                  <a16:creationId xmlns:a16="http://schemas.microsoft.com/office/drawing/2014/main" id="{8E86267E-EBAD-683F-9D60-023509471E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0" y="1634"/>
              <a:ext cx="2" cy="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72">
              <a:extLst>
                <a:ext uri="{FF2B5EF4-FFF2-40B4-BE49-F238E27FC236}">
                  <a16:creationId xmlns:a16="http://schemas.microsoft.com/office/drawing/2014/main" id="{C6F268F7-2A48-AD76-F716-9BAD782A3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" y="2565"/>
              <a:ext cx="24" cy="12"/>
            </a:xfrm>
            <a:custGeom>
              <a:avLst/>
              <a:gdLst>
                <a:gd name="T0" fmla="*/ 10 w 10"/>
                <a:gd name="T1" fmla="*/ 1 h 5"/>
                <a:gd name="T2" fmla="*/ 4 w 10"/>
                <a:gd name="T3" fmla="*/ 0 h 5"/>
                <a:gd name="T4" fmla="*/ 10 w 10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10" y="1"/>
                  </a:moveTo>
                  <a:cubicBezTo>
                    <a:pt x="8" y="0"/>
                    <a:pt x="6" y="0"/>
                    <a:pt x="4" y="0"/>
                  </a:cubicBezTo>
                  <a:cubicBezTo>
                    <a:pt x="0" y="4"/>
                    <a:pt x="10" y="5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73">
              <a:extLst>
                <a:ext uri="{FF2B5EF4-FFF2-40B4-BE49-F238E27FC236}">
                  <a16:creationId xmlns:a16="http://schemas.microsoft.com/office/drawing/2014/main" id="{3257B180-F831-CB0B-6277-E04D8971F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0" y="2527"/>
              <a:ext cx="4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74">
              <a:extLst>
                <a:ext uri="{FF2B5EF4-FFF2-40B4-BE49-F238E27FC236}">
                  <a16:creationId xmlns:a16="http://schemas.microsoft.com/office/drawing/2014/main" id="{B76884E8-7EBF-D706-ABD3-254DFF6B6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3" y="2795"/>
              <a:ext cx="67" cy="45"/>
            </a:xfrm>
            <a:custGeom>
              <a:avLst/>
              <a:gdLst>
                <a:gd name="T0" fmla="*/ 17 w 28"/>
                <a:gd name="T1" fmla="*/ 2 h 19"/>
                <a:gd name="T2" fmla="*/ 6 w 28"/>
                <a:gd name="T3" fmla="*/ 16 h 19"/>
                <a:gd name="T4" fmla="*/ 17 w 28"/>
                <a:gd name="T5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9">
                  <a:moveTo>
                    <a:pt x="17" y="2"/>
                  </a:moveTo>
                  <a:cubicBezTo>
                    <a:pt x="9" y="0"/>
                    <a:pt x="0" y="10"/>
                    <a:pt x="6" y="16"/>
                  </a:cubicBezTo>
                  <a:cubicBezTo>
                    <a:pt x="18" y="19"/>
                    <a:pt x="28" y="5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75">
              <a:extLst>
                <a:ext uri="{FF2B5EF4-FFF2-40B4-BE49-F238E27FC236}">
                  <a16:creationId xmlns:a16="http://schemas.microsoft.com/office/drawing/2014/main" id="{3BAF6680-C3BD-EEC2-8622-1F571FF2D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6" y="2524"/>
              <a:ext cx="14" cy="5"/>
            </a:xfrm>
            <a:custGeom>
              <a:avLst/>
              <a:gdLst>
                <a:gd name="T0" fmla="*/ 2 w 6"/>
                <a:gd name="T1" fmla="*/ 2 h 2"/>
                <a:gd name="T2" fmla="*/ 2 w 6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2">
                  <a:moveTo>
                    <a:pt x="2" y="2"/>
                  </a:moveTo>
                  <a:cubicBezTo>
                    <a:pt x="6" y="0"/>
                    <a:pt x="0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76">
              <a:extLst>
                <a:ext uri="{FF2B5EF4-FFF2-40B4-BE49-F238E27FC236}">
                  <a16:creationId xmlns:a16="http://schemas.microsoft.com/office/drawing/2014/main" id="{CE0E57BF-946E-E901-681F-0ECC7F05A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1" y="2539"/>
              <a:ext cx="38" cy="14"/>
            </a:xfrm>
            <a:custGeom>
              <a:avLst/>
              <a:gdLst>
                <a:gd name="T0" fmla="*/ 2 w 16"/>
                <a:gd name="T1" fmla="*/ 1 h 6"/>
                <a:gd name="T2" fmla="*/ 0 w 16"/>
                <a:gd name="T3" fmla="*/ 6 h 6"/>
                <a:gd name="T4" fmla="*/ 14 w 16"/>
                <a:gd name="T5" fmla="*/ 6 h 6"/>
                <a:gd name="T6" fmla="*/ 2 w 16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6">
                  <a:moveTo>
                    <a:pt x="2" y="1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3" y="5"/>
                    <a:pt x="11" y="5"/>
                    <a:pt x="14" y="6"/>
                  </a:cubicBezTo>
                  <a:cubicBezTo>
                    <a:pt x="16" y="0"/>
                    <a:pt x="5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77">
              <a:extLst>
                <a:ext uri="{FF2B5EF4-FFF2-40B4-BE49-F238E27FC236}">
                  <a16:creationId xmlns:a16="http://schemas.microsoft.com/office/drawing/2014/main" id="{7ED9D66E-87A9-2BC5-DC87-29768E63DF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" y="2778"/>
              <a:ext cx="29" cy="19"/>
            </a:xfrm>
            <a:custGeom>
              <a:avLst/>
              <a:gdLst>
                <a:gd name="T0" fmla="*/ 12 w 12"/>
                <a:gd name="T1" fmla="*/ 4 h 8"/>
                <a:gd name="T2" fmla="*/ 3 w 12"/>
                <a:gd name="T3" fmla="*/ 0 h 8"/>
                <a:gd name="T4" fmla="*/ 12 w 12"/>
                <a:gd name="T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8">
                  <a:moveTo>
                    <a:pt x="12" y="4"/>
                  </a:moveTo>
                  <a:cubicBezTo>
                    <a:pt x="7" y="4"/>
                    <a:pt x="6" y="2"/>
                    <a:pt x="3" y="0"/>
                  </a:cubicBezTo>
                  <a:cubicBezTo>
                    <a:pt x="0" y="3"/>
                    <a:pt x="11" y="8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78">
              <a:extLst>
                <a:ext uri="{FF2B5EF4-FFF2-40B4-BE49-F238E27FC236}">
                  <a16:creationId xmlns:a16="http://schemas.microsoft.com/office/drawing/2014/main" id="{570AA043-A6B3-BE48-6075-9727A8AEF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8" y="2688"/>
              <a:ext cx="38" cy="116"/>
            </a:xfrm>
            <a:custGeom>
              <a:avLst/>
              <a:gdLst>
                <a:gd name="T0" fmla="*/ 8 w 16"/>
                <a:gd name="T1" fmla="*/ 36 h 49"/>
                <a:gd name="T2" fmla="*/ 9 w 16"/>
                <a:gd name="T3" fmla="*/ 24 h 49"/>
                <a:gd name="T4" fmla="*/ 11 w 16"/>
                <a:gd name="T5" fmla="*/ 2 h 49"/>
                <a:gd name="T6" fmla="*/ 4 w 16"/>
                <a:gd name="T7" fmla="*/ 0 h 49"/>
                <a:gd name="T8" fmla="*/ 4 w 16"/>
                <a:gd name="T9" fmla="*/ 34 h 49"/>
                <a:gd name="T10" fmla="*/ 1 w 16"/>
                <a:gd name="T11" fmla="*/ 36 h 49"/>
                <a:gd name="T12" fmla="*/ 15 w 16"/>
                <a:gd name="T13" fmla="*/ 41 h 49"/>
                <a:gd name="T14" fmla="*/ 8 w 16"/>
                <a:gd name="T15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9">
                  <a:moveTo>
                    <a:pt x="8" y="36"/>
                  </a:moveTo>
                  <a:cubicBezTo>
                    <a:pt x="6" y="33"/>
                    <a:pt x="9" y="28"/>
                    <a:pt x="9" y="24"/>
                  </a:cubicBezTo>
                  <a:cubicBezTo>
                    <a:pt x="9" y="16"/>
                    <a:pt x="10" y="7"/>
                    <a:pt x="11" y="2"/>
                  </a:cubicBezTo>
                  <a:cubicBezTo>
                    <a:pt x="9" y="1"/>
                    <a:pt x="7" y="1"/>
                    <a:pt x="4" y="0"/>
                  </a:cubicBezTo>
                  <a:cubicBezTo>
                    <a:pt x="3" y="10"/>
                    <a:pt x="8" y="25"/>
                    <a:pt x="4" y="34"/>
                  </a:cubicBezTo>
                  <a:cubicBezTo>
                    <a:pt x="4" y="36"/>
                    <a:pt x="3" y="36"/>
                    <a:pt x="1" y="36"/>
                  </a:cubicBezTo>
                  <a:cubicBezTo>
                    <a:pt x="0" y="44"/>
                    <a:pt x="16" y="49"/>
                    <a:pt x="15" y="41"/>
                  </a:cubicBezTo>
                  <a:cubicBezTo>
                    <a:pt x="15" y="38"/>
                    <a:pt x="9" y="39"/>
                    <a:pt x="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79">
              <a:extLst>
                <a:ext uri="{FF2B5EF4-FFF2-40B4-BE49-F238E27FC236}">
                  <a16:creationId xmlns:a16="http://schemas.microsoft.com/office/drawing/2014/main" id="{C10CCA45-072C-B032-F7A3-7D882F93F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" y="2588"/>
              <a:ext cx="9" cy="12"/>
            </a:xfrm>
            <a:custGeom>
              <a:avLst/>
              <a:gdLst>
                <a:gd name="T0" fmla="*/ 3 w 4"/>
                <a:gd name="T1" fmla="*/ 0 h 5"/>
                <a:gd name="T2" fmla="*/ 2 w 4"/>
                <a:gd name="T3" fmla="*/ 5 h 5"/>
                <a:gd name="T4" fmla="*/ 3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0" y="1"/>
                    <a:pt x="1" y="3"/>
                    <a:pt x="2" y="5"/>
                  </a:cubicBezTo>
                  <a:cubicBezTo>
                    <a:pt x="4" y="4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80">
              <a:extLst>
                <a:ext uri="{FF2B5EF4-FFF2-40B4-BE49-F238E27FC236}">
                  <a16:creationId xmlns:a16="http://schemas.microsoft.com/office/drawing/2014/main" id="{264E7A3C-9535-FB7B-5E87-BBC121A7E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3" y="2577"/>
              <a:ext cx="17" cy="9"/>
            </a:xfrm>
            <a:custGeom>
              <a:avLst/>
              <a:gdLst>
                <a:gd name="T0" fmla="*/ 4 w 7"/>
                <a:gd name="T1" fmla="*/ 0 h 4"/>
                <a:gd name="T2" fmla="*/ 6 w 7"/>
                <a:gd name="T3" fmla="*/ 4 h 4"/>
                <a:gd name="T4" fmla="*/ 4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4" y="0"/>
                  </a:moveTo>
                  <a:cubicBezTo>
                    <a:pt x="0" y="1"/>
                    <a:pt x="4" y="4"/>
                    <a:pt x="6" y="4"/>
                  </a:cubicBezTo>
                  <a:cubicBezTo>
                    <a:pt x="7" y="2"/>
                    <a:pt x="3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81">
              <a:extLst>
                <a:ext uri="{FF2B5EF4-FFF2-40B4-BE49-F238E27FC236}">
                  <a16:creationId xmlns:a16="http://schemas.microsoft.com/office/drawing/2014/main" id="{1B9714F2-01C5-778E-421C-0095A4CF2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" y="2560"/>
              <a:ext cx="10" cy="7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3 w 4"/>
                <a:gd name="T5" fmla="*/ 0 h 3"/>
                <a:gd name="T6" fmla="*/ 0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2" y="3"/>
                    <a:pt x="2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0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82">
              <a:extLst>
                <a:ext uri="{FF2B5EF4-FFF2-40B4-BE49-F238E27FC236}">
                  <a16:creationId xmlns:a16="http://schemas.microsoft.com/office/drawing/2014/main" id="{31C07707-E7A6-08C4-2FC3-E6343C2D0A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4" y="2774"/>
              <a:ext cx="5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83">
              <a:extLst>
                <a:ext uri="{FF2B5EF4-FFF2-40B4-BE49-F238E27FC236}">
                  <a16:creationId xmlns:a16="http://schemas.microsoft.com/office/drawing/2014/main" id="{985426A0-118D-21CD-DF1A-954158C7F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9" y="2491"/>
              <a:ext cx="2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84">
              <a:extLst>
                <a:ext uri="{FF2B5EF4-FFF2-40B4-BE49-F238E27FC236}">
                  <a16:creationId xmlns:a16="http://schemas.microsoft.com/office/drawing/2014/main" id="{636D70C6-981E-F879-5F5A-401BE3BCD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2" y="2553"/>
              <a:ext cx="10" cy="5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4 w 4"/>
                <a:gd name="T5" fmla="*/ 2 h 2"/>
                <a:gd name="T6" fmla="*/ 4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2" y="0"/>
                    <a:pt x="0" y="0"/>
                    <a:pt x="0" y="2"/>
                  </a:cubicBezTo>
                  <a:cubicBezTo>
                    <a:pt x="2" y="2"/>
                    <a:pt x="2" y="2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85">
              <a:extLst>
                <a:ext uri="{FF2B5EF4-FFF2-40B4-BE49-F238E27FC236}">
                  <a16:creationId xmlns:a16="http://schemas.microsoft.com/office/drawing/2014/main" id="{BF4F7FC5-F3C4-0CF5-9C34-B54D082C0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" y="2294"/>
              <a:ext cx="2" cy="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86">
              <a:extLst>
                <a:ext uri="{FF2B5EF4-FFF2-40B4-BE49-F238E27FC236}">
                  <a16:creationId xmlns:a16="http://schemas.microsoft.com/office/drawing/2014/main" id="{702E3D1E-67B6-BF50-ECBF-F7E97073FA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1" y="2489"/>
              <a:ext cx="12" cy="7"/>
            </a:xfrm>
            <a:custGeom>
              <a:avLst/>
              <a:gdLst>
                <a:gd name="T0" fmla="*/ 2 w 5"/>
                <a:gd name="T1" fmla="*/ 0 h 3"/>
                <a:gd name="T2" fmla="*/ 2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0" y="2"/>
                    <a:pt x="2" y="3"/>
                  </a:cubicBezTo>
                  <a:cubicBezTo>
                    <a:pt x="4" y="2"/>
                    <a:pt x="5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87">
              <a:extLst>
                <a:ext uri="{FF2B5EF4-FFF2-40B4-BE49-F238E27FC236}">
                  <a16:creationId xmlns:a16="http://schemas.microsoft.com/office/drawing/2014/main" id="{1B15EB20-BF6E-B98D-A54D-415738D73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2" y="2693"/>
              <a:ext cx="54" cy="40"/>
            </a:xfrm>
            <a:custGeom>
              <a:avLst/>
              <a:gdLst>
                <a:gd name="T0" fmla="*/ 15 w 23"/>
                <a:gd name="T1" fmla="*/ 1 h 17"/>
                <a:gd name="T2" fmla="*/ 8 w 23"/>
                <a:gd name="T3" fmla="*/ 13 h 17"/>
                <a:gd name="T4" fmla="*/ 15 w 23"/>
                <a:gd name="T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7">
                  <a:moveTo>
                    <a:pt x="15" y="1"/>
                  </a:moveTo>
                  <a:cubicBezTo>
                    <a:pt x="7" y="0"/>
                    <a:pt x="0" y="9"/>
                    <a:pt x="8" y="13"/>
                  </a:cubicBezTo>
                  <a:cubicBezTo>
                    <a:pt x="19" y="17"/>
                    <a:pt x="23" y="2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88">
              <a:extLst>
                <a:ext uri="{FF2B5EF4-FFF2-40B4-BE49-F238E27FC236}">
                  <a16:creationId xmlns:a16="http://schemas.microsoft.com/office/drawing/2014/main" id="{7DB34AB6-7035-9F3E-E7E4-3FCBE566C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4" y="2558"/>
              <a:ext cx="7" cy="7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2" y="2"/>
                    <a:pt x="3" y="2"/>
                    <a:pt x="3" y="0"/>
                  </a:cubicBezTo>
                  <a:cubicBezTo>
                    <a:pt x="2" y="1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89">
              <a:extLst>
                <a:ext uri="{FF2B5EF4-FFF2-40B4-BE49-F238E27FC236}">
                  <a16:creationId xmlns:a16="http://schemas.microsoft.com/office/drawing/2014/main" id="{2EB4C923-872B-4D35-ADAE-46D16DB08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2" y="2467"/>
              <a:ext cx="5" cy="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90">
              <a:extLst>
                <a:ext uri="{FF2B5EF4-FFF2-40B4-BE49-F238E27FC236}">
                  <a16:creationId xmlns:a16="http://schemas.microsoft.com/office/drawing/2014/main" id="{4050099C-C66F-5B01-5ABE-FC4A16041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3" y="2484"/>
              <a:ext cx="7" cy="7"/>
            </a:xfrm>
            <a:custGeom>
              <a:avLst/>
              <a:gdLst>
                <a:gd name="T0" fmla="*/ 0 w 3"/>
                <a:gd name="T1" fmla="*/ 2 h 3"/>
                <a:gd name="T2" fmla="*/ 2 w 3"/>
                <a:gd name="T3" fmla="*/ 0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3" y="3"/>
                    <a:pt x="2" y="1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91">
              <a:extLst>
                <a:ext uri="{FF2B5EF4-FFF2-40B4-BE49-F238E27FC236}">
                  <a16:creationId xmlns:a16="http://schemas.microsoft.com/office/drawing/2014/main" id="{268DFE5D-1EE0-D754-D063-8B8A8A6074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3" y="2444"/>
              <a:ext cx="95" cy="92"/>
            </a:xfrm>
            <a:custGeom>
              <a:avLst/>
              <a:gdLst>
                <a:gd name="T0" fmla="*/ 28 w 40"/>
                <a:gd name="T1" fmla="*/ 32 h 39"/>
                <a:gd name="T2" fmla="*/ 40 w 40"/>
                <a:gd name="T3" fmla="*/ 30 h 39"/>
                <a:gd name="T4" fmla="*/ 37 w 40"/>
                <a:gd name="T5" fmla="*/ 26 h 39"/>
                <a:gd name="T6" fmla="*/ 32 w 40"/>
                <a:gd name="T7" fmla="*/ 29 h 39"/>
                <a:gd name="T8" fmla="*/ 31 w 40"/>
                <a:gd name="T9" fmla="*/ 25 h 39"/>
                <a:gd name="T10" fmla="*/ 30 w 40"/>
                <a:gd name="T11" fmla="*/ 24 h 39"/>
                <a:gd name="T12" fmla="*/ 29 w 40"/>
                <a:gd name="T13" fmla="*/ 24 h 39"/>
                <a:gd name="T14" fmla="*/ 30 w 40"/>
                <a:gd name="T15" fmla="*/ 24 h 39"/>
                <a:gd name="T16" fmla="*/ 38 w 40"/>
                <a:gd name="T17" fmla="*/ 25 h 39"/>
                <a:gd name="T18" fmla="*/ 38 w 40"/>
                <a:gd name="T19" fmla="*/ 22 h 39"/>
                <a:gd name="T20" fmla="*/ 29 w 40"/>
                <a:gd name="T21" fmla="*/ 19 h 39"/>
                <a:gd name="T22" fmla="*/ 16 w 40"/>
                <a:gd name="T23" fmla="*/ 9 h 39"/>
                <a:gd name="T24" fmla="*/ 23 w 40"/>
                <a:gd name="T25" fmla="*/ 10 h 39"/>
                <a:gd name="T26" fmla="*/ 14 w 40"/>
                <a:gd name="T27" fmla="*/ 5 h 39"/>
                <a:gd name="T28" fmla="*/ 12 w 40"/>
                <a:gd name="T29" fmla="*/ 3 h 39"/>
                <a:gd name="T30" fmla="*/ 11 w 40"/>
                <a:gd name="T31" fmla="*/ 3 h 39"/>
                <a:gd name="T32" fmla="*/ 10 w 40"/>
                <a:gd name="T33" fmla="*/ 6 h 39"/>
                <a:gd name="T34" fmla="*/ 6 w 40"/>
                <a:gd name="T35" fmla="*/ 3 h 39"/>
                <a:gd name="T36" fmla="*/ 5 w 40"/>
                <a:gd name="T37" fmla="*/ 8 h 39"/>
                <a:gd name="T38" fmla="*/ 9 w 40"/>
                <a:gd name="T39" fmla="*/ 8 h 39"/>
                <a:gd name="T40" fmla="*/ 15 w 40"/>
                <a:gd name="T41" fmla="*/ 17 h 39"/>
                <a:gd name="T42" fmla="*/ 3 w 40"/>
                <a:gd name="T43" fmla="*/ 14 h 39"/>
                <a:gd name="T44" fmla="*/ 3 w 40"/>
                <a:gd name="T45" fmla="*/ 13 h 39"/>
                <a:gd name="T46" fmla="*/ 0 w 40"/>
                <a:gd name="T47" fmla="*/ 13 h 39"/>
                <a:gd name="T48" fmla="*/ 0 w 40"/>
                <a:gd name="T49" fmla="*/ 14 h 39"/>
                <a:gd name="T50" fmla="*/ 0 w 40"/>
                <a:gd name="T51" fmla="*/ 14 h 39"/>
                <a:gd name="T52" fmla="*/ 0 w 40"/>
                <a:gd name="T53" fmla="*/ 14 h 39"/>
                <a:gd name="T54" fmla="*/ 0 w 40"/>
                <a:gd name="T55" fmla="*/ 15 h 39"/>
                <a:gd name="T56" fmla="*/ 3 w 40"/>
                <a:gd name="T57" fmla="*/ 15 h 39"/>
                <a:gd name="T58" fmla="*/ 18 w 40"/>
                <a:gd name="T59" fmla="*/ 22 h 39"/>
                <a:gd name="T60" fmla="*/ 15 w 40"/>
                <a:gd name="T61" fmla="*/ 28 h 39"/>
                <a:gd name="T62" fmla="*/ 12 w 40"/>
                <a:gd name="T63" fmla="*/ 29 h 39"/>
                <a:gd name="T64" fmla="*/ 14 w 40"/>
                <a:gd name="T65" fmla="*/ 29 h 39"/>
                <a:gd name="T66" fmla="*/ 14 w 40"/>
                <a:gd name="T67" fmla="*/ 30 h 39"/>
                <a:gd name="T68" fmla="*/ 14 w 40"/>
                <a:gd name="T69" fmla="*/ 33 h 39"/>
                <a:gd name="T70" fmla="*/ 14 w 40"/>
                <a:gd name="T71" fmla="*/ 34 h 39"/>
                <a:gd name="T72" fmla="*/ 15 w 40"/>
                <a:gd name="T73" fmla="*/ 34 h 39"/>
                <a:gd name="T74" fmla="*/ 28 w 40"/>
                <a:gd name="T75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" h="39">
                  <a:moveTo>
                    <a:pt x="28" y="32"/>
                  </a:moveTo>
                  <a:cubicBezTo>
                    <a:pt x="32" y="31"/>
                    <a:pt x="36" y="31"/>
                    <a:pt x="40" y="30"/>
                  </a:cubicBezTo>
                  <a:cubicBezTo>
                    <a:pt x="40" y="28"/>
                    <a:pt x="39" y="26"/>
                    <a:pt x="37" y="26"/>
                  </a:cubicBezTo>
                  <a:cubicBezTo>
                    <a:pt x="37" y="29"/>
                    <a:pt x="34" y="29"/>
                    <a:pt x="32" y="29"/>
                  </a:cubicBezTo>
                  <a:cubicBezTo>
                    <a:pt x="32" y="28"/>
                    <a:pt x="32" y="26"/>
                    <a:pt x="31" y="25"/>
                  </a:cubicBezTo>
                  <a:cubicBezTo>
                    <a:pt x="31" y="25"/>
                    <a:pt x="31" y="24"/>
                    <a:pt x="30" y="24"/>
                  </a:cubicBezTo>
                  <a:cubicBezTo>
                    <a:pt x="30" y="24"/>
                    <a:pt x="30" y="24"/>
                    <a:pt x="29" y="24"/>
                  </a:cubicBezTo>
                  <a:cubicBezTo>
                    <a:pt x="30" y="23"/>
                    <a:pt x="30" y="24"/>
                    <a:pt x="30" y="24"/>
                  </a:cubicBezTo>
                  <a:cubicBezTo>
                    <a:pt x="34" y="24"/>
                    <a:pt x="35" y="26"/>
                    <a:pt x="38" y="25"/>
                  </a:cubicBezTo>
                  <a:cubicBezTo>
                    <a:pt x="38" y="24"/>
                    <a:pt x="38" y="23"/>
                    <a:pt x="38" y="22"/>
                  </a:cubicBezTo>
                  <a:cubicBezTo>
                    <a:pt x="32" y="22"/>
                    <a:pt x="30" y="22"/>
                    <a:pt x="29" y="19"/>
                  </a:cubicBezTo>
                  <a:cubicBezTo>
                    <a:pt x="22" y="20"/>
                    <a:pt x="13" y="12"/>
                    <a:pt x="16" y="9"/>
                  </a:cubicBezTo>
                  <a:cubicBezTo>
                    <a:pt x="19" y="9"/>
                    <a:pt x="20" y="10"/>
                    <a:pt x="23" y="10"/>
                  </a:cubicBezTo>
                  <a:cubicBezTo>
                    <a:pt x="21" y="6"/>
                    <a:pt x="19" y="7"/>
                    <a:pt x="14" y="5"/>
                  </a:cubicBezTo>
                  <a:cubicBezTo>
                    <a:pt x="12" y="5"/>
                    <a:pt x="13" y="3"/>
                    <a:pt x="12" y="3"/>
                  </a:cubicBezTo>
                  <a:cubicBezTo>
                    <a:pt x="13" y="0"/>
                    <a:pt x="11" y="2"/>
                    <a:pt x="11" y="3"/>
                  </a:cubicBezTo>
                  <a:cubicBezTo>
                    <a:pt x="13" y="5"/>
                    <a:pt x="11" y="5"/>
                    <a:pt x="10" y="6"/>
                  </a:cubicBezTo>
                  <a:cubicBezTo>
                    <a:pt x="8" y="6"/>
                    <a:pt x="9" y="3"/>
                    <a:pt x="6" y="3"/>
                  </a:cubicBezTo>
                  <a:cubicBezTo>
                    <a:pt x="5" y="4"/>
                    <a:pt x="5" y="6"/>
                    <a:pt x="5" y="8"/>
                  </a:cubicBezTo>
                  <a:cubicBezTo>
                    <a:pt x="7" y="9"/>
                    <a:pt x="6" y="8"/>
                    <a:pt x="9" y="8"/>
                  </a:cubicBezTo>
                  <a:cubicBezTo>
                    <a:pt x="8" y="15"/>
                    <a:pt x="15" y="12"/>
                    <a:pt x="15" y="17"/>
                  </a:cubicBezTo>
                  <a:cubicBezTo>
                    <a:pt x="12" y="14"/>
                    <a:pt x="8" y="12"/>
                    <a:pt x="3" y="14"/>
                  </a:cubicBezTo>
                  <a:cubicBezTo>
                    <a:pt x="3" y="14"/>
                    <a:pt x="3" y="13"/>
                    <a:pt x="3" y="13"/>
                  </a:cubicBezTo>
                  <a:cubicBezTo>
                    <a:pt x="2" y="11"/>
                    <a:pt x="2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" y="15"/>
                    <a:pt x="2" y="16"/>
                    <a:pt x="3" y="15"/>
                  </a:cubicBezTo>
                  <a:cubicBezTo>
                    <a:pt x="5" y="19"/>
                    <a:pt x="16" y="15"/>
                    <a:pt x="18" y="22"/>
                  </a:cubicBezTo>
                  <a:cubicBezTo>
                    <a:pt x="18" y="23"/>
                    <a:pt x="16" y="26"/>
                    <a:pt x="15" y="28"/>
                  </a:cubicBezTo>
                  <a:cubicBezTo>
                    <a:pt x="13" y="28"/>
                    <a:pt x="11" y="29"/>
                    <a:pt x="12" y="29"/>
                  </a:cubicBezTo>
                  <a:cubicBezTo>
                    <a:pt x="12" y="30"/>
                    <a:pt x="13" y="29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2"/>
                    <a:pt x="14" y="33"/>
                  </a:cubicBezTo>
                  <a:cubicBezTo>
                    <a:pt x="14" y="33"/>
                    <a:pt x="14" y="34"/>
                    <a:pt x="14" y="34"/>
                  </a:cubicBezTo>
                  <a:cubicBezTo>
                    <a:pt x="14" y="34"/>
                    <a:pt x="15" y="34"/>
                    <a:pt x="15" y="34"/>
                  </a:cubicBezTo>
                  <a:cubicBezTo>
                    <a:pt x="17" y="39"/>
                    <a:pt x="25" y="36"/>
                    <a:pt x="2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92">
              <a:extLst>
                <a:ext uri="{FF2B5EF4-FFF2-40B4-BE49-F238E27FC236}">
                  <a16:creationId xmlns:a16="http://schemas.microsoft.com/office/drawing/2014/main" id="{0D3EBFCF-77F4-F401-0994-DA3FAF6C0F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8" y="2479"/>
              <a:ext cx="2" cy="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93">
              <a:extLst>
                <a:ext uri="{FF2B5EF4-FFF2-40B4-BE49-F238E27FC236}">
                  <a16:creationId xmlns:a16="http://schemas.microsoft.com/office/drawing/2014/main" id="{AE737E07-0D0C-1E4D-FAB6-39F29EBB8C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5" y="2574"/>
              <a:ext cx="12" cy="14"/>
            </a:xfrm>
            <a:custGeom>
              <a:avLst/>
              <a:gdLst>
                <a:gd name="T0" fmla="*/ 0 w 5"/>
                <a:gd name="T1" fmla="*/ 0 h 6"/>
                <a:gd name="T2" fmla="*/ 1 w 5"/>
                <a:gd name="T3" fmla="*/ 6 h 6"/>
                <a:gd name="T4" fmla="*/ 0 w 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0" y="3"/>
                    <a:pt x="0" y="5"/>
                    <a:pt x="1" y="6"/>
                  </a:cubicBezTo>
                  <a:cubicBezTo>
                    <a:pt x="5" y="6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94">
              <a:extLst>
                <a:ext uri="{FF2B5EF4-FFF2-40B4-BE49-F238E27FC236}">
                  <a16:creationId xmlns:a16="http://schemas.microsoft.com/office/drawing/2014/main" id="{E4B4A863-25A4-F3C7-A385-A36CF25DF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1" y="2693"/>
              <a:ext cx="7" cy="7"/>
            </a:xfrm>
            <a:custGeom>
              <a:avLst/>
              <a:gdLst>
                <a:gd name="T0" fmla="*/ 3 w 3"/>
                <a:gd name="T1" fmla="*/ 0 h 3"/>
                <a:gd name="T2" fmla="*/ 1 w 3"/>
                <a:gd name="T3" fmla="*/ 3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1" y="0"/>
                    <a:pt x="0" y="2"/>
                    <a:pt x="1" y="3"/>
                  </a:cubicBezTo>
                  <a:cubicBezTo>
                    <a:pt x="3" y="3"/>
                    <a:pt x="3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95">
              <a:extLst>
                <a:ext uri="{FF2B5EF4-FFF2-40B4-BE49-F238E27FC236}">
                  <a16:creationId xmlns:a16="http://schemas.microsoft.com/office/drawing/2014/main" id="{0C874FEB-5FCF-2B4E-3BE3-47CFF6F10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9" y="2700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96">
              <a:extLst>
                <a:ext uri="{FF2B5EF4-FFF2-40B4-BE49-F238E27FC236}">
                  <a16:creationId xmlns:a16="http://schemas.microsoft.com/office/drawing/2014/main" id="{BEC451E8-02DE-F223-14CC-4639BC779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1" y="2698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97">
              <a:extLst>
                <a:ext uri="{FF2B5EF4-FFF2-40B4-BE49-F238E27FC236}">
                  <a16:creationId xmlns:a16="http://schemas.microsoft.com/office/drawing/2014/main" id="{2DDDE971-862B-96A9-291A-3BC96D164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8" y="2446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98">
              <a:extLst>
                <a:ext uri="{FF2B5EF4-FFF2-40B4-BE49-F238E27FC236}">
                  <a16:creationId xmlns:a16="http://schemas.microsoft.com/office/drawing/2014/main" id="{ED3FDB80-D3AB-718D-7A73-4984A27FA5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4" y="2759"/>
              <a:ext cx="10" cy="7"/>
            </a:xfrm>
            <a:custGeom>
              <a:avLst/>
              <a:gdLst>
                <a:gd name="T0" fmla="*/ 1 w 4"/>
                <a:gd name="T1" fmla="*/ 3 h 3"/>
                <a:gd name="T2" fmla="*/ 1 w 4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4" y="2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99">
              <a:extLst>
                <a:ext uri="{FF2B5EF4-FFF2-40B4-BE49-F238E27FC236}">
                  <a16:creationId xmlns:a16="http://schemas.microsoft.com/office/drawing/2014/main" id="{BE359B8C-FE52-3B86-4C9F-7BFCDEFFF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9" y="2766"/>
              <a:ext cx="7" cy="15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6 h 6"/>
                <a:gd name="T4" fmla="*/ 3 w 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2" y="5"/>
                    <a:pt x="3" y="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00">
              <a:extLst>
                <a:ext uri="{FF2B5EF4-FFF2-40B4-BE49-F238E27FC236}">
                  <a16:creationId xmlns:a16="http://schemas.microsoft.com/office/drawing/2014/main" id="{BB348473-4C85-1677-2B5A-35616A7921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4" y="2804"/>
              <a:ext cx="12" cy="10"/>
            </a:xfrm>
            <a:custGeom>
              <a:avLst/>
              <a:gdLst>
                <a:gd name="T0" fmla="*/ 1 w 5"/>
                <a:gd name="T1" fmla="*/ 4 h 4"/>
                <a:gd name="T2" fmla="*/ 1 w 5"/>
                <a:gd name="T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4">
                  <a:moveTo>
                    <a:pt x="1" y="4"/>
                  </a:moveTo>
                  <a:cubicBezTo>
                    <a:pt x="5" y="4"/>
                    <a:pt x="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01">
              <a:extLst>
                <a:ext uri="{FF2B5EF4-FFF2-40B4-BE49-F238E27FC236}">
                  <a16:creationId xmlns:a16="http://schemas.microsoft.com/office/drawing/2014/main" id="{5B3EF5F2-A4B8-01D1-3819-65B98F4BE8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6" y="1834"/>
              <a:ext cx="33" cy="16"/>
            </a:xfrm>
            <a:custGeom>
              <a:avLst/>
              <a:gdLst>
                <a:gd name="T0" fmla="*/ 13 w 14"/>
                <a:gd name="T1" fmla="*/ 3 h 7"/>
                <a:gd name="T2" fmla="*/ 0 w 14"/>
                <a:gd name="T3" fmla="*/ 0 h 7"/>
                <a:gd name="T4" fmla="*/ 11 w 14"/>
                <a:gd name="T5" fmla="*/ 7 h 7"/>
                <a:gd name="T6" fmla="*/ 13 w 14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7">
                  <a:moveTo>
                    <a:pt x="13" y="3"/>
                  </a:moveTo>
                  <a:cubicBezTo>
                    <a:pt x="8" y="5"/>
                    <a:pt x="6" y="0"/>
                    <a:pt x="0" y="0"/>
                  </a:cubicBezTo>
                  <a:cubicBezTo>
                    <a:pt x="1" y="4"/>
                    <a:pt x="6" y="7"/>
                    <a:pt x="11" y="7"/>
                  </a:cubicBezTo>
                  <a:cubicBezTo>
                    <a:pt x="12" y="6"/>
                    <a:pt x="14" y="5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502">
              <a:extLst>
                <a:ext uri="{FF2B5EF4-FFF2-40B4-BE49-F238E27FC236}">
                  <a16:creationId xmlns:a16="http://schemas.microsoft.com/office/drawing/2014/main" id="{6A2A8FA4-9B11-9EBA-2AA1-39816EB1D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2" y="2669"/>
              <a:ext cx="16" cy="17"/>
            </a:xfrm>
            <a:custGeom>
              <a:avLst/>
              <a:gdLst>
                <a:gd name="T0" fmla="*/ 1 w 7"/>
                <a:gd name="T1" fmla="*/ 7 h 7"/>
                <a:gd name="T2" fmla="*/ 3 w 7"/>
                <a:gd name="T3" fmla="*/ 0 h 7"/>
                <a:gd name="T4" fmla="*/ 1 w 7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1" y="7"/>
                  </a:moveTo>
                  <a:cubicBezTo>
                    <a:pt x="7" y="6"/>
                    <a:pt x="6" y="2"/>
                    <a:pt x="3" y="0"/>
                  </a:cubicBezTo>
                  <a:cubicBezTo>
                    <a:pt x="0" y="1"/>
                    <a:pt x="0" y="4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03">
              <a:extLst>
                <a:ext uri="{FF2B5EF4-FFF2-40B4-BE49-F238E27FC236}">
                  <a16:creationId xmlns:a16="http://schemas.microsoft.com/office/drawing/2014/main" id="{E78A9798-DDC7-47AE-892A-648F40840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5" y="2759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04">
              <a:extLst>
                <a:ext uri="{FF2B5EF4-FFF2-40B4-BE49-F238E27FC236}">
                  <a16:creationId xmlns:a16="http://schemas.microsoft.com/office/drawing/2014/main" id="{602FAFAD-D40A-A315-A3D9-DFD6FA1A0E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" y="1941"/>
              <a:ext cx="7" cy="4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3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0" y="2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05">
              <a:extLst>
                <a:ext uri="{FF2B5EF4-FFF2-40B4-BE49-F238E27FC236}">
                  <a16:creationId xmlns:a16="http://schemas.microsoft.com/office/drawing/2014/main" id="{5DBD264C-7ACC-C2D8-02F6-668AF658D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9" y="2650"/>
              <a:ext cx="9" cy="19"/>
            </a:xfrm>
            <a:custGeom>
              <a:avLst/>
              <a:gdLst>
                <a:gd name="T0" fmla="*/ 2 w 4"/>
                <a:gd name="T1" fmla="*/ 8 h 8"/>
                <a:gd name="T2" fmla="*/ 0 w 4"/>
                <a:gd name="T3" fmla="*/ 0 h 8"/>
                <a:gd name="T4" fmla="*/ 2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4" y="6"/>
                    <a:pt x="3" y="1"/>
                    <a:pt x="0" y="0"/>
                  </a:cubicBezTo>
                  <a:cubicBezTo>
                    <a:pt x="0" y="4"/>
                    <a:pt x="2" y="5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06">
              <a:extLst>
                <a:ext uri="{FF2B5EF4-FFF2-40B4-BE49-F238E27FC236}">
                  <a16:creationId xmlns:a16="http://schemas.microsoft.com/office/drawing/2014/main" id="{35D4B377-D744-6083-B895-E82009415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6" y="2650"/>
              <a:ext cx="30" cy="12"/>
            </a:xfrm>
            <a:custGeom>
              <a:avLst/>
              <a:gdLst>
                <a:gd name="T0" fmla="*/ 9 w 13"/>
                <a:gd name="T1" fmla="*/ 0 h 5"/>
                <a:gd name="T2" fmla="*/ 9 w 13"/>
                <a:gd name="T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5">
                  <a:moveTo>
                    <a:pt x="9" y="0"/>
                  </a:moveTo>
                  <a:cubicBezTo>
                    <a:pt x="0" y="1"/>
                    <a:pt x="13" y="5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507">
              <a:extLst>
                <a:ext uri="{FF2B5EF4-FFF2-40B4-BE49-F238E27FC236}">
                  <a16:creationId xmlns:a16="http://schemas.microsoft.com/office/drawing/2014/main" id="{79596DC0-E496-53A6-B270-8B6181DB7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5" y="2809"/>
              <a:ext cx="28" cy="26"/>
            </a:xfrm>
            <a:custGeom>
              <a:avLst/>
              <a:gdLst>
                <a:gd name="T0" fmla="*/ 0 w 12"/>
                <a:gd name="T1" fmla="*/ 10 h 11"/>
                <a:gd name="T2" fmla="*/ 0 w 12"/>
                <a:gd name="T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0" y="10"/>
                  </a:moveTo>
                  <a:cubicBezTo>
                    <a:pt x="12" y="11"/>
                    <a:pt x="1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08">
              <a:extLst>
                <a:ext uri="{FF2B5EF4-FFF2-40B4-BE49-F238E27FC236}">
                  <a16:creationId xmlns:a16="http://schemas.microsoft.com/office/drawing/2014/main" id="{5A519705-3F6B-25B7-800E-A2C6AC077D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7" y="1558"/>
              <a:ext cx="7" cy="8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0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09">
              <a:extLst>
                <a:ext uri="{FF2B5EF4-FFF2-40B4-BE49-F238E27FC236}">
                  <a16:creationId xmlns:a16="http://schemas.microsoft.com/office/drawing/2014/main" id="{DBB46E71-80EF-7200-1863-A06C4BA21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9" y="2603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10">
              <a:extLst>
                <a:ext uri="{FF2B5EF4-FFF2-40B4-BE49-F238E27FC236}">
                  <a16:creationId xmlns:a16="http://schemas.microsoft.com/office/drawing/2014/main" id="{A0B71DE6-3F7C-297D-7FE5-CA6DBE79B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4" y="2842"/>
              <a:ext cx="64" cy="53"/>
            </a:xfrm>
            <a:custGeom>
              <a:avLst/>
              <a:gdLst>
                <a:gd name="T0" fmla="*/ 8 w 27"/>
                <a:gd name="T1" fmla="*/ 22 h 22"/>
                <a:gd name="T2" fmla="*/ 8 w 27"/>
                <a:gd name="T3" fmla="*/ 22 h 22"/>
                <a:gd name="T4" fmla="*/ 27 w 27"/>
                <a:gd name="T5" fmla="*/ 4 h 22"/>
                <a:gd name="T6" fmla="*/ 8 w 27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12" y="14"/>
                    <a:pt x="26" y="11"/>
                    <a:pt x="27" y="4"/>
                  </a:cubicBezTo>
                  <a:cubicBezTo>
                    <a:pt x="18" y="0"/>
                    <a:pt x="0" y="11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11">
              <a:extLst>
                <a:ext uri="{FF2B5EF4-FFF2-40B4-BE49-F238E27FC236}">
                  <a16:creationId xmlns:a16="http://schemas.microsoft.com/office/drawing/2014/main" id="{2A222682-49F6-1FB3-6CA0-FF9D644809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2" y="2679"/>
              <a:ext cx="14" cy="9"/>
            </a:xfrm>
            <a:custGeom>
              <a:avLst/>
              <a:gdLst>
                <a:gd name="T0" fmla="*/ 1 w 6"/>
                <a:gd name="T1" fmla="*/ 4 h 4"/>
                <a:gd name="T2" fmla="*/ 1 w 6"/>
                <a:gd name="T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6" y="4"/>
                    <a:pt x="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12">
              <a:extLst>
                <a:ext uri="{FF2B5EF4-FFF2-40B4-BE49-F238E27FC236}">
                  <a16:creationId xmlns:a16="http://schemas.microsoft.com/office/drawing/2014/main" id="{7E5907ED-AE86-E2A6-17FB-7F6325E10F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8" y="1710"/>
              <a:ext cx="31" cy="29"/>
            </a:xfrm>
            <a:custGeom>
              <a:avLst/>
              <a:gdLst>
                <a:gd name="T0" fmla="*/ 4 w 13"/>
                <a:gd name="T1" fmla="*/ 11 h 12"/>
                <a:gd name="T2" fmla="*/ 10 w 13"/>
                <a:gd name="T3" fmla="*/ 7 h 12"/>
                <a:gd name="T4" fmla="*/ 13 w 13"/>
                <a:gd name="T5" fmla="*/ 8 h 12"/>
                <a:gd name="T6" fmla="*/ 11 w 13"/>
                <a:gd name="T7" fmla="*/ 5 h 12"/>
                <a:gd name="T8" fmla="*/ 7 w 13"/>
                <a:gd name="T9" fmla="*/ 0 h 12"/>
                <a:gd name="T10" fmla="*/ 2 w 13"/>
                <a:gd name="T11" fmla="*/ 8 h 12"/>
                <a:gd name="T12" fmla="*/ 0 w 13"/>
                <a:gd name="T13" fmla="*/ 8 h 12"/>
                <a:gd name="T14" fmla="*/ 3 w 13"/>
                <a:gd name="T15" fmla="*/ 10 h 12"/>
                <a:gd name="T16" fmla="*/ 4 w 13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4" y="11"/>
                  </a:moveTo>
                  <a:cubicBezTo>
                    <a:pt x="8" y="12"/>
                    <a:pt x="10" y="10"/>
                    <a:pt x="10" y="7"/>
                  </a:cubicBezTo>
                  <a:cubicBezTo>
                    <a:pt x="11" y="8"/>
                    <a:pt x="12" y="8"/>
                    <a:pt x="13" y="8"/>
                  </a:cubicBezTo>
                  <a:cubicBezTo>
                    <a:pt x="13" y="6"/>
                    <a:pt x="12" y="4"/>
                    <a:pt x="11" y="5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2" y="0"/>
                    <a:pt x="1" y="4"/>
                    <a:pt x="2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1" y="9"/>
                    <a:pt x="2" y="10"/>
                    <a:pt x="3" y="10"/>
                  </a:cubicBezTo>
                  <a:cubicBezTo>
                    <a:pt x="3" y="10"/>
                    <a:pt x="4" y="10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13">
              <a:extLst>
                <a:ext uri="{FF2B5EF4-FFF2-40B4-BE49-F238E27FC236}">
                  <a16:creationId xmlns:a16="http://schemas.microsoft.com/office/drawing/2014/main" id="{8FD43A88-C2B0-0A82-5FA3-126595C57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6" y="2225"/>
              <a:ext cx="21" cy="10"/>
            </a:xfrm>
            <a:custGeom>
              <a:avLst/>
              <a:gdLst>
                <a:gd name="T0" fmla="*/ 3 w 9"/>
                <a:gd name="T1" fmla="*/ 0 h 4"/>
                <a:gd name="T2" fmla="*/ 2 w 9"/>
                <a:gd name="T3" fmla="*/ 0 h 4"/>
                <a:gd name="T4" fmla="*/ 4 w 9"/>
                <a:gd name="T5" fmla="*/ 0 h 4"/>
                <a:gd name="T6" fmla="*/ 3 w 9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4"/>
                    <a:pt x="9" y="1"/>
                    <a:pt x="4" y="0"/>
                  </a:cubicBezTo>
                  <a:cubicBezTo>
                    <a:pt x="3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14">
              <a:extLst>
                <a:ext uri="{FF2B5EF4-FFF2-40B4-BE49-F238E27FC236}">
                  <a16:creationId xmlns:a16="http://schemas.microsoft.com/office/drawing/2014/main" id="{3DEDB2AE-9334-E1CE-F7D6-40EFD7345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" y="2880"/>
              <a:ext cx="64" cy="19"/>
            </a:xfrm>
            <a:custGeom>
              <a:avLst/>
              <a:gdLst>
                <a:gd name="T0" fmla="*/ 13 w 27"/>
                <a:gd name="T1" fmla="*/ 8 h 8"/>
                <a:gd name="T2" fmla="*/ 13 w 27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" h="8">
                  <a:moveTo>
                    <a:pt x="13" y="8"/>
                  </a:moveTo>
                  <a:cubicBezTo>
                    <a:pt x="27" y="1"/>
                    <a:pt x="0" y="0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15">
              <a:extLst>
                <a:ext uri="{FF2B5EF4-FFF2-40B4-BE49-F238E27FC236}">
                  <a16:creationId xmlns:a16="http://schemas.microsoft.com/office/drawing/2014/main" id="{7FA41203-5D1B-75DB-500B-B3AD8A3FC6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3" y="2591"/>
              <a:ext cx="12" cy="9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0 h 4"/>
                <a:gd name="T4" fmla="*/ 0 w 5"/>
                <a:gd name="T5" fmla="*/ 3 h 4"/>
                <a:gd name="T6" fmla="*/ 5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1"/>
                    <a:pt x="4" y="1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2" y="2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518" name="连接符: 肘形 517">
            <a:extLst>
              <a:ext uri="{FF2B5EF4-FFF2-40B4-BE49-F238E27FC236}">
                <a16:creationId xmlns:a16="http://schemas.microsoft.com/office/drawing/2014/main" id="{C1E7F3D1-E3AA-DA90-E236-8D34EBA16EF7}"/>
              </a:ext>
            </a:extLst>
          </p:cNvPr>
          <p:cNvCxnSpPr>
            <a:cxnSpLocks/>
          </p:cNvCxnSpPr>
          <p:nvPr/>
        </p:nvCxnSpPr>
        <p:spPr>
          <a:xfrm rot="10800000">
            <a:off x="3505834" y="1358117"/>
            <a:ext cx="3485875" cy="854195"/>
          </a:xfrm>
          <a:prstGeom prst="bentConnector3">
            <a:avLst>
              <a:gd name="adj1" fmla="val 67603"/>
            </a:avLst>
          </a:prstGeom>
          <a:ln w="9525">
            <a:solidFill>
              <a:schemeClr val="accent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9" name="连接符: 肘形 518">
            <a:extLst>
              <a:ext uri="{FF2B5EF4-FFF2-40B4-BE49-F238E27FC236}">
                <a16:creationId xmlns:a16="http://schemas.microsoft.com/office/drawing/2014/main" id="{CB69A2BD-B1AB-7A2D-1925-4589341FA7A0}"/>
              </a:ext>
            </a:extLst>
          </p:cNvPr>
          <p:cNvCxnSpPr>
            <a:cxnSpLocks/>
          </p:cNvCxnSpPr>
          <p:nvPr/>
        </p:nvCxnSpPr>
        <p:spPr>
          <a:xfrm rot="10800000">
            <a:off x="2276470" y="4031327"/>
            <a:ext cx="3339058" cy="499353"/>
          </a:xfrm>
          <a:prstGeom prst="bentConnector3">
            <a:avLst>
              <a:gd name="adj1" fmla="val 66935"/>
            </a:avLst>
          </a:prstGeom>
          <a:ln w="9525">
            <a:solidFill>
              <a:schemeClr val="accent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0" name="连接符: 肘形 519">
            <a:extLst>
              <a:ext uri="{FF2B5EF4-FFF2-40B4-BE49-F238E27FC236}">
                <a16:creationId xmlns:a16="http://schemas.microsoft.com/office/drawing/2014/main" id="{16914306-6E45-B725-8C4B-BFEDB1E48EE2}"/>
              </a:ext>
            </a:extLst>
          </p:cNvPr>
          <p:cNvCxnSpPr>
            <a:cxnSpLocks/>
          </p:cNvCxnSpPr>
          <p:nvPr/>
        </p:nvCxnSpPr>
        <p:spPr>
          <a:xfrm rot="16200000" flipV="1">
            <a:off x="7045571" y="3910205"/>
            <a:ext cx="2470944" cy="703089"/>
          </a:xfrm>
          <a:prstGeom prst="bentConnector3">
            <a:avLst>
              <a:gd name="adj1" fmla="val 36853"/>
            </a:avLst>
          </a:prstGeom>
          <a:ln w="9525">
            <a:solidFill>
              <a:schemeClr val="accent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1" name="文本框 520">
            <a:extLst>
              <a:ext uri="{FF2B5EF4-FFF2-40B4-BE49-F238E27FC236}">
                <a16:creationId xmlns:a16="http://schemas.microsoft.com/office/drawing/2014/main" id="{D880B1E1-F75F-BAA3-7838-0C563ED2C518}"/>
              </a:ext>
            </a:extLst>
          </p:cNvPr>
          <p:cNvSpPr txBox="1"/>
          <p:nvPr/>
        </p:nvSpPr>
        <p:spPr>
          <a:xfrm>
            <a:off x="2067139" y="1487019"/>
            <a:ext cx="2359852" cy="70262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单击此处输入您的内容，单击此处输入您的内容</a:t>
            </a:r>
          </a:p>
        </p:txBody>
      </p:sp>
      <p:sp>
        <p:nvSpPr>
          <p:cNvPr id="522" name="文本框 521">
            <a:extLst>
              <a:ext uri="{FF2B5EF4-FFF2-40B4-BE49-F238E27FC236}">
                <a16:creationId xmlns:a16="http://schemas.microsoft.com/office/drawing/2014/main" id="{869A41D6-C3A3-B674-7ED7-13E2997CE918}"/>
              </a:ext>
            </a:extLst>
          </p:cNvPr>
          <p:cNvSpPr txBox="1"/>
          <p:nvPr/>
        </p:nvSpPr>
        <p:spPr>
          <a:xfrm>
            <a:off x="1822540" y="4225155"/>
            <a:ext cx="1407391" cy="102393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单击此处输入您的内容，单击此处输入您的内容</a:t>
            </a:r>
          </a:p>
        </p:txBody>
      </p:sp>
      <p:sp>
        <p:nvSpPr>
          <p:cNvPr id="523" name="文本框 522">
            <a:extLst>
              <a:ext uri="{FF2B5EF4-FFF2-40B4-BE49-F238E27FC236}">
                <a16:creationId xmlns:a16="http://schemas.microsoft.com/office/drawing/2014/main" id="{01859CF1-ABCE-A46E-109E-5019CD56F9B8}"/>
              </a:ext>
            </a:extLst>
          </p:cNvPr>
          <p:cNvSpPr txBox="1"/>
          <p:nvPr/>
        </p:nvSpPr>
        <p:spPr>
          <a:xfrm>
            <a:off x="8807927" y="4487928"/>
            <a:ext cx="1675060" cy="70076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单击此处输入您的内容单击此处输入您的内容</a:t>
            </a:r>
          </a:p>
        </p:txBody>
      </p:sp>
    </p:spTree>
    <p:extLst>
      <p:ext uri="{BB962C8B-B14F-4D97-AF65-F5344CB8AC3E}">
        <p14:creationId xmlns:p14="http://schemas.microsoft.com/office/powerpoint/2010/main" val="32944293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7EEC6E8-8F77-4DD7-99E9-0ADEA6ABC79A}"/>
              </a:ext>
            </a:extLst>
          </p:cNvPr>
          <p:cNvSpPr txBox="1"/>
          <p:nvPr/>
        </p:nvSpPr>
        <p:spPr>
          <a:xfrm>
            <a:off x="551258" y="2286938"/>
            <a:ext cx="100948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-150" dirty="0">
                <a:blipFill dpi="0" rotWithShape="1">
                  <a:blip r:embed="rId3"/>
                  <a:srcRect/>
                  <a:tile tx="381000" ty="0" sx="100000" sy="100000" flip="none" algn="r"/>
                </a:blipFill>
                <a:latin typeface="+mj-ea"/>
                <a:ea typeface="+mj-ea"/>
              </a:rPr>
              <a:t>感谢您的观看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1D9C041-1A85-674C-6E21-66CDA62AC33B}"/>
              </a:ext>
            </a:extLst>
          </p:cNvPr>
          <p:cNvCxnSpPr>
            <a:cxnSpLocks/>
          </p:cNvCxnSpPr>
          <p:nvPr/>
        </p:nvCxnSpPr>
        <p:spPr>
          <a:xfrm>
            <a:off x="739302" y="3700180"/>
            <a:ext cx="5872224" cy="0"/>
          </a:xfrm>
          <a:prstGeom prst="line">
            <a:avLst/>
          </a:prstGeom>
          <a:ln w="9525">
            <a:solidFill>
              <a:srgbClr val="E0B5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图片包含 文本&#10;&#10;描述已自动生成">
            <a:extLst>
              <a:ext uri="{FF2B5EF4-FFF2-40B4-BE49-F238E27FC236}">
                <a16:creationId xmlns:a16="http://schemas.microsoft.com/office/drawing/2014/main" id="{6B900AB0-0897-669E-552E-0620A40848F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23735" y="3410910"/>
            <a:ext cx="974264" cy="414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4904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周小周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28705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ZHOU XIAO ZHOU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全职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资深策划师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3455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luckystar8088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5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周小周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6782419D-724E-481F-5FA3-990919E692B3}"/>
              </a:ext>
            </a:extLst>
          </p:cNvPr>
          <p:cNvGrpSpPr/>
          <p:nvPr/>
        </p:nvGrpSpPr>
        <p:grpSpPr>
          <a:xfrm>
            <a:off x="7192637" y="1161834"/>
            <a:ext cx="910965" cy="4774509"/>
            <a:chOff x="7192637" y="1161834"/>
            <a:chExt cx="910965" cy="4774509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2FC6091A-3A9C-97FB-EA5B-880A1647F966}"/>
                </a:ext>
              </a:extLst>
            </p:cNvPr>
            <p:cNvGrpSpPr/>
            <p:nvPr/>
          </p:nvGrpSpPr>
          <p:grpSpPr>
            <a:xfrm>
              <a:off x="7192637" y="1161834"/>
              <a:ext cx="910965" cy="4137064"/>
              <a:chOff x="7192637" y="1161834"/>
              <a:chExt cx="910965" cy="4137064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72A68077-B8C2-5B05-A019-8D2578887DF9}"/>
                  </a:ext>
                </a:extLst>
              </p:cNvPr>
              <p:cNvGrpSpPr/>
              <p:nvPr/>
            </p:nvGrpSpPr>
            <p:grpSpPr>
              <a:xfrm>
                <a:off x="7192637" y="1161834"/>
                <a:ext cx="910965" cy="702168"/>
                <a:chOff x="7154241" y="953881"/>
                <a:chExt cx="910965" cy="702168"/>
              </a:xfrm>
            </p:grpSpPr>
            <p:pic>
              <p:nvPicPr>
                <p:cNvPr id="18" name="图片 17" descr="水中的倒影&#10;&#10;中度可信度描述已自动生成">
                  <a:extLst>
                    <a:ext uri="{FF2B5EF4-FFF2-40B4-BE49-F238E27FC236}">
                      <a16:creationId xmlns:a16="http://schemas.microsoft.com/office/drawing/2014/main" id="{C21391FC-E363-DB88-485B-CD2891523F9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20648378">
                  <a:off x="7188989" y="1279705"/>
                  <a:ext cx="876217" cy="376344"/>
                </a:xfrm>
                <a:prstGeom prst="rect">
                  <a:avLst/>
                </a:prstGeom>
              </p:spPr>
            </p:pic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id="{13FBADBA-D81C-A3DA-3CE1-8AE6CE1750C4}"/>
                    </a:ext>
                  </a:extLst>
                </p:cNvPr>
                <p:cNvSpPr txBox="1"/>
                <p:nvPr/>
              </p:nvSpPr>
              <p:spPr>
                <a:xfrm>
                  <a:off x="7154241" y="953881"/>
                  <a:ext cx="846161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3600" dirty="0">
                      <a:ea typeface="OPPOSans R" panose="00020600040101010101" pitchFamily="18" charset="-122"/>
                    </a:rPr>
                    <a:t>01</a:t>
                  </a:r>
                  <a:endParaRPr lang="zh-CN" altLang="en-US" sz="3600" dirty="0">
                    <a:ea typeface="OPPOSans R" panose="00020600040101010101" pitchFamily="18" charset="-122"/>
                  </a:endParaRPr>
                </a:p>
              </p:txBody>
            </p:sp>
          </p:grp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F76AB195-6BE2-720E-8839-FF693A7EDCE5}"/>
                  </a:ext>
                </a:extLst>
              </p:cNvPr>
              <p:cNvSpPr txBox="1"/>
              <p:nvPr/>
            </p:nvSpPr>
            <p:spPr>
              <a:xfrm>
                <a:off x="7311938" y="2128799"/>
                <a:ext cx="672363" cy="3170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请输入标题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B4ED93CA-727B-BD32-E922-5003E5F19FD0}"/>
                </a:ext>
              </a:extLst>
            </p:cNvPr>
            <p:cNvCxnSpPr/>
            <p:nvPr/>
          </p:nvCxnSpPr>
          <p:spPr>
            <a:xfrm>
              <a:off x="7192637" y="3121539"/>
              <a:ext cx="0" cy="2814804"/>
            </a:xfrm>
            <a:prstGeom prst="line">
              <a:avLst/>
            </a:prstGeom>
            <a:ln>
              <a:gradFill>
                <a:gsLst>
                  <a:gs pos="0">
                    <a:srgbClr val="E0B581"/>
                  </a:gs>
                  <a:gs pos="100000">
                    <a:srgbClr val="E0B581">
                      <a:alpha val="0"/>
                    </a:srgbClr>
                  </a:gs>
                </a:gsLst>
                <a:lin ang="5400000" scaled="1"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6383115-88E6-27BC-BB59-2FA6A3890792}"/>
              </a:ext>
            </a:extLst>
          </p:cNvPr>
          <p:cNvGrpSpPr/>
          <p:nvPr/>
        </p:nvGrpSpPr>
        <p:grpSpPr>
          <a:xfrm>
            <a:off x="5495717" y="1161834"/>
            <a:ext cx="910965" cy="4774509"/>
            <a:chOff x="5495717" y="1161834"/>
            <a:chExt cx="910965" cy="4774509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8D941F24-5393-2B2F-1C46-0F6F38346B87}"/>
                </a:ext>
              </a:extLst>
            </p:cNvPr>
            <p:cNvGrpSpPr/>
            <p:nvPr/>
          </p:nvGrpSpPr>
          <p:grpSpPr>
            <a:xfrm>
              <a:off x="5495717" y="1161834"/>
              <a:ext cx="910965" cy="4137064"/>
              <a:chOff x="7192637" y="1161834"/>
              <a:chExt cx="910965" cy="4137064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EB9076A4-9540-5BC2-D8F4-F18ADB177104}"/>
                  </a:ext>
                </a:extLst>
              </p:cNvPr>
              <p:cNvGrpSpPr/>
              <p:nvPr/>
            </p:nvGrpSpPr>
            <p:grpSpPr>
              <a:xfrm>
                <a:off x="7192637" y="1161834"/>
                <a:ext cx="910965" cy="702168"/>
                <a:chOff x="7154241" y="953881"/>
                <a:chExt cx="910965" cy="702168"/>
              </a:xfrm>
            </p:grpSpPr>
            <p:pic>
              <p:nvPicPr>
                <p:cNvPr id="25" name="图片 24" descr="水中的倒影&#10;&#10;中度可信度描述已自动生成">
                  <a:extLst>
                    <a:ext uri="{FF2B5EF4-FFF2-40B4-BE49-F238E27FC236}">
                      <a16:creationId xmlns:a16="http://schemas.microsoft.com/office/drawing/2014/main" id="{25A9F691-923D-837F-2A94-3D1969B9501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20648378">
                  <a:off x="7188989" y="1279705"/>
                  <a:ext cx="876217" cy="376344"/>
                </a:xfrm>
                <a:prstGeom prst="rect">
                  <a:avLst/>
                </a:prstGeom>
              </p:spPr>
            </p:pic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B9B59B7C-F07D-5182-902D-7BFB23D7DBB1}"/>
                    </a:ext>
                  </a:extLst>
                </p:cNvPr>
                <p:cNvSpPr txBox="1"/>
                <p:nvPr/>
              </p:nvSpPr>
              <p:spPr>
                <a:xfrm>
                  <a:off x="7154241" y="953881"/>
                  <a:ext cx="846161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3600">
                      <a:ea typeface="OPPOSans R" panose="00020600040101010101" pitchFamily="18" charset="-122"/>
                    </a:defRPr>
                  </a:lvl1pPr>
                </a:lstStyle>
                <a:p>
                  <a:r>
                    <a:rPr lang="en-US" altLang="zh-CN" dirty="0"/>
                    <a:t>02</a:t>
                  </a:r>
                  <a:endParaRPr lang="zh-CN" altLang="en-US" dirty="0"/>
                </a:p>
              </p:txBody>
            </p:sp>
          </p:grp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E47023EA-5676-C5DC-DD12-603668993650}"/>
                  </a:ext>
                </a:extLst>
              </p:cNvPr>
              <p:cNvSpPr txBox="1"/>
              <p:nvPr/>
            </p:nvSpPr>
            <p:spPr>
              <a:xfrm>
                <a:off x="7311938" y="2128799"/>
                <a:ext cx="672363" cy="3170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4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defRPr>
                </a:lvl1pPr>
              </a:lstStyle>
              <a:p>
                <a:r>
                  <a:rPr lang="zh-CN" altLang="en-US" dirty="0"/>
                  <a:t>请输入标题</a:t>
                </a: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89CF9479-0E79-4D18-6FA8-201DA747EA5F}"/>
                </a:ext>
              </a:extLst>
            </p:cNvPr>
            <p:cNvCxnSpPr/>
            <p:nvPr/>
          </p:nvCxnSpPr>
          <p:spPr>
            <a:xfrm>
              <a:off x="5495717" y="3121539"/>
              <a:ext cx="0" cy="2814804"/>
            </a:xfrm>
            <a:prstGeom prst="line">
              <a:avLst/>
            </a:prstGeom>
            <a:ln>
              <a:gradFill>
                <a:gsLst>
                  <a:gs pos="0">
                    <a:srgbClr val="E0B581"/>
                  </a:gs>
                  <a:gs pos="100000">
                    <a:srgbClr val="E0B581">
                      <a:alpha val="0"/>
                    </a:srgbClr>
                  </a:gs>
                </a:gsLst>
                <a:lin ang="5400000" scaled="1"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D7C9365-065E-4CF1-B785-465501455AC9}"/>
              </a:ext>
            </a:extLst>
          </p:cNvPr>
          <p:cNvGrpSpPr/>
          <p:nvPr/>
        </p:nvGrpSpPr>
        <p:grpSpPr>
          <a:xfrm>
            <a:off x="3798797" y="1161834"/>
            <a:ext cx="910965" cy="4774509"/>
            <a:chOff x="3798797" y="1161834"/>
            <a:chExt cx="910965" cy="4774509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693C7BF7-4C2F-05D0-A1C4-34DDE2E9CA8C}"/>
                </a:ext>
              </a:extLst>
            </p:cNvPr>
            <p:cNvGrpSpPr/>
            <p:nvPr/>
          </p:nvGrpSpPr>
          <p:grpSpPr>
            <a:xfrm>
              <a:off x="3798797" y="1161834"/>
              <a:ext cx="910965" cy="4137064"/>
              <a:chOff x="7192637" y="1161834"/>
              <a:chExt cx="910965" cy="4137064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C805BE2A-2C6E-BA51-0250-3F328DB1CC61}"/>
                  </a:ext>
                </a:extLst>
              </p:cNvPr>
              <p:cNvGrpSpPr/>
              <p:nvPr/>
            </p:nvGrpSpPr>
            <p:grpSpPr>
              <a:xfrm>
                <a:off x="7192637" y="1161834"/>
                <a:ext cx="910965" cy="702168"/>
                <a:chOff x="7154241" y="953881"/>
                <a:chExt cx="910965" cy="702168"/>
              </a:xfrm>
            </p:grpSpPr>
            <p:pic>
              <p:nvPicPr>
                <p:cNvPr id="32" name="图片 31" descr="水中的倒影&#10;&#10;中度可信度描述已自动生成">
                  <a:extLst>
                    <a:ext uri="{FF2B5EF4-FFF2-40B4-BE49-F238E27FC236}">
                      <a16:creationId xmlns:a16="http://schemas.microsoft.com/office/drawing/2014/main" id="{DDC19D41-955A-100F-62CB-70C812E5491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20648378">
                  <a:off x="7188989" y="1279705"/>
                  <a:ext cx="876217" cy="376344"/>
                </a:xfrm>
                <a:prstGeom prst="rect">
                  <a:avLst/>
                </a:prstGeom>
              </p:spPr>
            </p:pic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DC80DEE0-F83A-2185-F56E-69E4CF93C353}"/>
                    </a:ext>
                  </a:extLst>
                </p:cNvPr>
                <p:cNvSpPr txBox="1"/>
                <p:nvPr/>
              </p:nvSpPr>
              <p:spPr>
                <a:xfrm>
                  <a:off x="7154241" y="953881"/>
                  <a:ext cx="846161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3600">
                      <a:ea typeface="OPPOSans R" panose="00020600040101010101" pitchFamily="18" charset="-122"/>
                    </a:defRPr>
                  </a:lvl1pPr>
                </a:lstStyle>
                <a:p>
                  <a:r>
                    <a:rPr lang="en-US" altLang="zh-CN" dirty="0"/>
                    <a:t>03</a:t>
                  </a:r>
                  <a:endParaRPr lang="zh-CN" altLang="en-US" dirty="0"/>
                </a:p>
              </p:txBody>
            </p:sp>
          </p:grp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9AADB66C-B2E9-3F09-35E9-D6B55C76D1FA}"/>
                  </a:ext>
                </a:extLst>
              </p:cNvPr>
              <p:cNvSpPr txBox="1"/>
              <p:nvPr/>
            </p:nvSpPr>
            <p:spPr>
              <a:xfrm>
                <a:off x="7311938" y="2128799"/>
                <a:ext cx="672363" cy="3170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4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defRPr>
                </a:lvl1pPr>
              </a:lstStyle>
              <a:p>
                <a:r>
                  <a:rPr lang="zh-CN" altLang="en-US" dirty="0"/>
                  <a:t>请输入标题</a:t>
                </a:r>
              </a:p>
            </p:txBody>
          </p:sp>
        </p:grp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1807B8BB-B076-8B6C-F97A-F885E98C5977}"/>
                </a:ext>
              </a:extLst>
            </p:cNvPr>
            <p:cNvCxnSpPr/>
            <p:nvPr/>
          </p:nvCxnSpPr>
          <p:spPr>
            <a:xfrm>
              <a:off x="3798797" y="3121539"/>
              <a:ext cx="0" cy="2814804"/>
            </a:xfrm>
            <a:prstGeom prst="line">
              <a:avLst/>
            </a:prstGeom>
            <a:ln>
              <a:gradFill>
                <a:gsLst>
                  <a:gs pos="0">
                    <a:srgbClr val="E0B581"/>
                  </a:gs>
                  <a:gs pos="100000">
                    <a:srgbClr val="E0B581">
                      <a:alpha val="0"/>
                    </a:srgbClr>
                  </a:gs>
                </a:gsLst>
                <a:lin ang="5400000" scaled="1"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82903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黑暗中有亮光&#10;&#10;中度可信度描述已自动生成">
            <a:extLst>
              <a:ext uri="{FF2B5EF4-FFF2-40B4-BE49-F238E27FC236}">
                <a16:creationId xmlns:a16="http://schemas.microsoft.com/office/drawing/2014/main" id="{ADB963A3-318E-F558-FC95-F1A1F7F85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509" y="3836007"/>
            <a:ext cx="12250510" cy="4471436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DE6EA13C-6293-5990-04D3-AF5F08CF135A}"/>
              </a:ext>
            </a:extLst>
          </p:cNvPr>
          <p:cNvGrpSpPr/>
          <p:nvPr/>
        </p:nvGrpSpPr>
        <p:grpSpPr>
          <a:xfrm>
            <a:off x="4487717" y="2617776"/>
            <a:ext cx="7191779" cy="1622447"/>
            <a:chOff x="6211643" y="1541329"/>
            <a:chExt cx="7191779" cy="162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F1157FB4-8B53-D059-E577-06FB11ED1D83}"/>
                </a:ext>
              </a:extLst>
            </p:cNvPr>
            <p:cNvGrpSpPr/>
            <p:nvPr/>
          </p:nvGrpSpPr>
          <p:grpSpPr>
            <a:xfrm>
              <a:off x="6211643" y="1541329"/>
              <a:ext cx="7191779" cy="1622447"/>
              <a:chOff x="6211643" y="1541329"/>
              <a:chExt cx="7191779" cy="1622447"/>
            </a:xfrm>
          </p:grpSpPr>
          <p:pic>
            <p:nvPicPr>
              <p:cNvPr id="19" name="图片 18" descr="水中的倒影&#10;&#10;中度可信度描述已自动生成">
                <a:extLst>
                  <a:ext uri="{FF2B5EF4-FFF2-40B4-BE49-F238E27FC236}">
                    <a16:creationId xmlns:a16="http://schemas.microsoft.com/office/drawing/2014/main" id="{B3789A07-1725-2517-2F41-B9EB40DE55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0648378">
                <a:off x="11346284" y="1874775"/>
                <a:ext cx="2057138" cy="1289001"/>
              </a:xfrm>
              <a:prstGeom prst="rect">
                <a:avLst/>
              </a:prstGeom>
            </p:spPr>
          </p:pic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9B2E23C6-1145-0A78-7818-F0123DC34210}"/>
                  </a:ext>
                </a:extLst>
              </p:cNvPr>
              <p:cNvSpPr txBox="1"/>
              <p:nvPr/>
            </p:nvSpPr>
            <p:spPr>
              <a:xfrm>
                <a:off x="6211643" y="1541329"/>
                <a:ext cx="6899732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6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请输入章节标题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D723D50-8E25-8CB6-7E2C-70668E27F2FD}"/>
                </a:ext>
              </a:extLst>
            </p:cNvPr>
            <p:cNvCxnSpPr>
              <a:cxnSpLocks/>
            </p:cNvCxnSpPr>
            <p:nvPr/>
          </p:nvCxnSpPr>
          <p:spPr>
            <a:xfrm>
              <a:off x="6860524" y="2763470"/>
              <a:ext cx="5514329" cy="0"/>
            </a:xfrm>
            <a:prstGeom prst="line">
              <a:avLst/>
            </a:prstGeom>
            <a:ln>
              <a:gradFill>
                <a:gsLst>
                  <a:gs pos="0">
                    <a:srgbClr val="E0B581"/>
                  </a:gs>
                  <a:gs pos="100000">
                    <a:srgbClr val="E0B581">
                      <a:alpha val="0"/>
                    </a:srgbClr>
                  </a:gs>
                </a:gsLst>
                <a:lin ang="0" scaled="0"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C7E6A5-63A6-6E98-CCE5-DDBC288B59E7}"/>
              </a:ext>
            </a:extLst>
          </p:cNvPr>
          <p:cNvSpPr txBox="1"/>
          <p:nvPr/>
        </p:nvSpPr>
        <p:spPr>
          <a:xfrm>
            <a:off x="292814" y="723900"/>
            <a:ext cx="580318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0" dirty="0">
                <a:latin typeface="+mj-ea"/>
                <a:ea typeface="+mj-ea"/>
              </a:rPr>
              <a:t>01</a:t>
            </a:r>
            <a:endParaRPr lang="zh-CN" altLang="en-US" sz="30000" dirty="0">
              <a:latin typeface="+mj-ea"/>
              <a:ea typeface="+mj-ea"/>
            </a:endParaRPr>
          </a:p>
        </p:txBody>
      </p:sp>
      <p:pic>
        <p:nvPicPr>
          <p:cNvPr id="24" name="图片 23" descr="图片包含 游戏机, 动物, 鸟, 天鹅&#10;&#10;描述已自动生成">
            <a:extLst>
              <a:ext uri="{FF2B5EF4-FFF2-40B4-BE49-F238E27FC236}">
                <a16:creationId xmlns:a16="http://schemas.microsoft.com/office/drawing/2014/main" id="{DE3A5CBB-58D5-9260-1E0A-0873BC8249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5199" y="529381"/>
            <a:ext cx="2254136" cy="184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615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506D1976-0E95-B3C1-20DA-A544D7CFEAE3}"/>
              </a:ext>
            </a:extLst>
          </p:cNvPr>
          <p:cNvSpPr txBox="1"/>
          <p:nvPr/>
        </p:nvSpPr>
        <p:spPr>
          <a:xfrm>
            <a:off x="941065" y="289367"/>
            <a:ext cx="5818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+mj-ea"/>
                <a:ea typeface="+mj-ea"/>
              </a:rPr>
              <a:t>请输入页面标题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6612430-5876-2B95-195C-00AEFF9440F7}"/>
              </a:ext>
            </a:extLst>
          </p:cNvPr>
          <p:cNvGrpSpPr/>
          <p:nvPr/>
        </p:nvGrpSpPr>
        <p:grpSpPr>
          <a:xfrm>
            <a:off x="1584785" y="731739"/>
            <a:ext cx="3663035" cy="248162"/>
            <a:chOff x="1026160" y="731739"/>
            <a:chExt cx="3663035" cy="248162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4D37FBAF-B944-AF93-568D-B3E50A45633A}"/>
                </a:ext>
              </a:extLst>
            </p:cNvPr>
            <p:cNvCxnSpPr>
              <a:cxnSpLocks/>
            </p:cNvCxnSpPr>
            <p:nvPr/>
          </p:nvCxnSpPr>
          <p:spPr>
            <a:xfrm>
              <a:off x="1026160" y="935698"/>
              <a:ext cx="3403600" cy="0"/>
            </a:xfrm>
            <a:prstGeom prst="line">
              <a:avLst/>
            </a:prstGeom>
            <a:ln>
              <a:gradFill>
                <a:gsLst>
                  <a:gs pos="0">
                    <a:srgbClr val="E0B581"/>
                  </a:gs>
                  <a:gs pos="100000">
                    <a:srgbClr val="E0B581">
                      <a:alpha val="0"/>
                    </a:srgbClr>
                  </a:gs>
                </a:gsLst>
                <a:lin ang="1080000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图片 23" descr="徽标&#10;&#10;描述已自动生成">
              <a:extLst>
                <a:ext uri="{FF2B5EF4-FFF2-40B4-BE49-F238E27FC236}">
                  <a16:creationId xmlns:a16="http://schemas.microsoft.com/office/drawing/2014/main" id="{9CF5D78E-4013-D29F-7F03-C6928D6EC4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4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4231286" y="731739"/>
              <a:ext cx="457909" cy="248162"/>
            </a:xfrm>
            <a:custGeom>
              <a:avLst/>
              <a:gdLst>
                <a:gd name="connsiteX0" fmla="*/ 0 w 457909"/>
                <a:gd name="connsiteY0" fmla="*/ 0 h 248162"/>
                <a:gd name="connsiteX1" fmla="*/ 457909 w 457909"/>
                <a:gd name="connsiteY1" fmla="*/ 0 h 248162"/>
                <a:gd name="connsiteX2" fmla="*/ 457909 w 457909"/>
                <a:gd name="connsiteY2" fmla="*/ 248162 h 248162"/>
                <a:gd name="connsiteX3" fmla="*/ 0 w 457909"/>
                <a:gd name="connsiteY3" fmla="*/ 248162 h 24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909" h="248162">
                  <a:moveTo>
                    <a:pt x="0" y="0"/>
                  </a:moveTo>
                  <a:lnTo>
                    <a:pt x="457909" y="0"/>
                  </a:lnTo>
                  <a:lnTo>
                    <a:pt x="457909" y="248162"/>
                  </a:lnTo>
                  <a:lnTo>
                    <a:pt x="0" y="248162"/>
                  </a:lnTo>
                  <a:close/>
                </a:path>
              </a:pathLst>
            </a:custGeom>
          </p:spPr>
        </p:pic>
      </p:grpSp>
      <p:graphicFrame>
        <p:nvGraphicFramePr>
          <p:cNvPr id="54" name="图表 53">
            <a:extLst>
              <a:ext uri="{FF2B5EF4-FFF2-40B4-BE49-F238E27FC236}">
                <a16:creationId xmlns:a16="http://schemas.microsoft.com/office/drawing/2014/main" id="{6D9080E1-9F32-EA16-2547-FB5EDBFE49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5290183"/>
              </p:ext>
            </p:extLst>
          </p:nvPr>
        </p:nvGraphicFramePr>
        <p:xfrm>
          <a:off x="7112999" y="1190215"/>
          <a:ext cx="3719669" cy="4477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961F4627-1444-5444-3458-A3583E7EEB64}"/>
              </a:ext>
            </a:extLst>
          </p:cNvPr>
          <p:cNvCxnSpPr>
            <a:cxnSpLocks/>
          </p:cNvCxnSpPr>
          <p:nvPr/>
        </p:nvCxnSpPr>
        <p:spPr>
          <a:xfrm flipH="1">
            <a:off x="3229139" y="1675075"/>
            <a:ext cx="5743694" cy="0"/>
          </a:xfrm>
          <a:prstGeom prst="line">
            <a:avLst/>
          </a:prstGeom>
          <a:ln w="19050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39A0C5F2-BE6C-EED8-54DB-4E7FF8FFE91F}"/>
              </a:ext>
            </a:extLst>
          </p:cNvPr>
          <p:cNvCxnSpPr>
            <a:cxnSpLocks/>
          </p:cNvCxnSpPr>
          <p:nvPr/>
        </p:nvCxnSpPr>
        <p:spPr>
          <a:xfrm flipH="1">
            <a:off x="5412259" y="2177454"/>
            <a:ext cx="3560577" cy="0"/>
          </a:xfrm>
          <a:prstGeom prst="line">
            <a:avLst/>
          </a:prstGeom>
          <a:ln w="19050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3CBF0A9B-00D4-78E2-2820-36A6CC6EF0AD}"/>
              </a:ext>
            </a:extLst>
          </p:cNvPr>
          <p:cNvCxnSpPr>
            <a:cxnSpLocks/>
          </p:cNvCxnSpPr>
          <p:nvPr/>
        </p:nvCxnSpPr>
        <p:spPr>
          <a:xfrm flipH="1">
            <a:off x="7463481" y="2668656"/>
            <a:ext cx="1509352" cy="0"/>
          </a:xfrm>
          <a:prstGeom prst="line">
            <a:avLst/>
          </a:prstGeom>
          <a:ln w="19050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FE06B364-9F16-9169-2E38-78A73F222672}"/>
              </a:ext>
            </a:extLst>
          </p:cNvPr>
          <p:cNvGrpSpPr/>
          <p:nvPr/>
        </p:nvGrpSpPr>
        <p:grpSpPr>
          <a:xfrm>
            <a:off x="1124142" y="1412773"/>
            <a:ext cx="1855391" cy="1999788"/>
            <a:chOff x="1124142" y="1412772"/>
            <a:chExt cx="1855391" cy="1999788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2C4B0E16-9777-6BB7-4E1F-FE6113BF464C}"/>
                </a:ext>
              </a:extLst>
            </p:cNvPr>
            <p:cNvGrpSpPr/>
            <p:nvPr/>
          </p:nvGrpSpPr>
          <p:grpSpPr>
            <a:xfrm>
              <a:off x="1156028" y="1412772"/>
              <a:ext cx="1801186" cy="459100"/>
              <a:chOff x="1898247" y="4089778"/>
              <a:chExt cx="1801186" cy="459100"/>
            </a:xfrm>
          </p:grpSpPr>
          <p:sp>
            <p:nvSpPr>
              <p:cNvPr id="59" name="矩形: 圆角 58">
                <a:extLst>
                  <a:ext uri="{FF2B5EF4-FFF2-40B4-BE49-F238E27FC236}">
                    <a16:creationId xmlns:a16="http://schemas.microsoft.com/office/drawing/2014/main" id="{DB6E7EFE-218D-A3BF-E4D5-76D30992D4DF}"/>
                  </a:ext>
                </a:extLst>
              </p:cNvPr>
              <p:cNvSpPr/>
              <p:nvPr/>
            </p:nvSpPr>
            <p:spPr>
              <a:xfrm>
                <a:off x="1898248" y="4167414"/>
                <a:ext cx="1801185" cy="369333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>
                <a:outerShdw blurRad="228600" sx="104000" sy="10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A9F5D527-F560-2715-F39D-92D3F282B215}"/>
                  </a:ext>
                </a:extLst>
              </p:cNvPr>
              <p:cNvSpPr txBox="1"/>
              <p:nvPr/>
            </p:nvSpPr>
            <p:spPr>
              <a:xfrm>
                <a:off x="1898247" y="4089778"/>
                <a:ext cx="1801185" cy="4591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>
                    <a:solidFill>
                      <a:schemeClr val="bg1"/>
                    </a:solidFill>
                    <a:latin typeface="猫啃网风雅宋" panose="02020700000000000000" pitchFamily="18" charset="-122"/>
                    <a:ea typeface="猫啃网风雅宋" panose="02020700000000000000" pitchFamily="18" charset="-122"/>
                  </a:defRPr>
                </a:lvl1pPr>
              </a:lstStyle>
              <a:p>
                <a:r>
                  <a:rPr lang="zh-CN" altLang="en-US" dirty="0">
                    <a:latin typeface="+mn-ea"/>
                    <a:ea typeface="+mn-ea"/>
                  </a:rPr>
                  <a:t>添加您的标题</a:t>
                </a:r>
              </a:p>
            </p:txBody>
          </p:sp>
        </p:grpSp>
        <p:cxnSp>
          <p:nvCxnSpPr>
            <p:cNvPr id="67" name="直接箭头连接符 66">
              <a:extLst>
                <a:ext uri="{FF2B5EF4-FFF2-40B4-BE49-F238E27FC236}">
                  <a16:creationId xmlns:a16="http://schemas.microsoft.com/office/drawing/2014/main" id="{D269E0B9-1008-8992-98C7-33C2ED0023D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38141" y="1988141"/>
              <a:ext cx="2957" cy="535140"/>
            </a:xfrm>
            <a:prstGeom prst="straightConnector1">
              <a:avLst/>
            </a:prstGeom>
            <a:ln w="12700">
              <a:solidFill>
                <a:schemeClr val="accent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AE38120A-A3CE-CEB8-78C3-AF40E1BA5512}"/>
                </a:ext>
              </a:extLst>
            </p:cNvPr>
            <p:cNvSpPr txBox="1"/>
            <p:nvPr/>
          </p:nvSpPr>
          <p:spPr>
            <a:xfrm>
              <a:off x="1124142" y="2711791"/>
              <a:ext cx="1855391" cy="700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猫啃网风雅宋" panose="02020700000000000000" pitchFamily="18" charset="-122"/>
                  <a:ea typeface="猫啃网风雅宋" panose="02020700000000000000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单击此处输入您的内容，单击此处输入您的内容。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AFDA22B7-F3DD-79FD-BEE4-74AA5CDA62CA}"/>
              </a:ext>
            </a:extLst>
          </p:cNvPr>
          <p:cNvGrpSpPr/>
          <p:nvPr/>
        </p:nvGrpSpPr>
        <p:grpSpPr>
          <a:xfrm>
            <a:off x="3202035" y="1907987"/>
            <a:ext cx="1855391" cy="2530368"/>
            <a:chOff x="3082134" y="1907987"/>
            <a:chExt cx="1855391" cy="2530368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0B398D71-B1F1-C0E9-EB6A-FB7B305764BA}"/>
                </a:ext>
              </a:extLst>
            </p:cNvPr>
            <p:cNvGrpSpPr/>
            <p:nvPr/>
          </p:nvGrpSpPr>
          <p:grpSpPr>
            <a:xfrm>
              <a:off x="3109238" y="1907987"/>
              <a:ext cx="1801186" cy="459100"/>
              <a:chOff x="1898247" y="4082614"/>
              <a:chExt cx="1801186" cy="459100"/>
            </a:xfrm>
          </p:grpSpPr>
          <p:sp>
            <p:nvSpPr>
              <p:cNvPr id="62" name="矩形: 圆角 61">
                <a:extLst>
                  <a:ext uri="{FF2B5EF4-FFF2-40B4-BE49-F238E27FC236}">
                    <a16:creationId xmlns:a16="http://schemas.microsoft.com/office/drawing/2014/main" id="{53F2CEC0-E8D4-8DD2-A9DF-2BC2FBA0FD7B}"/>
                  </a:ext>
                </a:extLst>
              </p:cNvPr>
              <p:cNvSpPr/>
              <p:nvPr/>
            </p:nvSpPr>
            <p:spPr>
              <a:xfrm>
                <a:off x="1898248" y="4167414"/>
                <a:ext cx="1801185" cy="369333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>
                <a:outerShdw blurRad="228600" sx="104000" sy="10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1C865CE0-6F14-AD55-B777-D5C41117A427}"/>
                  </a:ext>
                </a:extLst>
              </p:cNvPr>
              <p:cNvSpPr txBox="1"/>
              <p:nvPr/>
            </p:nvSpPr>
            <p:spPr>
              <a:xfrm>
                <a:off x="1898247" y="4082614"/>
                <a:ext cx="1801185" cy="4591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猫啃网风雅宋" panose="02020700000000000000" pitchFamily="18" charset="-122"/>
                    <a:ea typeface="猫啃网风雅宋" panose="02020700000000000000" pitchFamily="18" charset="-122"/>
                  </a:defRPr>
                </a:lvl1pPr>
              </a:lstStyle>
              <a:p>
                <a:pPr algn="ctr"/>
                <a:r>
                  <a:rPr lang="zh-CN" altLang="en-US" sz="1800" dirty="0">
                    <a:solidFill>
                      <a:schemeClr val="bg1"/>
                    </a:solidFill>
                    <a:latin typeface="+mn-ea"/>
                    <a:ea typeface="+mn-ea"/>
                  </a:rPr>
                  <a:t>添加您的标题</a:t>
                </a:r>
              </a:p>
            </p:txBody>
          </p:sp>
        </p:grpSp>
        <p:cxnSp>
          <p:nvCxnSpPr>
            <p:cNvPr id="68" name="直接箭头连接符 67">
              <a:extLst>
                <a:ext uri="{FF2B5EF4-FFF2-40B4-BE49-F238E27FC236}">
                  <a16:creationId xmlns:a16="http://schemas.microsoft.com/office/drawing/2014/main" id="{4155FD39-3F5F-2BFB-89D6-736677AE36C5}"/>
                </a:ext>
              </a:extLst>
            </p:cNvPr>
            <p:cNvCxnSpPr>
              <a:cxnSpLocks/>
            </p:cNvCxnSpPr>
            <p:nvPr/>
          </p:nvCxnSpPr>
          <p:spPr>
            <a:xfrm>
              <a:off x="4009830" y="2483990"/>
              <a:ext cx="0" cy="945010"/>
            </a:xfrm>
            <a:prstGeom prst="straightConnector1">
              <a:avLst/>
            </a:prstGeom>
            <a:ln w="12700">
              <a:solidFill>
                <a:schemeClr val="accent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36830FC6-CE80-F3E0-4C25-345C1BA32E43}"/>
                </a:ext>
              </a:extLst>
            </p:cNvPr>
            <p:cNvSpPr txBox="1"/>
            <p:nvPr/>
          </p:nvSpPr>
          <p:spPr>
            <a:xfrm>
              <a:off x="3082134" y="3737586"/>
              <a:ext cx="1855391" cy="700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猫啃网风雅宋" panose="02020700000000000000" pitchFamily="18" charset="-122"/>
                  <a:ea typeface="猫啃网风雅宋" panose="02020700000000000000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单击此处输入您的内容，单击此处输入您的内容。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4F2CDD07-1E01-BF4E-2BB6-96DEDAD2AF90}"/>
              </a:ext>
            </a:extLst>
          </p:cNvPr>
          <p:cNvGrpSpPr/>
          <p:nvPr/>
        </p:nvGrpSpPr>
        <p:grpSpPr>
          <a:xfrm>
            <a:off x="5279927" y="2414982"/>
            <a:ext cx="1855391" cy="2927778"/>
            <a:chOff x="4531982" y="2414982"/>
            <a:chExt cx="1855391" cy="2927778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38BD917F-AC8A-CE12-011B-A46207973F3A}"/>
                </a:ext>
              </a:extLst>
            </p:cNvPr>
            <p:cNvGrpSpPr/>
            <p:nvPr/>
          </p:nvGrpSpPr>
          <p:grpSpPr>
            <a:xfrm>
              <a:off x="4559086" y="2414982"/>
              <a:ext cx="1801186" cy="459100"/>
              <a:chOff x="1898247" y="4098406"/>
              <a:chExt cx="1801186" cy="459100"/>
            </a:xfrm>
          </p:grpSpPr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id="{2A474A21-296B-1B89-1452-AA83E4614B97}"/>
                  </a:ext>
                </a:extLst>
              </p:cNvPr>
              <p:cNvSpPr/>
              <p:nvPr/>
            </p:nvSpPr>
            <p:spPr>
              <a:xfrm>
                <a:off x="1898248" y="4167414"/>
                <a:ext cx="1801185" cy="369333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>
                <a:outerShdw blurRad="228600" sx="104000" sy="10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AFDB3C75-38F9-08C6-13F6-AF8D348F1825}"/>
                  </a:ext>
                </a:extLst>
              </p:cNvPr>
              <p:cNvSpPr txBox="1"/>
              <p:nvPr/>
            </p:nvSpPr>
            <p:spPr>
              <a:xfrm>
                <a:off x="1898247" y="4098406"/>
                <a:ext cx="1801185" cy="4591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>
                    <a:solidFill>
                      <a:schemeClr val="bg1"/>
                    </a:solidFill>
                    <a:latin typeface="猫啃网风雅宋" panose="02020700000000000000" pitchFamily="18" charset="-122"/>
                    <a:ea typeface="猫啃网风雅宋" panose="02020700000000000000" pitchFamily="18" charset="-122"/>
                  </a:defRPr>
                </a:lvl1pPr>
              </a:lstStyle>
              <a:p>
                <a:r>
                  <a:rPr lang="zh-CN" altLang="en-US" dirty="0">
                    <a:latin typeface="+mn-ea"/>
                    <a:ea typeface="+mn-ea"/>
                  </a:rPr>
                  <a:t>添加您的标题</a:t>
                </a:r>
              </a:p>
            </p:txBody>
          </p:sp>
        </p:grpSp>
        <p:cxnSp>
          <p:nvCxnSpPr>
            <p:cNvPr id="69" name="直接箭头连接符 68">
              <a:extLst>
                <a:ext uri="{FF2B5EF4-FFF2-40B4-BE49-F238E27FC236}">
                  <a16:creationId xmlns:a16="http://schemas.microsoft.com/office/drawing/2014/main" id="{6854A39A-F09B-3A33-5C46-C41F73E31922}"/>
                </a:ext>
              </a:extLst>
            </p:cNvPr>
            <p:cNvCxnSpPr>
              <a:cxnSpLocks/>
            </p:cNvCxnSpPr>
            <p:nvPr/>
          </p:nvCxnSpPr>
          <p:spPr>
            <a:xfrm>
              <a:off x="5459678" y="3043090"/>
              <a:ext cx="0" cy="1297416"/>
            </a:xfrm>
            <a:prstGeom prst="straightConnector1">
              <a:avLst/>
            </a:prstGeom>
            <a:ln w="12700">
              <a:solidFill>
                <a:schemeClr val="accent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F98A7891-B588-9536-81CD-0C4F251304C0}"/>
                </a:ext>
              </a:extLst>
            </p:cNvPr>
            <p:cNvSpPr txBox="1"/>
            <p:nvPr/>
          </p:nvSpPr>
          <p:spPr>
            <a:xfrm>
              <a:off x="4531982" y="4641991"/>
              <a:ext cx="1855391" cy="700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猫啃网风雅宋" panose="02020700000000000000" pitchFamily="18" charset="-122"/>
                  <a:ea typeface="猫啃网风雅宋" panose="02020700000000000000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单击此处输入您的内容，单击此处输入您的内容。</a:t>
              </a:r>
            </a:p>
          </p:txBody>
        </p:sp>
      </p:grp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F293C7BD-D102-9E73-E0FB-4DAD5D4A1941}"/>
              </a:ext>
            </a:extLst>
          </p:cNvPr>
          <p:cNvCxnSpPr>
            <a:cxnSpLocks/>
          </p:cNvCxnSpPr>
          <p:nvPr/>
        </p:nvCxnSpPr>
        <p:spPr>
          <a:xfrm flipH="1">
            <a:off x="4647868" y="81411"/>
            <a:ext cx="5089358" cy="0"/>
          </a:xfrm>
          <a:prstGeom prst="line">
            <a:avLst/>
          </a:prstGeom>
          <a:ln w="3175">
            <a:solidFill>
              <a:schemeClr val="bg1">
                <a:alpha val="3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9160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506D1976-0E95-B3C1-20DA-A544D7CFEAE3}"/>
              </a:ext>
            </a:extLst>
          </p:cNvPr>
          <p:cNvSpPr txBox="1"/>
          <p:nvPr/>
        </p:nvSpPr>
        <p:spPr>
          <a:xfrm>
            <a:off x="941065" y="289367"/>
            <a:ext cx="5818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请输入页面标题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6612430-5876-2B95-195C-00AEFF9440F7}"/>
              </a:ext>
            </a:extLst>
          </p:cNvPr>
          <p:cNvGrpSpPr/>
          <p:nvPr/>
        </p:nvGrpSpPr>
        <p:grpSpPr>
          <a:xfrm>
            <a:off x="1584785" y="731739"/>
            <a:ext cx="3663035" cy="248162"/>
            <a:chOff x="1026160" y="731739"/>
            <a:chExt cx="3663035" cy="248162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4D37FBAF-B944-AF93-568D-B3E50A45633A}"/>
                </a:ext>
              </a:extLst>
            </p:cNvPr>
            <p:cNvCxnSpPr>
              <a:cxnSpLocks/>
            </p:cNvCxnSpPr>
            <p:nvPr/>
          </p:nvCxnSpPr>
          <p:spPr>
            <a:xfrm>
              <a:off x="1026160" y="935698"/>
              <a:ext cx="3403600" cy="0"/>
            </a:xfrm>
            <a:prstGeom prst="line">
              <a:avLst/>
            </a:prstGeom>
            <a:ln>
              <a:gradFill>
                <a:gsLst>
                  <a:gs pos="0">
                    <a:srgbClr val="E0B581"/>
                  </a:gs>
                  <a:gs pos="100000">
                    <a:srgbClr val="E0B581">
                      <a:alpha val="0"/>
                    </a:srgbClr>
                  </a:gs>
                </a:gsLst>
                <a:lin ang="1080000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图片 23" descr="徽标&#10;&#10;描述已自动生成">
              <a:extLst>
                <a:ext uri="{FF2B5EF4-FFF2-40B4-BE49-F238E27FC236}">
                  <a16:creationId xmlns:a16="http://schemas.microsoft.com/office/drawing/2014/main" id="{9CF5D78E-4013-D29F-7F03-C6928D6EC4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4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4231286" y="731739"/>
              <a:ext cx="457909" cy="248162"/>
            </a:xfrm>
            <a:custGeom>
              <a:avLst/>
              <a:gdLst>
                <a:gd name="connsiteX0" fmla="*/ 0 w 457909"/>
                <a:gd name="connsiteY0" fmla="*/ 0 h 248162"/>
                <a:gd name="connsiteX1" fmla="*/ 457909 w 457909"/>
                <a:gd name="connsiteY1" fmla="*/ 0 h 248162"/>
                <a:gd name="connsiteX2" fmla="*/ 457909 w 457909"/>
                <a:gd name="connsiteY2" fmla="*/ 248162 h 248162"/>
                <a:gd name="connsiteX3" fmla="*/ 0 w 457909"/>
                <a:gd name="connsiteY3" fmla="*/ 248162 h 24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909" h="248162">
                  <a:moveTo>
                    <a:pt x="0" y="0"/>
                  </a:moveTo>
                  <a:lnTo>
                    <a:pt x="457909" y="0"/>
                  </a:lnTo>
                  <a:lnTo>
                    <a:pt x="457909" y="248162"/>
                  </a:lnTo>
                  <a:lnTo>
                    <a:pt x="0" y="248162"/>
                  </a:lnTo>
                  <a:close/>
                </a:path>
              </a:pathLst>
            </a:custGeom>
          </p:spPr>
        </p:pic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32BF8E83-A391-5A3D-7BB9-E8207A9CC43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grayscl/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6880983" y="0"/>
            <a:ext cx="5311017" cy="6858000"/>
          </a:xfrm>
          <a:custGeom>
            <a:avLst/>
            <a:gdLst>
              <a:gd name="connsiteX0" fmla="*/ 5311017 w 5311017"/>
              <a:gd name="connsiteY0" fmla="*/ 0 h 6858000"/>
              <a:gd name="connsiteX1" fmla="*/ 0 w 5311017"/>
              <a:gd name="connsiteY1" fmla="*/ 0 h 6858000"/>
              <a:gd name="connsiteX2" fmla="*/ 0 w 5311017"/>
              <a:gd name="connsiteY2" fmla="*/ 6858000 h 6858000"/>
              <a:gd name="connsiteX3" fmla="*/ 5311017 w 531101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1017" h="6858000">
                <a:moveTo>
                  <a:pt x="5311017" y="0"/>
                </a:moveTo>
                <a:lnTo>
                  <a:pt x="0" y="0"/>
                </a:lnTo>
                <a:lnTo>
                  <a:pt x="0" y="6858000"/>
                </a:lnTo>
                <a:lnTo>
                  <a:pt x="5311017" y="6858000"/>
                </a:lnTo>
                <a:close/>
              </a:path>
            </a:pathLst>
          </a:custGeom>
          <a:effectLst/>
        </p:spPr>
      </p:pic>
      <p:sp>
        <p:nvSpPr>
          <p:cNvPr id="3" name="弦形 2">
            <a:extLst>
              <a:ext uri="{FF2B5EF4-FFF2-40B4-BE49-F238E27FC236}">
                <a16:creationId xmlns:a16="http://schemas.microsoft.com/office/drawing/2014/main" id="{A8C254C5-7B08-AF7B-488E-D958F55F88CA}"/>
              </a:ext>
            </a:extLst>
          </p:cNvPr>
          <p:cNvSpPr/>
          <p:nvPr/>
        </p:nvSpPr>
        <p:spPr>
          <a:xfrm rot="10800000" flipH="1">
            <a:off x="7856182" y="-116524"/>
            <a:ext cx="8676967" cy="7200000"/>
          </a:xfrm>
          <a:prstGeom prst="chord">
            <a:avLst>
              <a:gd name="adj1" fmla="val 5400313"/>
              <a:gd name="adj2" fmla="val 16185998"/>
            </a:avLst>
          </a:prstGeom>
          <a:gradFill>
            <a:gsLst>
              <a:gs pos="35000">
                <a:srgbClr val="E0B58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D262BFDF-FF3F-9EED-AA4F-1CE777BAFC65}"/>
              </a:ext>
            </a:extLst>
          </p:cNvPr>
          <p:cNvSpPr/>
          <p:nvPr/>
        </p:nvSpPr>
        <p:spPr>
          <a:xfrm rot="10800000" flipH="1">
            <a:off x="8453657" y="302401"/>
            <a:ext cx="3738343" cy="6362182"/>
          </a:xfrm>
          <a:custGeom>
            <a:avLst/>
            <a:gdLst>
              <a:gd name="connsiteX0" fmla="*/ 3738343 w 3738343"/>
              <a:gd name="connsiteY0" fmla="*/ 6362182 h 6362182"/>
              <a:gd name="connsiteX1" fmla="*/ 3738343 w 3738343"/>
              <a:gd name="connsiteY1" fmla="*/ 5168721 h 6362182"/>
              <a:gd name="connsiteX2" fmla="*/ 3728053 w 3738343"/>
              <a:gd name="connsiteY2" fmla="*/ 0 h 6362182"/>
              <a:gd name="connsiteX3" fmla="*/ 10 w 3738343"/>
              <a:gd name="connsiteY3" fmla="*/ 3188555 h 6362182"/>
              <a:gd name="connsiteX4" fmla="*/ 3548532 w 3738343"/>
              <a:gd name="connsiteY4" fmla="*/ 6358094 h 636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38343" h="6362182">
                <a:moveTo>
                  <a:pt x="3738343" y="6362182"/>
                </a:moveTo>
                <a:lnTo>
                  <a:pt x="3738343" y="5168721"/>
                </a:lnTo>
                <a:lnTo>
                  <a:pt x="3728053" y="0"/>
                </a:lnTo>
                <a:cubicBezTo>
                  <a:pt x="1663602" y="6080"/>
                  <a:pt x="-4823" y="1433066"/>
                  <a:pt x="10" y="3188555"/>
                </a:cubicBezTo>
                <a:cubicBezTo>
                  <a:pt x="4688" y="4887624"/>
                  <a:pt x="1575197" y="6273042"/>
                  <a:pt x="3548532" y="6358094"/>
                </a:cubicBezTo>
                <a:close/>
              </a:path>
            </a:pathLst>
          </a:cu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3429000" ty="0" sx="80000" sy="8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FD140C6-8FA3-7558-D1A8-C27946349151}"/>
              </a:ext>
            </a:extLst>
          </p:cNvPr>
          <p:cNvGrpSpPr/>
          <p:nvPr/>
        </p:nvGrpSpPr>
        <p:grpSpPr>
          <a:xfrm flipH="1">
            <a:off x="1886843" y="1414699"/>
            <a:ext cx="5387414" cy="1270855"/>
            <a:chOff x="3225527" y="1316818"/>
            <a:chExt cx="5387414" cy="127085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DBAAF72-9827-24B7-60F1-0C68F4AC96AD}"/>
                </a:ext>
              </a:extLst>
            </p:cNvPr>
            <p:cNvSpPr txBox="1"/>
            <p:nvPr/>
          </p:nvSpPr>
          <p:spPr>
            <a:xfrm>
              <a:off x="6693175" y="1316818"/>
              <a:ext cx="19197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添加您的标题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AE9E7E3-A74B-6DB8-BB87-50349D124596}"/>
                </a:ext>
              </a:extLst>
            </p:cNvPr>
            <p:cNvSpPr txBox="1"/>
            <p:nvPr/>
          </p:nvSpPr>
          <p:spPr>
            <a:xfrm>
              <a:off x="5556783" y="1885045"/>
              <a:ext cx="3056158" cy="70262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单击此处输入您的内容，单击此处输入您的内容</a:t>
              </a:r>
            </a:p>
          </p:txBody>
        </p:sp>
        <p:sp>
          <p:nvSpPr>
            <p:cNvPr id="8" name="circular-arrow-with-dots_20926">
              <a:extLst>
                <a:ext uri="{FF2B5EF4-FFF2-40B4-BE49-F238E27FC236}">
                  <a16:creationId xmlns:a16="http://schemas.microsoft.com/office/drawing/2014/main" id="{BD1C2904-6E08-3572-6D47-E583B0EF711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6966" y="1316818"/>
              <a:ext cx="410126" cy="369332"/>
            </a:xfrm>
            <a:custGeom>
              <a:avLst/>
              <a:gdLst>
                <a:gd name="connsiteX0" fmla="*/ 588381 w 599247"/>
                <a:gd name="connsiteY0" fmla="*/ 234941 h 539642"/>
                <a:gd name="connsiteX1" fmla="*/ 597864 w 599247"/>
                <a:gd name="connsiteY1" fmla="*/ 242828 h 539642"/>
                <a:gd name="connsiteX2" fmla="*/ 599181 w 599247"/>
                <a:gd name="connsiteY2" fmla="*/ 269907 h 539642"/>
                <a:gd name="connsiteX3" fmla="*/ 328927 w 599247"/>
                <a:gd name="connsiteY3" fmla="*/ 539642 h 539642"/>
                <a:gd name="connsiteX4" fmla="*/ 58937 w 599247"/>
                <a:gd name="connsiteY4" fmla="*/ 278583 h 539642"/>
                <a:gd name="connsiteX5" fmla="*/ 14685 w 599247"/>
                <a:gd name="connsiteY5" fmla="*/ 322487 h 539642"/>
                <a:gd name="connsiteX6" fmla="*/ 8627 w 599247"/>
                <a:gd name="connsiteY6" fmla="*/ 325116 h 539642"/>
                <a:gd name="connsiteX7" fmla="*/ 2568 w 599247"/>
                <a:gd name="connsiteY7" fmla="*/ 322487 h 539642"/>
                <a:gd name="connsiteX8" fmla="*/ 2568 w 599247"/>
                <a:gd name="connsiteY8" fmla="*/ 310393 h 539642"/>
                <a:gd name="connsiteX9" fmla="*/ 70790 w 599247"/>
                <a:gd name="connsiteY9" fmla="*/ 242039 h 539642"/>
                <a:gd name="connsiteX10" fmla="*/ 139275 w 599247"/>
                <a:gd name="connsiteY10" fmla="*/ 310393 h 539642"/>
                <a:gd name="connsiteX11" fmla="*/ 139275 w 599247"/>
                <a:gd name="connsiteY11" fmla="*/ 322487 h 539642"/>
                <a:gd name="connsiteX12" fmla="*/ 126895 w 599247"/>
                <a:gd name="connsiteY12" fmla="*/ 322487 h 539642"/>
                <a:gd name="connsiteX13" fmla="*/ 76058 w 599247"/>
                <a:gd name="connsiteY13" fmla="*/ 272010 h 539642"/>
                <a:gd name="connsiteX14" fmla="*/ 328927 w 599247"/>
                <a:gd name="connsiteY14" fmla="*/ 522291 h 539642"/>
                <a:gd name="connsiteX15" fmla="*/ 581796 w 599247"/>
                <a:gd name="connsiteY15" fmla="*/ 269907 h 539642"/>
                <a:gd name="connsiteX16" fmla="*/ 580742 w 599247"/>
                <a:gd name="connsiteY16" fmla="*/ 244668 h 539642"/>
                <a:gd name="connsiteX17" fmla="*/ 588381 w 599247"/>
                <a:gd name="connsiteY17" fmla="*/ 234941 h 539642"/>
                <a:gd name="connsiteX18" fmla="*/ 555488 w 599247"/>
                <a:gd name="connsiteY18" fmla="*/ 138394 h 539642"/>
                <a:gd name="connsiteX19" fmla="*/ 567337 w 599247"/>
                <a:gd name="connsiteY19" fmla="*/ 142077 h 539642"/>
                <a:gd name="connsiteX20" fmla="*/ 587612 w 599247"/>
                <a:gd name="connsiteY20" fmla="*/ 190745 h 539642"/>
                <a:gd name="connsiteX21" fmla="*/ 581819 w 599247"/>
                <a:gd name="connsiteY21" fmla="*/ 201531 h 539642"/>
                <a:gd name="connsiteX22" fmla="*/ 579186 w 599247"/>
                <a:gd name="connsiteY22" fmla="*/ 202057 h 539642"/>
                <a:gd name="connsiteX23" fmla="*/ 571024 w 599247"/>
                <a:gd name="connsiteY23" fmla="*/ 196006 h 539642"/>
                <a:gd name="connsiteX24" fmla="*/ 551802 w 599247"/>
                <a:gd name="connsiteY24" fmla="*/ 150232 h 539642"/>
                <a:gd name="connsiteX25" fmla="*/ 555488 w 599247"/>
                <a:gd name="connsiteY25" fmla="*/ 138394 h 539642"/>
                <a:gd name="connsiteX26" fmla="*/ 157732 w 599247"/>
                <a:gd name="connsiteY26" fmla="*/ 60857 h 539642"/>
                <a:gd name="connsiteX27" fmla="*/ 170118 w 599247"/>
                <a:gd name="connsiteY27" fmla="*/ 62172 h 539642"/>
                <a:gd name="connsiteX28" fmla="*/ 168800 w 599247"/>
                <a:gd name="connsiteY28" fmla="*/ 74273 h 539642"/>
                <a:gd name="connsiteX29" fmla="*/ 150089 w 599247"/>
                <a:gd name="connsiteY29" fmla="*/ 91372 h 539642"/>
                <a:gd name="connsiteX30" fmla="*/ 144028 w 599247"/>
                <a:gd name="connsiteY30" fmla="*/ 93740 h 539642"/>
                <a:gd name="connsiteX31" fmla="*/ 137703 w 599247"/>
                <a:gd name="connsiteY31" fmla="*/ 91372 h 539642"/>
                <a:gd name="connsiteX32" fmla="*/ 137703 w 599247"/>
                <a:gd name="connsiteY32" fmla="*/ 79008 h 539642"/>
                <a:gd name="connsiteX33" fmla="*/ 157732 w 599247"/>
                <a:gd name="connsiteY33" fmla="*/ 60857 h 539642"/>
                <a:gd name="connsiteX34" fmla="*/ 500136 w 599247"/>
                <a:gd name="connsiteY34" fmla="*/ 60854 h 539642"/>
                <a:gd name="connsiteX35" fmla="*/ 537571 w 599247"/>
                <a:gd name="connsiteY35" fmla="*/ 98176 h 539642"/>
                <a:gd name="connsiteX36" fmla="*/ 536516 w 599247"/>
                <a:gd name="connsiteY36" fmla="*/ 110529 h 539642"/>
                <a:gd name="connsiteX37" fmla="*/ 530980 w 599247"/>
                <a:gd name="connsiteY37" fmla="*/ 112369 h 539642"/>
                <a:gd name="connsiteX38" fmla="*/ 524126 w 599247"/>
                <a:gd name="connsiteY38" fmla="*/ 109215 h 539642"/>
                <a:gd name="connsiteX39" fmla="*/ 489064 w 599247"/>
                <a:gd name="connsiteY39" fmla="*/ 74521 h 539642"/>
                <a:gd name="connsiteX40" fmla="*/ 488009 w 599247"/>
                <a:gd name="connsiteY40" fmla="*/ 62168 h 539642"/>
                <a:gd name="connsiteX41" fmla="*/ 500136 w 599247"/>
                <a:gd name="connsiteY41" fmla="*/ 60854 h 539642"/>
                <a:gd name="connsiteX42" fmla="*/ 407398 w 599247"/>
                <a:gd name="connsiteY42" fmla="*/ 11432 h 539642"/>
                <a:gd name="connsiteX43" fmla="*/ 456135 w 599247"/>
                <a:gd name="connsiteY43" fmla="*/ 31657 h 539642"/>
                <a:gd name="connsiteX44" fmla="*/ 459823 w 599247"/>
                <a:gd name="connsiteY44" fmla="*/ 43477 h 539642"/>
                <a:gd name="connsiteX45" fmla="*/ 452183 w 599247"/>
                <a:gd name="connsiteY45" fmla="*/ 47942 h 539642"/>
                <a:gd name="connsiteX46" fmla="*/ 447968 w 599247"/>
                <a:gd name="connsiteY46" fmla="*/ 46891 h 539642"/>
                <a:gd name="connsiteX47" fmla="*/ 402392 w 599247"/>
                <a:gd name="connsiteY47" fmla="*/ 28242 h 539642"/>
                <a:gd name="connsiteX48" fmla="*/ 396333 w 599247"/>
                <a:gd name="connsiteY48" fmla="*/ 17211 h 539642"/>
                <a:gd name="connsiteX49" fmla="*/ 407398 w 599247"/>
                <a:gd name="connsiteY49" fmla="*/ 11432 h 539642"/>
                <a:gd name="connsiteX50" fmla="*/ 250661 w 599247"/>
                <a:gd name="connsiteY50" fmla="*/ 11432 h 539642"/>
                <a:gd name="connsiteX51" fmla="*/ 261459 w 599247"/>
                <a:gd name="connsiteY51" fmla="*/ 17211 h 539642"/>
                <a:gd name="connsiteX52" fmla="*/ 255665 w 599247"/>
                <a:gd name="connsiteY52" fmla="*/ 27980 h 539642"/>
                <a:gd name="connsiteX53" fmla="*/ 210102 w 599247"/>
                <a:gd name="connsiteY53" fmla="*/ 46891 h 539642"/>
                <a:gd name="connsiteX54" fmla="*/ 205888 w 599247"/>
                <a:gd name="connsiteY54" fmla="*/ 47942 h 539642"/>
                <a:gd name="connsiteX55" fmla="*/ 198250 w 599247"/>
                <a:gd name="connsiteY55" fmla="*/ 43214 h 539642"/>
                <a:gd name="connsiteX56" fmla="*/ 201674 w 599247"/>
                <a:gd name="connsiteY56" fmla="*/ 31657 h 539642"/>
                <a:gd name="connsiteX57" fmla="*/ 250661 w 599247"/>
                <a:gd name="connsiteY57" fmla="*/ 11432 h 539642"/>
                <a:gd name="connsiteX58" fmla="*/ 302603 w 599247"/>
                <a:gd name="connsiteY58" fmla="*/ 1182 h 539642"/>
                <a:gd name="connsiteX59" fmla="*/ 355523 w 599247"/>
                <a:gd name="connsiteY59" fmla="*/ 1182 h 539642"/>
                <a:gd name="connsiteX60" fmla="*/ 363158 w 599247"/>
                <a:gd name="connsiteY60" fmla="*/ 10648 h 539642"/>
                <a:gd name="connsiteX61" fmla="*/ 354733 w 599247"/>
                <a:gd name="connsiteY61" fmla="*/ 18536 h 539642"/>
                <a:gd name="connsiteX62" fmla="*/ 353680 w 599247"/>
                <a:gd name="connsiteY62" fmla="*/ 18536 h 539642"/>
                <a:gd name="connsiteX63" fmla="*/ 304183 w 599247"/>
                <a:gd name="connsiteY63" fmla="*/ 18536 h 539642"/>
                <a:gd name="connsiteX64" fmla="*/ 294705 w 599247"/>
                <a:gd name="connsiteY64" fmla="*/ 10648 h 539642"/>
                <a:gd name="connsiteX65" fmla="*/ 302603 w 599247"/>
                <a:gd name="connsiteY65" fmla="*/ 1182 h 53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99247" h="539642">
                  <a:moveTo>
                    <a:pt x="588381" y="234941"/>
                  </a:moveTo>
                  <a:cubicBezTo>
                    <a:pt x="593122" y="234941"/>
                    <a:pt x="597600" y="238096"/>
                    <a:pt x="597864" y="242828"/>
                  </a:cubicBezTo>
                  <a:cubicBezTo>
                    <a:pt x="598917" y="251767"/>
                    <a:pt x="599444" y="260705"/>
                    <a:pt x="599181" y="269907"/>
                  </a:cubicBezTo>
                  <a:cubicBezTo>
                    <a:pt x="599181" y="418708"/>
                    <a:pt x="478014" y="539642"/>
                    <a:pt x="328927" y="539642"/>
                  </a:cubicBezTo>
                  <a:cubicBezTo>
                    <a:pt x="182737" y="539642"/>
                    <a:pt x="63678" y="423177"/>
                    <a:pt x="58937" y="278583"/>
                  </a:cubicBezTo>
                  <a:lnTo>
                    <a:pt x="14685" y="322487"/>
                  </a:lnTo>
                  <a:cubicBezTo>
                    <a:pt x="13104" y="324327"/>
                    <a:pt x="10997" y="325116"/>
                    <a:pt x="8627" y="325116"/>
                  </a:cubicBezTo>
                  <a:cubicBezTo>
                    <a:pt x="6519" y="325116"/>
                    <a:pt x="4149" y="324327"/>
                    <a:pt x="2568" y="322487"/>
                  </a:cubicBezTo>
                  <a:cubicBezTo>
                    <a:pt x="-856" y="319332"/>
                    <a:pt x="-856" y="313811"/>
                    <a:pt x="2568" y="310393"/>
                  </a:cubicBezTo>
                  <a:lnTo>
                    <a:pt x="70790" y="242039"/>
                  </a:lnTo>
                  <a:lnTo>
                    <a:pt x="139275" y="310393"/>
                  </a:lnTo>
                  <a:cubicBezTo>
                    <a:pt x="142700" y="313811"/>
                    <a:pt x="142700" y="319332"/>
                    <a:pt x="139275" y="322487"/>
                  </a:cubicBezTo>
                  <a:cubicBezTo>
                    <a:pt x="135851" y="325904"/>
                    <a:pt x="130320" y="325904"/>
                    <a:pt x="126895" y="322487"/>
                  </a:cubicBezTo>
                  <a:lnTo>
                    <a:pt x="76058" y="272010"/>
                  </a:lnTo>
                  <a:cubicBezTo>
                    <a:pt x="77375" y="410032"/>
                    <a:pt x="190113" y="522291"/>
                    <a:pt x="328927" y="522291"/>
                  </a:cubicBezTo>
                  <a:cubicBezTo>
                    <a:pt x="468532" y="522291"/>
                    <a:pt x="581796" y="408981"/>
                    <a:pt x="581796" y="269907"/>
                  </a:cubicBezTo>
                  <a:cubicBezTo>
                    <a:pt x="581796" y="261494"/>
                    <a:pt x="581532" y="252818"/>
                    <a:pt x="580742" y="244668"/>
                  </a:cubicBezTo>
                  <a:cubicBezTo>
                    <a:pt x="580215" y="239936"/>
                    <a:pt x="583640" y="235467"/>
                    <a:pt x="588381" y="234941"/>
                  </a:cubicBezTo>
                  <a:close/>
                  <a:moveTo>
                    <a:pt x="555488" y="138394"/>
                  </a:moveTo>
                  <a:cubicBezTo>
                    <a:pt x="559701" y="136290"/>
                    <a:pt x="564967" y="137868"/>
                    <a:pt x="567337" y="142077"/>
                  </a:cubicBezTo>
                  <a:cubicBezTo>
                    <a:pt x="575500" y="157598"/>
                    <a:pt x="582346" y="173909"/>
                    <a:pt x="587612" y="190745"/>
                  </a:cubicBezTo>
                  <a:cubicBezTo>
                    <a:pt x="588929" y="195480"/>
                    <a:pt x="586296" y="200215"/>
                    <a:pt x="581819" y="201531"/>
                  </a:cubicBezTo>
                  <a:cubicBezTo>
                    <a:pt x="581030" y="202057"/>
                    <a:pt x="579976" y="202057"/>
                    <a:pt x="579186" y="202057"/>
                  </a:cubicBezTo>
                  <a:cubicBezTo>
                    <a:pt x="575500" y="202057"/>
                    <a:pt x="572077" y="199689"/>
                    <a:pt x="571024" y="196006"/>
                  </a:cubicBezTo>
                  <a:cubicBezTo>
                    <a:pt x="566021" y="180222"/>
                    <a:pt x="559701" y="164701"/>
                    <a:pt x="551802" y="150232"/>
                  </a:cubicBezTo>
                  <a:cubicBezTo>
                    <a:pt x="549695" y="146023"/>
                    <a:pt x="551275" y="140762"/>
                    <a:pt x="555488" y="138394"/>
                  </a:cubicBezTo>
                  <a:close/>
                  <a:moveTo>
                    <a:pt x="157732" y="60857"/>
                  </a:moveTo>
                  <a:cubicBezTo>
                    <a:pt x="161421" y="57963"/>
                    <a:pt x="166956" y="58489"/>
                    <a:pt x="170118" y="62172"/>
                  </a:cubicBezTo>
                  <a:cubicBezTo>
                    <a:pt x="173017" y="65855"/>
                    <a:pt x="172490" y="71379"/>
                    <a:pt x="168800" y="74273"/>
                  </a:cubicBezTo>
                  <a:cubicBezTo>
                    <a:pt x="162476" y="79534"/>
                    <a:pt x="156151" y="85322"/>
                    <a:pt x="150089" y="91372"/>
                  </a:cubicBezTo>
                  <a:cubicBezTo>
                    <a:pt x="148508" y="92951"/>
                    <a:pt x="146136" y="93740"/>
                    <a:pt x="144028" y="93740"/>
                  </a:cubicBezTo>
                  <a:cubicBezTo>
                    <a:pt x="141656" y="93740"/>
                    <a:pt x="139548" y="92951"/>
                    <a:pt x="137703" y="91372"/>
                  </a:cubicBezTo>
                  <a:cubicBezTo>
                    <a:pt x="134277" y="87952"/>
                    <a:pt x="134277" y="82428"/>
                    <a:pt x="137703" y="79008"/>
                  </a:cubicBezTo>
                  <a:cubicBezTo>
                    <a:pt x="144291" y="72695"/>
                    <a:pt x="150880" y="66381"/>
                    <a:pt x="157732" y="60857"/>
                  </a:cubicBezTo>
                  <a:close/>
                  <a:moveTo>
                    <a:pt x="500136" y="60854"/>
                  </a:moveTo>
                  <a:cubicBezTo>
                    <a:pt x="513844" y="72156"/>
                    <a:pt x="526498" y="84772"/>
                    <a:pt x="537571" y="98176"/>
                  </a:cubicBezTo>
                  <a:cubicBezTo>
                    <a:pt x="540734" y="101856"/>
                    <a:pt x="540207" y="107375"/>
                    <a:pt x="536516" y="110529"/>
                  </a:cubicBezTo>
                  <a:cubicBezTo>
                    <a:pt x="534934" y="111843"/>
                    <a:pt x="532825" y="112369"/>
                    <a:pt x="530980" y="112369"/>
                  </a:cubicBezTo>
                  <a:cubicBezTo>
                    <a:pt x="528344" y="112369"/>
                    <a:pt x="525971" y="111318"/>
                    <a:pt x="524126" y="109215"/>
                  </a:cubicBezTo>
                  <a:cubicBezTo>
                    <a:pt x="513844" y="96599"/>
                    <a:pt x="501981" y="84772"/>
                    <a:pt x="489064" y="74521"/>
                  </a:cubicBezTo>
                  <a:cubicBezTo>
                    <a:pt x="485373" y="71367"/>
                    <a:pt x="484846" y="65848"/>
                    <a:pt x="488009" y="62168"/>
                  </a:cubicBezTo>
                  <a:cubicBezTo>
                    <a:pt x="490909" y="58489"/>
                    <a:pt x="496445" y="57963"/>
                    <a:pt x="500136" y="60854"/>
                  </a:cubicBezTo>
                  <a:close/>
                  <a:moveTo>
                    <a:pt x="407398" y="11432"/>
                  </a:moveTo>
                  <a:cubicBezTo>
                    <a:pt x="424258" y="16423"/>
                    <a:pt x="440592" y="23252"/>
                    <a:pt x="456135" y="31657"/>
                  </a:cubicBezTo>
                  <a:cubicBezTo>
                    <a:pt x="460350" y="34021"/>
                    <a:pt x="462194" y="39274"/>
                    <a:pt x="459823" y="43477"/>
                  </a:cubicBezTo>
                  <a:cubicBezTo>
                    <a:pt x="458242" y="46366"/>
                    <a:pt x="455081" y="47942"/>
                    <a:pt x="452183" y="47942"/>
                  </a:cubicBezTo>
                  <a:cubicBezTo>
                    <a:pt x="450603" y="47942"/>
                    <a:pt x="449285" y="47679"/>
                    <a:pt x="447968" y="46891"/>
                  </a:cubicBezTo>
                  <a:cubicBezTo>
                    <a:pt x="433479" y="39274"/>
                    <a:pt x="417936" y="32970"/>
                    <a:pt x="402392" y="28242"/>
                  </a:cubicBezTo>
                  <a:cubicBezTo>
                    <a:pt x="397650" y="26666"/>
                    <a:pt x="395016" y="21939"/>
                    <a:pt x="396333" y="17211"/>
                  </a:cubicBezTo>
                  <a:cubicBezTo>
                    <a:pt x="397914" y="12745"/>
                    <a:pt x="402656" y="10119"/>
                    <a:pt x="407398" y="11432"/>
                  </a:cubicBezTo>
                  <a:close/>
                  <a:moveTo>
                    <a:pt x="250661" y="11432"/>
                  </a:moveTo>
                  <a:cubicBezTo>
                    <a:pt x="255138" y="10119"/>
                    <a:pt x="260142" y="12745"/>
                    <a:pt x="261459" y="17211"/>
                  </a:cubicBezTo>
                  <a:cubicBezTo>
                    <a:pt x="262776" y="21939"/>
                    <a:pt x="260406" y="26666"/>
                    <a:pt x="255665" y="27980"/>
                  </a:cubicBezTo>
                  <a:cubicBezTo>
                    <a:pt x="239863" y="32708"/>
                    <a:pt x="224587" y="39274"/>
                    <a:pt x="210102" y="46891"/>
                  </a:cubicBezTo>
                  <a:cubicBezTo>
                    <a:pt x="208785" y="47679"/>
                    <a:pt x="207205" y="47942"/>
                    <a:pt x="205888" y="47942"/>
                  </a:cubicBezTo>
                  <a:cubicBezTo>
                    <a:pt x="202728" y="47942"/>
                    <a:pt x="199831" y="46366"/>
                    <a:pt x="198250" y="43214"/>
                  </a:cubicBezTo>
                  <a:cubicBezTo>
                    <a:pt x="195880" y="39011"/>
                    <a:pt x="197460" y="33758"/>
                    <a:pt x="201674" y="31657"/>
                  </a:cubicBezTo>
                  <a:cubicBezTo>
                    <a:pt x="217476" y="23252"/>
                    <a:pt x="233805" y="16423"/>
                    <a:pt x="250661" y="11432"/>
                  </a:cubicBezTo>
                  <a:close/>
                  <a:moveTo>
                    <a:pt x="302603" y="1182"/>
                  </a:moveTo>
                  <a:cubicBezTo>
                    <a:pt x="319717" y="-395"/>
                    <a:pt x="337883" y="-395"/>
                    <a:pt x="355523" y="1182"/>
                  </a:cubicBezTo>
                  <a:cubicBezTo>
                    <a:pt x="360262" y="1708"/>
                    <a:pt x="363685" y="5915"/>
                    <a:pt x="363158" y="10648"/>
                  </a:cubicBezTo>
                  <a:cubicBezTo>
                    <a:pt x="362895" y="15118"/>
                    <a:pt x="358946" y="18536"/>
                    <a:pt x="354733" y="18536"/>
                  </a:cubicBezTo>
                  <a:cubicBezTo>
                    <a:pt x="354207" y="18536"/>
                    <a:pt x="353943" y="18536"/>
                    <a:pt x="353680" y="18536"/>
                  </a:cubicBezTo>
                  <a:cubicBezTo>
                    <a:pt x="337093" y="16958"/>
                    <a:pt x="320506" y="16958"/>
                    <a:pt x="304183" y="18536"/>
                  </a:cubicBezTo>
                  <a:cubicBezTo>
                    <a:pt x="299444" y="18799"/>
                    <a:pt x="295231" y="15381"/>
                    <a:pt x="294705" y="10648"/>
                  </a:cubicBezTo>
                  <a:cubicBezTo>
                    <a:pt x="294178" y="5915"/>
                    <a:pt x="297864" y="1708"/>
                    <a:pt x="302603" y="1182"/>
                  </a:cubicBezTo>
                  <a:close/>
                </a:path>
              </a:pathLst>
            </a:custGeom>
            <a:solidFill>
              <a:srgbClr val="C1A38D"/>
            </a:solidFill>
            <a:ln>
              <a:noFill/>
            </a:ln>
          </p:spPr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F01F8749-D16C-1834-A167-CE9E3B0DACD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25527" y="1800821"/>
              <a:ext cx="5304862" cy="0"/>
            </a:xfrm>
            <a:prstGeom prst="line">
              <a:avLst/>
            </a:prstGeom>
            <a:ln w="3175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7362EF4-7428-653A-0EB1-E900395E3EB5}"/>
              </a:ext>
            </a:extLst>
          </p:cNvPr>
          <p:cNvGrpSpPr/>
          <p:nvPr/>
        </p:nvGrpSpPr>
        <p:grpSpPr>
          <a:xfrm flipH="1">
            <a:off x="1016324" y="2992805"/>
            <a:ext cx="5864659" cy="1270855"/>
            <a:chOff x="2757655" y="1316818"/>
            <a:chExt cx="5864659" cy="127085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1FB67C1-24F8-73B3-5AC5-7B9908240C7B}"/>
                </a:ext>
              </a:extLst>
            </p:cNvPr>
            <p:cNvSpPr txBox="1"/>
            <p:nvPr/>
          </p:nvSpPr>
          <p:spPr>
            <a:xfrm>
              <a:off x="6702548" y="1316818"/>
              <a:ext cx="19197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  <a:latin typeface="猫啃网风雅宋" panose="02020700000000000000" pitchFamily="18" charset="-122"/>
                  <a:ea typeface="猫啃网风雅宋" panose="02020700000000000000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添加您的标题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33C423C-2F1A-3614-FB3F-7C3A258B0C49}"/>
                </a:ext>
              </a:extLst>
            </p:cNvPr>
            <p:cNvSpPr txBox="1"/>
            <p:nvPr/>
          </p:nvSpPr>
          <p:spPr>
            <a:xfrm>
              <a:off x="5566156" y="1885045"/>
              <a:ext cx="3056158" cy="70262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猫啃网风雅宋" panose="02020700000000000000" pitchFamily="18" charset="-122"/>
                  <a:ea typeface="猫啃网风雅宋" panose="02020700000000000000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单击此处输入您的内容，单击此处输入您的内容</a:t>
              </a:r>
            </a:p>
          </p:txBody>
        </p:sp>
        <p:sp>
          <p:nvSpPr>
            <p:cNvPr id="14" name="circular-arrow-with-dots_20926">
              <a:extLst>
                <a:ext uri="{FF2B5EF4-FFF2-40B4-BE49-F238E27FC236}">
                  <a16:creationId xmlns:a16="http://schemas.microsoft.com/office/drawing/2014/main" id="{8D3AE54F-687A-6837-7A8A-3A6D401573F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6966" y="1316818"/>
              <a:ext cx="410126" cy="369332"/>
            </a:xfrm>
            <a:custGeom>
              <a:avLst/>
              <a:gdLst>
                <a:gd name="connsiteX0" fmla="*/ 588381 w 599247"/>
                <a:gd name="connsiteY0" fmla="*/ 234941 h 539642"/>
                <a:gd name="connsiteX1" fmla="*/ 597864 w 599247"/>
                <a:gd name="connsiteY1" fmla="*/ 242828 h 539642"/>
                <a:gd name="connsiteX2" fmla="*/ 599181 w 599247"/>
                <a:gd name="connsiteY2" fmla="*/ 269907 h 539642"/>
                <a:gd name="connsiteX3" fmla="*/ 328927 w 599247"/>
                <a:gd name="connsiteY3" fmla="*/ 539642 h 539642"/>
                <a:gd name="connsiteX4" fmla="*/ 58937 w 599247"/>
                <a:gd name="connsiteY4" fmla="*/ 278583 h 539642"/>
                <a:gd name="connsiteX5" fmla="*/ 14685 w 599247"/>
                <a:gd name="connsiteY5" fmla="*/ 322487 h 539642"/>
                <a:gd name="connsiteX6" fmla="*/ 8627 w 599247"/>
                <a:gd name="connsiteY6" fmla="*/ 325116 h 539642"/>
                <a:gd name="connsiteX7" fmla="*/ 2568 w 599247"/>
                <a:gd name="connsiteY7" fmla="*/ 322487 h 539642"/>
                <a:gd name="connsiteX8" fmla="*/ 2568 w 599247"/>
                <a:gd name="connsiteY8" fmla="*/ 310393 h 539642"/>
                <a:gd name="connsiteX9" fmla="*/ 70790 w 599247"/>
                <a:gd name="connsiteY9" fmla="*/ 242039 h 539642"/>
                <a:gd name="connsiteX10" fmla="*/ 139275 w 599247"/>
                <a:gd name="connsiteY10" fmla="*/ 310393 h 539642"/>
                <a:gd name="connsiteX11" fmla="*/ 139275 w 599247"/>
                <a:gd name="connsiteY11" fmla="*/ 322487 h 539642"/>
                <a:gd name="connsiteX12" fmla="*/ 126895 w 599247"/>
                <a:gd name="connsiteY12" fmla="*/ 322487 h 539642"/>
                <a:gd name="connsiteX13" fmla="*/ 76058 w 599247"/>
                <a:gd name="connsiteY13" fmla="*/ 272010 h 539642"/>
                <a:gd name="connsiteX14" fmla="*/ 328927 w 599247"/>
                <a:gd name="connsiteY14" fmla="*/ 522291 h 539642"/>
                <a:gd name="connsiteX15" fmla="*/ 581796 w 599247"/>
                <a:gd name="connsiteY15" fmla="*/ 269907 h 539642"/>
                <a:gd name="connsiteX16" fmla="*/ 580742 w 599247"/>
                <a:gd name="connsiteY16" fmla="*/ 244668 h 539642"/>
                <a:gd name="connsiteX17" fmla="*/ 588381 w 599247"/>
                <a:gd name="connsiteY17" fmla="*/ 234941 h 539642"/>
                <a:gd name="connsiteX18" fmla="*/ 555488 w 599247"/>
                <a:gd name="connsiteY18" fmla="*/ 138394 h 539642"/>
                <a:gd name="connsiteX19" fmla="*/ 567337 w 599247"/>
                <a:gd name="connsiteY19" fmla="*/ 142077 h 539642"/>
                <a:gd name="connsiteX20" fmla="*/ 587612 w 599247"/>
                <a:gd name="connsiteY20" fmla="*/ 190745 h 539642"/>
                <a:gd name="connsiteX21" fmla="*/ 581819 w 599247"/>
                <a:gd name="connsiteY21" fmla="*/ 201531 h 539642"/>
                <a:gd name="connsiteX22" fmla="*/ 579186 w 599247"/>
                <a:gd name="connsiteY22" fmla="*/ 202057 h 539642"/>
                <a:gd name="connsiteX23" fmla="*/ 571024 w 599247"/>
                <a:gd name="connsiteY23" fmla="*/ 196006 h 539642"/>
                <a:gd name="connsiteX24" fmla="*/ 551802 w 599247"/>
                <a:gd name="connsiteY24" fmla="*/ 150232 h 539642"/>
                <a:gd name="connsiteX25" fmla="*/ 555488 w 599247"/>
                <a:gd name="connsiteY25" fmla="*/ 138394 h 539642"/>
                <a:gd name="connsiteX26" fmla="*/ 157732 w 599247"/>
                <a:gd name="connsiteY26" fmla="*/ 60857 h 539642"/>
                <a:gd name="connsiteX27" fmla="*/ 170118 w 599247"/>
                <a:gd name="connsiteY27" fmla="*/ 62172 h 539642"/>
                <a:gd name="connsiteX28" fmla="*/ 168800 w 599247"/>
                <a:gd name="connsiteY28" fmla="*/ 74273 h 539642"/>
                <a:gd name="connsiteX29" fmla="*/ 150089 w 599247"/>
                <a:gd name="connsiteY29" fmla="*/ 91372 h 539642"/>
                <a:gd name="connsiteX30" fmla="*/ 144028 w 599247"/>
                <a:gd name="connsiteY30" fmla="*/ 93740 h 539642"/>
                <a:gd name="connsiteX31" fmla="*/ 137703 w 599247"/>
                <a:gd name="connsiteY31" fmla="*/ 91372 h 539642"/>
                <a:gd name="connsiteX32" fmla="*/ 137703 w 599247"/>
                <a:gd name="connsiteY32" fmla="*/ 79008 h 539642"/>
                <a:gd name="connsiteX33" fmla="*/ 157732 w 599247"/>
                <a:gd name="connsiteY33" fmla="*/ 60857 h 539642"/>
                <a:gd name="connsiteX34" fmla="*/ 500136 w 599247"/>
                <a:gd name="connsiteY34" fmla="*/ 60854 h 539642"/>
                <a:gd name="connsiteX35" fmla="*/ 537571 w 599247"/>
                <a:gd name="connsiteY35" fmla="*/ 98176 h 539642"/>
                <a:gd name="connsiteX36" fmla="*/ 536516 w 599247"/>
                <a:gd name="connsiteY36" fmla="*/ 110529 h 539642"/>
                <a:gd name="connsiteX37" fmla="*/ 530980 w 599247"/>
                <a:gd name="connsiteY37" fmla="*/ 112369 h 539642"/>
                <a:gd name="connsiteX38" fmla="*/ 524126 w 599247"/>
                <a:gd name="connsiteY38" fmla="*/ 109215 h 539642"/>
                <a:gd name="connsiteX39" fmla="*/ 489064 w 599247"/>
                <a:gd name="connsiteY39" fmla="*/ 74521 h 539642"/>
                <a:gd name="connsiteX40" fmla="*/ 488009 w 599247"/>
                <a:gd name="connsiteY40" fmla="*/ 62168 h 539642"/>
                <a:gd name="connsiteX41" fmla="*/ 500136 w 599247"/>
                <a:gd name="connsiteY41" fmla="*/ 60854 h 539642"/>
                <a:gd name="connsiteX42" fmla="*/ 407398 w 599247"/>
                <a:gd name="connsiteY42" fmla="*/ 11432 h 539642"/>
                <a:gd name="connsiteX43" fmla="*/ 456135 w 599247"/>
                <a:gd name="connsiteY43" fmla="*/ 31657 h 539642"/>
                <a:gd name="connsiteX44" fmla="*/ 459823 w 599247"/>
                <a:gd name="connsiteY44" fmla="*/ 43477 h 539642"/>
                <a:gd name="connsiteX45" fmla="*/ 452183 w 599247"/>
                <a:gd name="connsiteY45" fmla="*/ 47942 h 539642"/>
                <a:gd name="connsiteX46" fmla="*/ 447968 w 599247"/>
                <a:gd name="connsiteY46" fmla="*/ 46891 h 539642"/>
                <a:gd name="connsiteX47" fmla="*/ 402392 w 599247"/>
                <a:gd name="connsiteY47" fmla="*/ 28242 h 539642"/>
                <a:gd name="connsiteX48" fmla="*/ 396333 w 599247"/>
                <a:gd name="connsiteY48" fmla="*/ 17211 h 539642"/>
                <a:gd name="connsiteX49" fmla="*/ 407398 w 599247"/>
                <a:gd name="connsiteY49" fmla="*/ 11432 h 539642"/>
                <a:gd name="connsiteX50" fmla="*/ 250661 w 599247"/>
                <a:gd name="connsiteY50" fmla="*/ 11432 h 539642"/>
                <a:gd name="connsiteX51" fmla="*/ 261459 w 599247"/>
                <a:gd name="connsiteY51" fmla="*/ 17211 h 539642"/>
                <a:gd name="connsiteX52" fmla="*/ 255665 w 599247"/>
                <a:gd name="connsiteY52" fmla="*/ 27980 h 539642"/>
                <a:gd name="connsiteX53" fmla="*/ 210102 w 599247"/>
                <a:gd name="connsiteY53" fmla="*/ 46891 h 539642"/>
                <a:gd name="connsiteX54" fmla="*/ 205888 w 599247"/>
                <a:gd name="connsiteY54" fmla="*/ 47942 h 539642"/>
                <a:gd name="connsiteX55" fmla="*/ 198250 w 599247"/>
                <a:gd name="connsiteY55" fmla="*/ 43214 h 539642"/>
                <a:gd name="connsiteX56" fmla="*/ 201674 w 599247"/>
                <a:gd name="connsiteY56" fmla="*/ 31657 h 539642"/>
                <a:gd name="connsiteX57" fmla="*/ 250661 w 599247"/>
                <a:gd name="connsiteY57" fmla="*/ 11432 h 539642"/>
                <a:gd name="connsiteX58" fmla="*/ 302603 w 599247"/>
                <a:gd name="connsiteY58" fmla="*/ 1182 h 539642"/>
                <a:gd name="connsiteX59" fmla="*/ 355523 w 599247"/>
                <a:gd name="connsiteY59" fmla="*/ 1182 h 539642"/>
                <a:gd name="connsiteX60" fmla="*/ 363158 w 599247"/>
                <a:gd name="connsiteY60" fmla="*/ 10648 h 539642"/>
                <a:gd name="connsiteX61" fmla="*/ 354733 w 599247"/>
                <a:gd name="connsiteY61" fmla="*/ 18536 h 539642"/>
                <a:gd name="connsiteX62" fmla="*/ 353680 w 599247"/>
                <a:gd name="connsiteY62" fmla="*/ 18536 h 539642"/>
                <a:gd name="connsiteX63" fmla="*/ 304183 w 599247"/>
                <a:gd name="connsiteY63" fmla="*/ 18536 h 539642"/>
                <a:gd name="connsiteX64" fmla="*/ 294705 w 599247"/>
                <a:gd name="connsiteY64" fmla="*/ 10648 h 539642"/>
                <a:gd name="connsiteX65" fmla="*/ 302603 w 599247"/>
                <a:gd name="connsiteY65" fmla="*/ 1182 h 53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99247" h="539642">
                  <a:moveTo>
                    <a:pt x="588381" y="234941"/>
                  </a:moveTo>
                  <a:cubicBezTo>
                    <a:pt x="593122" y="234941"/>
                    <a:pt x="597600" y="238096"/>
                    <a:pt x="597864" y="242828"/>
                  </a:cubicBezTo>
                  <a:cubicBezTo>
                    <a:pt x="598917" y="251767"/>
                    <a:pt x="599444" y="260705"/>
                    <a:pt x="599181" y="269907"/>
                  </a:cubicBezTo>
                  <a:cubicBezTo>
                    <a:pt x="599181" y="418708"/>
                    <a:pt x="478014" y="539642"/>
                    <a:pt x="328927" y="539642"/>
                  </a:cubicBezTo>
                  <a:cubicBezTo>
                    <a:pt x="182737" y="539642"/>
                    <a:pt x="63678" y="423177"/>
                    <a:pt x="58937" y="278583"/>
                  </a:cubicBezTo>
                  <a:lnTo>
                    <a:pt x="14685" y="322487"/>
                  </a:lnTo>
                  <a:cubicBezTo>
                    <a:pt x="13104" y="324327"/>
                    <a:pt x="10997" y="325116"/>
                    <a:pt x="8627" y="325116"/>
                  </a:cubicBezTo>
                  <a:cubicBezTo>
                    <a:pt x="6519" y="325116"/>
                    <a:pt x="4149" y="324327"/>
                    <a:pt x="2568" y="322487"/>
                  </a:cubicBezTo>
                  <a:cubicBezTo>
                    <a:pt x="-856" y="319332"/>
                    <a:pt x="-856" y="313811"/>
                    <a:pt x="2568" y="310393"/>
                  </a:cubicBezTo>
                  <a:lnTo>
                    <a:pt x="70790" y="242039"/>
                  </a:lnTo>
                  <a:lnTo>
                    <a:pt x="139275" y="310393"/>
                  </a:lnTo>
                  <a:cubicBezTo>
                    <a:pt x="142700" y="313811"/>
                    <a:pt x="142700" y="319332"/>
                    <a:pt x="139275" y="322487"/>
                  </a:cubicBezTo>
                  <a:cubicBezTo>
                    <a:pt x="135851" y="325904"/>
                    <a:pt x="130320" y="325904"/>
                    <a:pt x="126895" y="322487"/>
                  </a:cubicBezTo>
                  <a:lnTo>
                    <a:pt x="76058" y="272010"/>
                  </a:lnTo>
                  <a:cubicBezTo>
                    <a:pt x="77375" y="410032"/>
                    <a:pt x="190113" y="522291"/>
                    <a:pt x="328927" y="522291"/>
                  </a:cubicBezTo>
                  <a:cubicBezTo>
                    <a:pt x="468532" y="522291"/>
                    <a:pt x="581796" y="408981"/>
                    <a:pt x="581796" y="269907"/>
                  </a:cubicBezTo>
                  <a:cubicBezTo>
                    <a:pt x="581796" y="261494"/>
                    <a:pt x="581532" y="252818"/>
                    <a:pt x="580742" y="244668"/>
                  </a:cubicBezTo>
                  <a:cubicBezTo>
                    <a:pt x="580215" y="239936"/>
                    <a:pt x="583640" y="235467"/>
                    <a:pt x="588381" y="234941"/>
                  </a:cubicBezTo>
                  <a:close/>
                  <a:moveTo>
                    <a:pt x="555488" y="138394"/>
                  </a:moveTo>
                  <a:cubicBezTo>
                    <a:pt x="559701" y="136290"/>
                    <a:pt x="564967" y="137868"/>
                    <a:pt x="567337" y="142077"/>
                  </a:cubicBezTo>
                  <a:cubicBezTo>
                    <a:pt x="575500" y="157598"/>
                    <a:pt x="582346" y="173909"/>
                    <a:pt x="587612" y="190745"/>
                  </a:cubicBezTo>
                  <a:cubicBezTo>
                    <a:pt x="588929" y="195480"/>
                    <a:pt x="586296" y="200215"/>
                    <a:pt x="581819" y="201531"/>
                  </a:cubicBezTo>
                  <a:cubicBezTo>
                    <a:pt x="581030" y="202057"/>
                    <a:pt x="579976" y="202057"/>
                    <a:pt x="579186" y="202057"/>
                  </a:cubicBezTo>
                  <a:cubicBezTo>
                    <a:pt x="575500" y="202057"/>
                    <a:pt x="572077" y="199689"/>
                    <a:pt x="571024" y="196006"/>
                  </a:cubicBezTo>
                  <a:cubicBezTo>
                    <a:pt x="566021" y="180222"/>
                    <a:pt x="559701" y="164701"/>
                    <a:pt x="551802" y="150232"/>
                  </a:cubicBezTo>
                  <a:cubicBezTo>
                    <a:pt x="549695" y="146023"/>
                    <a:pt x="551275" y="140762"/>
                    <a:pt x="555488" y="138394"/>
                  </a:cubicBezTo>
                  <a:close/>
                  <a:moveTo>
                    <a:pt x="157732" y="60857"/>
                  </a:moveTo>
                  <a:cubicBezTo>
                    <a:pt x="161421" y="57963"/>
                    <a:pt x="166956" y="58489"/>
                    <a:pt x="170118" y="62172"/>
                  </a:cubicBezTo>
                  <a:cubicBezTo>
                    <a:pt x="173017" y="65855"/>
                    <a:pt x="172490" y="71379"/>
                    <a:pt x="168800" y="74273"/>
                  </a:cubicBezTo>
                  <a:cubicBezTo>
                    <a:pt x="162476" y="79534"/>
                    <a:pt x="156151" y="85322"/>
                    <a:pt x="150089" y="91372"/>
                  </a:cubicBezTo>
                  <a:cubicBezTo>
                    <a:pt x="148508" y="92951"/>
                    <a:pt x="146136" y="93740"/>
                    <a:pt x="144028" y="93740"/>
                  </a:cubicBezTo>
                  <a:cubicBezTo>
                    <a:pt x="141656" y="93740"/>
                    <a:pt x="139548" y="92951"/>
                    <a:pt x="137703" y="91372"/>
                  </a:cubicBezTo>
                  <a:cubicBezTo>
                    <a:pt x="134277" y="87952"/>
                    <a:pt x="134277" y="82428"/>
                    <a:pt x="137703" y="79008"/>
                  </a:cubicBezTo>
                  <a:cubicBezTo>
                    <a:pt x="144291" y="72695"/>
                    <a:pt x="150880" y="66381"/>
                    <a:pt x="157732" y="60857"/>
                  </a:cubicBezTo>
                  <a:close/>
                  <a:moveTo>
                    <a:pt x="500136" y="60854"/>
                  </a:moveTo>
                  <a:cubicBezTo>
                    <a:pt x="513844" y="72156"/>
                    <a:pt x="526498" y="84772"/>
                    <a:pt x="537571" y="98176"/>
                  </a:cubicBezTo>
                  <a:cubicBezTo>
                    <a:pt x="540734" y="101856"/>
                    <a:pt x="540207" y="107375"/>
                    <a:pt x="536516" y="110529"/>
                  </a:cubicBezTo>
                  <a:cubicBezTo>
                    <a:pt x="534934" y="111843"/>
                    <a:pt x="532825" y="112369"/>
                    <a:pt x="530980" y="112369"/>
                  </a:cubicBezTo>
                  <a:cubicBezTo>
                    <a:pt x="528344" y="112369"/>
                    <a:pt x="525971" y="111318"/>
                    <a:pt x="524126" y="109215"/>
                  </a:cubicBezTo>
                  <a:cubicBezTo>
                    <a:pt x="513844" y="96599"/>
                    <a:pt x="501981" y="84772"/>
                    <a:pt x="489064" y="74521"/>
                  </a:cubicBezTo>
                  <a:cubicBezTo>
                    <a:pt x="485373" y="71367"/>
                    <a:pt x="484846" y="65848"/>
                    <a:pt x="488009" y="62168"/>
                  </a:cubicBezTo>
                  <a:cubicBezTo>
                    <a:pt x="490909" y="58489"/>
                    <a:pt x="496445" y="57963"/>
                    <a:pt x="500136" y="60854"/>
                  </a:cubicBezTo>
                  <a:close/>
                  <a:moveTo>
                    <a:pt x="407398" y="11432"/>
                  </a:moveTo>
                  <a:cubicBezTo>
                    <a:pt x="424258" y="16423"/>
                    <a:pt x="440592" y="23252"/>
                    <a:pt x="456135" y="31657"/>
                  </a:cubicBezTo>
                  <a:cubicBezTo>
                    <a:pt x="460350" y="34021"/>
                    <a:pt x="462194" y="39274"/>
                    <a:pt x="459823" y="43477"/>
                  </a:cubicBezTo>
                  <a:cubicBezTo>
                    <a:pt x="458242" y="46366"/>
                    <a:pt x="455081" y="47942"/>
                    <a:pt x="452183" y="47942"/>
                  </a:cubicBezTo>
                  <a:cubicBezTo>
                    <a:pt x="450603" y="47942"/>
                    <a:pt x="449285" y="47679"/>
                    <a:pt x="447968" y="46891"/>
                  </a:cubicBezTo>
                  <a:cubicBezTo>
                    <a:pt x="433479" y="39274"/>
                    <a:pt x="417936" y="32970"/>
                    <a:pt x="402392" y="28242"/>
                  </a:cubicBezTo>
                  <a:cubicBezTo>
                    <a:pt x="397650" y="26666"/>
                    <a:pt x="395016" y="21939"/>
                    <a:pt x="396333" y="17211"/>
                  </a:cubicBezTo>
                  <a:cubicBezTo>
                    <a:pt x="397914" y="12745"/>
                    <a:pt x="402656" y="10119"/>
                    <a:pt x="407398" y="11432"/>
                  </a:cubicBezTo>
                  <a:close/>
                  <a:moveTo>
                    <a:pt x="250661" y="11432"/>
                  </a:moveTo>
                  <a:cubicBezTo>
                    <a:pt x="255138" y="10119"/>
                    <a:pt x="260142" y="12745"/>
                    <a:pt x="261459" y="17211"/>
                  </a:cubicBezTo>
                  <a:cubicBezTo>
                    <a:pt x="262776" y="21939"/>
                    <a:pt x="260406" y="26666"/>
                    <a:pt x="255665" y="27980"/>
                  </a:cubicBezTo>
                  <a:cubicBezTo>
                    <a:pt x="239863" y="32708"/>
                    <a:pt x="224587" y="39274"/>
                    <a:pt x="210102" y="46891"/>
                  </a:cubicBezTo>
                  <a:cubicBezTo>
                    <a:pt x="208785" y="47679"/>
                    <a:pt x="207205" y="47942"/>
                    <a:pt x="205888" y="47942"/>
                  </a:cubicBezTo>
                  <a:cubicBezTo>
                    <a:pt x="202728" y="47942"/>
                    <a:pt x="199831" y="46366"/>
                    <a:pt x="198250" y="43214"/>
                  </a:cubicBezTo>
                  <a:cubicBezTo>
                    <a:pt x="195880" y="39011"/>
                    <a:pt x="197460" y="33758"/>
                    <a:pt x="201674" y="31657"/>
                  </a:cubicBezTo>
                  <a:cubicBezTo>
                    <a:pt x="217476" y="23252"/>
                    <a:pt x="233805" y="16423"/>
                    <a:pt x="250661" y="11432"/>
                  </a:cubicBezTo>
                  <a:close/>
                  <a:moveTo>
                    <a:pt x="302603" y="1182"/>
                  </a:moveTo>
                  <a:cubicBezTo>
                    <a:pt x="319717" y="-395"/>
                    <a:pt x="337883" y="-395"/>
                    <a:pt x="355523" y="1182"/>
                  </a:cubicBezTo>
                  <a:cubicBezTo>
                    <a:pt x="360262" y="1708"/>
                    <a:pt x="363685" y="5915"/>
                    <a:pt x="363158" y="10648"/>
                  </a:cubicBezTo>
                  <a:cubicBezTo>
                    <a:pt x="362895" y="15118"/>
                    <a:pt x="358946" y="18536"/>
                    <a:pt x="354733" y="18536"/>
                  </a:cubicBezTo>
                  <a:cubicBezTo>
                    <a:pt x="354207" y="18536"/>
                    <a:pt x="353943" y="18536"/>
                    <a:pt x="353680" y="18536"/>
                  </a:cubicBezTo>
                  <a:cubicBezTo>
                    <a:pt x="337093" y="16958"/>
                    <a:pt x="320506" y="16958"/>
                    <a:pt x="304183" y="18536"/>
                  </a:cubicBezTo>
                  <a:cubicBezTo>
                    <a:pt x="299444" y="18799"/>
                    <a:pt x="295231" y="15381"/>
                    <a:pt x="294705" y="10648"/>
                  </a:cubicBezTo>
                  <a:cubicBezTo>
                    <a:pt x="294178" y="5915"/>
                    <a:pt x="297864" y="1708"/>
                    <a:pt x="302603" y="1182"/>
                  </a:cubicBezTo>
                  <a:close/>
                </a:path>
              </a:pathLst>
            </a:custGeom>
            <a:solidFill>
              <a:srgbClr val="C1A38D"/>
            </a:solidFill>
            <a:ln>
              <a:noFill/>
            </a:ln>
          </p:spPr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0148DAFD-B9C4-F270-73DD-47F6497977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57655" y="1788457"/>
              <a:ext cx="5737983" cy="0"/>
            </a:xfrm>
            <a:prstGeom prst="line">
              <a:avLst/>
            </a:prstGeom>
            <a:ln w="3175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6F36BE6-ED16-B096-E626-EB845B9E6438}"/>
              </a:ext>
            </a:extLst>
          </p:cNvPr>
          <p:cNvGrpSpPr/>
          <p:nvPr/>
        </p:nvGrpSpPr>
        <p:grpSpPr>
          <a:xfrm flipH="1">
            <a:off x="1886843" y="4570911"/>
            <a:ext cx="5387414" cy="1270855"/>
            <a:chOff x="3225527" y="1316818"/>
            <a:chExt cx="5387414" cy="12708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30349AE-06D0-616B-8EB7-C3EEF8CFE630}"/>
                </a:ext>
              </a:extLst>
            </p:cNvPr>
            <p:cNvSpPr txBox="1"/>
            <p:nvPr/>
          </p:nvSpPr>
          <p:spPr>
            <a:xfrm>
              <a:off x="6693175" y="1316818"/>
              <a:ext cx="19197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添加您的标题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9C36086-3577-C64C-E0F1-66250B4E2FB1}"/>
                </a:ext>
              </a:extLst>
            </p:cNvPr>
            <p:cNvSpPr txBox="1"/>
            <p:nvPr/>
          </p:nvSpPr>
          <p:spPr>
            <a:xfrm>
              <a:off x="5556783" y="1885045"/>
              <a:ext cx="3056158" cy="70262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单击此处输入您的内容，单击此处输入您的内容</a:t>
              </a:r>
            </a:p>
          </p:txBody>
        </p:sp>
        <p:sp>
          <p:nvSpPr>
            <p:cNvPr id="34" name="circular-arrow-with-dots_20926">
              <a:extLst>
                <a:ext uri="{FF2B5EF4-FFF2-40B4-BE49-F238E27FC236}">
                  <a16:creationId xmlns:a16="http://schemas.microsoft.com/office/drawing/2014/main" id="{C353A4C4-02E9-BC51-6410-C8097F19EE7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6966" y="1316818"/>
              <a:ext cx="410126" cy="369332"/>
            </a:xfrm>
            <a:custGeom>
              <a:avLst/>
              <a:gdLst>
                <a:gd name="connsiteX0" fmla="*/ 588381 w 599247"/>
                <a:gd name="connsiteY0" fmla="*/ 234941 h 539642"/>
                <a:gd name="connsiteX1" fmla="*/ 597864 w 599247"/>
                <a:gd name="connsiteY1" fmla="*/ 242828 h 539642"/>
                <a:gd name="connsiteX2" fmla="*/ 599181 w 599247"/>
                <a:gd name="connsiteY2" fmla="*/ 269907 h 539642"/>
                <a:gd name="connsiteX3" fmla="*/ 328927 w 599247"/>
                <a:gd name="connsiteY3" fmla="*/ 539642 h 539642"/>
                <a:gd name="connsiteX4" fmla="*/ 58937 w 599247"/>
                <a:gd name="connsiteY4" fmla="*/ 278583 h 539642"/>
                <a:gd name="connsiteX5" fmla="*/ 14685 w 599247"/>
                <a:gd name="connsiteY5" fmla="*/ 322487 h 539642"/>
                <a:gd name="connsiteX6" fmla="*/ 8627 w 599247"/>
                <a:gd name="connsiteY6" fmla="*/ 325116 h 539642"/>
                <a:gd name="connsiteX7" fmla="*/ 2568 w 599247"/>
                <a:gd name="connsiteY7" fmla="*/ 322487 h 539642"/>
                <a:gd name="connsiteX8" fmla="*/ 2568 w 599247"/>
                <a:gd name="connsiteY8" fmla="*/ 310393 h 539642"/>
                <a:gd name="connsiteX9" fmla="*/ 70790 w 599247"/>
                <a:gd name="connsiteY9" fmla="*/ 242039 h 539642"/>
                <a:gd name="connsiteX10" fmla="*/ 139275 w 599247"/>
                <a:gd name="connsiteY10" fmla="*/ 310393 h 539642"/>
                <a:gd name="connsiteX11" fmla="*/ 139275 w 599247"/>
                <a:gd name="connsiteY11" fmla="*/ 322487 h 539642"/>
                <a:gd name="connsiteX12" fmla="*/ 126895 w 599247"/>
                <a:gd name="connsiteY12" fmla="*/ 322487 h 539642"/>
                <a:gd name="connsiteX13" fmla="*/ 76058 w 599247"/>
                <a:gd name="connsiteY13" fmla="*/ 272010 h 539642"/>
                <a:gd name="connsiteX14" fmla="*/ 328927 w 599247"/>
                <a:gd name="connsiteY14" fmla="*/ 522291 h 539642"/>
                <a:gd name="connsiteX15" fmla="*/ 581796 w 599247"/>
                <a:gd name="connsiteY15" fmla="*/ 269907 h 539642"/>
                <a:gd name="connsiteX16" fmla="*/ 580742 w 599247"/>
                <a:gd name="connsiteY16" fmla="*/ 244668 h 539642"/>
                <a:gd name="connsiteX17" fmla="*/ 588381 w 599247"/>
                <a:gd name="connsiteY17" fmla="*/ 234941 h 539642"/>
                <a:gd name="connsiteX18" fmla="*/ 555488 w 599247"/>
                <a:gd name="connsiteY18" fmla="*/ 138394 h 539642"/>
                <a:gd name="connsiteX19" fmla="*/ 567337 w 599247"/>
                <a:gd name="connsiteY19" fmla="*/ 142077 h 539642"/>
                <a:gd name="connsiteX20" fmla="*/ 587612 w 599247"/>
                <a:gd name="connsiteY20" fmla="*/ 190745 h 539642"/>
                <a:gd name="connsiteX21" fmla="*/ 581819 w 599247"/>
                <a:gd name="connsiteY21" fmla="*/ 201531 h 539642"/>
                <a:gd name="connsiteX22" fmla="*/ 579186 w 599247"/>
                <a:gd name="connsiteY22" fmla="*/ 202057 h 539642"/>
                <a:gd name="connsiteX23" fmla="*/ 571024 w 599247"/>
                <a:gd name="connsiteY23" fmla="*/ 196006 h 539642"/>
                <a:gd name="connsiteX24" fmla="*/ 551802 w 599247"/>
                <a:gd name="connsiteY24" fmla="*/ 150232 h 539642"/>
                <a:gd name="connsiteX25" fmla="*/ 555488 w 599247"/>
                <a:gd name="connsiteY25" fmla="*/ 138394 h 539642"/>
                <a:gd name="connsiteX26" fmla="*/ 157732 w 599247"/>
                <a:gd name="connsiteY26" fmla="*/ 60857 h 539642"/>
                <a:gd name="connsiteX27" fmla="*/ 170118 w 599247"/>
                <a:gd name="connsiteY27" fmla="*/ 62172 h 539642"/>
                <a:gd name="connsiteX28" fmla="*/ 168800 w 599247"/>
                <a:gd name="connsiteY28" fmla="*/ 74273 h 539642"/>
                <a:gd name="connsiteX29" fmla="*/ 150089 w 599247"/>
                <a:gd name="connsiteY29" fmla="*/ 91372 h 539642"/>
                <a:gd name="connsiteX30" fmla="*/ 144028 w 599247"/>
                <a:gd name="connsiteY30" fmla="*/ 93740 h 539642"/>
                <a:gd name="connsiteX31" fmla="*/ 137703 w 599247"/>
                <a:gd name="connsiteY31" fmla="*/ 91372 h 539642"/>
                <a:gd name="connsiteX32" fmla="*/ 137703 w 599247"/>
                <a:gd name="connsiteY32" fmla="*/ 79008 h 539642"/>
                <a:gd name="connsiteX33" fmla="*/ 157732 w 599247"/>
                <a:gd name="connsiteY33" fmla="*/ 60857 h 539642"/>
                <a:gd name="connsiteX34" fmla="*/ 500136 w 599247"/>
                <a:gd name="connsiteY34" fmla="*/ 60854 h 539642"/>
                <a:gd name="connsiteX35" fmla="*/ 537571 w 599247"/>
                <a:gd name="connsiteY35" fmla="*/ 98176 h 539642"/>
                <a:gd name="connsiteX36" fmla="*/ 536516 w 599247"/>
                <a:gd name="connsiteY36" fmla="*/ 110529 h 539642"/>
                <a:gd name="connsiteX37" fmla="*/ 530980 w 599247"/>
                <a:gd name="connsiteY37" fmla="*/ 112369 h 539642"/>
                <a:gd name="connsiteX38" fmla="*/ 524126 w 599247"/>
                <a:gd name="connsiteY38" fmla="*/ 109215 h 539642"/>
                <a:gd name="connsiteX39" fmla="*/ 489064 w 599247"/>
                <a:gd name="connsiteY39" fmla="*/ 74521 h 539642"/>
                <a:gd name="connsiteX40" fmla="*/ 488009 w 599247"/>
                <a:gd name="connsiteY40" fmla="*/ 62168 h 539642"/>
                <a:gd name="connsiteX41" fmla="*/ 500136 w 599247"/>
                <a:gd name="connsiteY41" fmla="*/ 60854 h 539642"/>
                <a:gd name="connsiteX42" fmla="*/ 407398 w 599247"/>
                <a:gd name="connsiteY42" fmla="*/ 11432 h 539642"/>
                <a:gd name="connsiteX43" fmla="*/ 456135 w 599247"/>
                <a:gd name="connsiteY43" fmla="*/ 31657 h 539642"/>
                <a:gd name="connsiteX44" fmla="*/ 459823 w 599247"/>
                <a:gd name="connsiteY44" fmla="*/ 43477 h 539642"/>
                <a:gd name="connsiteX45" fmla="*/ 452183 w 599247"/>
                <a:gd name="connsiteY45" fmla="*/ 47942 h 539642"/>
                <a:gd name="connsiteX46" fmla="*/ 447968 w 599247"/>
                <a:gd name="connsiteY46" fmla="*/ 46891 h 539642"/>
                <a:gd name="connsiteX47" fmla="*/ 402392 w 599247"/>
                <a:gd name="connsiteY47" fmla="*/ 28242 h 539642"/>
                <a:gd name="connsiteX48" fmla="*/ 396333 w 599247"/>
                <a:gd name="connsiteY48" fmla="*/ 17211 h 539642"/>
                <a:gd name="connsiteX49" fmla="*/ 407398 w 599247"/>
                <a:gd name="connsiteY49" fmla="*/ 11432 h 539642"/>
                <a:gd name="connsiteX50" fmla="*/ 250661 w 599247"/>
                <a:gd name="connsiteY50" fmla="*/ 11432 h 539642"/>
                <a:gd name="connsiteX51" fmla="*/ 261459 w 599247"/>
                <a:gd name="connsiteY51" fmla="*/ 17211 h 539642"/>
                <a:gd name="connsiteX52" fmla="*/ 255665 w 599247"/>
                <a:gd name="connsiteY52" fmla="*/ 27980 h 539642"/>
                <a:gd name="connsiteX53" fmla="*/ 210102 w 599247"/>
                <a:gd name="connsiteY53" fmla="*/ 46891 h 539642"/>
                <a:gd name="connsiteX54" fmla="*/ 205888 w 599247"/>
                <a:gd name="connsiteY54" fmla="*/ 47942 h 539642"/>
                <a:gd name="connsiteX55" fmla="*/ 198250 w 599247"/>
                <a:gd name="connsiteY55" fmla="*/ 43214 h 539642"/>
                <a:gd name="connsiteX56" fmla="*/ 201674 w 599247"/>
                <a:gd name="connsiteY56" fmla="*/ 31657 h 539642"/>
                <a:gd name="connsiteX57" fmla="*/ 250661 w 599247"/>
                <a:gd name="connsiteY57" fmla="*/ 11432 h 539642"/>
                <a:gd name="connsiteX58" fmla="*/ 302603 w 599247"/>
                <a:gd name="connsiteY58" fmla="*/ 1182 h 539642"/>
                <a:gd name="connsiteX59" fmla="*/ 355523 w 599247"/>
                <a:gd name="connsiteY59" fmla="*/ 1182 h 539642"/>
                <a:gd name="connsiteX60" fmla="*/ 363158 w 599247"/>
                <a:gd name="connsiteY60" fmla="*/ 10648 h 539642"/>
                <a:gd name="connsiteX61" fmla="*/ 354733 w 599247"/>
                <a:gd name="connsiteY61" fmla="*/ 18536 h 539642"/>
                <a:gd name="connsiteX62" fmla="*/ 353680 w 599247"/>
                <a:gd name="connsiteY62" fmla="*/ 18536 h 539642"/>
                <a:gd name="connsiteX63" fmla="*/ 304183 w 599247"/>
                <a:gd name="connsiteY63" fmla="*/ 18536 h 539642"/>
                <a:gd name="connsiteX64" fmla="*/ 294705 w 599247"/>
                <a:gd name="connsiteY64" fmla="*/ 10648 h 539642"/>
                <a:gd name="connsiteX65" fmla="*/ 302603 w 599247"/>
                <a:gd name="connsiteY65" fmla="*/ 1182 h 53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99247" h="539642">
                  <a:moveTo>
                    <a:pt x="588381" y="234941"/>
                  </a:moveTo>
                  <a:cubicBezTo>
                    <a:pt x="593122" y="234941"/>
                    <a:pt x="597600" y="238096"/>
                    <a:pt x="597864" y="242828"/>
                  </a:cubicBezTo>
                  <a:cubicBezTo>
                    <a:pt x="598917" y="251767"/>
                    <a:pt x="599444" y="260705"/>
                    <a:pt x="599181" y="269907"/>
                  </a:cubicBezTo>
                  <a:cubicBezTo>
                    <a:pt x="599181" y="418708"/>
                    <a:pt x="478014" y="539642"/>
                    <a:pt x="328927" y="539642"/>
                  </a:cubicBezTo>
                  <a:cubicBezTo>
                    <a:pt x="182737" y="539642"/>
                    <a:pt x="63678" y="423177"/>
                    <a:pt x="58937" y="278583"/>
                  </a:cubicBezTo>
                  <a:lnTo>
                    <a:pt x="14685" y="322487"/>
                  </a:lnTo>
                  <a:cubicBezTo>
                    <a:pt x="13104" y="324327"/>
                    <a:pt x="10997" y="325116"/>
                    <a:pt x="8627" y="325116"/>
                  </a:cubicBezTo>
                  <a:cubicBezTo>
                    <a:pt x="6519" y="325116"/>
                    <a:pt x="4149" y="324327"/>
                    <a:pt x="2568" y="322487"/>
                  </a:cubicBezTo>
                  <a:cubicBezTo>
                    <a:pt x="-856" y="319332"/>
                    <a:pt x="-856" y="313811"/>
                    <a:pt x="2568" y="310393"/>
                  </a:cubicBezTo>
                  <a:lnTo>
                    <a:pt x="70790" y="242039"/>
                  </a:lnTo>
                  <a:lnTo>
                    <a:pt x="139275" y="310393"/>
                  </a:lnTo>
                  <a:cubicBezTo>
                    <a:pt x="142700" y="313811"/>
                    <a:pt x="142700" y="319332"/>
                    <a:pt x="139275" y="322487"/>
                  </a:cubicBezTo>
                  <a:cubicBezTo>
                    <a:pt x="135851" y="325904"/>
                    <a:pt x="130320" y="325904"/>
                    <a:pt x="126895" y="322487"/>
                  </a:cubicBezTo>
                  <a:lnTo>
                    <a:pt x="76058" y="272010"/>
                  </a:lnTo>
                  <a:cubicBezTo>
                    <a:pt x="77375" y="410032"/>
                    <a:pt x="190113" y="522291"/>
                    <a:pt x="328927" y="522291"/>
                  </a:cubicBezTo>
                  <a:cubicBezTo>
                    <a:pt x="468532" y="522291"/>
                    <a:pt x="581796" y="408981"/>
                    <a:pt x="581796" y="269907"/>
                  </a:cubicBezTo>
                  <a:cubicBezTo>
                    <a:pt x="581796" y="261494"/>
                    <a:pt x="581532" y="252818"/>
                    <a:pt x="580742" y="244668"/>
                  </a:cubicBezTo>
                  <a:cubicBezTo>
                    <a:pt x="580215" y="239936"/>
                    <a:pt x="583640" y="235467"/>
                    <a:pt x="588381" y="234941"/>
                  </a:cubicBezTo>
                  <a:close/>
                  <a:moveTo>
                    <a:pt x="555488" y="138394"/>
                  </a:moveTo>
                  <a:cubicBezTo>
                    <a:pt x="559701" y="136290"/>
                    <a:pt x="564967" y="137868"/>
                    <a:pt x="567337" y="142077"/>
                  </a:cubicBezTo>
                  <a:cubicBezTo>
                    <a:pt x="575500" y="157598"/>
                    <a:pt x="582346" y="173909"/>
                    <a:pt x="587612" y="190745"/>
                  </a:cubicBezTo>
                  <a:cubicBezTo>
                    <a:pt x="588929" y="195480"/>
                    <a:pt x="586296" y="200215"/>
                    <a:pt x="581819" y="201531"/>
                  </a:cubicBezTo>
                  <a:cubicBezTo>
                    <a:pt x="581030" y="202057"/>
                    <a:pt x="579976" y="202057"/>
                    <a:pt x="579186" y="202057"/>
                  </a:cubicBezTo>
                  <a:cubicBezTo>
                    <a:pt x="575500" y="202057"/>
                    <a:pt x="572077" y="199689"/>
                    <a:pt x="571024" y="196006"/>
                  </a:cubicBezTo>
                  <a:cubicBezTo>
                    <a:pt x="566021" y="180222"/>
                    <a:pt x="559701" y="164701"/>
                    <a:pt x="551802" y="150232"/>
                  </a:cubicBezTo>
                  <a:cubicBezTo>
                    <a:pt x="549695" y="146023"/>
                    <a:pt x="551275" y="140762"/>
                    <a:pt x="555488" y="138394"/>
                  </a:cubicBezTo>
                  <a:close/>
                  <a:moveTo>
                    <a:pt x="157732" y="60857"/>
                  </a:moveTo>
                  <a:cubicBezTo>
                    <a:pt x="161421" y="57963"/>
                    <a:pt x="166956" y="58489"/>
                    <a:pt x="170118" y="62172"/>
                  </a:cubicBezTo>
                  <a:cubicBezTo>
                    <a:pt x="173017" y="65855"/>
                    <a:pt x="172490" y="71379"/>
                    <a:pt x="168800" y="74273"/>
                  </a:cubicBezTo>
                  <a:cubicBezTo>
                    <a:pt x="162476" y="79534"/>
                    <a:pt x="156151" y="85322"/>
                    <a:pt x="150089" y="91372"/>
                  </a:cubicBezTo>
                  <a:cubicBezTo>
                    <a:pt x="148508" y="92951"/>
                    <a:pt x="146136" y="93740"/>
                    <a:pt x="144028" y="93740"/>
                  </a:cubicBezTo>
                  <a:cubicBezTo>
                    <a:pt x="141656" y="93740"/>
                    <a:pt x="139548" y="92951"/>
                    <a:pt x="137703" y="91372"/>
                  </a:cubicBezTo>
                  <a:cubicBezTo>
                    <a:pt x="134277" y="87952"/>
                    <a:pt x="134277" y="82428"/>
                    <a:pt x="137703" y="79008"/>
                  </a:cubicBezTo>
                  <a:cubicBezTo>
                    <a:pt x="144291" y="72695"/>
                    <a:pt x="150880" y="66381"/>
                    <a:pt x="157732" y="60857"/>
                  </a:cubicBezTo>
                  <a:close/>
                  <a:moveTo>
                    <a:pt x="500136" y="60854"/>
                  </a:moveTo>
                  <a:cubicBezTo>
                    <a:pt x="513844" y="72156"/>
                    <a:pt x="526498" y="84772"/>
                    <a:pt x="537571" y="98176"/>
                  </a:cubicBezTo>
                  <a:cubicBezTo>
                    <a:pt x="540734" y="101856"/>
                    <a:pt x="540207" y="107375"/>
                    <a:pt x="536516" y="110529"/>
                  </a:cubicBezTo>
                  <a:cubicBezTo>
                    <a:pt x="534934" y="111843"/>
                    <a:pt x="532825" y="112369"/>
                    <a:pt x="530980" y="112369"/>
                  </a:cubicBezTo>
                  <a:cubicBezTo>
                    <a:pt x="528344" y="112369"/>
                    <a:pt x="525971" y="111318"/>
                    <a:pt x="524126" y="109215"/>
                  </a:cubicBezTo>
                  <a:cubicBezTo>
                    <a:pt x="513844" y="96599"/>
                    <a:pt x="501981" y="84772"/>
                    <a:pt x="489064" y="74521"/>
                  </a:cubicBezTo>
                  <a:cubicBezTo>
                    <a:pt x="485373" y="71367"/>
                    <a:pt x="484846" y="65848"/>
                    <a:pt x="488009" y="62168"/>
                  </a:cubicBezTo>
                  <a:cubicBezTo>
                    <a:pt x="490909" y="58489"/>
                    <a:pt x="496445" y="57963"/>
                    <a:pt x="500136" y="60854"/>
                  </a:cubicBezTo>
                  <a:close/>
                  <a:moveTo>
                    <a:pt x="407398" y="11432"/>
                  </a:moveTo>
                  <a:cubicBezTo>
                    <a:pt x="424258" y="16423"/>
                    <a:pt x="440592" y="23252"/>
                    <a:pt x="456135" y="31657"/>
                  </a:cubicBezTo>
                  <a:cubicBezTo>
                    <a:pt x="460350" y="34021"/>
                    <a:pt x="462194" y="39274"/>
                    <a:pt x="459823" y="43477"/>
                  </a:cubicBezTo>
                  <a:cubicBezTo>
                    <a:pt x="458242" y="46366"/>
                    <a:pt x="455081" y="47942"/>
                    <a:pt x="452183" y="47942"/>
                  </a:cubicBezTo>
                  <a:cubicBezTo>
                    <a:pt x="450603" y="47942"/>
                    <a:pt x="449285" y="47679"/>
                    <a:pt x="447968" y="46891"/>
                  </a:cubicBezTo>
                  <a:cubicBezTo>
                    <a:pt x="433479" y="39274"/>
                    <a:pt x="417936" y="32970"/>
                    <a:pt x="402392" y="28242"/>
                  </a:cubicBezTo>
                  <a:cubicBezTo>
                    <a:pt x="397650" y="26666"/>
                    <a:pt x="395016" y="21939"/>
                    <a:pt x="396333" y="17211"/>
                  </a:cubicBezTo>
                  <a:cubicBezTo>
                    <a:pt x="397914" y="12745"/>
                    <a:pt x="402656" y="10119"/>
                    <a:pt x="407398" y="11432"/>
                  </a:cubicBezTo>
                  <a:close/>
                  <a:moveTo>
                    <a:pt x="250661" y="11432"/>
                  </a:moveTo>
                  <a:cubicBezTo>
                    <a:pt x="255138" y="10119"/>
                    <a:pt x="260142" y="12745"/>
                    <a:pt x="261459" y="17211"/>
                  </a:cubicBezTo>
                  <a:cubicBezTo>
                    <a:pt x="262776" y="21939"/>
                    <a:pt x="260406" y="26666"/>
                    <a:pt x="255665" y="27980"/>
                  </a:cubicBezTo>
                  <a:cubicBezTo>
                    <a:pt x="239863" y="32708"/>
                    <a:pt x="224587" y="39274"/>
                    <a:pt x="210102" y="46891"/>
                  </a:cubicBezTo>
                  <a:cubicBezTo>
                    <a:pt x="208785" y="47679"/>
                    <a:pt x="207205" y="47942"/>
                    <a:pt x="205888" y="47942"/>
                  </a:cubicBezTo>
                  <a:cubicBezTo>
                    <a:pt x="202728" y="47942"/>
                    <a:pt x="199831" y="46366"/>
                    <a:pt x="198250" y="43214"/>
                  </a:cubicBezTo>
                  <a:cubicBezTo>
                    <a:pt x="195880" y="39011"/>
                    <a:pt x="197460" y="33758"/>
                    <a:pt x="201674" y="31657"/>
                  </a:cubicBezTo>
                  <a:cubicBezTo>
                    <a:pt x="217476" y="23252"/>
                    <a:pt x="233805" y="16423"/>
                    <a:pt x="250661" y="11432"/>
                  </a:cubicBezTo>
                  <a:close/>
                  <a:moveTo>
                    <a:pt x="302603" y="1182"/>
                  </a:moveTo>
                  <a:cubicBezTo>
                    <a:pt x="319717" y="-395"/>
                    <a:pt x="337883" y="-395"/>
                    <a:pt x="355523" y="1182"/>
                  </a:cubicBezTo>
                  <a:cubicBezTo>
                    <a:pt x="360262" y="1708"/>
                    <a:pt x="363685" y="5915"/>
                    <a:pt x="363158" y="10648"/>
                  </a:cubicBezTo>
                  <a:cubicBezTo>
                    <a:pt x="362895" y="15118"/>
                    <a:pt x="358946" y="18536"/>
                    <a:pt x="354733" y="18536"/>
                  </a:cubicBezTo>
                  <a:cubicBezTo>
                    <a:pt x="354207" y="18536"/>
                    <a:pt x="353943" y="18536"/>
                    <a:pt x="353680" y="18536"/>
                  </a:cubicBezTo>
                  <a:cubicBezTo>
                    <a:pt x="337093" y="16958"/>
                    <a:pt x="320506" y="16958"/>
                    <a:pt x="304183" y="18536"/>
                  </a:cubicBezTo>
                  <a:cubicBezTo>
                    <a:pt x="299444" y="18799"/>
                    <a:pt x="295231" y="15381"/>
                    <a:pt x="294705" y="10648"/>
                  </a:cubicBezTo>
                  <a:cubicBezTo>
                    <a:pt x="294178" y="5915"/>
                    <a:pt x="297864" y="1708"/>
                    <a:pt x="302603" y="1182"/>
                  </a:cubicBezTo>
                  <a:close/>
                </a:path>
              </a:pathLst>
            </a:custGeom>
            <a:solidFill>
              <a:srgbClr val="C1A38D"/>
            </a:solidFill>
            <a:ln>
              <a:noFill/>
            </a:ln>
          </p:spPr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B76EF615-6CB6-4416-5086-D189A17F7ED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25527" y="1800821"/>
              <a:ext cx="5304862" cy="0"/>
            </a:xfrm>
            <a:prstGeom prst="line">
              <a:avLst/>
            </a:prstGeom>
            <a:ln w="3175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30973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506D1976-0E95-B3C1-20DA-A544D7CFEAE3}"/>
              </a:ext>
            </a:extLst>
          </p:cNvPr>
          <p:cNvSpPr txBox="1"/>
          <p:nvPr/>
        </p:nvSpPr>
        <p:spPr>
          <a:xfrm>
            <a:off x="941065" y="289367"/>
            <a:ext cx="5818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请输入页面标题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6612430-5876-2B95-195C-00AEFF9440F7}"/>
              </a:ext>
            </a:extLst>
          </p:cNvPr>
          <p:cNvGrpSpPr/>
          <p:nvPr/>
        </p:nvGrpSpPr>
        <p:grpSpPr>
          <a:xfrm>
            <a:off x="1584785" y="731739"/>
            <a:ext cx="3663035" cy="248162"/>
            <a:chOff x="1026160" y="731739"/>
            <a:chExt cx="3663035" cy="248162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4D37FBAF-B944-AF93-568D-B3E50A45633A}"/>
                </a:ext>
              </a:extLst>
            </p:cNvPr>
            <p:cNvCxnSpPr>
              <a:cxnSpLocks/>
            </p:cNvCxnSpPr>
            <p:nvPr/>
          </p:nvCxnSpPr>
          <p:spPr>
            <a:xfrm>
              <a:off x="1026160" y="935698"/>
              <a:ext cx="3403600" cy="0"/>
            </a:xfrm>
            <a:prstGeom prst="line">
              <a:avLst/>
            </a:prstGeom>
            <a:ln>
              <a:gradFill>
                <a:gsLst>
                  <a:gs pos="0">
                    <a:srgbClr val="E0B581"/>
                  </a:gs>
                  <a:gs pos="100000">
                    <a:srgbClr val="E0B581">
                      <a:alpha val="0"/>
                    </a:srgbClr>
                  </a:gs>
                </a:gsLst>
                <a:lin ang="1080000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图片 23" descr="徽标&#10;&#10;描述已自动生成">
              <a:extLst>
                <a:ext uri="{FF2B5EF4-FFF2-40B4-BE49-F238E27FC236}">
                  <a16:creationId xmlns:a16="http://schemas.microsoft.com/office/drawing/2014/main" id="{9CF5D78E-4013-D29F-7F03-C6928D6EC4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4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4231286" y="731739"/>
              <a:ext cx="457909" cy="248162"/>
            </a:xfrm>
            <a:custGeom>
              <a:avLst/>
              <a:gdLst>
                <a:gd name="connsiteX0" fmla="*/ 0 w 457909"/>
                <a:gd name="connsiteY0" fmla="*/ 0 h 248162"/>
                <a:gd name="connsiteX1" fmla="*/ 457909 w 457909"/>
                <a:gd name="connsiteY1" fmla="*/ 0 h 248162"/>
                <a:gd name="connsiteX2" fmla="*/ 457909 w 457909"/>
                <a:gd name="connsiteY2" fmla="*/ 248162 h 248162"/>
                <a:gd name="connsiteX3" fmla="*/ 0 w 457909"/>
                <a:gd name="connsiteY3" fmla="*/ 248162 h 24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909" h="248162">
                  <a:moveTo>
                    <a:pt x="0" y="0"/>
                  </a:moveTo>
                  <a:lnTo>
                    <a:pt x="457909" y="0"/>
                  </a:lnTo>
                  <a:lnTo>
                    <a:pt x="457909" y="248162"/>
                  </a:lnTo>
                  <a:lnTo>
                    <a:pt x="0" y="248162"/>
                  </a:lnTo>
                  <a:close/>
                </a:path>
              </a:pathLst>
            </a:custGeom>
          </p:spPr>
        </p:pic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FCA0C34D-1B97-3297-0C28-3E0FBD2D529B}"/>
              </a:ext>
            </a:extLst>
          </p:cNvPr>
          <p:cNvGrpSpPr/>
          <p:nvPr/>
        </p:nvGrpSpPr>
        <p:grpSpPr>
          <a:xfrm>
            <a:off x="990391" y="1460813"/>
            <a:ext cx="2046098" cy="3736276"/>
            <a:chOff x="2300717" y="1460813"/>
            <a:chExt cx="2046098" cy="3736276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F6F24FA-A375-7569-DDE0-161EF887D043}"/>
                </a:ext>
              </a:extLst>
            </p:cNvPr>
            <p:cNvSpPr txBox="1"/>
            <p:nvPr/>
          </p:nvSpPr>
          <p:spPr>
            <a:xfrm>
              <a:off x="2673583" y="1460813"/>
              <a:ext cx="127123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0">
                  <a:gradFill flip="none" rotWithShape="1">
                    <a:gsLst>
                      <a:gs pos="45000">
                        <a:srgbClr val="E0B581">
                          <a:lumMod val="80000"/>
                        </a:srgb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  <a:tileRect/>
                  </a:gradFill>
                  <a:latin typeface="汇文明朝体" panose="02000600000000000000" pitchFamily="2" charset="-128"/>
                  <a:ea typeface="汇文明朝体" panose="02000600000000000000" pitchFamily="2" charset="-128"/>
                </a:defRPr>
              </a:lvl1pPr>
            </a:lstStyle>
            <a:p>
              <a:r>
                <a:rPr lang="en-US" altLang="zh-CN" dirty="0">
                  <a:latin typeface="+mj-ea"/>
                  <a:ea typeface="+mj-ea"/>
                </a:rPr>
                <a:t>327</a:t>
              </a:r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6" name="左中括号 5">
              <a:extLst>
                <a:ext uri="{FF2B5EF4-FFF2-40B4-BE49-F238E27FC236}">
                  <a16:creationId xmlns:a16="http://schemas.microsoft.com/office/drawing/2014/main" id="{5617DFDF-3C00-FF92-677C-66445BC71208}"/>
                </a:ext>
              </a:extLst>
            </p:cNvPr>
            <p:cNvSpPr/>
            <p:nvPr/>
          </p:nvSpPr>
          <p:spPr>
            <a:xfrm>
              <a:off x="2451069" y="1574430"/>
              <a:ext cx="126332" cy="696097"/>
            </a:xfrm>
            <a:prstGeom prst="leftBracket">
              <a:avLst>
                <a:gd name="adj" fmla="val 0"/>
              </a:avLst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左中括号 6">
              <a:extLst>
                <a:ext uri="{FF2B5EF4-FFF2-40B4-BE49-F238E27FC236}">
                  <a16:creationId xmlns:a16="http://schemas.microsoft.com/office/drawing/2014/main" id="{292642ED-E561-FB0F-054C-ED6948E91964}"/>
                </a:ext>
              </a:extLst>
            </p:cNvPr>
            <p:cNvSpPr/>
            <p:nvPr/>
          </p:nvSpPr>
          <p:spPr>
            <a:xfrm flipH="1">
              <a:off x="3977838" y="1574430"/>
              <a:ext cx="126332" cy="696097"/>
            </a:xfrm>
            <a:prstGeom prst="leftBracket">
              <a:avLst>
                <a:gd name="adj" fmla="val 0"/>
              </a:avLst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FEF04639-2F54-7FCB-5101-E1B005307D92}"/>
                </a:ext>
              </a:extLst>
            </p:cNvPr>
            <p:cNvCxnSpPr>
              <a:cxnSpLocks/>
            </p:cNvCxnSpPr>
            <p:nvPr/>
          </p:nvCxnSpPr>
          <p:spPr>
            <a:xfrm>
              <a:off x="4346815" y="3764259"/>
              <a:ext cx="0" cy="1432830"/>
            </a:xfrm>
            <a:prstGeom prst="line">
              <a:avLst/>
            </a:prstGeom>
            <a:ln w="3175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8BFC3FA-6D55-52FF-60D5-62BA5B4E664C}"/>
                </a:ext>
              </a:extLst>
            </p:cNvPr>
            <p:cNvGrpSpPr/>
            <p:nvPr/>
          </p:nvGrpSpPr>
          <p:grpSpPr>
            <a:xfrm>
              <a:off x="2300717" y="3437503"/>
              <a:ext cx="1919766" cy="1666035"/>
              <a:chOff x="2300717" y="3429000"/>
              <a:chExt cx="1919766" cy="1666035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12D9B80A-1D89-BE9E-E5C0-B9A44DC6F88C}"/>
                  </a:ext>
                </a:extLst>
              </p:cNvPr>
              <p:cNvSpPr txBox="1"/>
              <p:nvPr/>
            </p:nvSpPr>
            <p:spPr>
              <a:xfrm>
                <a:off x="2300717" y="3429000"/>
                <a:ext cx="19197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accent1"/>
                    </a:solidFill>
                    <a:latin typeface="猫啃网风雅宋" panose="02020700000000000000" pitchFamily="18" charset="-122"/>
                    <a:ea typeface="猫啃网风雅宋" panose="02020700000000000000" pitchFamily="18" charset="-122"/>
                  </a:defRPr>
                </a:lvl1pPr>
              </a:lstStyle>
              <a:p>
                <a:r>
                  <a:rPr lang="zh-CN" altLang="en-US" dirty="0">
                    <a:latin typeface="+mn-ea"/>
                    <a:ea typeface="+mn-ea"/>
                  </a:rPr>
                  <a:t>添加您的标题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F57ACCFA-FEE8-423E-F9A3-E12D99BE892D}"/>
                  </a:ext>
                </a:extLst>
              </p:cNvPr>
              <p:cNvSpPr txBox="1"/>
              <p:nvPr/>
            </p:nvSpPr>
            <p:spPr>
              <a:xfrm>
                <a:off x="2300717" y="4394266"/>
                <a:ext cx="1919766" cy="70076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猫啃网风雅宋" panose="02020700000000000000" pitchFamily="18" charset="-122"/>
                    <a:ea typeface="猫啃网风雅宋" panose="02020700000000000000" pitchFamily="18" charset="-122"/>
                  </a:defRPr>
                </a:lvl1pPr>
              </a:lstStyle>
              <a:p>
                <a:r>
                  <a:rPr lang="zh-CN" altLang="en-US" dirty="0">
                    <a:latin typeface="+mn-ea"/>
                    <a:ea typeface="+mn-ea"/>
                  </a:rPr>
                  <a:t>单击此处输入您</a:t>
                </a:r>
                <a:r>
                  <a:rPr lang="zh-CN" altLang="en-US">
                    <a:latin typeface="+mn-ea"/>
                    <a:ea typeface="+mn-ea"/>
                  </a:rPr>
                  <a:t>的内容</a:t>
                </a:r>
                <a:endParaRPr lang="en-US" altLang="zh-CN" dirty="0">
                  <a:latin typeface="+mn-ea"/>
                  <a:ea typeface="+mn-ea"/>
                </a:endParaRPr>
              </a:p>
              <a:p>
                <a:r>
                  <a:rPr lang="zh-CN" altLang="en-US" dirty="0">
                    <a:latin typeface="+mn-ea"/>
                    <a:ea typeface="+mn-ea"/>
                  </a:rPr>
                  <a:t>单击此处输入您的内容</a:t>
                </a: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AA933DF1-BB2E-7AB0-9F83-1F7D963342FA}"/>
                  </a:ext>
                </a:extLst>
              </p:cNvPr>
              <p:cNvSpPr/>
              <p:nvPr/>
            </p:nvSpPr>
            <p:spPr>
              <a:xfrm rot="5400000">
                <a:off x="3210669" y="3416798"/>
                <a:ext cx="64735" cy="133127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63F5E670-B903-4474-D2F6-693F7E5D02B1}"/>
              </a:ext>
            </a:extLst>
          </p:cNvPr>
          <p:cNvGrpSpPr/>
          <p:nvPr/>
        </p:nvGrpSpPr>
        <p:grpSpPr>
          <a:xfrm>
            <a:off x="3584281" y="1460813"/>
            <a:ext cx="2073146" cy="3736276"/>
            <a:chOff x="4500196" y="1460813"/>
            <a:chExt cx="2073146" cy="3736276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5D1A36A1-A135-3C4E-F858-30F3C25E17B4}"/>
                </a:ext>
              </a:extLst>
            </p:cNvPr>
            <p:cNvSpPr txBox="1"/>
            <p:nvPr/>
          </p:nvSpPr>
          <p:spPr>
            <a:xfrm>
              <a:off x="4806175" y="1460813"/>
              <a:ext cx="127123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0">
                  <a:gradFill flip="none" rotWithShape="1">
                    <a:gsLst>
                      <a:gs pos="45000">
                        <a:srgbClr val="E0B581">
                          <a:lumMod val="80000"/>
                        </a:srgb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en-US" altLang="zh-CN"/>
                <a:t>50%</a:t>
              </a:r>
              <a:endParaRPr lang="zh-CN" altLang="en-US" dirty="0"/>
            </a:p>
          </p:txBody>
        </p:sp>
        <p:sp>
          <p:nvSpPr>
            <p:cNvPr id="3" name="左中括号 2">
              <a:extLst>
                <a:ext uri="{FF2B5EF4-FFF2-40B4-BE49-F238E27FC236}">
                  <a16:creationId xmlns:a16="http://schemas.microsoft.com/office/drawing/2014/main" id="{B58257E3-7B20-D172-F9F6-4E875AF88558}"/>
                </a:ext>
              </a:extLst>
            </p:cNvPr>
            <p:cNvSpPr/>
            <p:nvPr/>
          </p:nvSpPr>
          <p:spPr>
            <a:xfrm>
              <a:off x="4583661" y="1574430"/>
              <a:ext cx="126332" cy="696097"/>
            </a:xfrm>
            <a:prstGeom prst="leftBracket">
              <a:avLst>
                <a:gd name="adj" fmla="val 0"/>
              </a:avLst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左中括号 3">
              <a:extLst>
                <a:ext uri="{FF2B5EF4-FFF2-40B4-BE49-F238E27FC236}">
                  <a16:creationId xmlns:a16="http://schemas.microsoft.com/office/drawing/2014/main" id="{52F1521E-8AB5-F1DC-0DEC-63425FD093B2}"/>
                </a:ext>
              </a:extLst>
            </p:cNvPr>
            <p:cNvSpPr/>
            <p:nvPr/>
          </p:nvSpPr>
          <p:spPr>
            <a:xfrm flipH="1">
              <a:off x="6110430" y="1574430"/>
              <a:ext cx="126332" cy="696097"/>
            </a:xfrm>
            <a:prstGeom prst="leftBracket">
              <a:avLst>
                <a:gd name="adj" fmla="val 0"/>
              </a:avLst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E19212B6-FFDB-CE2C-B14F-76FE5C226BE7}"/>
                </a:ext>
              </a:extLst>
            </p:cNvPr>
            <p:cNvCxnSpPr>
              <a:cxnSpLocks/>
            </p:cNvCxnSpPr>
            <p:nvPr/>
          </p:nvCxnSpPr>
          <p:spPr>
            <a:xfrm>
              <a:off x="6573342" y="3764259"/>
              <a:ext cx="0" cy="1432830"/>
            </a:xfrm>
            <a:prstGeom prst="line">
              <a:avLst/>
            </a:prstGeom>
            <a:ln w="3175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6CA80EE-1C5C-CC43-0B61-0DDC955E6291}"/>
                </a:ext>
              </a:extLst>
            </p:cNvPr>
            <p:cNvGrpSpPr/>
            <p:nvPr/>
          </p:nvGrpSpPr>
          <p:grpSpPr>
            <a:xfrm>
              <a:off x="4500196" y="3437503"/>
              <a:ext cx="1919766" cy="1666035"/>
              <a:chOff x="2300717" y="3429000"/>
              <a:chExt cx="1919766" cy="1666035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FE248814-81F8-BBE5-A864-C5B9BE98C50F}"/>
                  </a:ext>
                </a:extLst>
              </p:cNvPr>
              <p:cNvSpPr txBox="1"/>
              <p:nvPr/>
            </p:nvSpPr>
            <p:spPr>
              <a:xfrm>
                <a:off x="2300717" y="3429000"/>
                <a:ext cx="19197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accent1"/>
                    </a:solidFill>
                    <a:latin typeface="+mn-ea"/>
                  </a:defRPr>
                </a:lvl1pPr>
              </a:lstStyle>
              <a:p>
                <a:r>
                  <a:rPr lang="zh-CN" altLang="en-US" dirty="0"/>
                  <a:t>添加您的标题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214EC489-D8B3-57E5-A20A-1200C86F8CAB}"/>
                  </a:ext>
                </a:extLst>
              </p:cNvPr>
              <p:cNvSpPr txBox="1"/>
              <p:nvPr/>
            </p:nvSpPr>
            <p:spPr>
              <a:xfrm>
                <a:off x="2300717" y="4394266"/>
                <a:ext cx="1919766" cy="102579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defRPr>
                </a:lvl1pPr>
              </a:lstStyle>
              <a:p>
                <a:r>
                  <a:rPr lang="zh-CN" altLang="en-US" dirty="0"/>
                  <a:t>单击此处输入您</a:t>
                </a:r>
                <a:r>
                  <a:rPr lang="zh-CN" altLang="en-US"/>
                  <a:t>的内容</a:t>
                </a:r>
                <a:endParaRPr lang="en-US" altLang="zh-CN"/>
              </a:p>
              <a:p>
                <a:r>
                  <a:rPr lang="zh-CN" altLang="en-US"/>
                  <a:t>单击</a:t>
                </a:r>
                <a:r>
                  <a:rPr lang="zh-CN" altLang="en-US" dirty="0"/>
                  <a:t>此处输入您的内容</a:t>
                </a: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06FF7A2B-3E06-6006-C112-4FDBA9D4D41D}"/>
                  </a:ext>
                </a:extLst>
              </p:cNvPr>
              <p:cNvSpPr/>
              <p:nvPr/>
            </p:nvSpPr>
            <p:spPr>
              <a:xfrm rot="5400000">
                <a:off x="3210669" y="3416798"/>
                <a:ext cx="64735" cy="133127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33DBA8E9-A8E4-AF57-C6D2-67D36C2E1D20}"/>
              </a:ext>
            </a:extLst>
          </p:cNvPr>
          <p:cNvGrpSpPr/>
          <p:nvPr/>
        </p:nvGrpSpPr>
        <p:grpSpPr>
          <a:xfrm>
            <a:off x="8838968" y="1460813"/>
            <a:ext cx="2085958" cy="3736276"/>
            <a:chOff x="8732962" y="1460813"/>
            <a:chExt cx="2085958" cy="3736276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CCA09E5-9685-99AF-489B-34B053D5A881}"/>
                </a:ext>
              </a:extLst>
            </p:cNvPr>
            <p:cNvSpPr txBox="1"/>
            <p:nvPr/>
          </p:nvSpPr>
          <p:spPr>
            <a:xfrm>
              <a:off x="9134525" y="1460813"/>
              <a:ext cx="127123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0">
                  <a:gradFill flip="none" rotWithShape="1">
                    <a:gsLst>
                      <a:gs pos="45000">
                        <a:srgbClr val="E0B581">
                          <a:lumMod val="80000"/>
                        </a:srgb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en-US" altLang="zh-CN"/>
                <a:t>90%</a:t>
              </a:r>
              <a:endParaRPr lang="zh-CN" altLang="en-US" dirty="0"/>
            </a:p>
          </p:txBody>
        </p:sp>
        <p:sp>
          <p:nvSpPr>
            <p:cNvPr id="9" name="左中括号 8">
              <a:extLst>
                <a:ext uri="{FF2B5EF4-FFF2-40B4-BE49-F238E27FC236}">
                  <a16:creationId xmlns:a16="http://schemas.microsoft.com/office/drawing/2014/main" id="{C54CE33F-D5F8-C98E-8CFD-51E4B6ABB57D}"/>
                </a:ext>
              </a:extLst>
            </p:cNvPr>
            <p:cNvSpPr/>
            <p:nvPr/>
          </p:nvSpPr>
          <p:spPr>
            <a:xfrm>
              <a:off x="8912011" y="1574430"/>
              <a:ext cx="126332" cy="696097"/>
            </a:xfrm>
            <a:prstGeom prst="leftBracket">
              <a:avLst>
                <a:gd name="adj" fmla="val 0"/>
              </a:avLst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左中括号 9">
              <a:extLst>
                <a:ext uri="{FF2B5EF4-FFF2-40B4-BE49-F238E27FC236}">
                  <a16:creationId xmlns:a16="http://schemas.microsoft.com/office/drawing/2014/main" id="{DA6EDE0D-5DE5-1546-8208-A66AC9FD64CA}"/>
                </a:ext>
              </a:extLst>
            </p:cNvPr>
            <p:cNvSpPr/>
            <p:nvPr/>
          </p:nvSpPr>
          <p:spPr>
            <a:xfrm flipH="1">
              <a:off x="10438780" y="1574430"/>
              <a:ext cx="126332" cy="696097"/>
            </a:xfrm>
            <a:prstGeom prst="leftBracket">
              <a:avLst>
                <a:gd name="adj" fmla="val 0"/>
              </a:avLst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3592CCB-0426-A6B0-8FA7-3B009D2EF01E}"/>
                </a:ext>
              </a:extLst>
            </p:cNvPr>
            <p:cNvCxnSpPr>
              <a:cxnSpLocks/>
            </p:cNvCxnSpPr>
            <p:nvPr/>
          </p:nvCxnSpPr>
          <p:spPr>
            <a:xfrm>
              <a:off x="8732962" y="3764259"/>
              <a:ext cx="0" cy="1432830"/>
            </a:xfrm>
            <a:prstGeom prst="line">
              <a:avLst/>
            </a:prstGeom>
            <a:ln w="3175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26A36D31-CD91-7E09-9CF5-AD513EC8CEA8}"/>
                </a:ext>
              </a:extLst>
            </p:cNvPr>
            <p:cNvGrpSpPr/>
            <p:nvPr/>
          </p:nvGrpSpPr>
          <p:grpSpPr>
            <a:xfrm>
              <a:off x="8899154" y="3437503"/>
              <a:ext cx="1919766" cy="1666035"/>
              <a:chOff x="2300717" y="3429000"/>
              <a:chExt cx="1919766" cy="1666035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DC9630A8-E66C-DEA3-706D-7A933C4E6DA1}"/>
                  </a:ext>
                </a:extLst>
              </p:cNvPr>
              <p:cNvSpPr txBox="1"/>
              <p:nvPr/>
            </p:nvSpPr>
            <p:spPr>
              <a:xfrm>
                <a:off x="2300717" y="3429000"/>
                <a:ext cx="19197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accent1"/>
                    </a:solidFill>
                    <a:latin typeface="+mn-ea"/>
                  </a:defRPr>
                </a:lvl1pPr>
              </a:lstStyle>
              <a:p>
                <a:r>
                  <a:rPr lang="zh-CN" altLang="en-US"/>
                  <a:t>添加您的标题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5CD8F5AF-AFD1-42E0-A039-AE0E9C07A5C3}"/>
                  </a:ext>
                </a:extLst>
              </p:cNvPr>
              <p:cNvSpPr txBox="1"/>
              <p:nvPr/>
            </p:nvSpPr>
            <p:spPr>
              <a:xfrm>
                <a:off x="2300717" y="4394266"/>
                <a:ext cx="1919766" cy="102579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defRPr>
                </a:lvl1pPr>
              </a:lstStyle>
              <a:p>
                <a:r>
                  <a:rPr lang="zh-CN" altLang="en-US" dirty="0"/>
                  <a:t>单击此处输入您</a:t>
                </a:r>
                <a:r>
                  <a:rPr lang="zh-CN" altLang="en-US"/>
                  <a:t>的内容</a:t>
                </a:r>
                <a:endParaRPr lang="en-US" altLang="zh-CN"/>
              </a:p>
              <a:p>
                <a:r>
                  <a:rPr lang="zh-CN" altLang="en-US"/>
                  <a:t>单击</a:t>
                </a:r>
                <a:r>
                  <a:rPr lang="zh-CN" altLang="en-US" dirty="0"/>
                  <a:t>此处输入您的内容</a:t>
                </a:r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9905FD16-EA36-7EE2-4002-E278F9E7890E}"/>
                  </a:ext>
                </a:extLst>
              </p:cNvPr>
              <p:cNvSpPr/>
              <p:nvPr/>
            </p:nvSpPr>
            <p:spPr>
              <a:xfrm rot="5400000">
                <a:off x="3210669" y="3416798"/>
                <a:ext cx="64735" cy="133127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7BADC898-102A-B93B-6AC4-76C524C5322C}"/>
              </a:ext>
            </a:extLst>
          </p:cNvPr>
          <p:cNvGrpSpPr/>
          <p:nvPr/>
        </p:nvGrpSpPr>
        <p:grpSpPr>
          <a:xfrm>
            <a:off x="6205219" y="1460813"/>
            <a:ext cx="2085958" cy="3736276"/>
            <a:chOff x="8732962" y="1460813"/>
            <a:chExt cx="2085958" cy="3736276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5CA3918-873A-335F-6894-758457988E11}"/>
                </a:ext>
              </a:extLst>
            </p:cNvPr>
            <p:cNvSpPr txBox="1"/>
            <p:nvPr/>
          </p:nvSpPr>
          <p:spPr>
            <a:xfrm>
              <a:off x="9134525" y="1460813"/>
              <a:ext cx="127123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0">
                  <a:gradFill flip="none" rotWithShape="1">
                    <a:gsLst>
                      <a:gs pos="45000">
                        <a:srgbClr val="E0B581">
                          <a:lumMod val="80000"/>
                        </a:srgb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en-US" altLang="zh-CN"/>
                <a:t>70%</a:t>
              </a:r>
              <a:endParaRPr lang="zh-CN" altLang="en-US" dirty="0"/>
            </a:p>
          </p:txBody>
        </p:sp>
        <p:sp>
          <p:nvSpPr>
            <p:cNvPr id="74" name="左中括号 73">
              <a:extLst>
                <a:ext uri="{FF2B5EF4-FFF2-40B4-BE49-F238E27FC236}">
                  <a16:creationId xmlns:a16="http://schemas.microsoft.com/office/drawing/2014/main" id="{36876D1A-261B-A8D7-7161-77ED125BDAAD}"/>
                </a:ext>
              </a:extLst>
            </p:cNvPr>
            <p:cNvSpPr/>
            <p:nvPr/>
          </p:nvSpPr>
          <p:spPr>
            <a:xfrm>
              <a:off x="8912011" y="1574430"/>
              <a:ext cx="126332" cy="696097"/>
            </a:xfrm>
            <a:prstGeom prst="leftBracket">
              <a:avLst>
                <a:gd name="adj" fmla="val 0"/>
              </a:avLst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左中括号 74">
              <a:extLst>
                <a:ext uri="{FF2B5EF4-FFF2-40B4-BE49-F238E27FC236}">
                  <a16:creationId xmlns:a16="http://schemas.microsoft.com/office/drawing/2014/main" id="{8BB29CD7-4558-5974-1B49-105B387C58FD}"/>
                </a:ext>
              </a:extLst>
            </p:cNvPr>
            <p:cNvSpPr/>
            <p:nvPr/>
          </p:nvSpPr>
          <p:spPr>
            <a:xfrm flipH="1">
              <a:off x="10438780" y="1574430"/>
              <a:ext cx="126332" cy="696097"/>
            </a:xfrm>
            <a:prstGeom prst="leftBracket">
              <a:avLst>
                <a:gd name="adj" fmla="val 0"/>
              </a:avLst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862A137E-FAA1-CABF-7F19-3B63DFBC37ED}"/>
                </a:ext>
              </a:extLst>
            </p:cNvPr>
            <p:cNvCxnSpPr>
              <a:cxnSpLocks/>
            </p:cNvCxnSpPr>
            <p:nvPr/>
          </p:nvCxnSpPr>
          <p:spPr>
            <a:xfrm>
              <a:off x="8732962" y="3764259"/>
              <a:ext cx="0" cy="1432830"/>
            </a:xfrm>
            <a:prstGeom prst="line">
              <a:avLst/>
            </a:prstGeom>
            <a:ln w="3175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6CB736A3-F849-F329-DBF1-050B08D77E3F}"/>
                </a:ext>
              </a:extLst>
            </p:cNvPr>
            <p:cNvGrpSpPr/>
            <p:nvPr/>
          </p:nvGrpSpPr>
          <p:grpSpPr>
            <a:xfrm>
              <a:off x="8899154" y="3437503"/>
              <a:ext cx="1919766" cy="1666035"/>
              <a:chOff x="2300717" y="3429000"/>
              <a:chExt cx="1919766" cy="1666035"/>
            </a:xfrm>
          </p:grpSpPr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3E855644-3C47-9997-39CA-A3659938FEBB}"/>
                  </a:ext>
                </a:extLst>
              </p:cNvPr>
              <p:cNvSpPr txBox="1"/>
              <p:nvPr/>
            </p:nvSpPr>
            <p:spPr>
              <a:xfrm>
                <a:off x="2300717" y="3429000"/>
                <a:ext cx="19197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accent1"/>
                    </a:solidFill>
                    <a:latin typeface="+mn-ea"/>
                  </a:defRPr>
                </a:lvl1pPr>
              </a:lstStyle>
              <a:p>
                <a:r>
                  <a:rPr lang="zh-CN" altLang="en-US"/>
                  <a:t>添加您的标题</a:t>
                </a: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A31CE11B-7FF2-0780-19C8-40AC6D02F7C4}"/>
                  </a:ext>
                </a:extLst>
              </p:cNvPr>
              <p:cNvSpPr txBox="1"/>
              <p:nvPr/>
            </p:nvSpPr>
            <p:spPr>
              <a:xfrm>
                <a:off x="2300717" y="4394266"/>
                <a:ext cx="1919766" cy="102579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defRPr>
                </a:lvl1pPr>
              </a:lstStyle>
              <a:p>
                <a:r>
                  <a:rPr lang="zh-CN" altLang="en-US" dirty="0"/>
                  <a:t>单击此处输入您</a:t>
                </a:r>
                <a:r>
                  <a:rPr lang="zh-CN" altLang="en-US"/>
                  <a:t>的内容</a:t>
                </a:r>
                <a:endParaRPr lang="en-US" altLang="zh-CN"/>
              </a:p>
              <a:p>
                <a:r>
                  <a:rPr lang="zh-CN" altLang="en-US"/>
                  <a:t>单击</a:t>
                </a:r>
                <a:r>
                  <a:rPr lang="zh-CN" altLang="en-US" dirty="0"/>
                  <a:t>此处输入您的内容</a:t>
                </a:r>
              </a:p>
            </p:txBody>
          </p:sp>
          <p:sp>
            <p:nvSpPr>
              <p:cNvPr id="80" name="矩形 79">
                <a:extLst>
                  <a:ext uri="{FF2B5EF4-FFF2-40B4-BE49-F238E27FC236}">
                    <a16:creationId xmlns:a16="http://schemas.microsoft.com/office/drawing/2014/main" id="{7BA65F91-BC3A-C3FE-7717-D64D676AB2E5}"/>
                  </a:ext>
                </a:extLst>
              </p:cNvPr>
              <p:cNvSpPr/>
              <p:nvPr/>
            </p:nvSpPr>
            <p:spPr>
              <a:xfrm rot="5400000">
                <a:off x="3210669" y="3416798"/>
                <a:ext cx="64735" cy="133127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6965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黑暗中有亮光&#10;&#10;中度可信度描述已自动生成">
            <a:extLst>
              <a:ext uri="{FF2B5EF4-FFF2-40B4-BE49-F238E27FC236}">
                <a16:creationId xmlns:a16="http://schemas.microsoft.com/office/drawing/2014/main" id="{ADB963A3-318E-F558-FC95-F1A1F7F852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509" y="3836007"/>
            <a:ext cx="12250510" cy="4471436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DE6EA13C-6293-5990-04D3-AF5F08CF135A}"/>
              </a:ext>
            </a:extLst>
          </p:cNvPr>
          <p:cNvGrpSpPr/>
          <p:nvPr/>
        </p:nvGrpSpPr>
        <p:grpSpPr>
          <a:xfrm>
            <a:off x="4487717" y="2617776"/>
            <a:ext cx="7191779" cy="1622447"/>
            <a:chOff x="6211643" y="1541329"/>
            <a:chExt cx="7191779" cy="162244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F1157FB4-8B53-D059-E577-06FB11ED1D83}"/>
                </a:ext>
              </a:extLst>
            </p:cNvPr>
            <p:cNvGrpSpPr/>
            <p:nvPr/>
          </p:nvGrpSpPr>
          <p:grpSpPr>
            <a:xfrm>
              <a:off x="6211643" y="1541329"/>
              <a:ext cx="7191779" cy="1622447"/>
              <a:chOff x="6211643" y="1541329"/>
              <a:chExt cx="7191779" cy="1622447"/>
            </a:xfrm>
          </p:grpSpPr>
          <p:pic>
            <p:nvPicPr>
              <p:cNvPr id="19" name="图片 18" descr="水中的倒影&#10;&#10;中度可信度描述已自动生成">
                <a:extLst>
                  <a:ext uri="{FF2B5EF4-FFF2-40B4-BE49-F238E27FC236}">
                    <a16:creationId xmlns:a16="http://schemas.microsoft.com/office/drawing/2014/main" id="{B3789A07-1725-2517-2F41-B9EB40DE55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0648378">
                <a:off x="11346284" y="1874775"/>
                <a:ext cx="2057138" cy="1289001"/>
              </a:xfrm>
              <a:prstGeom prst="rect">
                <a:avLst/>
              </a:prstGeom>
            </p:spPr>
          </p:pic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9B2E23C6-1145-0A78-7818-F0123DC34210}"/>
                  </a:ext>
                </a:extLst>
              </p:cNvPr>
              <p:cNvSpPr txBox="1"/>
              <p:nvPr/>
            </p:nvSpPr>
            <p:spPr>
              <a:xfrm>
                <a:off x="6211643" y="1541329"/>
                <a:ext cx="6899732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6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请输入章节标题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D723D50-8E25-8CB6-7E2C-70668E27F2FD}"/>
                </a:ext>
              </a:extLst>
            </p:cNvPr>
            <p:cNvCxnSpPr>
              <a:cxnSpLocks/>
            </p:cNvCxnSpPr>
            <p:nvPr/>
          </p:nvCxnSpPr>
          <p:spPr>
            <a:xfrm>
              <a:off x="6860524" y="2763470"/>
              <a:ext cx="5514329" cy="0"/>
            </a:xfrm>
            <a:prstGeom prst="line">
              <a:avLst/>
            </a:prstGeom>
            <a:ln>
              <a:gradFill>
                <a:gsLst>
                  <a:gs pos="0">
                    <a:srgbClr val="E0B581"/>
                  </a:gs>
                  <a:gs pos="100000">
                    <a:srgbClr val="E0B581">
                      <a:alpha val="0"/>
                    </a:srgbClr>
                  </a:gs>
                </a:gsLst>
                <a:lin ang="0" scaled="0"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DC7E6A5-63A6-6E98-CCE5-DDBC288B59E7}"/>
              </a:ext>
            </a:extLst>
          </p:cNvPr>
          <p:cNvSpPr txBox="1"/>
          <p:nvPr/>
        </p:nvSpPr>
        <p:spPr>
          <a:xfrm>
            <a:off x="292814" y="723900"/>
            <a:ext cx="580318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0" dirty="0">
                <a:latin typeface="+mj-ea"/>
                <a:ea typeface="+mj-ea"/>
              </a:rPr>
              <a:t>02</a:t>
            </a:r>
            <a:endParaRPr lang="zh-CN" altLang="en-US" sz="30000" dirty="0">
              <a:latin typeface="+mj-ea"/>
              <a:ea typeface="+mj-ea"/>
            </a:endParaRPr>
          </a:p>
        </p:txBody>
      </p:sp>
      <p:pic>
        <p:nvPicPr>
          <p:cNvPr id="24" name="图片 23" descr="图片包含 游戏机, 动物, 鸟, 天鹅&#10;&#10;描述已自动生成">
            <a:extLst>
              <a:ext uri="{FF2B5EF4-FFF2-40B4-BE49-F238E27FC236}">
                <a16:creationId xmlns:a16="http://schemas.microsoft.com/office/drawing/2014/main" id="{DE3A5CBB-58D5-9260-1E0A-0873BC8249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5199" y="529381"/>
            <a:ext cx="2254136" cy="184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727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980F724-21FD-2042-FA9F-7E5420E20E8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66303" y="1452367"/>
            <a:ext cx="6117635" cy="5061762"/>
          </a:xfrm>
          <a:prstGeom prst="rect">
            <a:avLst/>
          </a:prstGeom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id="{7CF2955F-381C-98ED-32DC-6C4DA3B3D40E}"/>
              </a:ext>
            </a:extLst>
          </p:cNvPr>
          <p:cNvGrpSpPr/>
          <p:nvPr/>
        </p:nvGrpSpPr>
        <p:grpSpPr>
          <a:xfrm>
            <a:off x="1655415" y="5610795"/>
            <a:ext cx="4944980" cy="377604"/>
            <a:chOff x="1558089" y="5576329"/>
            <a:chExt cx="4944980" cy="377604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4C113EEB-E31D-4317-90A4-D14995092F9A}"/>
                </a:ext>
              </a:extLst>
            </p:cNvPr>
            <p:cNvGrpSpPr/>
            <p:nvPr/>
          </p:nvGrpSpPr>
          <p:grpSpPr>
            <a:xfrm>
              <a:off x="4969829" y="5580465"/>
              <a:ext cx="1533240" cy="369332"/>
              <a:chOff x="8874076" y="931508"/>
              <a:chExt cx="1533240" cy="369332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47441538-6502-D04F-C5A8-B290009F205E}"/>
                  </a:ext>
                </a:extLst>
              </p:cNvPr>
              <p:cNvSpPr/>
              <p:nvPr/>
            </p:nvSpPr>
            <p:spPr>
              <a:xfrm>
                <a:off x="8874076" y="944978"/>
                <a:ext cx="1533240" cy="34239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228600" sx="104000" sy="10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919CEDD4-9EC5-E11D-1589-4CE39630248D}"/>
                  </a:ext>
                </a:extLst>
              </p:cNvPr>
              <p:cNvSpPr txBox="1"/>
              <p:nvPr/>
            </p:nvSpPr>
            <p:spPr>
              <a:xfrm>
                <a:off x="8874076" y="931508"/>
                <a:ext cx="15332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bg1"/>
                    </a:solidFill>
                    <a:latin typeface="猫啃网风雅宋" panose="02020700000000000000" pitchFamily="18" charset="-122"/>
                    <a:ea typeface="猫啃网风雅宋" panose="02020700000000000000" pitchFamily="18" charset="-122"/>
                  </a:defRPr>
                </a:lvl1pPr>
              </a:lstStyle>
              <a:p>
                <a:r>
                  <a:rPr lang="en-US" altLang="zh-CN" dirty="0">
                    <a:latin typeface="+mn-ea"/>
                    <a:ea typeface="+mn-ea"/>
                  </a:rPr>
                  <a:t>20XX/XX/XX</a:t>
                </a:r>
                <a:endParaRPr lang="zh-CN" altLang="en-US" dirty="0">
                  <a:latin typeface="+mn-ea"/>
                  <a:ea typeface="+mn-ea"/>
                </a:endParaRPr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E920E00-899C-C0E4-540C-AE817B43FD43}"/>
                </a:ext>
              </a:extLst>
            </p:cNvPr>
            <p:cNvSpPr txBox="1"/>
            <p:nvPr/>
          </p:nvSpPr>
          <p:spPr>
            <a:xfrm>
              <a:off x="1558089" y="5576329"/>
              <a:ext cx="3411740" cy="377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猫啃网风雅宋" panose="02020700000000000000" pitchFamily="18" charset="-122"/>
                  <a:ea typeface="猫啃网风雅宋" panose="02020700000000000000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单击此处输入您的内容，单击此处输入您的内容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2D7E4E6-48E6-325A-959C-8B1B2CD71AB3}"/>
              </a:ext>
            </a:extLst>
          </p:cNvPr>
          <p:cNvGrpSpPr/>
          <p:nvPr/>
        </p:nvGrpSpPr>
        <p:grpSpPr>
          <a:xfrm>
            <a:off x="2462462" y="4761842"/>
            <a:ext cx="4944980" cy="377604"/>
            <a:chOff x="2462462" y="4714790"/>
            <a:chExt cx="4944980" cy="377604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5FBE8CCB-C8FB-4C45-C068-804BC63F5D60}"/>
                </a:ext>
              </a:extLst>
            </p:cNvPr>
            <p:cNvCxnSpPr>
              <a:cxnSpLocks/>
            </p:cNvCxnSpPr>
            <p:nvPr/>
          </p:nvCxnSpPr>
          <p:spPr>
            <a:xfrm>
              <a:off x="2462462" y="4903592"/>
              <a:ext cx="4944980" cy="0"/>
            </a:xfrm>
            <a:prstGeom prst="line">
              <a:avLst/>
            </a:prstGeom>
            <a:ln w="3175">
              <a:solidFill>
                <a:schemeClr val="bg1">
                  <a:alpha val="3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65176ED9-07FC-BAE0-23B9-0DEC65EB2BCF}"/>
                </a:ext>
              </a:extLst>
            </p:cNvPr>
            <p:cNvGrpSpPr/>
            <p:nvPr/>
          </p:nvGrpSpPr>
          <p:grpSpPr>
            <a:xfrm>
              <a:off x="5874202" y="4718926"/>
              <a:ext cx="1533240" cy="369332"/>
              <a:chOff x="8874076" y="931508"/>
              <a:chExt cx="1533240" cy="369332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53D67629-D05D-32E8-408B-933DCE7AEA3F}"/>
                  </a:ext>
                </a:extLst>
              </p:cNvPr>
              <p:cNvSpPr/>
              <p:nvPr/>
            </p:nvSpPr>
            <p:spPr>
              <a:xfrm>
                <a:off x="8874076" y="944978"/>
                <a:ext cx="1533240" cy="34239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228600" sx="104000" sy="10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5EF8B002-9796-CF0E-7831-FA6D96E3A576}"/>
                  </a:ext>
                </a:extLst>
              </p:cNvPr>
              <p:cNvSpPr txBox="1"/>
              <p:nvPr/>
            </p:nvSpPr>
            <p:spPr>
              <a:xfrm>
                <a:off x="8874076" y="931508"/>
                <a:ext cx="15332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bg1"/>
                    </a:solidFill>
                    <a:latin typeface="猫啃网风雅宋" panose="02020700000000000000" pitchFamily="18" charset="-122"/>
                    <a:ea typeface="猫啃网风雅宋" panose="02020700000000000000" pitchFamily="18" charset="-122"/>
                  </a:defRPr>
                </a:lvl1pPr>
              </a:lstStyle>
              <a:p>
                <a:r>
                  <a:rPr lang="en-US" altLang="zh-CN">
                    <a:latin typeface="+mn-ea"/>
                    <a:ea typeface="+mn-ea"/>
                  </a:rPr>
                  <a:t>20XX/XX/XX</a:t>
                </a:r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799AB4F-A25E-6960-7FAF-01F98A9E62A1}"/>
                </a:ext>
              </a:extLst>
            </p:cNvPr>
            <p:cNvSpPr txBox="1"/>
            <p:nvPr/>
          </p:nvSpPr>
          <p:spPr>
            <a:xfrm>
              <a:off x="2462462" y="4714790"/>
              <a:ext cx="3411740" cy="377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猫啃网风雅宋" panose="02020700000000000000" pitchFamily="18" charset="-122"/>
                  <a:ea typeface="猫啃网风雅宋" panose="02020700000000000000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单击此处输入您的内容，单击此处输入您的内容</a:t>
              </a:r>
              <a:endParaRPr lang="en-US" altLang="zh-CN" dirty="0">
                <a:latin typeface="+mn-ea"/>
                <a:ea typeface="+mn-ea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FBC6D0C-66C2-D52F-B29B-10A677026D74}"/>
              </a:ext>
            </a:extLst>
          </p:cNvPr>
          <p:cNvGrpSpPr/>
          <p:nvPr/>
        </p:nvGrpSpPr>
        <p:grpSpPr>
          <a:xfrm>
            <a:off x="3412395" y="3912891"/>
            <a:ext cx="4865331" cy="377604"/>
            <a:chOff x="3412395" y="3785090"/>
            <a:chExt cx="4865331" cy="377604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5C26A960-4DD8-A3EC-BBA8-4C8A23FBD679}"/>
                </a:ext>
              </a:extLst>
            </p:cNvPr>
            <p:cNvGrpSpPr/>
            <p:nvPr/>
          </p:nvGrpSpPr>
          <p:grpSpPr>
            <a:xfrm>
              <a:off x="6744486" y="3789226"/>
              <a:ext cx="1533240" cy="369332"/>
              <a:chOff x="8874076" y="931508"/>
              <a:chExt cx="1533240" cy="369332"/>
            </a:xfrm>
          </p:grpSpPr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3A976D34-FB03-0221-DC94-5626A7616DF8}"/>
                  </a:ext>
                </a:extLst>
              </p:cNvPr>
              <p:cNvSpPr/>
              <p:nvPr/>
            </p:nvSpPr>
            <p:spPr>
              <a:xfrm>
                <a:off x="8874076" y="944978"/>
                <a:ext cx="1533240" cy="34239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228600" sx="104000" sy="10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DE0C1699-3B07-AE48-19D1-38A7744D1F00}"/>
                  </a:ext>
                </a:extLst>
              </p:cNvPr>
              <p:cNvSpPr txBox="1"/>
              <p:nvPr/>
            </p:nvSpPr>
            <p:spPr>
              <a:xfrm>
                <a:off x="8874076" y="931508"/>
                <a:ext cx="15332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bg1"/>
                    </a:solidFill>
                    <a:latin typeface="猫啃网风雅宋" panose="02020700000000000000" pitchFamily="18" charset="-122"/>
                    <a:ea typeface="猫啃网风雅宋" panose="02020700000000000000" pitchFamily="18" charset="-122"/>
                  </a:defRPr>
                </a:lvl1pPr>
              </a:lstStyle>
              <a:p>
                <a:r>
                  <a:rPr lang="en-US" altLang="zh-CN">
                    <a:latin typeface="+mn-ea"/>
                    <a:ea typeface="+mn-ea"/>
                  </a:rPr>
                  <a:t>20XX/XX/XX</a:t>
                </a:r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E9AE679-0348-70DE-6DB4-95125E766330}"/>
                </a:ext>
              </a:extLst>
            </p:cNvPr>
            <p:cNvSpPr txBox="1"/>
            <p:nvPr/>
          </p:nvSpPr>
          <p:spPr>
            <a:xfrm>
              <a:off x="3412395" y="3785090"/>
              <a:ext cx="3411740" cy="377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猫啃网风雅宋" panose="02020700000000000000" pitchFamily="18" charset="-122"/>
                  <a:ea typeface="猫啃网风雅宋" panose="02020700000000000000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单击此处输入您的内容，单击此处输入您的内容</a:t>
              </a:r>
              <a:endParaRPr lang="en-US" altLang="zh-CN" dirty="0">
                <a:latin typeface="+mn-ea"/>
                <a:ea typeface="+mn-ea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336257C-E2FF-AE3F-A24E-8D0BEC9F6702}"/>
              </a:ext>
            </a:extLst>
          </p:cNvPr>
          <p:cNvGrpSpPr/>
          <p:nvPr/>
        </p:nvGrpSpPr>
        <p:grpSpPr>
          <a:xfrm>
            <a:off x="5424809" y="1366038"/>
            <a:ext cx="5089358" cy="377604"/>
            <a:chOff x="5217597" y="-715925"/>
            <a:chExt cx="5089358" cy="377604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2CA79AB1-00C5-62C4-19F1-4494EA7990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17597" y="-527123"/>
              <a:ext cx="5089358" cy="0"/>
            </a:xfrm>
            <a:prstGeom prst="line">
              <a:avLst/>
            </a:prstGeom>
            <a:ln w="3175">
              <a:solidFill>
                <a:schemeClr val="bg1">
                  <a:alpha val="3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D5269CBE-BE4C-9157-961B-351612C67688}"/>
                </a:ext>
              </a:extLst>
            </p:cNvPr>
            <p:cNvGrpSpPr/>
            <p:nvPr/>
          </p:nvGrpSpPr>
          <p:grpSpPr>
            <a:xfrm>
              <a:off x="8773715" y="-711789"/>
              <a:ext cx="1533240" cy="369332"/>
              <a:chOff x="8874076" y="942303"/>
              <a:chExt cx="1533240" cy="369332"/>
            </a:xfrm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674D69CC-0218-8489-3464-5F7F124C89D6}"/>
                  </a:ext>
                </a:extLst>
              </p:cNvPr>
              <p:cNvSpPr/>
              <p:nvPr/>
            </p:nvSpPr>
            <p:spPr>
              <a:xfrm>
                <a:off x="8874076" y="944978"/>
                <a:ext cx="1533240" cy="34239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228600" sx="104000" sy="10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E111E67-5070-CC5C-4CFB-D449BF0DB665}"/>
                  </a:ext>
                </a:extLst>
              </p:cNvPr>
              <p:cNvSpPr txBox="1"/>
              <p:nvPr/>
            </p:nvSpPr>
            <p:spPr>
              <a:xfrm>
                <a:off x="8874076" y="942303"/>
                <a:ext cx="15332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+mn-ea"/>
                  </a:rPr>
                  <a:t>20XX/XX/XX</a:t>
                </a:r>
                <a:endParaRPr lang="zh-CN" altLang="en-US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6B2B230-7B1B-93DE-D475-CB0C2A20FFDE}"/>
                </a:ext>
              </a:extLst>
            </p:cNvPr>
            <p:cNvSpPr txBox="1"/>
            <p:nvPr/>
          </p:nvSpPr>
          <p:spPr>
            <a:xfrm>
              <a:off x="5217597" y="-715925"/>
              <a:ext cx="3411740" cy="377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单击此处输入您的内容，单击此处输入您的内容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F798CC2-0B57-6187-4BC7-3D6C827D0326}"/>
              </a:ext>
            </a:extLst>
          </p:cNvPr>
          <p:cNvGrpSpPr/>
          <p:nvPr/>
        </p:nvGrpSpPr>
        <p:grpSpPr>
          <a:xfrm>
            <a:off x="4822704" y="2214989"/>
            <a:ext cx="4988262" cy="377604"/>
            <a:chOff x="4822704" y="2129045"/>
            <a:chExt cx="4988262" cy="37760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3C2C4D6-209E-F11E-1C4B-4B217BF566AB}"/>
                </a:ext>
              </a:extLst>
            </p:cNvPr>
            <p:cNvGrpSpPr/>
            <p:nvPr/>
          </p:nvGrpSpPr>
          <p:grpSpPr>
            <a:xfrm>
              <a:off x="8277726" y="2133181"/>
              <a:ext cx="1533240" cy="369332"/>
              <a:chOff x="8874076" y="931508"/>
              <a:chExt cx="1533240" cy="369332"/>
            </a:xfrm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D63F7B4F-A67A-0D99-0475-5CAFB69B2811}"/>
                  </a:ext>
                </a:extLst>
              </p:cNvPr>
              <p:cNvSpPr/>
              <p:nvPr/>
            </p:nvSpPr>
            <p:spPr>
              <a:xfrm>
                <a:off x="8874076" y="944978"/>
                <a:ext cx="1533240" cy="34239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228600" sx="104000" sy="10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E51C4B5C-E92B-73A6-FFD1-1734FCC4E2BB}"/>
                  </a:ext>
                </a:extLst>
              </p:cNvPr>
              <p:cNvSpPr txBox="1"/>
              <p:nvPr/>
            </p:nvSpPr>
            <p:spPr>
              <a:xfrm>
                <a:off x="8874076" y="931508"/>
                <a:ext cx="15332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bg1"/>
                    </a:solidFill>
                    <a:latin typeface="猫啃网风雅宋" panose="02020700000000000000" pitchFamily="18" charset="-122"/>
                    <a:ea typeface="猫啃网风雅宋" panose="02020700000000000000" pitchFamily="18" charset="-122"/>
                  </a:defRPr>
                </a:lvl1pPr>
              </a:lstStyle>
              <a:p>
                <a:r>
                  <a:rPr lang="en-US" altLang="zh-CN" dirty="0">
                    <a:latin typeface="+mn-ea"/>
                    <a:ea typeface="+mn-ea"/>
                  </a:rPr>
                  <a:t>20XX/XX/XX</a:t>
                </a:r>
                <a:endParaRPr lang="zh-CN" altLang="en-US" dirty="0">
                  <a:latin typeface="+mn-ea"/>
                  <a:ea typeface="+mn-ea"/>
                </a:endParaRP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3F9AA3A-0BF6-8D0C-4DE7-B96779FEB04D}"/>
                </a:ext>
              </a:extLst>
            </p:cNvPr>
            <p:cNvSpPr txBox="1"/>
            <p:nvPr/>
          </p:nvSpPr>
          <p:spPr>
            <a:xfrm>
              <a:off x="4822704" y="2129045"/>
              <a:ext cx="3411740" cy="377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猫啃网风雅宋" panose="02020700000000000000" pitchFamily="18" charset="-122"/>
                  <a:ea typeface="猫啃网风雅宋" panose="02020700000000000000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单击此处输入您的内容，单击此处输入您的内容</a:t>
              </a:r>
              <a:endParaRPr lang="en-US" altLang="zh-CN" dirty="0">
                <a:latin typeface="+mn-ea"/>
                <a:ea typeface="+mn-ea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ACB1578-AA8D-CD3C-D68C-120419D957B8}"/>
              </a:ext>
            </a:extLst>
          </p:cNvPr>
          <p:cNvGrpSpPr/>
          <p:nvPr/>
        </p:nvGrpSpPr>
        <p:grpSpPr>
          <a:xfrm>
            <a:off x="4030579" y="3063940"/>
            <a:ext cx="5089358" cy="377604"/>
            <a:chOff x="4030579" y="2825481"/>
            <a:chExt cx="5089358" cy="37760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C6098954-56DB-116B-1C7C-002731E6B3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30579" y="3014283"/>
              <a:ext cx="5089358" cy="0"/>
            </a:xfrm>
            <a:prstGeom prst="line">
              <a:avLst/>
            </a:prstGeom>
            <a:ln w="3175">
              <a:solidFill>
                <a:schemeClr val="bg1">
                  <a:alpha val="3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75B2F725-9AC8-5058-5C55-FB04EBCE6839}"/>
                </a:ext>
              </a:extLst>
            </p:cNvPr>
            <p:cNvGrpSpPr/>
            <p:nvPr/>
          </p:nvGrpSpPr>
          <p:grpSpPr>
            <a:xfrm>
              <a:off x="7586697" y="2829617"/>
              <a:ext cx="1533240" cy="369332"/>
              <a:chOff x="8874076" y="931508"/>
              <a:chExt cx="1533240" cy="369332"/>
            </a:xfrm>
          </p:grpSpPr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39095237-44D1-081C-7CF0-CFF9D883F3BE}"/>
                  </a:ext>
                </a:extLst>
              </p:cNvPr>
              <p:cNvSpPr/>
              <p:nvPr/>
            </p:nvSpPr>
            <p:spPr>
              <a:xfrm>
                <a:off x="8874076" y="944978"/>
                <a:ext cx="1533240" cy="34239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228600" sx="104000" sy="10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92AEB5B3-8724-6334-294D-17B9142BA210}"/>
                  </a:ext>
                </a:extLst>
              </p:cNvPr>
              <p:cNvSpPr txBox="1"/>
              <p:nvPr/>
            </p:nvSpPr>
            <p:spPr>
              <a:xfrm>
                <a:off x="8874076" y="931508"/>
                <a:ext cx="15332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bg1"/>
                    </a:solidFill>
                    <a:latin typeface="猫啃网风雅宋" panose="02020700000000000000" pitchFamily="18" charset="-122"/>
                    <a:ea typeface="猫啃网风雅宋" panose="02020700000000000000" pitchFamily="18" charset="-122"/>
                  </a:defRPr>
                </a:lvl1pPr>
              </a:lstStyle>
              <a:p>
                <a:r>
                  <a:rPr lang="en-US" altLang="zh-CN" dirty="0">
                    <a:latin typeface="+mn-ea"/>
                    <a:ea typeface="+mn-ea"/>
                  </a:rPr>
                  <a:t>20XX/XX/XX</a:t>
                </a:r>
                <a:endParaRPr lang="zh-CN" altLang="en-US" dirty="0">
                  <a:latin typeface="+mn-ea"/>
                  <a:ea typeface="+mn-ea"/>
                </a:endParaRP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FBAFC97-EE6C-E158-7D7B-99864F86ABC9}"/>
                </a:ext>
              </a:extLst>
            </p:cNvPr>
            <p:cNvSpPr txBox="1"/>
            <p:nvPr/>
          </p:nvSpPr>
          <p:spPr>
            <a:xfrm>
              <a:off x="4179015" y="2825481"/>
              <a:ext cx="3411740" cy="377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猫啃网风雅宋" panose="02020700000000000000" pitchFamily="18" charset="-122"/>
                  <a:ea typeface="猫啃网风雅宋" panose="02020700000000000000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单击此处输入您的内容，单击此处输入您的内容</a:t>
              </a:r>
              <a:endParaRPr lang="en-US" altLang="zh-CN" dirty="0">
                <a:latin typeface="+mn-ea"/>
                <a:ea typeface="+mn-ea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A8EAB4B-E4DC-42E0-39DA-66EC63CA5D70}"/>
              </a:ext>
            </a:extLst>
          </p:cNvPr>
          <p:cNvGrpSpPr/>
          <p:nvPr/>
        </p:nvGrpSpPr>
        <p:grpSpPr>
          <a:xfrm>
            <a:off x="698457" y="869601"/>
            <a:ext cx="1016527" cy="3104045"/>
            <a:chOff x="4545412" y="1316818"/>
            <a:chExt cx="1016527" cy="4224362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E9F1AEF9-7291-97F3-D1D0-24D31927DB8D}"/>
                </a:ext>
              </a:extLst>
            </p:cNvPr>
            <p:cNvSpPr/>
            <p:nvPr/>
          </p:nvSpPr>
          <p:spPr>
            <a:xfrm>
              <a:off x="4545412" y="1316818"/>
              <a:ext cx="1016527" cy="4224362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5B2CDE7-4105-0736-94B7-FD41C16C4563}"/>
                </a:ext>
              </a:extLst>
            </p:cNvPr>
            <p:cNvSpPr txBox="1"/>
            <p:nvPr/>
          </p:nvSpPr>
          <p:spPr>
            <a:xfrm>
              <a:off x="4704759" y="2235251"/>
              <a:ext cx="697832" cy="2387500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大事记</a:t>
              </a:r>
            </a:p>
          </p:txBody>
        </p:sp>
      </p:grp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BD5E605F-1388-7142-979E-3CC5CAB63A88}"/>
              </a:ext>
            </a:extLst>
          </p:cNvPr>
          <p:cNvCxnSpPr>
            <a:cxnSpLocks/>
          </p:cNvCxnSpPr>
          <p:nvPr/>
        </p:nvCxnSpPr>
        <p:spPr>
          <a:xfrm flipH="1">
            <a:off x="4658189" y="1397233"/>
            <a:ext cx="4178360" cy="0"/>
          </a:xfrm>
          <a:prstGeom prst="line">
            <a:avLst/>
          </a:prstGeom>
          <a:ln w="3175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BDFB3456-4F77-B959-8DC8-BEB955E55A7F}"/>
              </a:ext>
            </a:extLst>
          </p:cNvPr>
          <p:cNvCxnSpPr>
            <a:cxnSpLocks/>
          </p:cNvCxnSpPr>
          <p:nvPr/>
        </p:nvCxnSpPr>
        <p:spPr>
          <a:xfrm flipH="1">
            <a:off x="4179015" y="2214989"/>
            <a:ext cx="3976468" cy="0"/>
          </a:xfrm>
          <a:prstGeom prst="line">
            <a:avLst/>
          </a:prstGeom>
          <a:ln w="3175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32C5196A-564C-438F-5968-20EBDD79A3C0}"/>
              </a:ext>
            </a:extLst>
          </p:cNvPr>
          <p:cNvCxnSpPr>
            <a:cxnSpLocks/>
          </p:cNvCxnSpPr>
          <p:nvPr/>
        </p:nvCxnSpPr>
        <p:spPr>
          <a:xfrm flipH="1">
            <a:off x="3229082" y="3052315"/>
            <a:ext cx="4178360" cy="0"/>
          </a:xfrm>
          <a:prstGeom prst="line">
            <a:avLst/>
          </a:prstGeom>
          <a:ln w="3175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F82E47D2-5391-9B4F-D76E-1CD83841F158}"/>
              </a:ext>
            </a:extLst>
          </p:cNvPr>
          <p:cNvCxnSpPr>
            <a:cxnSpLocks/>
          </p:cNvCxnSpPr>
          <p:nvPr/>
        </p:nvCxnSpPr>
        <p:spPr>
          <a:xfrm flipH="1">
            <a:off x="2770901" y="3870071"/>
            <a:ext cx="3817120" cy="0"/>
          </a:xfrm>
          <a:prstGeom prst="line">
            <a:avLst/>
          </a:prstGeom>
          <a:ln w="3175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9F2741DF-4ABC-BAF0-DDE7-1F72AE10BF14}"/>
              </a:ext>
            </a:extLst>
          </p:cNvPr>
          <p:cNvCxnSpPr>
            <a:cxnSpLocks/>
          </p:cNvCxnSpPr>
          <p:nvPr/>
        </p:nvCxnSpPr>
        <p:spPr>
          <a:xfrm flipH="1">
            <a:off x="1655415" y="4761842"/>
            <a:ext cx="4178360" cy="0"/>
          </a:xfrm>
          <a:prstGeom prst="line">
            <a:avLst/>
          </a:prstGeom>
          <a:ln w="3175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0C393E47-B103-C3BE-E394-95D0F019B15A}"/>
              </a:ext>
            </a:extLst>
          </p:cNvPr>
          <p:cNvCxnSpPr>
            <a:cxnSpLocks/>
          </p:cNvCxnSpPr>
          <p:nvPr/>
        </p:nvCxnSpPr>
        <p:spPr>
          <a:xfrm flipH="1">
            <a:off x="1197234" y="5579598"/>
            <a:ext cx="3817120" cy="0"/>
          </a:xfrm>
          <a:prstGeom prst="line">
            <a:avLst/>
          </a:prstGeom>
          <a:ln w="3175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图片 39">
            <a:extLst>
              <a:ext uri="{FF2B5EF4-FFF2-40B4-BE49-F238E27FC236}">
                <a16:creationId xmlns:a16="http://schemas.microsoft.com/office/drawing/2014/main" id="{7F9BE1DE-9856-4EA6-02C6-62E775F1A3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86" b="93382" l="6677" r="89907">
                        <a14:foregroundMark x1="9472" y1="5882" x2="6832" y2="3431"/>
                        <a14:foregroundMark x1="61957" y1="75245" x2="63509" y2="76961"/>
                        <a14:foregroundMark x1="79969" y1="90931" x2="79503" y2="93382"/>
                        <a14:foregroundMark x1="48602" y1="60294" x2="51553" y2="60294"/>
                        <a14:foregroundMark x1="54658" y1="65686" x2="56988" y2="68137"/>
                        <a14:foregroundMark x1="54658" y1="60784" x2="55435" y2="60049"/>
                        <a14:foregroundMark x1="53416" y1="59069" x2="58075" y2="66667"/>
                        <a14:foregroundMark x1="57609" y1="66667" x2="55435" y2="59559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801005" flipH="1" flipV="1">
            <a:off x="-1050465" y="656602"/>
            <a:ext cx="7571261" cy="481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092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506D1976-0E95-B3C1-20DA-A544D7CFEAE3}"/>
              </a:ext>
            </a:extLst>
          </p:cNvPr>
          <p:cNvSpPr txBox="1"/>
          <p:nvPr/>
        </p:nvSpPr>
        <p:spPr>
          <a:xfrm>
            <a:off x="941065" y="289367"/>
            <a:ext cx="5818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请输入页面标题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6612430-5876-2B95-195C-00AEFF9440F7}"/>
              </a:ext>
            </a:extLst>
          </p:cNvPr>
          <p:cNvGrpSpPr/>
          <p:nvPr/>
        </p:nvGrpSpPr>
        <p:grpSpPr>
          <a:xfrm>
            <a:off x="1584785" y="731739"/>
            <a:ext cx="3663035" cy="248162"/>
            <a:chOff x="1026160" y="731739"/>
            <a:chExt cx="3663035" cy="248162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4D37FBAF-B944-AF93-568D-B3E50A45633A}"/>
                </a:ext>
              </a:extLst>
            </p:cNvPr>
            <p:cNvCxnSpPr>
              <a:cxnSpLocks/>
            </p:cNvCxnSpPr>
            <p:nvPr/>
          </p:nvCxnSpPr>
          <p:spPr>
            <a:xfrm>
              <a:off x="1026160" y="935698"/>
              <a:ext cx="3403600" cy="0"/>
            </a:xfrm>
            <a:prstGeom prst="line">
              <a:avLst/>
            </a:prstGeom>
            <a:ln>
              <a:gradFill>
                <a:gsLst>
                  <a:gs pos="0">
                    <a:srgbClr val="E0B581"/>
                  </a:gs>
                  <a:gs pos="100000">
                    <a:srgbClr val="E0B581">
                      <a:alpha val="0"/>
                    </a:srgbClr>
                  </a:gs>
                </a:gsLst>
                <a:lin ang="1080000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图片 23" descr="徽标&#10;&#10;描述已自动生成">
              <a:extLst>
                <a:ext uri="{FF2B5EF4-FFF2-40B4-BE49-F238E27FC236}">
                  <a16:creationId xmlns:a16="http://schemas.microsoft.com/office/drawing/2014/main" id="{9CF5D78E-4013-D29F-7F03-C6928D6EC4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4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4231286" y="731739"/>
              <a:ext cx="457909" cy="248162"/>
            </a:xfrm>
            <a:custGeom>
              <a:avLst/>
              <a:gdLst>
                <a:gd name="connsiteX0" fmla="*/ 0 w 457909"/>
                <a:gd name="connsiteY0" fmla="*/ 0 h 248162"/>
                <a:gd name="connsiteX1" fmla="*/ 457909 w 457909"/>
                <a:gd name="connsiteY1" fmla="*/ 0 h 248162"/>
                <a:gd name="connsiteX2" fmla="*/ 457909 w 457909"/>
                <a:gd name="connsiteY2" fmla="*/ 248162 h 248162"/>
                <a:gd name="connsiteX3" fmla="*/ 0 w 457909"/>
                <a:gd name="connsiteY3" fmla="*/ 248162 h 24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909" h="248162">
                  <a:moveTo>
                    <a:pt x="0" y="0"/>
                  </a:moveTo>
                  <a:lnTo>
                    <a:pt x="457909" y="0"/>
                  </a:lnTo>
                  <a:lnTo>
                    <a:pt x="457909" y="248162"/>
                  </a:lnTo>
                  <a:lnTo>
                    <a:pt x="0" y="248162"/>
                  </a:lnTo>
                  <a:close/>
                </a:path>
              </a:pathLst>
            </a:custGeom>
          </p:spPr>
        </p:pic>
      </p:grp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C710DB8C-73E6-5C86-B54D-C9A9E06E89F1}"/>
              </a:ext>
            </a:extLst>
          </p:cNvPr>
          <p:cNvCxnSpPr>
            <a:cxnSpLocks/>
          </p:cNvCxnSpPr>
          <p:nvPr/>
        </p:nvCxnSpPr>
        <p:spPr>
          <a:xfrm>
            <a:off x="0" y="3697259"/>
            <a:ext cx="10892614" cy="0"/>
          </a:xfrm>
          <a:prstGeom prst="line">
            <a:avLst/>
          </a:prstGeom>
          <a:ln w="9525">
            <a:solidFill>
              <a:srgbClr val="B18C6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id="{618F70DA-1E84-EB9E-C86B-FCE03DFD0F2B}"/>
              </a:ext>
            </a:extLst>
          </p:cNvPr>
          <p:cNvSpPr/>
          <p:nvPr/>
        </p:nvSpPr>
        <p:spPr>
          <a:xfrm>
            <a:off x="1127290" y="1585078"/>
            <a:ext cx="2907323" cy="2027955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3429000" ty="0" sx="80000" sy="80000" flip="none" algn="r"/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F8C501A-2EED-E813-152F-CDA1A9A33FB8}"/>
              </a:ext>
            </a:extLst>
          </p:cNvPr>
          <p:cNvSpPr/>
          <p:nvPr/>
        </p:nvSpPr>
        <p:spPr>
          <a:xfrm>
            <a:off x="4104952" y="1585077"/>
            <a:ext cx="2907323" cy="2027955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3429000" ty="0" sx="80000" sy="80000" flip="none" algn="r"/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6671E5D-4887-A4AF-11FB-13A727024220}"/>
              </a:ext>
            </a:extLst>
          </p:cNvPr>
          <p:cNvSpPr/>
          <p:nvPr/>
        </p:nvSpPr>
        <p:spPr>
          <a:xfrm>
            <a:off x="5910307" y="3781485"/>
            <a:ext cx="4009292" cy="2027955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3429000" ty="0" sx="80000" sy="80000" flip="none" algn="r"/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CBD410C-13D3-61DA-B6BA-3A4E2F42C797}"/>
              </a:ext>
            </a:extLst>
          </p:cNvPr>
          <p:cNvGrpSpPr/>
          <p:nvPr/>
        </p:nvGrpSpPr>
        <p:grpSpPr>
          <a:xfrm>
            <a:off x="7294520" y="1585077"/>
            <a:ext cx="2284067" cy="1592071"/>
            <a:chOff x="8160152" y="1316818"/>
            <a:chExt cx="2284067" cy="159207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B1F9D73-A38F-5DDD-B4F5-EB8EF21827CA}"/>
                </a:ext>
              </a:extLst>
            </p:cNvPr>
            <p:cNvSpPr txBox="1"/>
            <p:nvPr/>
          </p:nvSpPr>
          <p:spPr>
            <a:xfrm>
              <a:off x="8160152" y="1316818"/>
              <a:ext cx="22840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  <a:latin typeface="猫啃网风雅宋" panose="02020700000000000000" pitchFamily="18" charset="-122"/>
                  <a:ea typeface="猫啃网风雅宋" panose="02020700000000000000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添加您的标题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2CA8E21-3258-DDD7-5852-EDD3F6163933}"/>
                </a:ext>
              </a:extLst>
            </p:cNvPr>
            <p:cNvSpPr txBox="1"/>
            <p:nvPr/>
          </p:nvSpPr>
          <p:spPr>
            <a:xfrm>
              <a:off x="8160153" y="2206261"/>
              <a:ext cx="2284066" cy="702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猫啃网风雅宋" panose="02020700000000000000" pitchFamily="18" charset="-122"/>
                  <a:ea typeface="猫啃网风雅宋" panose="02020700000000000000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单击此处输入您的内容，单击此处输入您的内容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844D28D-9DB5-2138-611B-D457EBF22F10}"/>
              </a:ext>
            </a:extLst>
          </p:cNvPr>
          <p:cNvGrpSpPr/>
          <p:nvPr/>
        </p:nvGrpSpPr>
        <p:grpSpPr>
          <a:xfrm>
            <a:off x="2503093" y="4020938"/>
            <a:ext cx="3323727" cy="1477152"/>
            <a:chOff x="2235647" y="3752679"/>
            <a:chExt cx="3323727" cy="147715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FEC1CBE-ED6F-DA6A-BDC2-3CEB06896368}"/>
                </a:ext>
              </a:extLst>
            </p:cNvPr>
            <p:cNvSpPr txBox="1"/>
            <p:nvPr/>
          </p:nvSpPr>
          <p:spPr>
            <a:xfrm>
              <a:off x="2235647" y="3752679"/>
              <a:ext cx="22780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添加您的标题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0C08081-41C6-E33C-3F36-57AD6CE83634}"/>
                </a:ext>
              </a:extLst>
            </p:cNvPr>
            <p:cNvSpPr txBox="1"/>
            <p:nvPr/>
          </p:nvSpPr>
          <p:spPr>
            <a:xfrm>
              <a:off x="2235647" y="4527203"/>
              <a:ext cx="3323727" cy="702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猫啃网风雅宋" panose="02020700000000000000" pitchFamily="18" charset="-122"/>
                  <a:ea typeface="猫啃网风雅宋" panose="02020700000000000000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单击此处输入您的内容，单击此处输入您的内容</a:t>
              </a:r>
              <a:endParaRPr lang="en-US" altLang="zh-CN" dirty="0">
                <a:latin typeface="+mn-ea"/>
                <a:ea typeface="+mn-ea"/>
              </a:endParaRPr>
            </a:p>
            <a:p>
              <a:r>
                <a:rPr lang="zh-CN" altLang="en-US" dirty="0">
                  <a:latin typeface="+mn-ea"/>
                  <a:ea typeface="+mn-ea"/>
                </a:rPr>
                <a:t>单击此处输入您的内容，单击此处输入您的内容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9115563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">
  <a:themeElements>
    <a:clrScheme name="自定义 5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0B581"/>
      </a:accent1>
      <a:accent2>
        <a:srgbClr val="CC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1">
      <a:majorFont>
        <a:latin typeface="Arial Black"/>
        <a:ea typeface="汇文明朝体"/>
        <a:cs typeface=""/>
      </a:majorFont>
      <a:minorFont>
        <a:latin typeface="Arial"/>
        <a:ea typeface="猫啃网风雅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843</Words>
  <Application>Microsoft Office PowerPoint</Application>
  <PresentationFormat>宽屏</PresentationFormat>
  <Paragraphs>118</Paragraphs>
  <Slides>17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OPPOSans B</vt:lpstr>
      <vt:lpstr>OPPOSans H</vt:lpstr>
      <vt:lpstr>OPPOSans M</vt:lpstr>
      <vt:lpstr>阿里巴巴普惠体 2.0 55 Regular</vt:lpstr>
      <vt:lpstr>阿里巴巴普惠体 2.0 65 Medium</vt:lpstr>
      <vt:lpstr>汇文明朝体</vt:lpstr>
      <vt:lpstr>猫啃网风雅宋</vt:lpstr>
      <vt:lpstr>Arial</vt:lpstr>
      <vt:lpstr>Arial Black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中式古典水墨风格旅游活动介绍ppt模板</dc:title>
  <dc:creator>周小周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18</cp:revision>
  <dcterms:created xsi:type="dcterms:W3CDTF">2023-05-06T12:07:16Z</dcterms:created>
  <dcterms:modified xsi:type="dcterms:W3CDTF">2023-07-05T02:47:18Z</dcterms:modified>
</cp:coreProperties>
</file>