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8" r:id="rId1"/>
  </p:sldMasterIdLst>
  <p:notesMasterIdLst>
    <p:notesMasterId r:id="rId20"/>
  </p:notesMasterIdLst>
  <p:handoutMasterIdLst>
    <p:handoutMasterId r:id="rId21"/>
  </p:handoutMasterIdLst>
  <p:sldIdLst>
    <p:sldId id="1132" r:id="rId2"/>
    <p:sldId id="261" r:id="rId3"/>
    <p:sldId id="1133" r:id="rId4"/>
    <p:sldId id="1134" r:id="rId5"/>
    <p:sldId id="1135" r:id="rId6"/>
    <p:sldId id="1136" r:id="rId7"/>
    <p:sldId id="1139" r:id="rId8"/>
    <p:sldId id="1141" r:id="rId9"/>
    <p:sldId id="1140" r:id="rId10"/>
    <p:sldId id="1137" r:id="rId11"/>
    <p:sldId id="1142" r:id="rId12"/>
    <p:sldId id="1143" r:id="rId13"/>
    <p:sldId id="1138" r:id="rId14"/>
    <p:sldId id="1144" r:id="rId15"/>
    <p:sldId id="1145" r:id="rId16"/>
    <p:sldId id="1146" r:id="rId17"/>
    <p:sldId id="1147" r:id="rId18"/>
    <p:sldId id="2007578498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B4494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9" autoAdjust="0"/>
    <p:restoredTop sz="95267" autoAdjust="0"/>
  </p:normalViewPr>
  <p:slideViewPr>
    <p:cSldViewPr snapToGrid="0" showGuides="1">
      <p:cViewPr>
        <p:scale>
          <a:sx n="66" d="100"/>
          <a:sy n="66" d="100"/>
        </p:scale>
        <p:origin x="222" y="54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2371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D2F4AF8-6517-02A5-9384-0E0ED957AC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4865E4B-F827-5A4E-966F-6808236CF2A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E2E40-C9A8-4DD6-9BDD-BF614E130CC0}" type="datetimeFigureOut">
              <a:rPr lang="zh-CN" altLang="en-US" smtClean="0"/>
              <a:t>2023/7/5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6805879-B698-5D16-9B5F-FC20CA79241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A53BF71-9DBC-3CC6-A061-679B29B8E9A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057F4E-A6A9-46A2-A5A8-EF781AACD5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89964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2023/7/5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84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19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">
    <p:bg>
      <p:bgPr>
        <a:solidFill>
          <a:schemeClr val="accent1">
            <a:alpha val="9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91EE6BB-40C5-176C-34CD-223EBB383A6C}"/>
              </a:ext>
            </a:extLst>
          </p:cNvPr>
          <p:cNvSpPr/>
          <p:nvPr userDrawn="1"/>
        </p:nvSpPr>
        <p:spPr>
          <a:xfrm>
            <a:off x="0" y="1405874"/>
            <a:ext cx="12192000" cy="4034402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/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70F5656-D0B0-B812-E550-032F24861EAE}"/>
              </a:ext>
            </a:extLst>
          </p:cNvPr>
          <p:cNvGrpSpPr/>
          <p:nvPr userDrawn="1"/>
        </p:nvGrpSpPr>
        <p:grpSpPr>
          <a:xfrm>
            <a:off x="0" y="4593001"/>
            <a:ext cx="12192000" cy="2257418"/>
            <a:chOff x="0" y="4260840"/>
            <a:chExt cx="12192000" cy="2589579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8EB5A72-728F-C5AD-B77C-D035FD57854B}"/>
                </a:ext>
              </a:extLst>
            </p:cNvPr>
            <p:cNvSpPr/>
            <p:nvPr userDrawn="1"/>
          </p:nvSpPr>
          <p:spPr>
            <a:xfrm>
              <a:off x="0" y="4260840"/>
              <a:ext cx="12192000" cy="2186076"/>
            </a:xfrm>
            <a:custGeom>
              <a:avLst/>
              <a:gdLst>
                <a:gd name="connsiteX0" fmla="*/ 6750473 w 12192000"/>
                <a:gd name="connsiteY0" fmla="*/ 0 h 2186076"/>
                <a:gd name="connsiteX1" fmla="*/ 12192000 w 12192000"/>
                <a:gd name="connsiteY1" fmla="*/ 0 h 2186076"/>
                <a:gd name="connsiteX2" fmla="*/ 12192000 w 12192000"/>
                <a:gd name="connsiteY2" fmla="*/ 1807650 h 2186076"/>
                <a:gd name="connsiteX3" fmla="*/ 12192000 w 12192000"/>
                <a:gd name="connsiteY3" fmla="*/ 2105025 h 2186076"/>
                <a:gd name="connsiteX4" fmla="*/ 12192000 w 12192000"/>
                <a:gd name="connsiteY4" fmla="*/ 2186076 h 2186076"/>
                <a:gd name="connsiteX5" fmla="*/ 0 w 12192000"/>
                <a:gd name="connsiteY5" fmla="*/ 2186076 h 2186076"/>
                <a:gd name="connsiteX6" fmla="*/ 0 w 12192000"/>
                <a:gd name="connsiteY6" fmla="*/ 2105026 h 2186076"/>
                <a:gd name="connsiteX7" fmla="*/ 0 w 12192000"/>
                <a:gd name="connsiteY7" fmla="*/ 1807650 h 2186076"/>
                <a:gd name="connsiteX8" fmla="*/ 0 w 12192000"/>
                <a:gd name="connsiteY8" fmla="*/ 1 h 2186076"/>
                <a:gd name="connsiteX9" fmla="*/ 5441527 w 12192000"/>
                <a:gd name="connsiteY9" fmla="*/ 1 h 2186076"/>
                <a:gd name="connsiteX10" fmla="*/ 6044568 w 12192000"/>
                <a:gd name="connsiteY10" fmla="*/ 399724 h 2186076"/>
                <a:gd name="connsiteX11" fmla="*/ 6076895 w 12192000"/>
                <a:gd name="connsiteY11" fmla="*/ 503863 h 2186076"/>
                <a:gd name="connsiteX12" fmla="*/ 6115105 w 12192000"/>
                <a:gd name="connsiteY12" fmla="*/ 503863 h 2186076"/>
                <a:gd name="connsiteX13" fmla="*/ 6147432 w 12192000"/>
                <a:gd name="connsiteY13" fmla="*/ 399723 h 2186076"/>
                <a:gd name="connsiteX14" fmla="*/ 6750473 w 12192000"/>
                <a:gd name="connsiteY14" fmla="*/ 0 h 21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186076">
                  <a:moveTo>
                    <a:pt x="6750473" y="0"/>
                  </a:moveTo>
                  <a:lnTo>
                    <a:pt x="12192000" y="0"/>
                  </a:lnTo>
                  <a:lnTo>
                    <a:pt x="12192000" y="1807650"/>
                  </a:lnTo>
                  <a:lnTo>
                    <a:pt x="12192000" y="2105025"/>
                  </a:lnTo>
                  <a:lnTo>
                    <a:pt x="12192000" y="2186076"/>
                  </a:lnTo>
                  <a:lnTo>
                    <a:pt x="0" y="2186076"/>
                  </a:lnTo>
                  <a:lnTo>
                    <a:pt x="0" y="2105026"/>
                  </a:lnTo>
                  <a:lnTo>
                    <a:pt x="0" y="1807650"/>
                  </a:lnTo>
                  <a:lnTo>
                    <a:pt x="0" y="1"/>
                  </a:lnTo>
                  <a:lnTo>
                    <a:pt x="5441527" y="1"/>
                  </a:lnTo>
                  <a:cubicBezTo>
                    <a:pt x="5712619" y="1"/>
                    <a:pt x="5945214" y="164824"/>
                    <a:pt x="6044568" y="399724"/>
                  </a:cubicBezTo>
                  <a:lnTo>
                    <a:pt x="6076895" y="503863"/>
                  </a:lnTo>
                  <a:lnTo>
                    <a:pt x="6115105" y="503863"/>
                  </a:lnTo>
                  <a:lnTo>
                    <a:pt x="6147432" y="399723"/>
                  </a:lnTo>
                  <a:cubicBezTo>
                    <a:pt x="6246787" y="164823"/>
                    <a:pt x="6479382" y="0"/>
                    <a:pt x="6750473" y="0"/>
                  </a:cubicBezTo>
                  <a:close/>
                </a:path>
              </a:pathLst>
            </a:custGeom>
            <a:solidFill>
              <a:srgbClr val="2B4494">
                <a:alpha val="3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A3563D3-97F7-4F02-2190-DC1F9A5838CF}"/>
                </a:ext>
              </a:extLst>
            </p:cNvPr>
            <p:cNvSpPr/>
            <p:nvPr userDrawn="1"/>
          </p:nvSpPr>
          <p:spPr>
            <a:xfrm>
              <a:off x="0" y="4470201"/>
              <a:ext cx="12192000" cy="2186076"/>
            </a:xfrm>
            <a:custGeom>
              <a:avLst/>
              <a:gdLst>
                <a:gd name="connsiteX0" fmla="*/ 6750473 w 12192000"/>
                <a:gd name="connsiteY0" fmla="*/ 0 h 2186076"/>
                <a:gd name="connsiteX1" fmla="*/ 12192000 w 12192000"/>
                <a:gd name="connsiteY1" fmla="*/ 0 h 2186076"/>
                <a:gd name="connsiteX2" fmla="*/ 12192000 w 12192000"/>
                <a:gd name="connsiteY2" fmla="*/ 1807650 h 2186076"/>
                <a:gd name="connsiteX3" fmla="*/ 12192000 w 12192000"/>
                <a:gd name="connsiteY3" fmla="*/ 2105025 h 2186076"/>
                <a:gd name="connsiteX4" fmla="*/ 12192000 w 12192000"/>
                <a:gd name="connsiteY4" fmla="*/ 2186076 h 2186076"/>
                <a:gd name="connsiteX5" fmla="*/ 0 w 12192000"/>
                <a:gd name="connsiteY5" fmla="*/ 2186076 h 2186076"/>
                <a:gd name="connsiteX6" fmla="*/ 0 w 12192000"/>
                <a:gd name="connsiteY6" fmla="*/ 2105026 h 2186076"/>
                <a:gd name="connsiteX7" fmla="*/ 0 w 12192000"/>
                <a:gd name="connsiteY7" fmla="*/ 1807650 h 2186076"/>
                <a:gd name="connsiteX8" fmla="*/ 0 w 12192000"/>
                <a:gd name="connsiteY8" fmla="*/ 1 h 2186076"/>
                <a:gd name="connsiteX9" fmla="*/ 5441527 w 12192000"/>
                <a:gd name="connsiteY9" fmla="*/ 1 h 2186076"/>
                <a:gd name="connsiteX10" fmla="*/ 6044568 w 12192000"/>
                <a:gd name="connsiteY10" fmla="*/ 399724 h 2186076"/>
                <a:gd name="connsiteX11" fmla="*/ 6076895 w 12192000"/>
                <a:gd name="connsiteY11" fmla="*/ 503863 h 2186076"/>
                <a:gd name="connsiteX12" fmla="*/ 6115105 w 12192000"/>
                <a:gd name="connsiteY12" fmla="*/ 503863 h 2186076"/>
                <a:gd name="connsiteX13" fmla="*/ 6147432 w 12192000"/>
                <a:gd name="connsiteY13" fmla="*/ 399723 h 2186076"/>
                <a:gd name="connsiteX14" fmla="*/ 6750473 w 12192000"/>
                <a:gd name="connsiteY14" fmla="*/ 0 h 21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186076">
                  <a:moveTo>
                    <a:pt x="6750473" y="0"/>
                  </a:moveTo>
                  <a:lnTo>
                    <a:pt x="12192000" y="0"/>
                  </a:lnTo>
                  <a:lnTo>
                    <a:pt x="12192000" y="1807650"/>
                  </a:lnTo>
                  <a:lnTo>
                    <a:pt x="12192000" y="2105025"/>
                  </a:lnTo>
                  <a:lnTo>
                    <a:pt x="12192000" y="2186076"/>
                  </a:lnTo>
                  <a:lnTo>
                    <a:pt x="0" y="2186076"/>
                  </a:lnTo>
                  <a:lnTo>
                    <a:pt x="0" y="2105026"/>
                  </a:lnTo>
                  <a:lnTo>
                    <a:pt x="0" y="1807650"/>
                  </a:lnTo>
                  <a:lnTo>
                    <a:pt x="0" y="1"/>
                  </a:lnTo>
                  <a:lnTo>
                    <a:pt x="5441527" y="1"/>
                  </a:lnTo>
                  <a:cubicBezTo>
                    <a:pt x="5712619" y="1"/>
                    <a:pt x="5945214" y="164824"/>
                    <a:pt x="6044568" y="399724"/>
                  </a:cubicBezTo>
                  <a:lnTo>
                    <a:pt x="6076895" y="503863"/>
                  </a:lnTo>
                  <a:lnTo>
                    <a:pt x="6115105" y="503863"/>
                  </a:lnTo>
                  <a:lnTo>
                    <a:pt x="6147432" y="399723"/>
                  </a:lnTo>
                  <a:cubicBezTo>
                    <a:pt x="6246787" y="164823"/>
                    <a:pt x="6479382" y="0"/>
                    <a:pt x="6750473" y="0"/>
                  </a:cubicBezTo>
                  <a:close/>
                </a:path>
              </a:pathLst>
            </a:custGeom>
            <a:solidFill>
              <a:srgbClr val="2B4494">
                <a:alpha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11BE953-60E5-04B3-0AD1-38A1DC1668F1}"/>
                </a:ext>
              </a:extLst>
            </p:cNvPr>
            <p:cNvSpPr/>
            <p:nvPr userDrawn="1"/>
          </p:nvSpPr>
          <p:spPr>
            <a:xfrm>
              <a:off x="0" y="4664343"/>
              <a:ext cx="12192000" cy="2186076"/>
            </a:xfrm>
            <a:custGeom>
              <a:avLst/>
              <a:gdLst>
                <a:gd name="connsiteX0" fmla="*/ 6750473 w 12192000"/>
                <a:gd name="connsiteY0" fmla="*/ 0 h 2186076"/>
                <a:gd name="connsiteX1" fmla="*/ 12192000 w 12192000"/>
                <a:gd name="connsiteY1" fmla="*/ 0 h 2186076"/>
                <a:gd name="connsiteX2" fmla="*/ 12192000 w 12192000"/>
                <a:gd name="connsiteY2" fmla="*/ 1807650 h 2186076"/>
                <a:gd name="connsiteX3" fmla="*/ 12192000 w 12192000"/>
                <a:gd name="connsiteY3" fmla="*/ 2105025 h 2186076"/>
                <a:gd name="connsiteX4" fmla="*/ 12192000 w 12192000"/>
                <a:gd name="connsiteY4" fmla="*/ 2186076 h 2186076"/>
                <a:gd name="connsiteX5" fmla="*/ 0 w 12192000"/>
                <a:gd name="connsiteY5" fmla="*/ 2186076 h 2186076"/>
                <a:gd name="connsiteX6" fmla="*/ 0 w 12192000"/>
                <a:gd name="connsiteY6" fmla="*/ 2105026 h 2186076"/>
                <a:gd name="connsiteX7" fmla="*/ 0 w 12192000"/>
                <a:gd name="connsiteY7" fmla="*/ 1807650 h 2186076"/>
                <a:gd name="connsiteX8" fmla="*/ 0 w 12192000"/>
                <a:gd name="connsiteY8" fmla="*/ 1 h 2186076"/>
                <a:gd name="connsiteX9" fmla="*/ 5441527 w 12192000"/>
                <a:gd name="connsiteY9" fmla="*/ 1 h 2186076"/>
                <a:gd name="connsiteX10" fmla="*/ 6044568 w 12192000"/>
                <a:gd name="connsiteY10" fmla="*/ 399724 h 2186076"/>
                <a:gd name="connsiteX11" fmla="*/ 6076895 w 12192000"/>
                <a:gd name="connsiteY11" fmla="*/ 503863 h 2186076"/>
                <a:gd name="connsiteX12" fmla="*/ 6115105 w 12192000"/>
                <a:gd name="connsiteY12" fmla="*/ 503863 h 2186076"/>
                <a:gd name="connsiteX13" fmla="*/ 6147432 w 12192000"/>
                <a:gd name="connsiteY13" fmla="*/ 399723 h 2186076"/>
                <a:gd name="connsiteX14" fmla="*/ 6750473 w 12192000"/>
                <a:gd name="connsiteY14" fmla="*/ 0 h 21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186076">
                  <a:moveTo>
                    <a:pt x="6750473" y="0"/>
                  </a:moveTo>
                  <a:lnTo>
                    <a:pt x="12192000" y="0"/>
                  </a:lnTo>
                  <a:lnTo>
                    <a:pt x="12192000" y="1807650"/>
                  </a:lnTo>
                  <a:lnTo>
                    <a:pt x="12192000" y="2105025"/>
                  </a:lnTo>
                  <a:lnTo>
                    <a:pt x="12192000" y="2186076"/>
                  </a:lnTo>
                  <a:lnTo>
                    <a:pt x="0" y="2186076"/>
                  </a:lnTo>
                  <a:lnTo>
                    <a:pt x="0" y="2105026"/>
                  </a:lnTo>
                  <a:lnTo>
                    <a:pt x="0" y="1807650"/>
                  </a:lnTo>
                  <a:lnTo>
                    <a:pt x="0" y="1"/>
                  </a:lnTo>
                  <a:lnTo>
                    <a:pt x="5441527" y="1"/>
                  </a:lnTo>
                  <a:cubicBezTo>
                    <a:pt x="5712619" y="1"/>
                    <a:pt x="5945214" y="164824"/>
                    <a:pt x="6044568" y="399724"/>
                  </a:cubicBezTo>
                  <a:lnTo>
                    <a:pt x="6076895" y="503863"/>
                  </a:lnTo>
                  <a:lnTo>
                    <a:pt x="6115105" y="503863"/>
                  </a:lnTo>
                  <a:lnTo>
                    <a:pt x="6147432" y="399723"/>
                  </a:lnTo>
                  <a:cubicBezTo>
                    <a:pt x="6246787" y="164823"/>
                    <a:pt x="6479382" y="0"/>
                    <a:pt x="6750473" y="0"/>
                  </a:cubicBezTo>
                  <a:close/>
                </a:path>
              </a:pathLst>
            </a:custGeom>
            <a:solidFill>
              <a:srgbClr val="2B449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0" name="标题 9">
            <a:extLst>
              <a:ext uri="{FF2B5EF4-FFF2-40B4-BE49-F238E27FC236}">
                <a16:creationId xmlns:a16="http://schemas.microsoft.com/office/drawing/2014/main" id="{479E4882-510C-42ED-F5C8-097787CF30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6272" y="2691818"/>
            <a:ext cx="10043668" cy="905001"/>
          </a:xfrm>
          <a:prstGeom prst="rect">
            <a:avLst/>
          </a:prstGeom>
        </p:spPr>
        <p:txBody>
          <a:bodyPr/>
          <a:lstStyle>
            <a:lvl1pPr>
              <a:defRPr sz="6400" b="1">
                <a:solidFill>
                  <a:srgbClr val="2B449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蓝色大气毕业论文答辩模板</a:t>
            </a:r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75D48C0D-C0A6-1ACA-04A1-7A3000EED6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1636" y="3640957"/>
            <a:ext cx="10402956" cy="295146"/>
          </a:xfrm>
          <a:prstGeom prst="rect">
            <a:avLst/>
          </a:prstGeom>
        </p:spPr>
        <p:txBody>
          <a:bodyPr/>
          <a:lstStyle>
            <a:lvl1pPr marL="0" indent="0" algn="dist">
              <a:buFontTx/>
              <a:buNone/>
              <a:defRPr sz="1600" b="0">
                <a:solidFill>
                  <a:srgbClr val="0D0D0D"/>
                </a:solidFill>
                <a:latin typeface="+mn-lt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BLUE ATMOSPHERE GRADUATION THESIS DEFENSE TEMPLATE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9DF3EA7-A2DA-0731-2A61-21883E1D00A4}"/>
              </a:ext>
            </a:extLst>
          </p:cNvPr>
          <p:cNvSpPr/>
          <p:nvPr userDrawn="1"/>
        </p:nvSpPr>
        <p:spPr>
          <a:xfrm>
            <a:off x="304800" y="395867"/>
            <a:ext cx="11582400" cy="6066268"/>
          </a:xfrm>
          <a:prstGeom prst="rect">
            <a:avLst/>
          </a:prstGeom>
          <a:noFill/>
          <a:ln w="571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746552C-5C48-2860-623B-4D16D8EB295A}"/>
              </a:ext>
            </a:extLst>
          </p:cNvPr>
          <p:cNvSpPr/>
          <p:nvPr userDrawn="1"/>
        </p:nvSpPr>
        <p:spPr>
          <a:xfrm>
            <a:off x="5627998" y="4163388"/>
            <a:ext cx="936000" cy="72000"/>
          </a:xfrm>
          <a:prstGeom prst="rect">
            <a:avLst/>
          </a:prstGeom>
          <a:solidFill>
            <a:srgbClr val="2B44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占位符 2">
            <a:extLst>
              <a:ext uri="{FF2B5EF4-FFF2-40B4-BE49-F238E27FC236}">
                <a16:creationId xmlns:a16="http://schemas.microsoft.com/office/drawing/2014/main" id="{8871D11D-448A-E6BB-A7D2-08F9E034A87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06064" y="5476813"/>
            <a:ext cx="2924151" cy="3732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/>
              <a:t>答辩人：</a:t>
            </a:r>
            <a:r>
              <a:rPr lang="en-US" altLang="zh-CN" sz="1800" dirty="0"/>
              <a:t>XXX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EF7EB4ED-8BAE-5037-F7C4-F4E9FA6B779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11803" y="5476813"/>
            <a:ext cx="2924151" cy="3732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/>
              <a:t>指导老师：</a:t>
            </a:r>
            <a:r>
              <a:rPr lang="en-US" altLang="zh-CN" sz="1800" dirty="0"/>
              <a:t>XXX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FAB2E53-4031-5465-A6CF-50AA7490AE2F}"/>
              </a:ext>
            </a:extLst>
          </p:cNvPr>
          <p:cNvCxnSpPr>
            <a:cxnSpLocks/>
          </p:cNvCxnSpPr>
          <p:nvPr userDrawn="1"/>
        </p:nvCxnSpPr>
        <p:spPr>
          <a:xfrm>
            <a:off x="561298" y="1026581"/>
            <a:ext cx="427241" cy="0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sp>
        <p:nvSpPr>
          <p:cNvPr id="18" name="文本占位符 27">
            <a:extLst>
              <a:ext uri="{FF2B5EF4-FFF2-40B4-BE49-F238E27FC236}">
                <a16:creationId xmlns:a16="http://schemas.microsoft.com/office/drawing/2014/main" id="{1B96CF0B-4C3F-FEB1-55D7-2469921AA1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6272" y="879293"/>
            <a:ext cx="2209575" cy="344767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800" b="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XXXXX</a:t>
            </a:r>
            <a:r>
              <a:rPr lang="zh-CN" altLang="en-US" dirty="0"/>
              <a:t>大学</a:t>
            </a:r>
          </a:p>
          <a:p>
            <a:pPr lvl="0"/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F3B2818-AE75-503B-C2A0-5FC0B79CFF6C}"/>
              </a:ext>
            </a:extLst>
          </p:cNvPr>
          <p:cNvGrpSpPr/>
          <p:nvPr userDrawn="1"/>
        </p:nvGrpSpPr>
        <p:grpSpPr>
          <a:xfrm>
            <a:off x="11393836" y="934503"/>
            <a:ext cx="275771" cy="164495"/>
            <a:chOff x="6709229" y="856343"/>
            <a:chExt cx="232229" cy="58057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DB312A5-5ADA-E0EF-1BED-0C056CB6BB78}"/>
                </a:ext>
              </a:extLst>
            </p:cNvPr>
            <p:cNvCxnSpPr/>
            <p:nvPr/>
          </p:nvCxnSpPr>
          <p:spPr>
            <a:xfrm>
              <a:off x="6709229" y="856343"/>
              <a:ext cx="232229" cy="0"/>
            </a:xfrm>
            <a:prstGeom prst="line">
              <a:avLst/>
            </a:prstGeom>
            <a:noFill/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CA11E73-F99A-C302-B77E-CB6F6B5130C1}"/>
                </a:ext>
              </a:extLst>
            </p:cNvPr>
            <p:cNvCxnSpPr/>
            <p:nvPr/>
          </p:nvCxnSpPr>
          <p:spPr>
            <a:xfrm>
              <a:off x="6709229" y="885372"/>
              <a:ext cx="232229" cy="0"/>
            </a:xfrm>
            <a:prstGeom prst="line">
              <a:avLst/>
            </a:prstGeom>
            <a:noFill/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C4D531D4-DEEE-E08C-54AA-0245A8484B70}"/>
                </a:ext>
              </a:extLst>
            </p:cNvPr>
            <p:cNvCxnSpPr/>
            <p:nvPr/>
          </p:nvCxnSpPr>
          <p:spPr>
            <a:xfrm>
              <a:off x="6709229" y="914400"/>
              <a:ext cx="232229" cy="0"/>
            </a:xfrm>
            <a:prstGeom prst="line">
              <a:avLst/>
            </a:prstGeom>
            <a:noFill/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</p:grpSp>
      <p:sp>
        <p:nvSpPr>
          <p:cNvPr id="37" name="Freeform 5">
            <a:extLst>
              <a:ext uri="{FF2B5EF4-FFF2-40B4-BE49-F238E27FC236}">
                <a16:creationId xmlns:a16="http://schemas.microsoft.com/office/drawing/2014/main" id="{4EBD2E98-9FB6-B97B-B2C6-26F9FBF4615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385926" y="1748747"/>
            <a:ext cx="1420144" cy="740784"/>
          </a:xfrm>
          <a:custGeom>
            <a:avLst/>
            <a:gdLst>
              <a:gd name="T0" fmla="*/ 135 w 139"/>
              <a:gd name="T1" fmla="*/ 61 h 81"/>
              <a:gd name="T2" fmla="*/ 131 w 139"/>
              <a:gd name="T3" fmla="*/ 56 h 81"/>
              <a:gd name="T4" fmla="*/ 131 w 139"/>
              <a:gd name="T5" fmla="*/ 27 h 81"/>
              <a:gd name="T6" fmla="*/ 139 w 139"/>
              <a:gd name="T7" fmla="*/ 24 h 81"/>
              <a:gd name="T8" fmla="*/ 70 w 139"/>
              <a:gd name="T9" fmla="*/ 0 h 81"/>
              <a:gd name="T10" fmla="*/ 0 w 139"/>
              <a:gd name="T11" fmla="*/ 24 h 81"/>
              <a:gd name="T12" fmla="*/ 70 w 139"/>
              <a:gd name="T13" fmla="*/ 48 h 81"/>
              <a:gd name="T14" fmla="*/ 127 w 139"/>
              <a:gd name="T15" fmla="*/ 28 h 81"/>
              <a:gd name="T16" fmla="*/ 127 w 139"/>
              <a:gd name="T17" fmla="*/ 56 h 81"/>
              <a:gd name="T18" fmla="*/ 123 w 139"/>
              <a:gd name="T19" fmla="*/ 61 h 81"/>
              <a:gd name="T20" fmla="*/ 126 w 139"/>
              <a:gd name="T21" fmla="*/ 64 h 81"/>
              <a:gd name="T22" fmla="*/ 123 w 139"/>
              <a:gd name="T23" fmla="*/ 81 h 81"/>
              <a:gd name="T24" fmla="*/ 135 w 139"/>
              <a:gd name="T25" fmla="*/ 81 h 81"/>
              <a:gd name="T26" fmla="*/ 132 w 139"/>
              <a:gd name="T27" fmla="*/ 64 h 81"/>
              <a:gd name="T28" fmla="*/ 135 w 139"/>
              <a:gd name="T29" fmla="*/ 61 h 81"/>
              <a:gd name="T30" fmla="*/ 28 w 139"/>
              <a:gd name="T31" fmla="*/ 42 h 81"/>
              <a:gd name="T32" fmla="*/ 28 w 139"/>
              <a:gd name="T33" fmla="*/ 69 h 81"/>
              <a:gd name="T34" fmla="*/ 70 w 139"/>
              <a:gd name="T35" fmla="*/ 81 h 81"/>
              <a:gd name="T36" fmla="*/ 111 w 139"/>
              <a:gd name="T37" fmla="*/ 69 h 81"/>
              <a:gd name="T38" fmla="*/ 111 w 139"/>
              <a:gd name="T39" fmla="*/ 42 h 81"/>
              <a:gd name="T40" fmla="*/ 70 w 139"/>
              <a:gd name="T41" fmla="*/ 56 h 81"/>
              <a:gd name="T42" fmla="*/ 28 w 139"/>
              <a:gd name="T43" fmla="*/ 4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81">
                <a:moveTo>
                  <a:pt x="135" y="61"/>
                </a:moveTo>
                <a:cubicBezTo>
                  <a:pt x="135" y="58"/>
                  <a:pt x="134" y="56"/>
                  <a:pt x="131" y="56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70" y="48"/>
                  <a:pt x="70" y="48"/>
                  <a:pt x="70" y="4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5" y="56"/>
                  <a:pt x="123" y="58"/>
                  <a:pt x="123" y="61"/>
                </a:cubicBezTo>
                <a:cubicBezTo>
                  <a:pt x="123" y="63"/>
                  <a:pt x="125" y="64"/>
                  <a:pt x="126" y="64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5" y="63"/>
                  <a:pt x="135" y="61"/>
                </a:cubicBezTo>
                <a:close/>
                <a:moveTo>
                  <a:pt x="28" y="42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76"/>
                  <a:pt x="47" y="81"/>
                  <a:pt x="70" y="81"/>
                </a:cubicBezTo>
                <a:cubicBezTo>
                  <a:pt x="92" y="81"/>
                  <a:pt x="111" y="76"/>
                  <a:pt x="111" y="69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70" y="56"/>
                  <a:pt x="70" y="56"/>
                  <a:pt x="70" y="56"/>
                </a:cubicBezTo>
                <a:lnTo>
                  <a:pt x="28" y="42"/>
                </a:lnTo>
                <a:close/>
              </a:path>
            </a:pathLst>
          </a:custGeom>
          <a:solidFill>
            <a:srgbClr val="2B449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38" tIns="45719" rIns="91438" bIns="45719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58A8A6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93005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27">
            <a:extLst>
              <a:ext uri="{FF2B5EF4-FFF2-40B4-BE49-F238E27FC236}">
                <a16:creationId xmlns:a16="http://schemas.microsoft.com/office/drawing/2014/main" id="{C0C5655C-914A-87B3-A33A-79E9F9197B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29218" y="1227066"/>
            <a:ext cx="1837123" cy="552308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4400" b="1">
                <a:solidFill>
                  <a:srgbClr val="FFFFFF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目 录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35" name="文本占位符 27">
            <a:extLst>
              <a:ext uri="{FF2B5EF4-FFF2-40B4-BE49-F238E27FC236}">
                <a16:creationId xmlns:a16="http://schemas.microsoft.com/office/drawing/2014/main" id="{A1ECA142-4590-7C1F-789B-B4AB17C58E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41573" y="1863591"/>
            <a:ext cx="1950058" cy="689533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800" b="0">
                <a:solidFill>
                  <a:srgbClr val="FFFFFF"/>
                </a:solidFill>
                <a:latin typeface="+mn-lt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CONTENTS</a:t>
            </a:r>
          </a:p>
          <a:p>
            <a:pPr lvl="0"/>
            <a:endParaRPr lang="zh-CN" altLang="en-US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8069B05-DDA1-D88A-8115-E5F9E4512E18}"/>
              </a:ext>
            </a:extLst>
          </p:cNvPr>
          <p:cNvSpPr/>
          <p:nvPr userDrawn="1"/>
        </p:nvSpPr>
        <p:spPr>
          <a:xfrm>
            <a:off x="304800" y="395867"/>
            <a:ext cx="11582400" cy="6066268"/>
          </a:xfrm>
          <a:prstGeom prst="rect">
            <a:avLst/>
          </a:prstGeom>
          <a:noFill/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2190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91EE6BB-40C5-176C-34CD-223EBB383A6C}"/>
              </a:ext>
            </a:extLst>
          </p:cNvPr>
          <p:cNvSpPr/>
          <p:nvPr userDrawn="1"/>
        </p:nvSpPr>
        <p:spPr>
          <a:xfrm>
            <a:off x="0" y="1497951"/>
            <a:ext cx="12192000" cy="4205575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/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CCEA574-A94E-C021-E47B-B106F63251AF}"/>
              </a:ext>
            </a:extLst>
          </p:cNvPr>
          <p:cNvGrpSpPr/>
          <p:nvPr userDrawn="1"/>
        </p:nvGrpSpPr>
        <p:grpSpPr>
          <a:xfrm>
            <a:off x="0" y="5075583"/>
            <a:ext cx="12192000" cy="1782417"/>
            <a:chOff x="0" y="4260840"/>
            <a:chExt cx="12192000" cy="2589579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433A7B3-50AB-115F-1C47-02D025050B23}"/>
                </a:ext>
              </a:extLst>
            </p:cNvPr>
            <p:cNvSpPr/>
            <p:nvPr userDrawn="1"/>
          </p:nvSpPr>
          <p:spPr>
            <a:xfrm>
              <a:off x="0" y="4260840"/>
              <a:ext cx="12192000" cy="2186076"/>
            </a:xfrm>
            <a:custGeom>
              <a:avLst/>
              <a:gdLst>
                <a:gd name="connsiteX0" fmla="*/ 6750473 w 12192000"/>
                <a:gd name="connsiteY0" fmla="*/ 0 h 2186076"/>
                <a:gd name="connsiteX1" fmla="*/ 12192000 w 12192000"/>
                <a:gd name="connsiteY1" fmla="*/ 0 h 2186076"/>
                <a:gd name="connsiteX2" fmla="*/ 12192000 w 12192000"/>
                <a:gd name="connsiteY2" fmla="*/ 1807650 h 2186076"/>
                <a:gd name="connsiteX3" fmla="*/ 12192000 w 12192000"/>
                <a:gd name="connsiteY3" fmla="*/ 2105025 h 2186076"/>
                <a:gd name="connsiteX4" fmla="*/ 12192000 w 12192000"/>
                <a:gd name="connsiteY4" fmla="*/ 2186076 h 2186076"/>
                <a:gd name="connsiteX5" fmla="*/ 0 w 12192000"/>
                <a:gd name="connsiteY5" fmla="*/ 2186076 h 2186076"/>
                <a:gd name="connsiteX6" fmla="*/ 0 w 12192000"/>
                <a:gd name="connsiteY6" fmla="*/ 2105026 h 2186076"/>
                <a:gd name="connsiteX7" fmla="*/ 0 w 12192000"/>
                <a:gd name="connsiteY7" fmla="*/ 1807650 h 2186076"/>
                <a:gd name="connsiteX8" fmla="*/ 0 w 12192000"/>
                <a:gd name="connsiteY8" fmla="*/ 1 h 2186076"/>
                <a:gd name="connsiteX9" fmla="*/ 5441527 w 12192000"/>
                <a:gd name="connsiteY9" fmla="*/ 1 h 2186076"/>
                <a:gd name="connsiteX10" fmla="*/ 6044568 w 12192000"/>
                <a:gd name="connsiteY10" fmla="*/ 399724 h 2186076"/>
                <a:gd name="connsiteX11" fmla="*/ 6076895 w 12192000"/>
                <a:gd name="connsiteY11" fmla="*/ 503863 h 2186076"/>
                <a:gd name="connsiteX12" fmla="*/ 6115105 w 12192000"/>
                <a:gd name="connsiteY12" fmla="*/ 503863 h 2186076"/>
                <a:gd name="connsiteX13" fmla="*/ 6147432 w 12192000"/>
                <a:gd name="connsiteY13" fmla="*/ 399723 h 2186076"/>
                <a:gd name="connsiteX14" fmla="*/ 6750473 w 12192000"/>
                <a:gd name="connsiteY14" fmla="*/ 0 h 21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186076">
                  <a:moveTo>
                    <a:pt x="6750473" y="0"/>
                  </a:moveTo>
                  <a:lnTo>
                    <a:pt x="12192000" y="0"/>
                  </a:lnTo>
                  <a:lnTo>
                    <a:pt x="12192000" y="1807650"/>
                  </a:lnTo>
                  <a:lnTo>
                    <a:pt x="12192000" y="2105025"/>
                  </a:lnTo>
                  <a:lnTo>
                    <a:pt x="12192000" y="2186076"/>
                  </a:lnTo>
                  <a:lnTo>
                    <a:pt x="0" y="2186076"/>
                  </a:lnTo>
                  <a:lnTo>
                    <a:pt x="0" y="2105026"/>
                  </a:lnTo>
                  <a:lnTo>
                    <a:pt x="0" y="1807650"/>
                  </a:lnTo>
                  <a:lnTo>
                    <a:pt x="0" y="1"/>
                  </a:lnTo>
                  <a:lnTo>
                    <a:pt x="5441527" y="1"/>
                  </a:lnTo>
                  <a:cubicBezTo>
                    <a:pt x="5712619" y="1"/>
                    <a:pt x="5945214" y="164824"/>
                    <a:pt x="6044568" y="399724"/>
                  </a:cubicBezTo>
                  <a:lnTo>
                    <a:pt x="6076895" y="503863"/>
                  </a:lnTo>
                  <a:lnTo>
                    <a:pt x="6115105" y="503863"/>
                  </a:lnTo>
                  <a:lnTo>
                    <a:pt x="6147432" y="399723"/>
                  </a:lnTo>
                  <a:cubicBezTo>
                    <a:pt x="6246787" y="164823"/>
                    <a:pt x="6479382" y="0"/>
                    <a:pt x="6750473" y="0"/>
                  </a:cubicBezTo>
                  <a:close/>
                </a:path>
              </a:pathLst>
            </a:custGeom>
            <a:solidFill>
              <a:srgbClr val="2B4494">
                <a:alpha val="3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ECDB588-9FE0-43BA-8977-9B1DBAF1A5E6}"/>
                </a:ext>
              </a:extLst>
            </p:cNvPr>
            <p:cNvSpPr/>
            <p:nvPr userDrawn="1"/>
          </p:nvSpPr>
          <p:spPr>
            <a:xfrm>
              <a:off x="0" y="4470201"/>
              <a:ext cx="12192000" cy="2186076"/>
            </a:xfrm>
            <a:custGeom>
              <a:avLst/>
              <a:gdLst>
                <a:gd name="connsiteX0" fmla="*/ 6750473 w 12192000"/>
                <a:gd name="connsiteY0" fmla="*/ 0 h 2186076"/>
                <a:gd name="connsiteX1" fmla="*/ 12192000 w 12192000"/>
                <a:gd name="connsiteY1" fmla="*/ 0 h 2186076"/>
                <a:gd name="connsiteX2" fmla="*/ 12192000 w 12192000"/>
                <a:gd name="connsiteY2" fmla="*/ 1807650 h 2186076"/>
                <a:gd name="connsiteX3" fmla="*/ 12192000 w 12192000"/>
                <a:gd name="connsiteY3" fmla="*/ 2105025 h 2186076"/>
                <a:gd name="connsiteX4" fmla="*/ 12192000 w 12192000"/>
                <a:gd name="connsiteY4" fmla="*/ 2186076 h 2186076"/>
                <a:gd name="connsiteX5" fmla="*/ 0 w 12192000"/>
                <a:gd name="connsiteY5" fmla="*/ 2186076 h 2186076"/>
                <a:gd name="connsiteX6" fmla="*/ 0 w 12192000"/>
                <a:gd name="connsiteY6" fmla="*/ 2105026 h 2186076"/>
                <a:gd name="connsiteX7" fmla="*/ 0 w 12192000"/>
                <a:gd name="connsiteY7" fmla="*/ 1807650 h 2186076"/>
                <a:gd name="connsiteX8" fmla="*/ 0 w 12192000"/>
                <a:gd name="connsiteY8" fmla="*/ 1 h 2186076"/>
                <a:gd name="connsiteX9" fmla="*/ 5441527 w 12192000"/>
                <a:gd name="connsiteY9" fmla="*/ 1 h 2186076"/>
                <a:gd name="connsiteX10" fmla="*/ 6044568 w 12192000"/>
                <a:gd name="connsiteY10" fmla="*/ 399724 h 2186076"/>
                <a:gd name="connsiteX11" fmla="*/ 6076895 w 12192000"/>
                <a:gd name="connsiteY11" fmla="*/ 503863 h 2186076"/>
                <a:gd name="connsiteX12" fmla="*/ 6115105 w 12192000"/>
                <a:gd name="connsiteY12" fmla="*/ 503863 h 2186076"/>
                <a:gd name="connsiteX13" fmla="*/ 6147432 w 12192000"/>
                <a:gd name="connsiteY13" fmla="*/ 399723 h 2186076"/>
                <a:gd name="connsiteX14" fmla="*/ 6750473 w 12192000"/>
                <a:gd name="connsiteY14" fmla="*/ 0 h 21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186076">
                  <a:moveTo>
                    <a:pt x="6750473" y="0"/>
                  </a:moveTo>
                  <a:lnTo>
                    <a:pt x="12192000" y="0"/>
                  </a:lnTo>
                  <a:lnTo>
                    <a:pt x="12192000" y="1807650"/>
                  </a:lnTo>
                  <a:lnTo>
                    <a:pt x="12192000" y="2105025"/>
                  </a:lnTo>
                  <a:lnTo>
                    <a:pt x="12192000" y="2186076"/>
                  </a:lnTo>
                  <a:lnTo>
                    <a:pt x="0" y="2186076"/>
                  </a:lnTo>
                  <a:lnTo>
                    <a:pt x="0" y="2105026"/>
                  </a:lnTo>
                  <a:lnTo>
                    <a:pt x="0" y="1807650"/>
                  </a:lnTo>
                  <a:lnTo>
                    <a:pt x="0" y="1"/>
                  </a:lnTo>
                  <a:lnTo>
                    <a:pt x="5441527" y="1"/>
                  </a:lnTo>
                  <a:cubicBezTo>
                    <a:pt x="5712619" y="1"/>
                    <a:pt x="5945214" y="164824"/>
                    <a:pt x="6044568" y="399724"/>
                  </a:cubicBezTo>
                  <a:lnTo>
                    <a:pt x="6076895" y="503863"/>
                  </a:lnTo>
                  <a:lnTo>
                    <a:pt x="6115105" y="503863"/>
                  </a:lnTo>
                  <a:lnTo>
                    <a:pt x="6147432" y="399723"/>
                  </a:lnTo>
                  <a:cubicBezTo>
                    <a:pt x="6246787" y="164823"/>
                    <a:pt x="6479382" y="0"/>
                    <a:pt x="6750473" y="0"/>
                  </a:cubicBezTo>
                  <a:close/>
                </a:path>
              </a:pathLst>
            </a:custGeom>
            <a:solidFill>
              <a:srgbClr val="2B4494">
                <a:alpha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2B4494">
                    <a:alpha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E53A390-F9E0-1F25-BE58-FAF62DD027E3}"/>
                </a:ext>
              </a:extLst>
            </p:cNvPr>
            <p:cNvSpPr/>
            <p:nvPr userDrawn="1"/>
          </p:nvSpPr>
          <p:spPr>
            <a:xfrm>
              <a:off x="0" y="4664343"/>
              <a:ext cx="12192000" cy="2186076"/>
            </a:xfrm>
            <a:custGeom>
              <a:avLst/>
              <a:gdLst>
                <a:gd name="connsiteX0" fmla="*/ 6750473 w 12192000"/>
                <a:gd name="connsiteY0" fmla="*/ 0 h 2186076"/>
                <a:gd name="connsiteX1" fmla="*/ 12192000 w 12192000"/>
                <a:gd name="connsiteY1" fmla="*/ 0 h 2186076"/>
                <a:gd name="connsiteX2" fmla="*/ 12192000 w 12192000"/>
                <a:gd name="connsiteY2" fmla="*/ 1807650 h 2186076"/>
                <a:gd name="connsiteX3" fmla="*/ 12192000 w 12192000"/>
                <a:gd name="connsiteY3" fmla="*/ 2105025 h 2186076"/>
                <a:gd name="connsiteX4" fmla="*/ 12192000 w 12192000"/>
                <a:gd name="connsiteY4" fmla="*/ 2186076 h 2186076"/>
                <a:gd name="connsiteX5" fmla="*/ 0 w 12192000"/>
                <a:gd name="connsiteY5" fmla="*/ 2186076 h 2186076"/>
                <a:gd name="connsiteX6" fmla="*/ 0 w 12192000"/>
                <a:gd name="connsiteY6" fmla="*/ 2105026 h 2186076"/>
                <a:gd name="connsiteX7" fmla="*/ 0 w 12192000"/>
                <a:gd name="connsiteY7" fmla="*/ 1807650 h 2186076"/>
                <a:gd name="connsiteX8" fmla="*/ 0 w 12192000"/>
                <a:gd name="connsiteY8" fmla="*/ 1 h 2186076"/>
                <a:gd name="connsiteX9" fmla="*/ 5441527 w 12192000"/>
                <a:gd name="connsiteY9" fmla="*/ 1 h 2186076"/>
                <a:gd name="connsiteX10" fmla="*/ 6044568 w 12192000"/>
                <a:gd name="connsiteY10" fmla="*/ 399724 h 2186076"/>
                <a:gd name="connsiteX11" fmla="*/ 6076895 w 12192000"/>
                <a:gd name="connsiteY11" fmla="*/ 503863 h 2186076"/>
                <a:gd name="connsiteX12" fmla="*/ 6115105 w 12192000"/>
                <a:gd name="connsiteY12" fmla="*/ 503863 h 2186076"/>
                <a:gd name="connsiteX13" fmla="*/ 6147432 w 12192000"/>
                <a:gd name="connsiteY13" fmla="*/ 399723 h 2186076"/>
                <a:gd name="connsiteX14" fmla="*/ 6750473 w 12192000"/>
                <a:gd name="connsiteY14" fmla="*/ 0 h 21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186076">
                  <a:moveTo>
                    <a:pt x="6750473" y="0"/>
                  </a:moveTo>
                  <a:lnTo>
                    <a:pt x="12192000" y="0"/>
                  </a:lnTo>
                  <a:lnTo>
                    <a:pt x="12192000" y="1807650"/>
                  </a:lnTo>
                  <a:lnTo>
                    <a:pt x="12192000" y="2105025"/>
                  </a:lnTo>
                  <a:lnTo>
                    <a:pt x="12192000" y="2186076"/>
                  </a:lnTo>
                  <a:lnTo>
                    <a:pt x="0" y="2186076"/>
                  </a:lnTo>
                  <a:lnTo>
                    <a:pt x="0" y="2105026"/>
                  </a:lnTo>
                  <a:lnTo>
                    <a:pt x="0" y="1807650"/>
                  </a:lnTo>
                  <a:lnTo>
                    <a:pt x="0" y="1"/>
                  </a:lnTo>
                  <a:lnTo>
                    <a:pt x="5441527" y="1"/>
                  </a:lnTo>
                  <a:cubicBezTo>
                    <a:pt x="5712619" y="1"/>
                    <a:pt x="5945214" y="164824"/>
                    <a:pt x="6044568" y="399724"/>
                  </a:cubicBezTo>
                  <a:lnTo>
                    <a:pt x="6076895" y="503863"/>
                  </a:lnTo>
                  <a:lnTo>
                    <a:pt x="6115105" y="503863"/>
                  </a:lnTo>
                  <a:lnTo>
                    <a:pt x="6147432" y="399723"/>
                  </a:lnTo>
                  <a:cubicBezTo>
                    <a:pt x="6246787" y="164823"/>
                    <a:pt x="6479382" y="0"/>
                    <a:pt x="6750473" y="0"/>
                  </a:cubicBezTo>
                  <a:close/>
                </a:path>
              </a:pathLst>
            </a:custGeom>
            <a:solidFill>
              <a:srgbClr val="2B449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0" name="标题 9">
            <a:extLst>
              <a:ext uri="{FF2B5EF4-FFF2-40B4-BE49-F238E27FC236}">
                <a16:creationId xmlns:a16="http://schemas.microsoft.com/office/drawing/2014/main" id="{479E4882-510C-42ED-F5C8-097787CF30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37153" y="2711731"/>
            <a:ext cx="2003544" cy="1356686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lvl1pPr>
              <a:defRPr lang="zh-CN" altLang="en-US" sz="11500" cap="all" dirty="0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cs typeface="+mn-cs"/>
              </a:defRPr>
            </a:lvl1pPr>
          </a:lstStyle>
          <a:p>
            <a:pPr marL="0" lvl="0" algn="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75D48C0D-C0A6-1ACA-04A1-7A3000EED6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51582" y="3715467"/>
            <a:ext cx="6289641" cy="689533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600" b="0">
                <a:solidFill>
                  <a:srgbClr val="0D0D0D"/>
                </a:solidFill>
                <a:latin typeface="+mn-lt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BACKGROUND AND SIGNIFICANCE OF THE TOPIC</a:t>
            </a:r>
          </a:p>
        </p:txBody>
      </p:sp>
      <p:sp>
        <p:nvSpPr>
          <p:cNvPr id="17" name="文本占位符 27">
            <a:extLst>
              <a:ext uri="{FF2B5EF4-FFF2-40B4-BE49-F238E27FC236}">
                <a16:creationId xmlns:a16="http://schemas.microsoft.com/office/drawing/2014/main" id="{B9509154-71DA-745B-0130-E495895D03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39225" y="2815790"/>
            <a:ext cx="6469062" cy="68953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buFontTx/>
              <a:buNone/>
              <a:defRPr sz="4400" b="1">
                <a:solidFill>
                  <a:srgbClr val="2B4494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选题的背景与意义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EB336C2-1E05-50CA-B922-137854AC44D6}"/>
              </a:ext>
            </a:extLst>
          </p:cNvPr>
          <p:cNvSpPr/>
          <p:nvPr userDrawn="1"/>
        </p:nvSpPr>
        <p:spPr>
          <a:xfrm>
            <a:off x="304800" y="395867"/>
            <a:ext cx="11582400" cy="6066268"/>
          </a:xfrm>
          <a:prstGeom prst="rect">
            <a:avLst/>
          </a:prstGeom>
          <a:noFill/>
          <a:ln w="571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B1FC29B-A9A1-F605-146F-16CBC7625FB7}"/>
              </a:ext>
            </a:extLst>
          </p:cNvPr>
          <p:cNvCxnSpPr>
            <a:cxnSpLocks/>
          </p:cNvCxnSpPr>
          <p:nvPr userDrawn="1"/>
        </p:nvCxnSpPr>
        <p:spPr>
          <a:xfrm>
            <a:off x="561298" y="1026581"/>
            <a:ext cx="427241" cy="0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sp>
        <p:nvSpPr>
          <p:cNvPr id="7" name="文本占位符 27">
            <a:extLst>
              <a:ext uri="{FF2B5EF4-FFF2-40B4-BE49-F238E27FC236}">
                <a16:creationId xmlns:a16="http://schemas.microsoft.com/office/drawing/2014/main" id="{4506B9E6-D6C5-0C86-1B57-122CC05EC4F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6272" y="879293"/>
            <a:ext cx="2209575" cy="344767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800" b="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XXXXX</a:t>
            </a:r>
            <a:r>
              <a:rPr lang="zh-CN" altLang="en-US" dirty="0"/>
              <a:t>大学</a:t>
            </a:r>
          </a:p>
          <a:p>
            <a:pPr lvl="0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69975F0-13E3-2208-B303-D3E327B313CE}"/>
              </a:ext>
            </a:extLst>
          </p:cNvPr>
          <p:cNvGrpSpPr/>
          <p:nvPr userDrawn="1"/>
        </p:nvGrpSpPr>
        <p:grpSpPr>
          <a:xfrm>
            <a:off x="11393836" y="934503"/>
            <a:ext cx="275771" cy="164495"/>
            <a:chOff x="6709229" y="856343"/>
            <a:chExt cx="232229" cy="5805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2B493BA8-2CD2-0A14-476D-9E1E7C34A604}"/>
                </a:ext>
              </a:extLst>
            </p:cNvPr>
            <p:cNvCxnSpPr/>
            <p:nvPr/>
          </p:nvCxnSpPr>
          <p:spPr>
            <a:xfrm>
              <a:off x="6709229" y="856343"/>
              <a:ext cx="232229" cy="0"/>
            </a:xfrm>
            <a:prstGeom prst="line">
              <a:avLst/>
            </a:prstGeom>
            <a:noFill/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465AE37B-B73F-763A-789E-CCD55C52B68C}"/>
                </a:ext>
              </a:extLst>
            </p:cNvPr>
            <p:cNvCxnSpPr/>
            <p:nvPr/>
          </p:nvCxnSpPr>
          <p:spPr>
            <a:xfrm>
              <a:off x="6709229" y="885372"/>
              <a:ext cx="232229" cy="0"/>
            </a:xfrm>
            <a:prstGeom prst="line">
              <a:avLst/>
            </a:prstGeom>
            <a:noFill/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F7400BA4-CD34-4EE7-04DE-1F50AA9A560D}"/>
                </a:ext>
              </a:extLst>
            </p:cNvPr>
            <p:cNvCxnSpPr/>
            <p:nvPr/>
          </p:nvCxnSpPr>
          <p:spPr>
            <a:xfrm>
              <a:off x="6709229" y="914400"/>
              <a:ext cx="232229" cy="0"/>
            </a:xfrm>
            <a:prstGeom prst="line">
              <a:avLst/>
            </a:prstGeom>
            <a:noFill/>
            <a:ln w="190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2373696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D55AA1-507B-E16A-EA93-9C71B17610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7984" y="572029"/>
            <a:ext cx="76288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kumimoji="0" lang="zh-CN" altLang="en-US" sz="3200" b="1" i="0" u="none" strike="noStrike" kern="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cs typeface="+mn-cs"/>
              </a:defRPr>
            </a:lvl1pPr>
          </a:lstStyle>
          <a:p>
            <a:pPr marL="0"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zh-CN" altLang="en-US" dirty="0"/>
              <a:t>点击此处输入内容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A3FDC9C-61BE-192D-4CBB-14989CE37C90}"/>
              </a:ext>
            </a:extLst>
          </p:cNvPr>
          <p:cNvSpPr/>
          <p:nvPr userDrawn="1"/>
        </p:nvSpPr>
        <p:spPr>
          <a:xfrm>
            <a:off x="660400" y="449353"/>
            <a:ext cx="142789" cy="584776"/>
          </a:xfrm>
          <a:prstGeom prst="rect">
            <a:avLst/>
          </a:prstGeom>
          <a:solidFill>
            <a:srgbClr val="2B449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汉仪旗黑-50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5903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FDBFBA-D372-9029-E306-299D6F6992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af-ZA" altLang="zh-CN" dirty="0"/>
              <a:t>51pptmoban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06127477-BD69-7BC4-0CB5-D4068F93AE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2581C77-C049-4AAA-A3C8-544909BBB11E}" type="datetime1">
              <a:rPr lang="zh-CN" altLang="en-US" smtClean="0"/>
              <a:t>2023/7/5</a:t>
            </a:fld>
            <a:endParaRPr lang="en-US" altLang="zh-CN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5E9FA4E-197B-42EC-1463-BD637ACCA1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87815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bg>
      <p:bgPr>
        <a:solidFill>
          <a:schemeClr val="accent1">
            <a:alpha val="9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91EE6BB-40C5-176C-34CD-223EBB383A6C}"/>
              </a:ext>
            </a:extLst>
          </p:cNvPr>
          <p:cNvSpPr/>
          <p:nvPr userDrawn="1"/>
        </p:nvSpPr>
        <p:spPr>
          <a:xfrm>
            <a:off x="0" y="1405874"/>
            <a:ext cx="12192000" cy="403440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/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70F5656-D0B0-B812-E550-032F24861EAE}"/>
              </a:ext>
            </a:extLst>
          </p:cNvPr>
          <p:cNvGrpSpPr/>
          <p:nvPr userDrawn="1"/>
        </p:nvGrpSpPr>
        <p:grpSpPr>
          <a:xfrm>
            <a:off x="0" y="4593001"/>
            <a:ext cx="12192000" cy="2257418"/>
            <a:chOff x="0" y="4260840"/>
            <a:chExt cx="12192000" cy="2589579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8EB5A72-728F-C5AD-B77C-D035FD57854B}"/>
                </a:ext>
              </a:extLst>
            </p:cNvPr>
            <p:cNvSpPr/>
            <p:nvPr userDrawn="1"/>
          </p:nvSpPr>
          <p:spPr>
            <a:xfrm>
              <a:off x="0" y="4260840"/>
              <a:ext cx="12192000" cy="2186076"/>
            </a:xfrm>
            <a:custGeom>
              <a:avLst/>
              <a:gdLst>
                <a:gd name="connsiteX0" fmla="*/ 6750473 w 12192000"/>
                <a:gd name="connsiteY0" fmla="*/ 0 h 2186076"/>
                <a:gd name="connsiteX1" fmla="*/ 12192000 w 12192000"/>
                <a:gd name="connsiteY1" fmla="*/ 0 h 2186076"/>
                <a:gd name="connsiteX2" fmla="*/ 12192000 w 12192000"/>
                <a:gd name="connsiteY2" fmla="*/ 1807650 h 2186076"/>
                <a:gd name="connsiteX3" fmla="*/ 12192000 w 12192000"/>
                <a:gd name="connsiteY3" fmla="*/ 2105025 h 2186076"/>
                <a:gd name="connsiteX4" fmla="*/ 12192000 w 12192000"/>
                <a:gd name="connsiteY4" fmla="*/ 2186076 h 2186076"/>
                <a:gd name="connsiteX5" fmla="*/ 0 w 12192000"/>
                <a:gd name="connsiteY5" fmla="*/ 2186076 h 2186076"/>
                <a:gd name="connsiteX6" fmla="*/ 0 w 12192000"/>
                <a:gd name="connsiteY6" fmla="*/ 2105026 h 2186076"/>
                <a:gd name="connsiteX7" fmla="*/ 0 w 12192000"/>
                <a:gd name="connsiteY7" fmla="*/ 1807650 h 2186076"/>
                <a:gd name="connsiteX8" fmla="*/ 0 w 12192000"/>
                <a:gd name="connsiteY8" fmla="*/ 1 h 2186076"/>
                <a:gd name="connsiteX9" fmla="*/ 5441527 w 12192000"/>
                <a:gd name="connsiteY9" fmla="*/ 1 h 2186076"/>
                <a:gd name="connsiteX10" fmla="*/ 6044568 w 12192000"/>
                <a:gd name="connsiteY10" fmla="*/ 399724 h 2186076"/>
                <a:gd name="connsiteX11" fmla="*/ 6076895 w 12192000"/>
                <a:gd name="connsiteY11" fmla="*/ 503863 h 2186076"/>
                <a:gd name="connsiteX12" fmla="*/ 6115105 w 12192000"/>
                <a:gd name="connsiteY12" fmla="*/ 503863 h 2186076"/>
                <a:gd name="connsiteX13" fmla="*/ 6147432 w 12192000"/>
                <a:gd name="connsiteY13" fmla="*/ 399723 h 2186076"/>
                <a:gd name="connsiteX14" fmla="*/ 6750473 w 12192000"/>
                <a:gd name="connsiteY14" fmla="*/ 0 h 21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186076">
                  <a:moveTo>
                    <a:pt x="6750473" y="0"/>
                  </a:moveTo>
                  <a:lnTo>
                    <a:pt x="12192000" y="0"/>
                  </a:lnTo>
                  <a:lnTo>
                    <a:pt x="12192000" y="1807650"/>
                  </a:lnTo>
                  <a:lnTo>
                    <a:pt x="12192000" y="2105025"/>
                  </a:lnTo>
                  <a:lnTo>
                    <a:pt x="12192000" y="2186076"/>
                  </a:lnTo>
                  <a:lnTo>
                    <a:pt x="0" y="2186076"/>
                  </a:lnTo>
                  <a:lnTo>
                    <a:pt x="0" y="2105026"/>
                  </a:lnTo>
                  <a:lnTo>
                    <a:pt x="0" y="1807650"/>
                  </a:lnTo>
                  <a:lnTo>
                    <a:pt x="0" y="1"/>
                  </a:lnTo>
                  <a:lnTo>
                    <a:pt x="5441527" y="1"/>
                  </a:lnTo>
                  <a:cubicBezTo>
                    <a:pt x="5712619" y="1"/>
                    <a:pt x="5945214" y="164824"/>
                    <a:pt x="6044568" y="399724"/>
                  </a:cubicBezTo>
                  <a:lnTo>
                    <a:pt x="6076895" y="503863"/>
                  </a:lnTo>
                  <a:lnTo>
                    <a:pt x="6115105" y="503863"/>
                  </a:lnTo>
                  <a:lnTo>
                    <a:pt x="6147432" y="399723"/>
                  </a:lnTo>
                  <a:cubicBezTo>
                    <a:pt x="6246787" y="164823"/>
                    <a:pt x="6479382" y="0"/>
                    <a:pt x="6750473" y="0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A3563D3-97F7-4F02-2190-DC1F9A5838CF}"/>
                </a:ext>
              </a:extLst>
            </p:cNvPr>
            <p:cNvSpPr/>
            <p:nvPr userDrawn="1"/>
          </p:nvSpPr>
          <p:spPr>
            <a:xfrm>
              <a:off x="0" y="4470201"/>
              <a:ext cx="12192000" cy="2186076"/>
            </a:xfrm>
            <a:custGeom>
              <a:avLst/>
              <a:gdLst>
                <a:gd name="connsiteX0" fmla="*/ 6750473 w 12192000"/>
                <a:gd name="connsiteY0" fmla="*/ 0 h 2186076"/>
                <a:gd name="connsiteX1" fmla="*/ 12192000 w 12192000"/>
                <a:gd name="connsiteY1" fmla="*/ 0 h 2186076"/>
                <a:gd name="connsiteX2" fmla="*/ 12192000 w 12192000"/>
                <a:gd name="connsiteY2" fmla="*/ 1807650 h 2186076"/>
                <a:gd name="connsiteX3" fmla="*/ 12192000 w 12192000"/>
                <a:gd name="connsiteY3" fmla="*/ 2105025 h 2186076"/>
                <a:gd name="connsiteX4" fmla="*/ 12192000 w 12192000"/>
                <a:gd name="connsiteY4" fmla="*/ 2186076 h 2186076"/>
                <a:gd name="connsiteX5" fmla="*/ 0 w 12192000"/>
                <a:gd name="connsiteY5" fmla="*/ 2186076 h 2186076"/>
                <a:gd name="connsiteX6" fmla="*/ 0 w 12192000"/>
                <a:gd name="connsiteY6" fmla="*/ 2105026 h 2186076"/>
                <a:gd name="connsiteX7" fmla="*/ 0 w 12192000"/>
                <a:gd name="connsiteY7" fmla="*/ 1807650 h 2186076"/>
                <a:gd name="connsiteX8" fmla="*/ 0 w 12192000"/>
                <a:gd name="connsiteY8" fmla="*/ 1 h 2186076"/>
                <a:gd name="connsiteX9" fmla="*/ 5441527 w 12192000"/>
                <a:gd name="connsiteY9" fmla="*/ 1 h 2186076"/>
                <a:gd name="connsiteX10" fmla="*/ 6044568 w 12192000"/>
                <a:gd name="connsiteY10" fmla="*/ 399724 h 2186076"/>
                <a:gd name="connsiteX11" fmla="*/ 6076895 w 12192000"/>
                <a:gd name="connsiteY11" fmla="*/ 503863 h 2186076"/>
                <a:gd name="connsiteX12" fmla="*/ 6115105 w 12192000"/>
                <a:gd name="connsiteY12" fmla="*/ 503863 h 2186076"/>
                <a:gd name="connsiteX13" fmla="*/ 6147432 w 12192000"/>
                <a:gd name="connsiteY13" fmla="*/ 399723 h 2186076"/>
                <a:gd name="connsiteX14" fmla="*/ 6750473 w 12192000"/>
                <a:gd name="connsiteY14" fmla="*/ 0 h 21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186076">
                  <a:moveTo>
                    <a:pt x="6750473" y="0"/>
                  </a:moveTo>
                  <a:lnTo>
                    <a:pt x="12192000" y="0"/>
                  </a:lnTo>
                  <a:lnTo>
                    <a:pt x="12192000" y="1807650"/>
                  </a:lnTo>
                  <a:lnTo>
                    <a:pt x="12192000" y="2105025"/>
                  </a:lnTo>
                  <a:lnTo>
                    <a:pt x="12192000" y="2186076"/>
                  </a:lnTo>
                  <a:lnTo>
                    <a:pt x="0" y="2186076"/>
                  </a:lnTo>
                  <a:lnTo>
                    <a:pt x="0" y="2105026"/>
                  </a:lnTo>
                  <a:lnTo>
                    <a:pt x="0" y="1807650"/>
                  </a:lnTo>
                  <a:lnTo>
                    <a:pt x="0" y="1"/>
                  </a:lnTo>
                  <a:lnTo>
                    <a:pt x="5441527" y="1"/>
                  </a:lnTo>
                  <a:cubicBezTo>
                    <a:pt x="5712619" y="1"/>
                    <a:pt x="5945214" y="164824"/>
                    <a:pt x="6044568" y="399724"/>
                  </a:cubicBezTo>
                  <a:lnTo>
                    <a:pt x="6076895" y="503863"/>
                  </a:lnTo>
                  <a:lnTo>
                    <a:pt x="6115105" y="503863"/>
                  </a:lnTo>
                  <a:lnTo>
                    <a:pt x="6147432" y="399723"/>
                  </a:lnTo>
                  <a:cubicBezTo>
                    <a:pt x="6246787" y="164823"/>
                    <a:pt x="6479382" y="0"/>
                    <a:pt x="6750473" y="0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11BE953-60E5-04B3-0AD1-38A1DC1668F1}"/>
                </a:ext>
              </a:extLst>
            </p:cNvPr>
            <p:cNvSpPr/>
            <p:nvPr userDrawn="1"/>
          </p:nvSpPr>
          <p:spPr>
            <a:xfrm>
              <a:off x="0" y="4664343"/>
              <a:ext cx="12192000" cy="2186076"/>
            </a:xfrm>
            <a:custGeom>
              <a:avLst/>
              <a:gdLst>
                <a:gd name="connsiteX0" fmla="*/ 6750473 w 12192000"/>
                <a:gd name="connsiteY0" fmla="*/ 0 h 2186076"/>
                <a:gd name="connsiteX1" fmla="*/ 12192000 w 12192000"/>
                <a:gd name="connsiteY1" fmla="*/ 0 h 2186076"/>
                <a:gd name="connsiteX2" fmla="*/ 12192000 w 12192000"/>
                <a:gd name="connsiteY2" fmla="*/ 1807650 h 2186076"/>
                <a:gd name="connsiteX3" fmla="*/ 12192000 w 12192000"/>
                <a:gd name="connsiteY3" fmla="*/ 2105025 h 2186076"/>
                <a:gd name="connsiteX4" fmla="*/ 12192000 w 12192000"/>
                <a:gd name="connsiteY4" fmla="*/ 2186076 h 2186076"/>
                <a:gd name="connsiteX5" fmla="*/ 0 w 12192000"/>
                <a:gd name="connsiteY5" fmla="*/ 2186076 h 2186076"/>
                <a:gd name="connsiteX6" fmla="*/ 0 w 12192000"/>
                <a:gd name="connsiteY6" fmla="*/ 2105026 h 2186076"/>
                <a:gd name="connsiteX7" fmla="*/ 0 w 12192000"/>
                <a:gd name="connsiteY7" fmla="*/ 1807650 h 2186076"/>
                <a:gd name="connsiteX8" fmla="*/ 0 w 12192000"/>
                <a:gd name="connsiteY8" fmla="*/ 1 h 2186076"/>
                <a:gd name="connsiteX9" fmla="*/ 5441527 w 12192000"/>
                <a:gd name="connsiteY9" fmla="*/ 1 h 2186076"/>
                <a:gd name="connsiteX10" fmla="*/ 6044568 w 12192000"/>
                <a:gd name="connsiteY10" fmla="*/ 399724 h 2186076"/>
                <a:gd name="connsiteX11" fmla="*/ 6076895 w 12192000"/>
                <a:gd name="connsiteY11" fmla="*/ 503863 h 2186076"/>
                <a:gd name="connsiteX12" fmla="*/ 6115105 w 12192000"/>
                <a:gd name="connsiteY12" fmla="*/ 503863 h 2186076"/>
                <a:gd name="connsiteX13" fmla="*/ 6147432 w 12192000"/>
                <a:gd name="connsiteY13" fmla="*/ 399723 h 2186076"/>
                <a:gd name="connsiteX14" fmla="*/ 6750473 w 12192000"/>
                <a:gd name="connsiteY14" fmla="*/ 0 h 218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186076">
                  <a:moveTo>
                    <a:pt x="6750473" y="0"/>
                  </a:moveTo>
                  <a:lnTo>
                    <a:pt x="12192000" y="0"/>
                  </a:lnTo>
                  <a:lnTo>
                    <a:pt x="12192000" y="1807650"/>
                  </a:lnTo>
                  <a:lnTo>
                    <a:pt x="12192000" y="2105025"/>
                  </a:lnTo>
                  <a:lnTo>
                    <a:pt x="12192000" y="2186076"/>
                  </a:lnTo>
                  <a:lnTo>
                    <a:pt x="0" y="2186076"/>
                  </a:lnTo>
                  <a:lnTo>
                    <a:pt x="0" y="2105026"/>
                  </a:lnTo>
                  <a:lnTo>
                    <a:pt x="0" y="1807650"/>
                  </a:lnTo>
                  <a:lnTo>
                    <a:pt x="0" y="1"/>
                  </a:lnTo>
                  <a:lnTo>
                    <a:pt x="5441527" y="1"/>
                  </a:lnTo>
                  <a:cubicBezTo>
                    <a:pt x="5712619" y="1"/>
                    <a:pt x="5945214" y="164824"/>
                    <a:pt x="6044568" y="399724"/>
                  </a:cubicBezTo>
                  <a:lnTo>
                    <a:pt x="6076895" y="503863"/>
                  </a:lnTo>
                  <a:lnTo>
                    <a:pt x="6115105" y="503863"/>
                  </a:lnTo>
                  <a:lnTo>
                    <a:pt x="6147432" y="399723"/>
                  </a:lnTo>
                  <a:cubicBezTo>
                    <a:pt x="6246787" y="164823"/>
                    <a:pt x="6479382" y="0"/>
                    <a:pt x="6750473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0" name="标题 9">
            <a:extLst>
              <a:ext uri="{FF2B5EF4-FFF2-40B4-BE49-F238E27FC236}">
                <a16:creationId xmlns:a16="http://schemas.microsoft.com/office/drawing/2014/main" id="{479E4882-510C-42ED-F5C8-097787CF30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6272" y="2691818"/>
            <a:ext cx="10043668" cy="905001"/>
          </a:xfrm>
          <a:prstGeom prst="rect">
            <a:avLst/>
          </a:prstGeom>
        </p:spPr>
        <p:txBody>
          <a:bodyPr/>
          <a:lstStyle>
            <a:lvl1pPr algn="dist">
              <a:defRPr sz="6400"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感谢各位老师聆听及指正</a:t>
            </a:r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75D48C0D-C0A6-1ACA-04A1-7A3000EED6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1636" y="3640957"/>
            <a:ext cx="10402956" cy="295146"/>
          </a:xfrm>
          <a:prstGeom prst="rect">
            <a:avLst/>
          </a:prstGeom>
        </p:spPr>
        <p:txBody>
          <a:bodyPr/>
          <a:lstStyle>
            <a:lvl1pPr marL="0" indent="0" algn="dist">
              <a:buFontTx/>
              <a:buNone/>
              <a:defRPr sz="1600" b="0">
                <a:solidFill>
                  <a:schemeClr val="tx1"/>
                </a:solidFill>
                <a:latin typeface="+mn-lt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THANK YOU FOR LISTENING AND CORRECTING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9DF3EA7-A2DA-0731-2A61-21883E1D00A4}"/>
              </a:ext>
            </a:extLst>
          </p:cNvPr>
          <p:cNvSpPr/>
          <p:nvPr userDrawn="1"/>
        </p:nvSpPr>
        <p:spPr>
          <a:xfrm>
            <a:off x="304800" y="395867"/>
            <a:ext cx="11582400" cy="6066268"/>
          </a:xfrm>
          <a:prstGeom prst="rect">
            <a:avLst/>
          </a:prstGeom>
          <a:noFill/>
          <a:ln w="571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746552C-5C48-2860-623B-4D16D8EB295A}"/>
              </a:ext>
            </a:extLst>
          </p:cNvPr>
          <p:cNvSpPr/>
          <p:nvPr userDrawn="1"/>
        </p:nvSpPr>
        <p:spPr>
          <a:xfrm>
            <a:off x="5627998" y="4163388"/>
            <a:ext cx="936000" cy="72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占位符 2">
            <a:extLst>
              <a:ext uri="{FF2B5EF4-FFF2-40B4-BE49-F238E27FC236}">
                <a16:creationId xmlns:a16="http://schemas.microsoft.com/office/drawing/2014/main" id="{8871D11D-448A-E6BB-A7D2-08F9E034A87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06064" y="5476813"/>
            <a:ext cx="2924151" cy="3732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/>
              <a:t>答辩人：</a:t>
            </a:r>
            <a:r>
              <a:rPr lang="en-US" altLang="zh-CN" sz="1800" dirty="0"/>
              <a:t>XXX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EF7EB4ED-8BAE-5037-F7C4-F4E9FA6B779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11803" y="5476813"/>
            <a:ext cx="2924151" cy="3732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800" dirty="0"/>
              <a:t>指导老师：</a:t>
            </a:r>
            <a:r>
              <a:rPr lang="en-US" altLang="zh-CN" sz="1800" dirty="0"/>
              <a:t>XXX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FAB2E53-4031-5465-A6CF-50AA7490AE2F}"/>
              </a:ext>
            </a:extLst>
          </p:cNvPr>
          <p:cNvCxnSpPr>
            <a:cxnSpLocks/>
          </p:cNvCxnSpPr>
          <p:nvPr userDrawn="1"/>
        </p:nvCxnSpPr>
        <p:spPr>
          <a:xfrm>
            <a:off x="561298" y="1026581"/>
            <a:ext cx="427241" cy="0"/>
          </a:xfrm>
          <a:prstGeom prst="line">
            <a:avLst/>
          </a:prstGeom>
          <a:noFill/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18" name="文本占位符 27">
            <a:extLst>
              <a:ext uri="{FF2B5EF4-FFF2-40B4-BE49-F238E27FC236}">
                <a16:creationId xmlns:a16="http://schemas.microsoft.com/office/drawing/2014/main" id="{1B96CF0B-4C3F-FEB1-55D7-2469921AA1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6272" y="879293"/>
            <a:ext cx="2209575" cy="344767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800" b="0"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XXXXX</a:t>
            </a:r>
            <a:r>
              <a:rPr lang="zh-CN" altLang="en-US" dirty="0"/>
              <a:t>大学</a:t>
            </a:r>
          </a:p>
          <a:p>
            <a:pPr lvl="0"/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F3B2818-AE75-503B-C2A0-5FC0B79CFF6C}"/>
              </a:ext>
            </a:extLst>
          </p:cNvPr>
          <p:cNvGrpSpPr/>
          <p:nvPr userDrawn="1"/>
        </p:nvGrpSpPr>
        <p:grpSpPr>
          <a:xfrm>
            <a:off x="11393836" y="934503"/>
            <a:ext cx="275771" cy="164495"/>
            <a:chOff x="6709229" y="856343"/>
            <a:chExt cx="232229" cy="58057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DB312A5-5ADA-E0EF-1BED-0C056CB6BB78}"/>
                </a:ext>
              </a:extLst>
            </p:cNvPr>
            <p:cNvCxnSpPr/>
            <p:nvPr/>
          </p:nvCxnSpPr>
          <p:spPr>
            <a:xfrm>
              <a:off x="6709229" y="856343"/>
              <a:ext cx="232229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CA11E73-F99A-C302-B77E-CB6F6B5130C1}"/>
                </a:ext>
              </a:extLst>
            </p:cNvPr>
            <p:cNvCxnSpPr/>
            <p:nvPr/>
          </p:nvCxnSpPr>
          <p:spPr>
            <a:xfrm>
              <a:off x="6709229" y="885372"/>
              <a:ext cx="232229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C4D531D4-DEEE-E08C-54AA-0245A8484B70}"/>
                </a:ext>
              </a:extLst>
            </p:cNvPr>
            <p:cNvCxnSpPr/>
            <p:nvPr/>
          </p:nvCxnSpPr>
          <p:spPr>
            <a:xfrm>
              <a:off x="6709229" y="914400"/>
              <a:ext cx="232229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</p:grpSp>
      <p:sp>
        <p:nvSpPr>
          <p:cNvPr id="37" name="Freeform 5">
            <a:extLst>
              <a:ext uri="{FF2B5EF4-FFF2-40B4-BE49-F238E27FC236}">
                <a16:creationId xmlns:a16="http://schemas.microsoft.com/office/drawing/2014/main" id="{4EBD2E98-9FB6-B97B-B2C6-26F9FBF4615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385926" y="1748747"/>
            <a:ext cx="1420144" cy="740784"/>
          </a:xfrm>
          <a:custGeom>
            <a:avLst/>
            <a:gdLst>
              <a:gd name="T0" fmla="*/ 135 w 139"/>
              <a:gd name="T1" fmla="*/ 61 h 81"/>
              <a:gd name="T2" fmla="*/ 131 w 139"/>
              <a:gd name="T3" fmla="*/ 56 h 81"/>
              <a:gd name="T4" fmla="*/ 131 w 139"/>
              <a:gd name="T5" fmla="*/ 27 h 81"/>
              <a:gd name="T6" fmla="*/ 139 w 139"/>
              <a:gd name="T7" fmla="*/ 24 h 81"/>
              <a:gd name="T8" fmla="*/ 70 w 139"/>
              <a:gd name="T9" fmla="*/ 0 h 81"/>
              <a:gd name="T10" fmla="*/ 0 w 139"/>
              <a:gd name="T11" fmla="*/ 24 h 81"/>
              <a:gd name="T12" fmla="*/ 70 w 139"/>
              <a:gd name="T13" fmla="*/ 48 h 81"/>
              <a:gd name="T14" fmla="*/ 127 w 139"/>
              <a:gd name="T15" fmla="*/ 28 h 81"/>
              <a:gd name="T16" fmla="*/ 127 w 139"/>
              <a:gd name="T17" fmla="*/ 56 h 81"/>
              <a:gd name="T18" fmla="*/ 123 w 139"/>
              <a:gd name="T19" fmla="*/ 61 h 81"/>
              <a:gd name="T20" fmla="*/ 126 w 139"/>
              <a:gd name="T21" fmla="*/ 64 h 81"/>
              <a:gd name="T22" fmla="*/ 123 w 139"/>
              <a:gd name="T23" fmla="*/ 81 h 81"/>
              <a:gd name="T24" fmla="*/ 135 w 139"/>
              <a:gd name="T25" fmla="*/ 81 h 81"/>
              <a:gd name="T26" fmla="*/ 132 w 139"/>
              <a:gd name="T27" fmla="*/ 64 h 81"/>
              <a:gd name="T28" fmla="*/ 135 w 139"/>
              <a:gd name="T29" fmla="*/ 61 h 81"/>
              <a:gd name="T30" fmla="*/ 28 w 139"/>
              <a:gd name="T31" fmla="*/ 42 h 81"/>
              <a:gd name="T32" fmla="*/ 28 w 139"/>
              <a:gd name="T33" fmla="*/ 69 h 81"/>
              <a:gd name="T34" fmla="*/ 70 w 139"/>
              <a:gd name="T35" fmla="*/ 81 h 81"/>
              <a:gd name="T36" fmla="*/ 111 w 139"/>
              <a:gd name="T37" fmla="*/ 69 h 81"/>
              <a:gd name="T38" fmla="*/ 111 w 139"/>
              <a:gd name="T39" fmla="*/ 42 h 81"/>
              <a:gd name="T40" fmla="*/ 70 w 139"/>
              <a:gd name="T41" fmla="*/ 56 h 81"/>
              <a:gd name="T42" fmla="*/ 28 w 139"/>
              <a:gd name="T43" fmla="*/ 4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81">
                <a:moveTo>
                  <a:pt x="135" y="61"/>
                </a:moveTo>
                <a:cubicBezTo>
                  <a:pt x="135" y="58"/>
                  <a:pt x="134" y="56"/>
                  <a:pt x="131" y="56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70" y="48"/>
                  <a:pt x="70" y="48"/>
                  <a:pt x="70" y="4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5" y="56"/>
                  <a:pt x="123" y="58"/>
                  <a:pt x="123" y="61"/>
                </a:cubicBezTo>
                <a:cubicBezTo>
                  <a:pt x="123" y="63"/>
                  <a:pt x="125" y="64"/>
                  <a:pt x="126" y="64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5" y="63"/>
                  <a:pt x="135" y="61"/>
                </a:cubicBezTo>
                <a:close/>
                <a:moveTo>
                  <a:pt x="28" y="42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76"/>
                  <a:pt x="47" y="81"/>
                  <a:pt x="70" y="81"/>
                </a:cubicBezTo>
                <a:cubicBezTo>
                  <a:pt x="92" y="81"/>
                  <a:pt x="111" y="76"/>
                  <a:pt x="111" y="69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70" y="56"/>
                  <a:pt x="70" y="56"/>
                  <a:pt x="70" y="56"/>
                </a:cubicBezTo>
                <a:lnTo>
                  <a:pt x="28" y="42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38" tIns="45719" rIns="91438" bIns="45719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58A8A6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4349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作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图片 111">
            <a:extLst>
              <a:ext uri="{FF2B5EF4-FFF2-40B4-BE49-F238E27FC236}">
                <a16:creationId xmlns:a16="http://schemas.microsoft.com/office/drawing/2014/main" id="{E7F4332A-8987-EAE0-A5D7-DC2042C100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594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2023/7/5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962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554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80" r:id="rId3"/>
    <p:sldLayoutId id="2147483662" r:id="rId4"/>
    <p:sldLayoutId id="2147483663" r:id="rId5"/>
    <p:sldLayoutId id="2147483685" r:id="rId6"/>
    <p:sldLayoutId id="2147483686" r:id="rId7"/>
    <p:sldLayoutId id="2147483687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485912-D93A-7D44-491C-8E975C37F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蓝色大气毕业论文答辩模板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8CF000A-2D1F-AD20-0388-7FECFAF914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BLUE ATMOSPHERE GRADUATION THESIS DEFENSE TEMPLATE</a:t>
            </a:r>
          </a:p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47FFAFB-C6E6-5950-7654-E5FAC1FF34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答辩人：</a:t>
            </a:r>
            <a:r>
              <a:rPr lang="en-US" altLang="zh-CN" dirty="0"/>
              <a:t>XXX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DC73C8B-E936-FC27-14AF-9DDD743CF5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指导老师：</a:t>
            </a:r>
            <a:r>
              <a:rPr lang="en-US" altLang="zh-CN" dirty="0"/>
              <a:t>XXX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CFEC5627-F691-428E-5989-411290B52D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XXXXX</a:t>
            </a:r>
            <a:r>
              <a:rPr lang="zh-CN" altLang="en-US" dirty="0"/>
              <a:t>大学</a:t>
            </a:r>
          </a:p>
        </p:txBody>
      </p:sp>
    </p:spTree>
    <p:extLst>
      <p:ext uri="{BB962C8B-B14F-4D97-AF65-F5344CB8AC3E}">
        <p14:creationId xmlns:p14="http://schemas.microsoft.com/office/powerpoint/2010/main" val="21706015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5B6F5E-2B3F-E40E-06F0-CC0B00963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CC6A02-5832-8E42-A65A-A9024F913D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DISPLAY AND APPLICATION OF RESEARCH RESULTS</a:t>
            </a:r>
          </a:p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B6598F5-AD08-7574-046F-188113A967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研究成果展示及应用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6C8AA7F-2370-6A28-00CA-E4D5FD1630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/>
              <a:t>XXXXX</a:t>
            </a:r>
            <a:r>
              <a:rPr lang="zh-CN" altLang="en-US"/>
              <a:t>大学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76346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8D051C-2F85-A4D1-4AC0-2410A93FF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984" y="572029"/>
            <a:ext cx="7628844" cy="535531"/>
          </a:xfrm>
        </p:spPr>
        <p:txBody>
          <a:bodyPr/>
          <a:lstStyle/>
          <a:p>
            <a:r>
              <a:rPr lang="zh-CN" altLang="en-US" dirty="0"/>
              <a:t>研究成果展示及应用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49CE30A-CE66-6EA7-084E-23B9A638C86C}"/>
              </a:ext>
            </a:extLst>
          </p:cNvPr>
          <p:cNvGrpSpPr/>
          <p:nvPr/>
        </p:nvGrpSpPr>
        <p:grpSpPr>
          <a:xfrm>
            <a:off x="660400" y="1488393"/>
            <a:ext cx="10843719" cy="1063147"/>
            <a:chOff x="660399" y="1965471"/>
            <a:chExt cx="10843719" cy="1063147"/>
          </a:xfrm>
        </p:grpSpPr>
        <p:sp>
          <p:nvSpPr>
            <p:cNvPr id="4" name="矩形: 圆顶角 3">
              <a:extLst>
                <a:ext uri="{FF2B5EF4-FFF2-40B4-BE49-F238E27FC236}">
                  <a16:creationId xmlns:a16="http://schemas.microsoft.com/office/drawing/2014/main" id="{84935170-99BA-93BE-B3D5-24B26329242A}"/>
                </a:ext>
              </a:extLst>
            </p:cNvPr>
            <p:cNvSpPr/>
            <p:nvPr/>
          </p:nvSpPr>
          <p:spPr>
            <a:xfrm rot="16200000">
              <a:off x="1309374" y="1316497"/>
              <a:ext cx="1063147" cy="2361096"/>
            </a:xfrm>
            <a:prstGeom prst="round2SameRect">
              <a:avLst/>
            </a:prstGeom>
            <a:solidFill>
              <a:srgbClr val="2B449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90500" dist="114300" dir="2700000" sx="98000" sy="98000" algn="tl" rotWithShape="0">
                <a:srgbClr val="1D3E8D">
                  <a:alpha val="2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BCD36458-2235-37AB-994D-A496C784D09C}"/>
                </a:ext>
              </a:extLst>
            </p:cNvPr>
            <p:cNvSpPr/>
            <p:nvPr/>
          </p:nvSpPr>
          <p:spPr>
            <a:xfrm>
              <a:off x="3114262" y="1965471"/>
              <a:ext cx="8389856" cy="1063147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12700" cap="flat" cmpd="sng" algn="ctr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98500" dist="139700" dir="5400000" algn="t" rotWithShape="0">
                <a:sysClr val="windowText" lastClr="000000">
                  <a:lumMod val="75000"/>
                  <a:lumOff val="25000"/>
                  <a:alpha val="23000"/>
                </a:sys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51C16F9-CA62-2C9B-95E1-5F9ACB540ACB}"/>
                </a:ext>
              </a:extLst>
            </p:cNvPr>
            <p:cNvSpPr txBox="1"/>
            <p:nvPr/>
          </p:nvSpPr>
          <p:spPr>
            <a:xfrm>
              <a:off x="1411882" y="2286762"/>
              <a:ext cx="1490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rPr>
                <a:t>研究成果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77B99D5-477E-B76D-F6E2-1018AF368945}"/>
                </a:ext>
              </a:extLst>
            </p:cNvPr>
            <p:cNvSpPr txBox="1"/>
            <p:nvPr/>
          </p:nvSpPr>
          <p:spPr>
            <a:xfrm>
              <a:off x="3551583" y="2076854"/>
              <a:ext cx="7842433" cy="792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0S" panose="00020600040101010101" charset="-122"/>
                </a:defRPr>
              </a:lvl1pPr>
            </a:lstStyle>
            <a:p>
              <a:pPr marL="0" marR="0" lvl="0" indent="0" defTabSz="914377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cs typeface="MiSans Light" panose="00000400000000000000" charset="-122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76377F5-078D-0645-691C-4315261715E1}"/>
                </a:ext>
              </a:extLst>
            </p:cNvPr>
            <p:cNvSpPr txBox="1"/>
            <p:nvPr/>
          </p:nvSpPr>
          <p:spPr>
            <a:xfrm>
              <a:off x="660399" y="2266054"/>
              <a:ext cx="781981" cy="6425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 algn="r">
                <a:defRPr sz="5400" cap="all">
                  <a:ln w="15875">
                    <a:solidFill>
                      <a:srgbClr val="2B4494"/>
                    </a:solidFill>
                  </a:ln>
                  <a:solidFill>
                    <a:prstClr val="white"/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sz="2400" dirty="0">
                  <a:ln w="15875">
                    <a:solidFill>
                      <a:srgbClr val="FFFFFF"/>
                    </a:solidFill>
                  </a:ln>
                  <a:solidFill>
                    <a:schemeClr val="accent1"/>
                  </a:solidFill>
                </a:rPr>
                <a:t>01</a:t>
              </a:r>
              <a:endParaRPr lang="zh-CN" altLang="en-US" sz="2400" dirty="0">
                <a:ln w="15875">
                  <a:solidFill>
                    <a:srgbClr val="FFFFFF"/>
                  </a:solidFill>
                </a:ln>
                <a:solidFill>
                  <a:schemeClr val="accent1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9CA81F0-8A75-7BF4-9D46-EC1F85F89D18}"/>
              </a:ext>
            </a:extLst>
          </p:cNvPr>
          <p:cNvGrpSpPr/>
          <p:nvPr/>
        </p:nvGrpSpPr>
        <p:grpSpPr>
          <a:xfrm>
            <a:off x="660400" y="3107522"/>
            <a:ext cx="10843719" cy="1063147"/>
            <a:chOff x="660399" y="1965471"/>
            <a:chExt cx="10843719" cy="1063147"/>
          </a:xfrm>
        </p:grpSpPr>
        <p:sp>
          <p:nvSpPr>
            <p:cNvPr id="19" name="矩形: 圆顶角 18">
              <a:extLst>
                <a:ext uri="{FF2B5EF4-FFF2-40B4-BE49-F238E27FC236}">
                  <a16:creationId xmlns:a16="http://schemas.microsoft.com/office/drawing/2014/main" id="{2478C6F1-C940-B40F-BF94-7E562411C2B4}"/>
                </a:ext>
              </a:extLst>
            </p:cNvPr>
            <p:cNvSpPr/>
            <p:nvPr/>
          </p:nvSpPr>
          <p:spPr>
            <a:xfrm rot="16200000">
              <a:off x="1309374" y="1316497"/>
              <a:ext cx="1063147" cy="2361096"/>
            </a:xfrm>
            <a:prstGeom prst="round2Same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90500" dist="114300" dir="2700000" sx="98000" sy="98000" algn="tl" rotWithShape="0">
                <a:srgbClr val="1D3E8D">
                  <a:alpha val="2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FDC66CF6-A371-4B6E-EE9E-7BFF5B81FBB2}"/>
                </a:ext>
              </a:extLst>
            </p:cNvPr>
            <p:cNvSpPr/>
            <p:nvPr/>
          </p:nvSpPr>
          <p:spPr>
            <a:xfrm>
              <a:off x="3114262" y="1965471"/>
              <a:ext cx="8389856" cy="1063147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12700" cap="flat" cmpd="sng" algn="ctr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98500" dist="139700" dir="5400000" algn="t" rotWithShape="0">
                <a:sysClr val="windowText" lastClr="000000">
                  <a:lumMod val="75000"/>
                  <a:lumOff val="25000"/>
                  <a:alpha val="23000"/>
                </a:sys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D200E16-6411-28AD-BFC7-542420CDEEE8}"/>
                </a:ext>
              </a:extLst>
            </p:cNvPr>
            <p:cNvSpPr txBox="1"/>
            <p:nvPr/>
          </p:nvSpPr>
          <p:spPr>
            <a:xfrm>
              <a:off x="1411882" y="2286762"/>
              <a:ext cx="1490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rPr>
                <a:t>研究成果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FE19709-42DD-9F57-AD53-65C8BC3E89CC}"/>
                </a:ext>
              </a:extLst>
            </p:cNvPr>
            <p:cNvSpPr txBox="1"/>
            <p:nvPr/>
          </p:nvSpPr>
          <p:spPr>
            <a:xfrm>
              <a:off x="3551583" y="2076854"/>
              <a:ext cx="7842433" cy="792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0S" panose="00020600040101010101" charset="-122"/>
                </a:defRPr>
              </a:lvl1pPr>
            </a:lstStyle>
            <a:p>
              <a:pPr marL="0" marR="0" lvl="0" indent="0" defTabSz="914377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cs typeface="MiSans Light" panose="00000400000000000000" charset="-122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F7AD8DC-BC5D-6C5D-992C-06F422E032FB}"/>
                </a:ext>
              </a:extLst>
            </p:cNvPr>
            <p:cNvSpPr txBox="1"/>
            <p:nvPr/>
          </p:nvSpPr>
          <p:spPr>
            <a:xfrm>
              <a:off x="660399" y="2266054"/>
              <a:ext cx="781981" cy="6425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 algn="r">
                <a:defRPr sz="5400" cap="all">
                  <a:ln w="15875">
                    <a:solidFill>
                      <a:srgbClr val="2B4494"/>
                    </a:solidFill>
                  </a:ln>
                  <a:solidFill>
                    <a:prstClr val="white"/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sz="2400" dirty="0">
                  <a:ln w="15875">
                    <a:solidFill>
                      <a:srgbClr val="FFFFFF"/>
                    </a:solidFill>
                  </a:ln>
                  <a:solidFill>
                    <a:schemeClr val="accent1"/>
                  </a:solidFill>
                </a:rPr>
                <a:t>02</a:t>
              </a:r>
              <a:endParaRPr lang="zh-CN" altLang="en-US" sz="2400" dirty="0">
                <a:ln w="15875">
                  <a:solidFill>
                    <a:srgbClr val="FFFFFF"/>
                  </a:solidFill>
                </a:ln>
                <a:solidFill>
                  <a:schemeClr val="accent1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40F009E-A310-9B9E-1D6A-CCCDFB349EF9}"/>
              </a:ext>
            </a:extLst>
          </p:cNvPr>
          <p:cNvGrpSpPr/>
          <p:nvPr/>
        </p:nvGrpSpPr>
        <p:grpSpPr>
          <a:xfrm>
            <a:off x="660400" y="4726650"/>
            <a:ext cx="10843719" cy="1063147"/>
            <a:chOff x="660399" y="1965471"/>
            <a:chExt cx="10843719" cy="1063147"/>
          </a:xfrm>
        </p:grpSpPr>
        <p:sp>
          <p:nvSpPr>
            <p:cNvPr id="25" name="矩形: 圆顶角 24">
              <a:extLst>
                <a:ext uri="{FF2B5EF4-FFF2-40B4-BE49-F238E27FC236}">
                  <a16:creationId xmlns:a16="http://schemas.microsoft.com/office/drawing/2014/main" id="{753E7059-9EE0-6E68-FC00-2B8B6AD4E4F7}"/>
                </a:ext>
              </a:extLst>
            </p:cNvPr>
            <p:cNvSpPr/>
            <p:nvPr/>
          </p:nvSpPr>
          <p:spPr>
            <a:xfrm rot="16200000">
              <a:off x="1309374" y="1316497"/>
              <a:ext cx="1063147" cy="2361096"/>
            </a:xfrm>
            <a:prstGeom prst="round2Same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90500" dist="114300" dir="2700000" sx="98000" sy="98000" algn="tl" rotWithShape="0">
                <a:srgbClr val="1D3E8D">
                  <a:alpha val="2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FF876E7E-AD21-ACB7-0A12-811ED10576D6}"/>
                </a:ext>
              </a:extLst>
            </p:cNvPr>
            <p:cNvSpPr/>
            <p:nvPr/>
          </p:nvSpPr>
          <p:spPr>
            <a:xfrm>
              <a:off x="3114262" y="1965471"/>
              <a:ext cx="8389856" cy="1063147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12700" cap="flat" cmpd="sng" algn="ctr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98500" dist="139700" dir="5400000" algn="t" rotWithShape="0">
                <a:sysClr val="windowText" lastClr="000000">
                  <a:lumMod val="75000"/>
                  <a:lumOff val="25000"/>
                  <a:alpha val="23000"/>
                </a:sys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kern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C8D0BB5-1F4B-5732-3DFC-824A171C2A5A}"/>
                </a:ext>
              </a:extLst>
            </p:cNvPr>
            <p:cNvSpPr txBox="1"/>
            <p:nvPr/>
          </p:nvSpPr>
          <p:spPr>
            <a:xfrm>
              <a:off x="1411882" y="2286762"/>
              <a:ext cx="1490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</a:rPr>
                <a:t>研究成果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9085AFC-7B3A-EAB8-8381-31A04384291A}"/>
                </a:ext>
              </a:extLst>
            </p:cNvPr>
            <p:cNvSpPr txBox="1"/>
            <p:nvPr/>
          </p:nvSpPr>
          <p:spPr>
            <a:xfrm>
              <a:off x="3551583" y="2076854"/>
              <a:ext cx="7842433" cy="792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0S" panose="00020600040101010101" charset="-122"/>
                </a:defRPr>
              </a:lvl1pPr>
            </a:lstStyle>
            <a:p>
              <a:pPr marL="0" marR="0" lvl="0" indent="0" defTabSz="914377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cs typeface="MiSans Light" panose="00000400000000000000" charset="-122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281C108-A26C-CFEF-2978-16EC3A391A79}"/>
                </a:ext>
              </a:extLst>
            </p:cNvPr>
            <p:cNvSpPr txBox="1"/>
            <p:nvPr/>
          </p:nvSpPr>
          <p:spPr>
            <a:xfrm>
              <a:off x="660399" y="2266054"/>
              <a:ext cx="781981" cy="6425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 algn="r">
                <a:defRPr sz="5400" cap="all">
                  <a:ln w="15875">
                    <a:solidFill>
                      <a:srgbClr val="2B4494"/>
                    </a:solidFill>
                  </a:ln>
                  <a:solidFill>
                    <a:prstClr val="white"/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sz="2400" dirty="0">
                  <a:ln w="15875">
                    <a:solidFill>
                      <a:srgbClr val="FFFFFF"/>
                    </a:solidFill>
                  </a:ln>
                  <a:solidFill>
                    <a:schemeClr val="accent1"/>
                  </a:solidFill>
                </a:rPr>
                <a:t>03</a:t>
              </a:r>
              <a:endParaRPr lang="zh-CN" altLang="en-US" sz="2400" dirty="0">
                <a:ln w="15875">
                  <a:solidFill>
                    <a:srgbClr val="FFFFFF"/>
                  </a:solidFill>
                </a:ln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2653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>
            <a:extLst>
              <a:ext uri="{FF2B5EF4-FFF2-40B4-BE49-F238E27FC236}">
                <a16:creationId xmlns:a16="http://schemas.microsoft.com/office/drawing/2014/main" id="{3ECB9B79-1646-D3D3-0985-457D23A751F5}"/>
              </a:ext>
            </a:extLst>
          </p:cNvPr>
          <p:cNvSpPr/>
          <p:nvPr/>
        </p:nvSpPr>
        <p:spPr>
          <a:xfrm>
            <a:off x="5016751" y="3068940"/>
            <a:ext cx="1914437" cy="191443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114300" dist="127000" dir="2700000" algn="c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 sz="1400" kern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98D051C-2F85-A4D1-4AC0-2410A93FF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984" y="572029"/>
            <a:ext cx="7628844" cy="535531"/>
          </a:xfrm>
        </p:spPr>
        <p:txBody>
          <a:bodyPr/>
          <a:lstStyle/>
          <a:p>
            <a:r>
              <a:rPr lang="zh-CN" altLang="en-US" dirty="0"/>
              <a:t>研究成果展示及应用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4731ACEB-17DA-1B93-BFCE-F9C3D9721C07}"/>
              </a:ext>
            </a:extLst>
          </p:cNvPr>
          <p:cNvSpPr/>
          <p:nvPr/>
        </p:nvSpPr>
        <p:spPr>
          <a:xfrm>
            <a:off x="4233174" y="2354714"/>
            <a:ext cx="3324161" cy="3324161"/>
          </a:xfrm>
          <a:prstGeom prst="ellipse">
            <a:avLst/>
          </a:prstGeom>
          <a:noFill/>
          <a:ln w="12700" cap="flat" cmpd="sng" algn="ctr">
            <a:solidFill>
              <a:srgbClr val="1D3E8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F472E28-304D-2599-1ADE-D466519A5B63}"/>
              </a:ext>
            </a:extLst>
          </p:cNvPr>
          <p:cNvGrpSpPr/>
          <p:nvPr/>
        </p:nvGrpSpPr>
        <p:grpSpPr>
          <a:xfrm>
            <a:off x="5462289" y="1898799"/>
            <a:ext cx="910225" cy="990483"/>
            <a:chOff x="5204085" y="1589613"/>
            <a:chExt cx="721276" cy="78487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D5734271-B975-98BC-5FA9-F2E5C9985A45}"/>
                </a:ext>
              </a:extLst>
            </p:cNvPr>
            <p:cNvSpPr/>
            <p:nvPr/>
          </p:nvSpPr>
          <p:spPr>
            <a:xfrm flipH="1">
              <a:off x="5246089" y="1589613"/>
              <a:ext cx="679272" cy="679273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14300" dist="127000" dir="2700000" algn="ctr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4B80B36-658A-68B5-BFFB-64CC4F07C976}"/>
                </a:ext>
              </a:extLst>
            </p:cNvPr>
            <p:cNvSpPr txBox="1"/>
            <p:nvPr/>
          </p:nvSpPr>
          <p:spPr>
            <a:xfrm>
              <a:off x="5204085" y="1731977"/>
              <a:ext cx="593434" cy="6425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 algn="r">
                <a:defRPr sz="5400" cap="all">
                  <a:ln w="15875">
                    <a:solidFill>
                      <a:srgbClr val="2B4494"/>
                    </a:solidFill>
                  </a:ln>
                  <a:solidFill>
                    <a:prstClr val="white"/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sz="2400" dirty="0">
                  <a:ln w="15875">
                    <a:solidFill>
                      <a:srgbClr val="FFFFFF"/>
                    </a:solidFill>
                  </a:ln>
                  <a:solidFill>
                    <a:schemeClr val="accent1"/>
                  </a:solidFill>
                </a:rPr>
                <a:t>01</a:t>
              </a:r>
              <a:endParaRPr lang="zh-CN" altLang="en-US" sz="2400" dirty="0">
                <a:ln w="15875">
                  <a:solidFill>
                    <a:srgbClr val="FFFFFF"/>
                  </a:solidFill>
                </a:ln>
                <a:solidFill>
                  <a:schemeClr val="accent1"/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FE751ED-F292-F7F9-D7DC-97795AA650A6}"/>
              </a:ext>
            </a:extLst>
          </p:cNvPr>
          <p:cNvGrpSpPr/>
          <p:nvPr/>
        </p:nvGrpSpPr>
        <p:grpSpPr>
          <a:xfrm>
            <a:off x="3771060" y="3925182"/>
            <a:ext cx="910225" cy="990483"/>
            <a:chOff x="5204085" y="1589613"/>
            <a:chExt cx="721276" cy="784874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0185D34-8FAD-07A5-2FA7-BF23DE46FBCE}"/>
                </a:ext>
              </a:extLst>
            </p:cNvPr>
            <p:cNvSpPr/>
            <p:nvPr/>
          </p:nvSpPr>
          <p:spPr>
            <a:xfrm flipH="1">
              <a:off x="5246089" y="1589613"/>
              <a:ext cx="679272" cy="679273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14300" dist="127000" dir="2700000" algn="ctr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7178DD0-A41B-43E4-C7EA-6B5D3797ABC5}"/>
                </a:ext>
              </a:extLst>
            </p:cNvPr>
            <p:cNvSpPr txBox="1"/>
            <p:nvPr/>
          </p:nvSpPr>
          <p:spPr>
            <a:xfrm>
              <a:off x="5204085" y="1731977"/>
              <a:ext cx="593434" cy="6425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 algn="r">
                <a:defRPr sz="5400" cap="all">
                  <a:ln w="15875">
                    <a:solidFill>
                      <a:srgbClr val="2B4494"/>
                    </a:solidFill>
                  </a:ln>
                  <a:solidFill>
                    <a:prstClr val="white"/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sz="2400" dirty="0">
                  <a:ln w="15875">
                    <a:solidFill>
                      <a:srgbClr val="FFFFFF"/>
                    </a:solidFill>
                  </a:ln>
                  <a:solidFill>
                    <a:schemeClr val="accent1"/>
                  </a:solidFill>
                </a:rPr>
                <a:t>02</a:t>
              </a:r>
              <a:endParaRPr lang="zh-CN" altLang="en-US" sz="2400" dirty="0">
                <a:ln w="15875">
                  <a:solidFill>
                    <a:srgbClr val="FFFFFF"/>
                  </a:solidFill>
                </a:ln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8BA7079-58F6-ACCF-D86F-161E1D1E18CB}"/>
              </a:ext>
            </a:extLst>
          </p:cNvPr>
          <p:cNvGrpSpPr/>
          <p:nvPr/>
        </p:nvGrpSpPr>
        <p:grpSpPr>
          <a:xfrm>
            <a:off x="7095222" y="3925182"/>
            <a:ext cx="910225" cy="990483"/>
            <a:chOff x="5204085" y="1589613"/>
            <a:chExt cx="721276" cy="784874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662A9CE-750D-E780-19EE-BEC15DA4909A}"/>
                </a:ext>
              </a:extLst>
            </p:cNvPr>
            <p:cNvSpPr/>
            <p:nvPr/>
          </p:nvSpPr>
          <p:spPr>
            <a:xfrm flipH="1">
              <a:off x="5246089" y="1589613"/>
              <a:ext cx="679272" cy="679273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14300" dist="127000" dir="2700000" algn="ctr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3AE7814-43A6-3AE8-DF67-048DBEB665F7}"/>
                </a:ext>
              </a:extLst>
            </p:cNvPr>
            <p:cNvSpPr txBox="1"/>
            <p:nvPr/>
          </p:nvSpPr>
          <p:spPr>
            <a:xfrm>
              <a:off x="5204085" y="1731977"/>
              <a:ext cx="593434" cy="6425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 algn="r">
                <a:defRPr sz="5400" cap="all">
                  <a:ln w="15875">
                    <a:solidFill>
                      <a:srgbClr val="2B4494"/>
                    </a:solidFill>
                  </a:ln>
                  <a:solidFill>
                    <a:prstClr val="white"/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sz="2400" dirty="0">
                  <a:ln w="15875">
                    <a:solidFill>
                      <a:srgbClr val="FFFFFF"/>
                    </a:solidFill>
                  </a:ln>
                  <a:solidFill>
                    <a:schemeClr val="accent1"/>
                  </a:solidFill>
                </a:rPr>
                <a:t>03</a:t>
              </a:r>
              <a:endParaRPr lang="zh-CN" altLang="en-US" sz="2400" dirty="0">
                <a:ln w="15875">
                  <a:solidFill>
                    <a:srgbClr val="FFFFFF"/>
                  </a:solidFill>
                </a:ln>
                <a:solidFill>
                  <a:schemeClr val="accent1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05BC6EA-B8B4-F5D2-4226-7BE7D3323478}"/>
              </a:ext>
            </a:extLst>
          </p:cNvPr>
          <p:cNvGrpSpPr/>
          <p:nvPr/>
        </p:nvGrpSpPr>
        <p:grpSpPr>
          <a:xfrm>
            <a:off x="7155231" y="1461016"/>
            <a:ext cx="4087385" cy="1462278"/>
            <a:chOff x="6252796" y="1437791"/>
            <a:chExt cx="4087385" cy="1462278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1AEC3A6-9B4B-FB01-1EE3-0344C6CEA1EB}"/>
                </a:ext>
              </a:extLst>
            </p:cNvPr>
            <p:cNvSpPr/>
            <p:nvPr/>
          </p:nvSpPr>
          <p:spPr>
            <a:xfrm>
              <a:off x="6252796" y="1675519"/>
              <a:ext cx="2115340" cy="200055"/>
            </a:xfrm>
            <a:custGeom>
              <a:avLst/>
              <a:gdLst>
                <a:gd name="connsiteX0" fmla="*/ 131251 w 3321673"/>
                <a:gd name="connsiteY0" fmla="*/ 0 h 525006"/>
                <a:gd name="connsiteX1" fmla="*/ 3321673 w 3321673"/>
                <a:gd name="connsiteY1" fmla="*/ 0 h 525006"/>
                <a:gd name="connsiteX2" fmla="*/ 3190422 w 3321673"/>
                <a:gd name="connsiteY2" fmla="*/ 525006 h 525006"/>
                <a:gd name="connsiteX3" fmla="*/ 0 w 3321673"/>
                <a:gd name="connsiteY3" fmla="*/ 525006 h 52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1673" h="525006">
                  <a:moveTo>
                    <a:pt x="131251" y="0"/>
                  </a:moveTo>
                  <a:lnTo>
                    <a:pt x="3321673" y="0"/>
                  </a:lnTo>
                  <a:lnTo>
                    <a:pt x="3190422" y="525006"/>
                  </a:lnTo>
                  <a:lnTo>
                    <a:pt x="0" y="52500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FFFFFF">
                    <a:alpha val="30000"/>
                  </a:srgb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AB5B57E-C091-A485-6B7D-DB14E8B30E1E}"/>
                </a:ext>
              </a:extLst>
            </p:cNvPr>
            <p:cNvSpPr txBox="1"/>
            <p:nvPr/>
          </p:nvSpPr>
          <p:spPr>
            <a:xfrm>
              <a:off x="6421656" y="1437791"/>
              <a:ext cx="25834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</a:rPr>
                <a:t>添加小标题</a:t>
              </a:r>
            </a:p>
          </p:txBody>
        </p:sp>
        <p:sp>
          <p:nvSpPr>
            <p:cNvPr id="35" name="文本框3">
              <a:extLst>
                <a:ext uri="{FF2B5EF4-FFF2-40B4-BE49-F238E27FC236}">
                  <a16:creationId xmlns:a16="http://schemas.microsoft.com/office/drawing/2014/main" id="{7FB7BFE0-F225-FA69-179E-6DB568C4B893}"/>
                </a:ext>
              </a:extLst>
            </p:cNvPr>
            <p:cNvSpPr txBox="1"/>
            <p:nvPr/>
          </p:nvSpPr>
          <p:spPr>
            <a:xfrm>
              <a:off x="6516361" y="1965774"/>
              <a:ext cx="3823820" cy="93429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3AC7718-EFD9-C608-C53D-4164E63EF44B}"/>
              </a:ext>
            </a:extLst>
          </p:cNvPr>
          <p:cNvGrpSpPr/>
          <p:nvPr/>
        </p:nvGrpSpPr>
        <p:grpSpPr>
          <a:xfrm>
            <a:off x="476480" y="3453387"/>
            <a:ext cx="3134362" cy="1782365"/>
            <a:chOff x="6252796" y="1437791"/>
            <a:chExt cx="3134362" cy="1782365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78A17287-83DB-4AD6-5666-7AF830CD2401}"/>
                </a:ext>
              </a:extLst>
            </p:cNvPr>
            <p:cNvSpPr/>
            <p:nvPr/>
          </p:nvSpPr>
          <p:spPr>
            <a:xfrm>
              <a:off x="6252796" y="1675519"/>
              <a:ext cx="2115340" cy="200055"/>
            </a:xfrm>
            <a:custGeom>
              <a:avLst/>
              <a:gdLst>
                <a:gd name="connsiteX0" fmla="*/ 131251 w 3321673"/>
                <a:gd name="connsiteY0" fmla="*/ 0 h 525006"/>
                <a:gd name="connsiteX1" fmla="*/ 3321673 w 3321673"/>
                <a:gd name="connsiteY1" fmla="*/ 0 h 525006"/>
                <a:gd name="connsiteX2" fmla="*/ 3190422 w 3321673"/>
                <a:gd name="connsiteY2" fmla="*/ 525006 h 525006"/>
                <a:gd name="connsiteX3" fmla="*/ 0 w 3321673"/>
                <a:gd name="connsiteY3" fmla="*/ 525006 h 52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1673" h="525006">
                  <a:moveTo>
                    <a:pt x="131251" y="0"/>
                  </a:moveTo>
                  <a:lnTo>
                    <a:pt x="3321673" y="0"/>
                  </a:lnTo>
                  <a:lnTo>
                    <a:pt x="3190422" y="525006"/>
                  </a:lnTo>
                  <a:lnTo>
                    <a:pt x="0" y="52500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FFFFFF">
                    <a:alpha val="30000"/>
                  </a:srgb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42F9C4D-D5DC-D9F4-68D5-3E48E11B4716}"/>
                </a:ext>
              </a:extLst>
            </p:cNvPr>
            <p:cNvSpPr txBox="1"/>
            <p:nvPr/>
          </p:nvSpPr>
          <p:spPr>
            <a:xfrm>
              <a:off x="6421656" y="1437791"/>
              <a:ext cx="25834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</a:rPr>
                <a:t>添加小标题</a:t>
              </a:r>
            </a:p>
          </p:txBody>
        </p:sp>
        <p:sp>
          <p:nvSpPr>
            <p:cNvPr id="40" name="文本框3">
              <a:extLst>
                <a:ext uri="{FF2B5EF4-FFF2-40B4-BE49-F238E27FC236}">
                  <a16:creationId xmlns:a16="http://schemas.microsoft.com/office/drawing/2014/main" id="{6E781C81-F9ED-ACAC-EDDF-1DE23DC58732}"/>
                </a:ext>
              </a:extLst>
            </p:cNvPr>
            <p:cNvSpPr txBox="1"/>
            <p:nvPr/>
          </p:nvSpPr>
          <p:spPr>
            <a:xfrm>
              <a:off x="6516361" y="1965774"/>
              <a:ext cx="2870797" cy="125438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AEC171F-1820-D294-FFCC-5ECE746CE2F2}"/>
              </a:ext>
            </a:extLst>
          </p:cNvPr>
          <p:cNvGrpSpPr/>
          <p:nvPr/>
        </p:nvGrpSpPr>
        <p:grpSpPr>
          <a:xfrm>
            <a:off x="7905916" y="3614619"/>
            <a:ext cx="3336700" cy="1782365"/>
            <a:chOff x="6252796" y="1437791"/>
            <a:chExt cx="3336700" cy="1782365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24EC280-BD86-0081-824D-C432BE413C12}"/>
                </a:ext>
              </a:extLst>
            </p:cNvPr>
            <p:cNvSpPr/>
            <p:nvPr/>
          </p:nvSpPr>
          <p:spPr>
            <a:xfrm>
              <a:off x="6252796" y="1675519"/>
              <a:ext cx="2115340" cy="200055"/>
            </a:xfrm>
            <a:custGeom>
              <a:avLst/>
              <a:gdLst>
                <a:gd name="connsiteX0" fmla="*/ 131251 w 3321673"/>
                <a:gd name="connsiteY0" fmla="*/ 0 h 525006"/>
                <a:gd name="connsiteX1" fmla="*/ 3321673 w 3321673"/>
                <a:gd name="connsiteY1" fmla="*/ 0 h 525006"/>
                <a:gd name="connsiteX2" fmla="*/ 3190422 w 3321673"/>
                <a:gd name="connsiteY2" fmla="*/ 525006 h 525006"/>
                <a:gd name="connsiteX3" fmla="*/ 0 w 3321673"/>
                <a:gd name="connsiteY3" fmla="*/ 525006 h 52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1673" h="525006">
                  <a:moveTo>
                    <a:pt x="131251" y="0"/>
                  </a:moveTo>
                  <a:lnTo>
                    <a:pt x="3321673" y="0"/>
                  </a:lnTo>
                  <a:lnTo>
                    <a:pt x="3190422" y="525006"/>
                  </a:lnTo>
                  <a:lnTo>
                    <a:pt x="0" y="52500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FFFFFF">
                    <a:alpha val="30000"/>
                  </a:srgb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46FFEE2-1DBE-9150-30B6-112570FF6479}"/>
                </a:ext>
              </a:extLst>
            </p:cNvPr>
            <p:cNvSpPr txBox="1"/>
            <p:nvPr/>
          </p:nvSpPr>
          <p:spPr>
            <a:xfrm>
              <a:off x="6421656" y="1437791"/>
              <a:ext cx="25834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</a:rPr>
                <a:t>添加小标题</a:t>
              </a:r>
            </a:p>
          </p:txBody>
        </p:sp>
        <p:sp>
          <p:nvSpPr>
            <p:cNvPr id="44" name="文本框3">
              <a:extLst>
                <a:ext uri="{FF2B5EF4-FFF2-40B4-BE49-F238E27FC236}">
                  <a16:creationId xmlns:a16="http://schemas.microsoft.com/office/drawing/2014/main" id="{A2499E38-330E-F588-1A66-B87A327B4DF1}"/>
                </a:ext>
              </a:extLst>
            </p:cNvPr>
            <p:cNvSpPr txBox="1"/>
            <p:nvPr/>
          </p:nvSpPr>
          <p:spPr>
            <a:xfrm>
              <a:off x="6516361" y="1965774"/>
              <a:ext cx="3073135" cy="125438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</p:grpSp>
      <p:sp>
        <p:nvSpPr>
          <p:cNvPr id="45" name="文本框 44" descr="e7d195523061f1c09e9d68d7cf438b91ef959ecb14fc25d26BBA7F7DBC18E55DFF4014AF651F0BF2569D4B6C1DA7F1A4683A481403BD872FC687266AD13265C1DE7C373772FD8728ABDD69ADD03BFF5BE2862BC891DBB79EB73C15828F0DF1DC2F0B1C670C38CB84D872D3C6C609B3C2C95C34232EA5F7BBA4BF190274E430E03C02613D2AC7931007E66AA5AE319EC6">
            <a:extLst>
              <a:ext uri="{FF2B5EF4-FFF2-40B4-BE49-F238E27FC236}">
                <a16:creationId xmlns:a16="http://schemas.microsoft.com/office/drawing/2014/main" id="{13E39E0D-9FDF-2DE7-CB9C-D4748D9002C8}"/>
              </a:ext>
            </a:extLst>
          </p:cNvPr>
          <p:cNvSpPr txBox="1"/>
          <p:nvPr/>
        </p:nvSpPr>
        <p:spPr>
          <a:xfrm>
            <a:off x="4960534" y="3539740"/>
            <a:ext cx="2030843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0" kern="100">
                <a:solidFill>
                  <a:schemeClr val="accent1"/>
                </a:solidFill>
                <a:latin typeface="MiSans Light" panose="00000400000000000000" charset="-122"/>
                <a:ea typeface="+mj-ea"/>
                <a:cs typeface="MiSans Light" panose="00000400000000000000" charset="-122"/>
              </a:defRPr>
            </a:lvl1pPr>
          </a:lstStyle>
          <a:p>
            <a:pPr algn="ctr" defTabSz="914377"/>
            <a:r>
              <a:rPr lang="zh-CN" altLang="en-US" sz="2800" dirty="0">
                <a:solidFill>
                  <a:srgbClr val="FFFFFF"/>
                </a:solidFill>
                <a:latin typeface="+mn-ea"/>
                <a:ea typeface="+mn-ea"/>
                <a:sym typeface="MiSans Light" panose="00000400000000000000" charset="-122"/>
              </a:rPr>
              <a:t>研究</a:t>
            </a:r>
            <a:endParaRPr lang="en-US" altLang="zh-CN" sz="2800" dirty="0">
              <a:solidFill>
                <a:srgbClr val="FFFFFF"/>
              </a:solidFill>
              <a:latin typeface="+mn-ea"/>
              <a:ea typeface="+mn-ea"/>
              <a:sym typeface="MiSans Light" panose="00000400000000000000" charset="-122"/>
            </a:endParaRPr>
          </a:p>
          <a:p>
            <a:pPr algn="ctr" defTabSz="914377"/>
            <a:r>
              <a:rPr lang="zh-CN" altLang="en-US" sz="2800" dirty="0">
                <a:solidFill>
                  <a:srgbClr val="FFFFFF"/>
                </a:solidFill>
                <a:latin typeface="+mn-ea"/>
                <a:ea typeface="+mn-ea"/>
                <a:sym typeface="MiSans Light" panose="00000400000000000000" charset="-122"/>
              </a:rPr>
              <a:t>成果应用</a:t>
            </a:r>
          </a:p>
        </p:txBody>
      </p:sp>
    </p:spTree>
    <p:extLst>
      <p:ext uri="{BB962C8B-B14F-4D97-AF65-F5344CB8AC3E}">
        <p14:creationId xmlns:p14="http://schemas.microsoft.com/office/powerpoint/2010/main" val="2124559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5B6F5E-2B3F-E40E-06F0-CC0B00963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CC6A02-5832-8E42-A65A-A9024F913D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SUMMARY AND THANKS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B6598F5-AD08-7574-046F-188113A967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论文总结与致谢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6C8AA7F-2370-6A28-00CA-E4D5FD1630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/>
              <a:t>XXXXX</a:t>
            </a:r>
            <a:r>
              <a:rPr lang="zh-CN" altLang="en-US"/>
              <a:t>大学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987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8D051C-2F85-A4D1-4AC0-2410A93FF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984" y="572029"/>
            <a:ext cx="7628844" cy="535531"/>
          </a:xfrm>
        </p:spPr>
        <p:txBody>
          <a:bodyPr/>
          <a:lstStyle/>
          <a:p>
            <a:r>
              <a:rPr lang="zh-CN" altLang="en-US" dirty="0"/>
              <a:t>论文总结与致谢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5B2C7EE-AC9D-2FBB-D31E-C1D5993618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075"/>
          <a:stretch/>
        </p:blipFill>
        <p:spPr>
          <a:xfrm>
            <a:off x="1084470" y="1319494"/>
            <a:ext cx="4507948" cy="448698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EDB9EA8-8A02-5741-F0A6-48E1AF1C25E0}"/>
              </a:ext>
            </a:extLst>
          </p:cNvPr>
          <p:cNvSpPr/>
          <p:nvPr/>
        </p:nvSpPr>
        <p:spPr>
          <a:xfrm>
            <a:off x="6113119" y="1557222"/>
            <a:ext cx="2115340" cy="200055"/>
          </a:xfrm>
          <a:custGeom>
            <a:avLst/>
            <a:gdLst>
              <a:gd name="connsiteX0" fmla="*/ 131251 w 3321673"/>
              <a:gd name="connsiteY0" fmla="*/ 0 h 525006"/>
              <a:gd name="connsiteX1" fmla="*/ 3321673 w 3321673"/>
              <a:gd name="connsiteY1" fmla="*/ 0 h 525006"/>
              <a:gd name="connsiteX2" fmla="*/ 3190422 w 3321673"/>
              <a:gd name="connsiteY2" fmla="*/ 525006 h 525006"/>
              <a:gd name="connsiteX3" fmla="*/ 0 w 3321673"/>
              <a:gd name="connsiteY3" fmla="*/ 525006 h 525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1673" h="525006">
                <a:moveTo>
                  <a:pt x="131251" y="0"/>
                </a:moveTo>
                <a:lnTo>
                  <a:pt x="3321673" y="0"/>
                </a:lnTo>
                <a:lnTo>
                  <a:pt x="3190422" y="525006"/>
                </a:lnTo>
                <a:lnTo>
                  <a:pt x="0" y="52500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FFFFFF">
                  <a:alpha val="30000"/>
                </a:srgb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6BF6DD4-3866-766C-50B6-F6696BEA426F}"/>
              </a:ext>
            </a:extLst>
          </p:cNvPr>
          <p:cNvSpPr txBox="1"/>
          <p:nvPr/>
        </p:nvSpPr>
        <p:spPr>
          <a:xfrm>
            <a:off x="6281979" y="1319494"/>
            <a:ext cx="2583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</a:rPr>
              <a:t>添加小标题</a:t>
            </a:r>
          </a:p>
        </p:txBody>
      </p:sp>
      <p:sp>
        <p:nvSpPr>
          <p:cNvPr id="13" name="文本框3">
            <a:extLst>
              <a:ext uri="{FF2B5EF4-FFF2-40B4-BE49-F238E27FC236}">
                <a16:creationId xmlns:a16="http://schemas.microsoft.com/office/drawing/2014/main" id="{41C44C6E-10D8-B9A0-8193-FACDC346DF6D}"/>
              </a:ext>
            </a:extLst>
          </p:cNvPr>
          <p:cNvSpPr txBox="1"/>
          <p:nvPr/>
        </p:nvSpPr>
        <p:spPr>
          <a:xfrm>
            <a:off x="6376683" y="1847477"/>
            <a:ext cx="4675629" cy="157447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单击此处输入你的正文，文字是您思想的提炼，为了最终演示发布的良好效果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60DA238-84B3-4AE5-50EB-7E9B436C7946}"/>
              </a:ext>
            </a:extLst>
          </p:cNvPr>
          <p:cNvGrpSpPr/>
          <p:nvPr/>
        </p:nvGrpSpPr>
        <p:grpSpPr>
          <a:xfrm>
            <a:off x="6308036" y="3741373"/>
            <a:ext cx="2199860" cy="2077451"/>
            <a:chOff x="6308036" y="3741373"/>
            <a:chExt cx="2199860" cy="2077451"/>
          </a:xfrm>
        </p:grpSpPr>
        <p:sp>
          <p:nvSpPr>
            <p:cNvPr id="15" name="文本框3">
              <a:extLst>
                <a:ext uri="{FF2B5EF4-FFF2-40B4-BE49-F238E27FC236}">
                  <a16:creationId xmlns:a16="http://schemas.microsoft.com/office/drawing/2014/main" id="{1C49B9CE-31E4-E89D-BC93-1FC13C3647F5}"/>
                </a:ext>
              </a:extLst>
            </p:cNvPr>
            <p:cNvSpPr txBox="1"/>
            <p:nvPr/>
          </p:nvSpPr>
          <p:spPr>
            <a:xfrm>
              <a:off x="6308036" y="4564442"/>
              <a:ext cx="2199860" cy="125438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+mn-ea"/>
                </a:rPr>
                <a:t>单击此处输入你的正文，文字是您思想的提炼，为了最终演示发布的良好效果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4FCE68C1-2B60-60F1-8EC9-5180F854891B}"/>
                </a:ext>
              </a:extLst>
            </p:cNvPr>
            <p:cNvGrpSpPr/>
            <p:nvPr/>
          </p:nvGrpSpPr>
          <p:grpSpPr>
            <a:xfrm>
              <a:off x="6308036" y="3741373"/>
              <a:ext cx="722930" cy="823069"/>
              <a:chOff x="5246089" y="1589613"/>
              <a:chExt cx="679272" cy="773364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F3C6DD0D-8FA5-DCAE-A966-9B58353A12F5}"/>
                  </a:ext>
                </a:extLst>
              </p:cNvPr>
              <p:cNvSpPr/>
              <p:nvPr/>
            </p:nvSpPr>
            <p:spPr>
              <a:xfrm flipH="1">
                <a:off x="5246089" y="1589613"/>
                <a:ext cx="679272" cy="679273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14300" dist="127000" dir="2700000" algn="ctr" rotWithShape="0">
                  <a:prstClr val="black">
                    <a:alpha val="1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9F58438-7244-856D-3763-77EDA0319C50}"/>
                  </a:ext>
                </a:extLst>
              </p:cNvPr>
              <p:cNvSpPr txBox="1"/>
              <p:nvPr/>
            </p:nvSpPr>
            <p:spPr>
              <a:xfrm>
                <a:off x="5246089" y="1720467"/>
                <a:ext cx="593434" cy="6425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t">
                <a:noAutofit/>
              </a:bodyPr>
              <a:lstStyle>
                <a:defPPr>
                  <a:defRPr lang="zh-CN"/>
                </a:defPPr>
                <a:lvl1pPr algn="r">
                  <a:defRPr sz="5400" cap="all">
                    <a:ln w="15875">
                      <a:solidFill>
                        <a:srgbClr val="2B4494"/>
                      </a:solidFill>
                    </a:ln>
                    <a:solidFill>
                      <a:prstClr val="white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sz="2400" dirty="0">
                    <a:ln w="15875">
                      <a:solidFill>
                        <a:srgbClr val="FFFFFF"/>
                      </a:solidFill>
                    </a:ln>
                    <a:solidFill>
                      <a:schemeClr val="accent1"/>
                    </a:solidFill>
                  </a:rPr>
                  <a:t>01</a:t>
                </a:r>
                <a:endParaRPr lang="zh-CN" altLang="en-US" sz="2400" dirty="0">
                  <a:ln w="15875">
                    <a:solidFill>
                      <a:srgbClr val="FFFFFF"/>
                    </a:solidFill>
                  </a:ln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A47EF4-82F1-176E-EC2C-DCA18D40AC63}"/>
              </a:ext>
            </a:extLst>
          </p:cNvPr>
          <p:cNvGrpSpPr/>
          <p:nvPr/>
        </p:nvGrpSpPr>
        <p:grpSpPr>
          <a:xfrm>
            <a:off x="9011479" y="3741373"/>
            <a:ext cx="2199860" cy="2077451"/>
            <a:chOff x="9011479" y="3741373"/>
            <a:chExt cx="2199860" cy="2077451"/>
          </a:xfrm>
        </p:grpSpPr>
        <p:sp>
          <p:nvSpPr>
            <p:cNvPr id="20" name="文本框3">
              <a:extLst>
                <a:ext uri="{FF2B5EF4-FFF2-40B4-BE49-F238E27FC236}">
                  <a16:creationId xmlns:a16="http://schemas.microsoft.com/office/drawing/2014/main" id="{584982CD-FD86-48D2-D516-349FAC2640DF}"/>
                </a:ext>
              </a:extLst>
            </p:cNvPr>
            <p:cNvSpPr txBox="1"/>
            <p:nvPr/>
          </p:nvSpPr>
          <p:spPr>
            <a:xfrm>
              <a:off x="9011479" y="4564442"/>
              <a:ext cx="2199860" cy="125438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+mn-ea"/>
                </a:rPr>
                <a:t>单击此处输入你的正文，文字是您思想的提炼，为了最终演示发布的良好效果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8492F911-FACA-2ADF-4872-2DA1008D3790}"/>
                </a:ext>
              </a:extLst>
            </p:cNvPr>
            <p:cNvGrpSpPr/>
            <p:nvPr/>
          </p:nvGrpSpPr>
          <p:grpSpPr>
            <a:xfrm>
              <a:off x="9011479" y="3741373"/>
              <a:ext cx="722930" cy="823069"/>
              <a:chOff x="5246089" y="1589613"/>
              <a:chExt cx="679272" cy="773364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28443E96-F905-0C34-5861-624306276636}"/>
                  </a:ext>
                </a:extLst>
              </p:cNvPr>
              <p:cNvSpPr/>
              <p:nvPr/>
            </p:nvSpPr>
            <p:spPr>
              <a:xfrm flipH="1">
                <a:off x="5246089" y="1589613"/>
                <a:ext cx="679272" cy="679273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14300" dist="127000" dir="2700000" algn="ctr" rotWithShape="0">
                  <a:prstClr val="black">
                    <a:alpha val="1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F6ECCC98-CD5E-890D-6BBA-608E9F8F7A1A}"/>
                  </a:ext>
                </a:extLst>
              </p:cNvPr>
              <p:cNvSpPr txBox="1"/>
              <p:nvPr/>
            </p:nvSpPr>
            <p:spPr>
              <a:xfrm>
                <a:off x="5246089" y="1720467"/>
                <a:ext cx="593434" cy="6425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t">
                <a:noAutofit/>
              </a:bodyPr>
              <a:lstStyle>
                <a:defPPr>
                  <a:defRPr lang="zh-CN"/>
                </a:defPPr>
                <a:lvl1pPr algn="r">
                  <a:defRPr sz="5400" cap="all">
                    <a:ln w="15875">
                      <a:solidFill>
                        <a:srgbClr val="2B4494"/>
                      </a:solidFill>
                    </a:ln>
                    <a:solidFill>
                      <a:prstClr val="white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sz="2400" dirty="0">
                    <a:ln w="15875">
                      <a:solidFill>
                        <a:srgbClr val="FFFFFF"/>
                      </a:solidFill>
                    </a:ln>
                    <a:solidFill>
                      <a:schemeClr val="accent1"/>
                    </a:solidFill>
                  </a:rPr>
                  <a:t>02</a:t>
                </a:r>
                <a:endParaRPr lang="zh-CN" altLang="en-US" sz="2400" dirty="0">
                  <a:ln w="15875">
                    <a:solidFill>
                      <a:srgbClr val="FFFFFF"/>
                    </a:solidFill>
                  </a:ln>
                  <a:solidFill>
                    <a:schemeClr val="accent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501361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8D051C-2F85-A4D1-4AC0-2410A93FF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984" y="572029"/>
            <a:ext cx="7628844" cy="535531"/>
          </a:xfrm>
        </p:spPr>
        <p:txBody>
          <a:bodyPr/>
          <a:lstStyle/>
          <a:p>
            <a:r>
              <a:rPr lang="zh-CN" altLang="en-US" dirty="0"/>
              <a:t>论文总结与致谢</a:t>
            </a:r>
          </a:p>
        </p:txBody>
      </p:sp>
      <p:sp>
        <p:nvSpPr>
          <p:cNvPr id="3" name="圆角矩形 3">
            <a:extLst>
              <a:ext uri="{FF2B5EF4-FFF2-40B4-BE49-F238E27FC236}">
                <a16:creationId xmlns:a16="http://schemas.microsoft.com/office/drawing/2014/main" id="{92D1780B-E4D0-A6FC-C206-083967C21B6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92475" y="1961322"/>
            <a:ext cx="10807049" cy="3561654"/>
          </a:xfrm>
          <a:prstGeom prst="roundRect">
            <a:avLst>
              <a:gd name="adj" fmla="val 11771"/>
            </a:avLst>
          </a:prstGeom>
          <a:solidFill>
            <a:srgbClr val="FFFFFF"/>
          </a:solidFill>
          <a:ln w="12700" cap="flat" cmpd="sng" algn="ctr">
            <a:gradFill>
              <a:gsLst>
                <a:gs pos="0">
                  <a:srgbClr val="4472C4">
                    <a:lumMod val="5000"/>
                    <a:lumOff val="95000"/>
                  </a:srgb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>
            <a:outerShdw blurRad="698500" dist="139700" dir="5400000" algn="t" rotWithShape="0">
              <a:sysClr val="windowText" lastClr="000000">
                <a:lumMod val="75000"/>
                <a:lumOff val="25000"/>
                <a:alpha val="23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92DA6A8-C4A9-3233-51E5-1D32676B87F9}"/>
              </a:ext>
            </a:extLst>
          </p:cNvPr>
          <p:cNvSpPr/>
          <p:nvPr/>
        </p:nvSpPr>
        <p:spPr>
          <a:xfrm>
            <a:off x="928822" y="2667544"/>
            <a:ext cx="2115340" cy="200055"/>
          </a:xfrm>
          <a:custGeom>
            <a:avLst/>
            <a:gdLst>
              <a:gd name="connsiteX0" fmla="*/ 131251 w 3321673"/>
              <a:gd name="connsiteY0" fmla="*/ 0 h 525006"/>
              <a:gd name="connsiteX1" fmla="*/ 3321673 w 3321673"/>
              <a:gd name="connsiteY1" fmla="*/ 0 h 525006"/>
              <a:gd name="connsiteX2" fmla="*/ 3190422 w 3321673"/>
              <a:gd name="connsiteY2" fmla="*/ 525006 h 525006"/>
              <a:gd name="connsiteX3" fmla="*/ 0 w 3321673"/>
              <a:gd name="connsiteY3" fmla="*/ 525006 h 525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1673" h="525006">
                <a:moveTo>
                  <a:pt x="131251" y="0"/>
                </a:moveTo>
                <a:lnTo>
                  <a:pt x="3321673" y="0"/>
                </a:lnTo>
                <a:lnTo>
                  <a:pt x="3190422" y="525006"/>
                </a:lnTo>
                <a:lnTo>
                  <a:pt x="0" y="525006"/>
                </a:lnTo>
                <a:close/>
              </a:path>
            </a:pathLst>
          </a:custGeom>
          <a:gradFill>
            <a:gsLst>
              <a:gs pos="0">
                <a:srgbClr val="2B4494"/>
              </a:gs>
              <a:gs pos="100000">
                <a:srgbClr val="FFFFFF">
                  <a:alpha val="30000"/>
                </a:srgb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704951-F170-BC19-AA8B-B53A9CECED7F}"/>
              </a:ext>
            </a:extLst>
          </p:cNvPr>
          <p:cNvSpPr txBox="1"/>
          <p:nvPr/>
        </p:nvSpPr>
        <p:spPr>
          <a:xfrm>
            <a:off x="1180759" y="2379658"/>
            <a:ext cx="2583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2B4494"/>
                </a:solidFill>
                <a:effectLst/>
                <a:uLnTx/>
                <a:uFillTx/>
                <a:latin typeface="+mn-ea"/>
              </a:rPr>
              <a:t>添加小标题</a:t>
            </a:r>
          </a:p>
        </p:txBody>
      </p:sp>
      <p:sp>
        <p:nvSpPr>
          <p:cNvPr id="10" name="文本框3">
            <a:extLst>
              <a:ext uri="{FF2B5EF4-FFF2-40B4-BE49-F238E27FC236}">
                <a16:creationId xmlns:a16="http://schemas.microsoft.com/office/drawing/2014/main" id="{3256119E-14CF-3205-EB54-5ED6C4D47348}"/>
              </a:ext>
            </a:extLst>
          </p:cNvPr>
          <p:cNvSpPr txBox="1"/>
          <p:nvPr/>
        </p:nvSpPr>
        <p:spPr>
          <a:xfrm>
            <a:off x="1192387" y="2957799"/>
            <a:ext cx="4439298" cy="189455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单击此处输入你的正文，文字是您思想的提炼，为了最终演示发布的良好效果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BB076AF-73BB-13DB-F292-2D13E3C319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980"/>
          <a:stretch/>
        </p:blipFill>
        <p:spPr>
          <a:xfrm>
            <a:off x="6351707" y="1494547"/>
            <a:ext cx="4647906" cy="359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0751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622D9C-3560-2E46-CEFF-85ED32C52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感谢各位老师聆听及指正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7B74AB-8232-48D7-2BF9-58474D64BB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THANK YOU FOR LISTENING AND CORRECTING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C863449-6663-DA75-E689-0B1F03550A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答辩人：</a:t>
            </a:r>
            <a:r>
              <a:rPr lang="en-US" altLang="zh-CN" dirty="0"/>
              <a:t>XXX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38DC5D0-6CC2-4127-8935-99420202B3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指导老师：</a:t>
            </a:r>
            <a:r>
              <a:rPr lang="en-US" altLang="zh-CN" dirty="0"/>
              <a:t>XXX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9A5CF844-245B-F5EF-6053-0898921079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XXXXX</a:t>
            </a:r>
            <a:r>
              <a:rPr lang="zh-CN" altLang="en-US" dirty="0"/>
              <a:t>大学</a:t>
            </a:r>
          </a:p>
        </p:txBody>
      </p:sp>
    </p:spTree>
    <p:extLst>
      <p:ext uri="{BB962C8B-B14F-4D97-AF65-F5344CB8AC3E}">
        <p14:creationId xmlns:p14="http://schemas.microsoft.com/office/powerpoint/2010/main" val="19963265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43079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原青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3B28A12-6528-061C-9EFD-177D3A6B3DF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  <a:p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C2D0978-05ED-CFF4-29AB-D669D7F1E0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</a:p>
          <a:p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A76F3AD-C057-E2C1-94C6-2F03AEE37AFA}"/>
              </a:ext>
            </a:extLst>
          </p:cNvPr>
          <p:cNvGrpSpPr/>
          <p:nvPr/>
        </p:nvGrpSpPr>
        <p:grpSpPr>
          <a:xfrm>
            <a:off x="466398" y="2652208"/>
            <a:ext cx="2657265" cy="2530804"/>
            <a:chOff x="466398" y="2652208"/>
            <a:chExt cx="2657265" cy="253080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3B1D0905-40D0-A545-2DB3-F6DDAB957BFB}"/>
                </a:ext>
              </a:extLst>
            </p:cNvPr>
            <p:cNvSpPr/>
            <p:nvPr/>
          </p:nvSpPr>
          <p:spPr>
            <a:xfrm>
              <a:off x="595029" y="2652208"/>
              <a:ext cx="2400000" cy="2530804"/>
            </a:xfrm>
            <a:prstGeom prst="roundRect">
              <a:avLst>
                <a:gd name="adj" fmla="val 12045"/>
              </a:avLst>
            </a:prstGeom>
            <a:solidFill>
              <a:srgbClr val="FFFFFF"/>
            </a:solidFill>
            <a:ln w="12700" cap="flat" cmpd="sng" algn="ctr">
              <a:solidFill>
                <a:srgbClr val="2B4494"/>
              </a:solidFill>
              <a:prstDash val="solid"/>
              <a:miter lim="800000"/>
            </a:ln>
            <a:effectLst>
              <a:outerShdw blurRad="419100" dist="279400" dir="5400000" algn="t" rotWithShape="0">
                <a:prstClr val="black">
                  <a:alpha val="1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5" name="文本框 6">
              <a:extLst>
                <a:ext uri="{FF2B5EF4-FFF2-40B4-BE49-F238E27FC236}">
                  <a16:creationId xmlns:a16="http://schemas.microsoft.com/office/drawing/2014/main" id="{E77D9F67-05F6-9826-5ABE-7F508ECA4F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0743" y="3793596"/>
              <a:ext cx="252857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 b="1" kern="10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srgbClr val="2B4494"/>
                  </a:solidFill>
                  <a:effectLst/>
                  <a:uLnTx/>
                  <a:uFillTx/>
                  <a:cs typeface="MiSans Light" panose="00000400000000000000" charset="-122"/>
                  <a:sym typeface="MiSans Light" panose="00000400000000000000" charset="-122"/>
                </a:rPr>
                <a:t>选题</a:t>
              </a: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srgbClr val="2B4494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MiSans Light" panose="00000400000000000000" charset="-122"/>
                  <a:sym typeface="MiSans Light" panose="00000400000000000000" charset="-122"/>
                </a:rPr>
                <a:t>的背景与意义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A8154A8-7846-2E97-C8A5-386B3D9BE3B2}"/>
                </a:ext>
              </a:extLst>
            </p:cNvPr>
            <p:cNvSpPr/>
            <p:nvPr/>
          </p:nvSpPr>
          <p:spPr>
            <a:xfrm>
              <a:off x="466398" y="4190857"/>
              <a:ext cx="2657265" cy="4207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37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MiSans Light" panose="00000400000000000000" charset="-122"/>
                </a:rPr>
                <a:t>BACKGROUND AND SIGNIFICANCE </a:t>
              </a:r>
            </a:p>
            <a:p>
              <a:pPr marL="0" marR="0" lvl="0" indent="0" algn="ctr" defTabSz="91437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MiSans Light" panose="00000400000000000000" charset="-122"/>
                </a:rPr>
                <a:t>OF THE TOPIC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D5C283F-F486-2D75-8A0A-9F3F454257A9}"/>
                </a:ext>
              </a:extLst>
            </p:cNvPr>
            <p:cNvSpPr txBox="1"/>
            <p:nvPr/>
          </p:nvSpPr>
          <p:spPr>
            <a:xfrm>
              <a:off x="1036629" y="2855781"/>
              <a:ext cx="1249358" cy="9037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 algn="r">
                <a:defRPr sz="6600" cap="all">
                  <a:ln w="15875">
                    <a:solidFill>
                      <a:srgbClr val="3482F8"/>
                    </a:solidFill>
                  </a:ln>
                  <a:solidFill>
                    <a:prstClr val="white"/>
                  </a:solidFill>
                  <a:latin typeface="思源黑体 CN Heavy" panose="020B0A00000000000000" charset="-122"/>
                  <a:ea typeface="思源黑体 CN Heavy" panose="020B0A00000000000000" charset="-122"/>
                </a:defRPr>
              </a:lvl1pPr>
            </a:lstStyle>
            <a:p>
              <a:r>
                <a:rPr lang="en-US" altLang="zh-CN" sz="5400" dirty="0">
                  <a:ln w="15875">
                    <a:solidFill>
                      <a:srgbClr val="2B4494"/>
                    </a:solidFill>
                  </a:ln>
                  <a:latin typeface="+mj-ea"/>
                  <a:ea typeface="+mj-ea"/>
                  <a:sym typeface="MiSans Light" panose="00000400000000000000" charset="-122"/>
                </a:rPr>
                <a:t>01</a:t>
              </a:r>
              <a:endParaRPr lang="zh-CN" altLang="en-US" sz="5400" dirty="0">
                <a:ln w="15875">
                  <a:solidFill>
                    <a:srgbClr val="2B4494"/>
                  </a:solidFill>
                </a:ln>
                <a:latin typeface="+mj-ea"/>
                <a:ea typeface="+mj-ea"/>
                <a:sym typeface="MiSans Light" panose="00000400000000000000" charset="-122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424C1325-17EE-2A78-6997-B22B6BA04BEC}"/>
                </a:ext>
              </a:extLst>
            </p:cNvPr>
            <p:cNvCxnSpPr/>
            <p:nvPr/>
          </p:nvCxnSpPr>
          <p:spPr>
            <a:xfrm>
              <a:off x="1671830" y="4843650"/>
              <a:ext cx="246401" cy="0"/>
            </a:xfrm>
            <a:prstGeom prst="line">
              <a:avLst/>
            </a:prstGeom>
            <a:noFill/>
            <a:ln w="38100" cap="flat" cmpd="sng" algn="ctr">
              <a:solidFill>
                <a:srgbClr val="2B4494"/>
              </a:solidFill>
              <a:prstDash val="solid"/>
              <a:miter lim="800000"/>
            </a:ln>
            <a:effectLst/>
          </p:spPr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AB4D025-1036-C22D-E14B-74F9518A34C5}"/>
              </a:ext>
            </a:extLst>
          </p:cNvPr>
          <p:cNvGrpSpPr/>
          <p:nvPr/>
        </p:nvGrpSpPr>
        <p:grpSpPr>
          <a:xfrm>
            <a:off x="3319548" y="2652208"/>
            <a:ext cx="2657265" cy="2530804"/>
            <a:chOff x="3319548" y="2652208"/>
            <a:chExt cx="2657265" cy="2530804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E2DE6494-50E1-4801-334E-751E04E73EED}"/>
                </a:ext>
              </a:extLst>
            </p:cNvPr>
            <p:cNvSpPr/>
            <p:nvPr/>
          </p:nvSpPr>
          <p:spPr>
            <a:xfrm>
              <a:off x="3448179" y="2652208"/>
              <a:ext cx="2400000" cy="2530804"/>
            </a:xfrm>
            <a:prstGeom prst="roundRect">
              <a:avLst>
                <a:gd name="adj" fmla="val 12045"/>
              </a:avLst>
            </a:prstGeom>
            <a:solidFill>
              <a:srgbClr val="FFFFFF"/>
            </a:solidFill>
            <a:ln w="12700" cap="flat" cmpd="sng" algn="ctr">
              <a:solidFill>
                <a:srgbClr val="2B4494"/>
              </a:solidFill>
              <a:prstDash val="solid"/>
              <a:miter lim="800000"/>
            </a:ln>
            <a:effectLst>
              <a:outerShdw blurRad="419100" dist="279400" dir="5400000" algn="t" rotWithShape="0">
                <a:prstClr val="black">
                  <a:alpha val="1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10" name="文本框 6">
              <a:extLst>
                <a:ext uri="{FF2B5EF4-FFF2-40B4-BE49-F238E27FC236}">
                  <a16:creationId xmlns:a16="http://schemas.microsoft.com/office/drawing/2014/main" id="{F4756DA6-BA40-8761-ED0D-787DC5A0EC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3894" y="3793595"/>
              <a:ext cx="252857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 b="1" kern="10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srgbClr val="2B4494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MiSans Light" panose="00000400000000000000" charset="-122"/>
                  <a:sym typeface="MiSans Light" panose="00000400000000000000" charset="-122"/>
                </a:rPr>
                <a:t>研究方法及过程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A00A9CAC-31CA-E8E0-2431-FF60CB916256}"/>
                </a:ext>
              </a:extLst>
            </p:cNvPr>
            <p:cNvSpPr/>
            <p:nvPr/>
          </p:nvSpPr>
          <p:spPr>
            <a:xfrm>
              <a:off x="3319548" y="4190857"/>
              <a:ext cx="2657265" cy="256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37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MiSans Light" panose="00000400000000000000" charset="-122"/>
                </a:rPr>
                <a:t>RESEARCH METHOD AND PROCESS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558FA553-8A0B-F495-8D1A-5BF77F055538}"/>
                </a:ext>
              </a:extLst>
            </p:cNvPr>
            <p:cNvCxnSpPr/>
            <p:nvPr/>
          </p:nvCxnSpPr>
          <p:spPr>
            <a:xfrm>
              <a:off x="4524980" y="4843650"/>
              <a:ext cx="246401" cy="0"/>
            </a:xfrm>
            <a:prstGeom prst="line">
              <a:avLst/>
            </a:prstGeom>
            <a:noFill/>
            <a:ln w="38100" cap="flat" cmpd="sng" algn="ctr">
              <a:solidFill>
                <a:srgbClr val="2B4494"/>
              </a:solidFill>
              <a:prstDash val="solid"/>
              <a:miter lim="800000"/>
            </a:ln>
            <a:effectLst/>
          </p:spPr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B59F12B-FF45-CDFB-509F-0CDECCC7DFC8}"/>
                </a:ext>
              </a:extLst>
            </p:cNvPr>
            <p:cNvSpPr txBox="1"/>
            <p:nvPr/>
          </p:nvSpPr>
          <p:spPr>
            <a:xfrm>
              <a:off x="3900301" y="2855781"/>
              <a:ext cx="1249358" cy="9037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 algn="r">
                <a:defRPr sz="6600" cap="all">
                  <a:ln w="15875">
                    <a:solidFill>
                      <a:srgbClr val="3482F8"/>
                    </a:solidFill>
                  </a:ln>
                  <a:solidFill>
                    <a:prstClr val="white"/>
                  </a:solidFill>
                  <a:latin typeface="思源黑体 CN Heavy" panose="020B0A00000000000000" charset="-122"/>
                  <a:ea typeface="思源黑体 CN Heavy" panose="020B0A00000000000000" charset="-122"/>
                </a:defRPr>
              </a:lvl1pPr>
            </a:lstStyle>
            <a:p>
              <a:r>
                <a:rPr lang="en-US" altLang="zh-CN" sz="5400" dirty="0">
                  <a:ln w="15875">
                    <a:solidFill>
                      <a:srgbClr val="2B4494"/>
                    </a:solidFill>
                  </a:ln>
                  <a:latin typeface="+mj-ea"/>
                  <a:ea typeface="+mj-ea"/>
                  <a:sym typeface="MiSans Light" panose="00000400000000000000" charset="-122"/>
                </a:rPr>
                <a:t>02</a:t>
              </a:r>
              <a:endParaRPr lang="zh-CN" altLang="en-US" sz="5400" dirty="0">
                <a:ln w="15875">
                  <a:solidFill>
                    <a:srgbClr val="2B4494"/>
                  </a:solidFill>
                </a:ln>
                <a:latin typeface="+mj-ea"/>
                <a:ea typeface="+mj-ea"/>
                <a:sym typeface="MiSans Light" panose="00000400000000000000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E4EB141-C62D-96D4-2FD5-0B1250B90B6F}"/>
              </a:ext>
            </a:extLst>
          </p:cNvPr>
          <p:cNvGrpSpPr/>
          <p:nvPr/>
        </p:nvGrpSpPr>
        <p:grpSpPr>
          <a:xfrm>
            <a:off x="6172699" y="2652208"/>
            <a:ext cx="2657265" cy="2530804"/>
            <a:chOff x="6172699" y="2652208"/>
            <a:chExt cx="2657265" cy="2530804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51F3CF5E-027D-C8F8-9D75-D92E60151C8F}"/>
                </a:ext>
              </a:extLst>
            </p:cNvPr>
            <p:cNvSpPr/>
            <p:nvPr/>
          </p:nvSpPr>
          <p:spPr>
            <a:xfrm>
              <a:off x="6301330" y="2652208"/>
              <a:ext cx="2400000" cy="2530804"/>
            </a:xfrm>
            <a:prstGeom prst="roundRect">
              <a:avLst>
                <a:gd name="adj" fmla="val 12045"/>
              </a:avLst>
            </a:prstGeom>
            <a:solidFill>
              <a:srgbClr val="FFFFFF"/>
            </a:solidFill>
            <a:ln w="12700" cap="flat" cmpd="sng" algn="ctr">
              <a:solidFill>
                <a:srgbClr val="2B4494"/>
              </a:solidFill>
              <a:prstDash val="solid"/>
              <a:miter lim="800000"/>
            </a:ln>
            <a:effectLst>
              <a:outerShdw blurRad="419100" dist="279400" dir="5400000" algn="t" rotWithShape="0">
                <a:prstClr val="black">
                  <a:alpha val="1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15" name="文本框 6">
              <a:extLst>
                <a:ext uri="{FF2B5EF4-FFF2-40B4-BE49-F238E27FC236}">
                  <a16:creationId xmlns:a16="http://schemas.microsoft.com/office/drawing/2014/main" id="{0D8C67DC-8BEF-1ABA-CC54-B42C1CB121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37045" y="3793596"/>
              <a:ext cx="252857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 b="1" kern="10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srgbClr val="2B4494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MiSans Light" panose="00000400000000000000" charset="-122"/>
                  <a:sym typeface="MiSans Light" panose="00000400000000000000" charset="-122"/>
                </a:rPr>
                <a:t>研究成果展示及应用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1A8D33D-97F6-59E6-E9CC-AFA95CC54098}"/>
                </a:ext>
              </a:extLst>
            </p:cNvPr>
            <p:cNvSpPr/>
            <p:nvPr/>
          </p:nvSpPr>
          <p:spPr>
            <a:xfrm>
              <a:off x="6172699" y="4190857"/>
              <a:ext cx="2657265" cy="4207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37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MiSans Light" panose="00000400000000000000" charset="-122"/>
                </a:rPr>
                <a:t>DISPLAY AND APPLICATION OF RESEARCH RESULTS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2C72F8E5-838A-DBB6-6F9A-7CE3CEB6540B}"/>
                </a:ext>
              </a:extLst>
            </p:cNvPr>
            <p:cNvCxnSpPr/>
            <p:nvPr/>
          </p:nvCxnSpPr>
          <p:spPr>
            <a:xfrm>
              <a:off x="7378131" y="4843650"/>
              <a:ext cx="246401" cy="0"/>
            </a:xfrm>
            <a:prstGeom prst="line">
              <a:avLst/>
            </a:prstGeom>
            <a:noFill/>
            <a:ln w="38100" cap="flat" cmpd="sng" algn="ctr">
              <a:solidFill>
                <a:srgbClr val="2B4494"/>
              </a:solidFill>
              <a:prstDash val="solid"/>
              <a:miter lim="800000"/>
            </a:ln>
            <a:effectLst/>
          </p:spPr>
        </p:cxn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D286479-AE93-BEB1-5E08-91FAB48EA225}"/>
                </a:ext>
              </a:extLst>
            </p:cNvPr>
            <p:cNvSpPr txBox="1"/>
            <p:nvPr/>
          </p:nvSpPr>
          <p:spPr>
            <a:xfrm>
              <a:off x="6753452" y="2855781"/>
              <a:ext cx="1249358" cy="9037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 algn="r">
                <a:defRPr sz="6600" cap="all">
                  <a:ln w="15875">
                    <a:solidFill>
                      <a:srgbClr val="3482F8"/>
                    </a:solidFill>
                  </a:ln>
                  <a:solidFill>
                    <a:prstClr val="white"/>
                  </a:solidFill>
                  <a:latin typeface="思源黑体 CN Heavy" panose="020B0A00000000000000" charset="-122"/>
                  <a:ea typeface="思源黑体 CN Heavy" panose="020B0A00000000000000" charset="-122"/>
                </a:defRPr>
              </a:lvl1pPr>
            </a:lstStyle>
            <a:p>
              <a:r>
                <a:rPr lang="en-US" altLang="zh-CN" sz="5400" dirty="0">
                  <a:ln w="15875">
                    <a:solidFill>
                      <a:srgbClr val="2B4494"/>
                    </a:solidFill>
                  </a:ln>
                  <a:latin typeface="+mj-ea"/>
                  <a:ea typeface="+mj-ea"/>
                  <a:sym typeface="MiSans Light" panose="00000400000000000000" charset="-122"/>
                </a:rPr>
                <a:t>03</a:t>
              </a:r>
              <a:endParaRPr lang="zh-CN" altLang="en-US" sz="5400" dirty="0">
                <a:ln w="15875">
                  <a:solidFill>
                    <a:srgbClr val="2B4494"/>
                  </a:solidFill>
                </a:ln>
                <a:latin typeface="+mj-ea"/>
                <a:ea typeface="+mj-ea"/>
                <a:sym typeface="MiSans Light" panose="00000400000000000000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351F286-EE85-1E82-5425-D20B47A50E74}"/>
              </a:ext>
            </a:extLst>
          </p:cNvPr>
          <p:cNvGrpSpPr/>
          <p:nvPr/>
        </p:nvGrpSpPr>
        <p:grpSpPr>
          <a:xfrm>
            <a:off x="9025851" y="2652208"/>
            <a:ext cx="2657265" cy="2530804"/>
            <a:chOff x="9025851" y="2652208"/>
            <a:chExt cx="2657265" cy="2530804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665994F6-6B8A-00FD-2162-EEAB55607AAE}"/>
                </a:ext>
              </a:extLst>
            </p:cNvPr>
            <p:cNvSpPr/>
            <p:nvPr/>
          </p:nvSpPr>
          <p:spPr>
            <a:xfrm>
              <a:off x="9171329" y="2652208"/>
              <a:ext cx="2400000" cy="2530804"/>
            </a:xfrm>
            <a:prstGeom prst="roundRect">
              <a:avLst>
                <a:gd name="adj" fmla="val 12045"/>
              </a:avLst>
            </a:prstGeom>
            <a:solidFill>
              <a:srgbClr val="FFFFFF"/>
            </a:solidFill>
            <a:ln w="12700" cap="flat" cmpd="sng" algn="ctr">
              <a:solidFill>
                <a:srgbClr val="2B4494"/>
              </a:solidFill>
              <a:prstDash val="solid"/>
              <a:miter lim="800000"/>
            </a:ln>
            <a:effectLst>
              <a:outerShdw blurRad="419100" dist="279400" dir="5400000" algn="t" rotWithShape="0">
                <a:prstClr val="black">
                  <a:alpha val="1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20" name="文本框 6">
              <a:extLst>
                <a:ext uri="{FF2B5EF4-FFF2-40B4-BE49-F238E27FC236}">
                  <a16:creationId xmlns:a16="http://schemas.microsoft.com/office/drawing/2014/main" id="{54323DD1-150F-5593-ED21-782B1558DA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90197" y="3793595"/>
              <a:ext cx="252857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3600" b="1" kern="10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</a:defRPr>
              </a:lvl1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00" cap="none" spc="0" normalizeH="0" baseline="0" noProof="0" dirty="0">
                  <a:ln>
                    <a:noFill/>
                  </a:ln>
                  <a:solidFill>
                    <a:srgbClr val="2B4494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MiSans Light" panose="00000400000000000000" charset="-122"/>
                  <a:sym typeface="MiSans Light" panose="00000400000000000000" charset="-122"/>
                </a:rPr>
                <a:t>论文总结与致谢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9C4F67B-8AA2-0A69-A8D0-006F72F83606}"/>
                </a:ext>
              </a:extLst>
            </p:cNvPr>
            <p:cNvSpPr/>
            <p:nvPr/>
          </p:nvSpPr>
          <p:spPr>
            <a:xfrm>
              <a:off x="9025851" y="4190857"/>
              <a:ext cx="2657265" cy="256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37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  <a:sym typeface="MiSans Light" panose="00000400000000000000" charset="-122"/>
                </a:rPr>
                <a:t>SUMMARY AND THANKS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881D656D-3A1D-D59B-B868-B8448B746D0B}"/>
                </a:ext>
              </a:extLst>
            </p:cNvPr>
            <p:cNvCxnSpPr/>
            <p:nvPr/>
          </p:nvCxnSpPr>
          <p:spPr>
            <a:xfrm>
              <a:off x="10231283" y="4843650"/>
              <a:ext cx="246401" cy="0"/>
            </a:xfrm>
            <a:prstGeom prst="line">
              <a:avLst/>
            </a:prstGeom>
            <a:noFill/>
            <a:ln w="38100" cap="flat" cmpd="sng" algn="ctr">
              <a:solidFill>
                <a:srgbClr val="2B4494"/>
              </a:solidFill>
              <a:prstDash val="solid"/>
              <a:miter lim="800000"/>
            </a:ln>
            <a:effectLst/>
          </p:spPr>
        </p:cxn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6704EF9-FCB5-7152-79A0-76E0485A4E05}"/>
                </a:ext>
              </a:extLst>
            </p:cNvPr>
            <p:cNvSpPr txBox="1"/>
            <p:nvPr/>
          </p:nvSpPr>
          <p:spPr>
            <a:xfrm>
              <a:off x="9606604" y="2855781"/>
              <a:ext cx="1249358" cy="9037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 algn="r">
                <a:defRPr sz="6600" cap="all">
                  <a:ln w="15875">
                    <a:solidFill>
                      <a:srgbClr val="3482F8"/>
                    </a:solidFill>
                  </a:ln>
                  <a:solidFill>
                    <a:prstClr val="white"/>
                  </a:solidFill>
                  <a:latin typeface="思源黑体 CN Heavy" panose="020B0A00000000000000" charset="-122"/>
                  <a:ea typeface="思源黑体 CN Heavy" panose="020B0A00000000000000" charset="-122"/>
                </a:defRPr>
              </a:lvl1pPr>
            </a:lstStyle>
            <a:p>
              <a:r>
                <a:rPr lang="en-US" altLang="zh-CN" sz="5400" dirty="0">
                  <a:ln w="15875">
                    <a:solidFill>
                      <a:srgbClr val="2B4494"/>
                    </a:solidFill>
                  </a:ln>
                  <a:latin typeface="+mj-ea"/>
                  <a:ea typeface="+mj-ea"/>
                  <a:sym typeface="MiSans Light" panose="00000400000000000000" charset="-122"/>
                </a:rPr>
                <a:t>04</a:t>
              </a:r>
              <a:endParaRPr lang="zh-CN" altLang="en-US" sz="5400" dirty="0">
                <a:ln w="15875">
                  <a:solidFill>
                    <a:srgbClr val="2B4494"/>
                  </a:solidFill>
                </a:ln>
                <a:latin typeface="+mj-ea"/>
                <a:ea typeface="+mj-ea"/>
                <a:sym typeface="MiSans Light" panose="0000040000000000000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9653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5B6F5E-2B3F-E40E-06F0-CC0B00963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CC6A02-5832-8E42-A65A-A9024F913D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BACKGROUND AND SIGNIFICANCE OF THE TOPIC</a:t>
            </a:r>
          </a:p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B6598F5-AD08-7574-046F-188113A967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选题的背景与意义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6C8AA7F-2370-6A28-00CA-E4D5FD1630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/>
              <a:t>XXXXX</a:t>
            </a:r>
            <a:r>
              <a:rPr lang="zh-CN" altLang="en-US"/>
              <a:t>大学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603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3">
            <a:extLst>
              <a:ext uri="{FF2B5EF4-FFF2-40B4-BE49-F238E27FC236}">
                <a16:creationId xmlns:a16="http://schemas.microsoft.com/office/drawing/2014/main" id="{24423A1F-A39C-639F-CB6B-6EE818D5908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60400" y="1329620"/>
            <a:ext cx="6999357" cy="2513510"/>
          </a:xfrm>
          <a:prstGeom prst="roundRect">
            <a:avLst>
              <a:gd name="adj" fmla="val 9135"/>
            </a:avLst>
          </a:prstGeom>
          <a:solidFill>
            <a:srgbClr val="FFFFFF"/>
          </a:solidFill>
          <a:ln w="12700" cap="flat" cmpd="sng" algn="ctr">
            <a:gradFill>
              <a:gsLst>
                <a:gs pos="0">
                  <a:srgbClr val="4472C4">
                    <a:lumMod val="5000"/>
                    <a:lumOff val="95000"/>
                  </a:srgb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>
            <a:outerShdw blurRad="698500" dist="139700" dir="5400000" algn="t" rotWithShape="0">
              <a:sysClr val="windowText" lastClr="000000">
                <a:lumMod val="75000"/>
                <a:lumOff val="25000"/>
                <a:alpha val="23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kern="0">
              <a:solidFill>
                <a:prstClr val="white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2DE64518-80FF-E02C-3A1F-BD9993611207}"/>
              </a:ext>
            </a:extLst>
          </p:cNvPr>
          <p:cNvSpPr/>
          <p:nvPr/>
        </p:nvSpPr>
        <p:spPr>
          <a:xfrm>
            <a:off x="475731" y="1939517"/>
            <a:ext cx="3552929" cy="142832"/>
          </a:xfrm>
          <a:custGeom>
            <a:avLst/>
            <a:gdLst>
              <a:gd name="connsiteX0" fmla="*/ 131251 w 3321673"/>
              <a:gd name="connsiteY0" fmla="*/ 0 h 525006"/>
              <a:gd name="connsiteX1" fmla="*/ 3321673 w 3321673"/>
              <a:gd name="connsiteY1" fmla="*/ 0 h 525006"/>
              <a:gd name="connsiteX2" fmla="*/ 3190422 w 3321673"/>
              <a:gd name="connsiteY2" fmla="*/ 525006 h 525006"/>
              <a:gd name="connsiteX3" fmla="*/ 0 w 3321673"/>
              <a:gd name="connsiteY3" fmla="*/ 525006 h 525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1673" h="525006">
                <a:moveTo>
                  <a:pt x="131251" y="0"/>
                </a:moveTo>
                <a:lnTo>
                  <a:pt x="3321673" y="0"/>
                </a:lnTo>
                <a:lnTo>
                  <a:pt x="3190422" y="525006"/>
                </a:lnTo>
                <a:lnTo>
                  <a:pt x="0" y="525006"/>
                </a:lnTo>
                <a:close/>
              </a:path>
            </a:pathLst>
          </a:custGeom>
          <a:gradFill>
            <a:gsLst>
              <a:gs pos="0">
                <a:srgbClr val="2B4494"/>
              </a:gs>
              <a:gs pos="100000">
                <a:srgbClr val="FFFFFF">
                  <a:alpha val="30000"/>
                </a:srgb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98D051C-2F85-A4D1-4AC0-2410A93FF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984" y="572029"/>
            <a:ext cx="7628844" cy="535531"/>
          </a:xfrm>
        </p:spPr>
        <p:txBody>
          <a:bodyPr/>
          <a:lstStyle/>
          <a:p>
            <a:r>
              <a:rPr lang="zh-CN" altLang="en-US" dirty="0"/>
              <a:t>选题的背景与意义</a:t>
            </a:r>
          </a:p>
        </p:txBody>
      </p:sp>
      <p:sp>
        <p:nvSpPr>
          <p:cNvPr id="4" name="文本框3">
            <a:extLst>
              <a:ext uri="{FF2B5EF4-FFF2-40B4-BE49-F238E27FC236}">
                <a16:creationId xmlns:a16="http://schemas.microsoft.com/office/drawing/2014/main" id="{A085556F-6FB3-4409-C84A-A65EFD9408FA}"/>
              </a:ext>
            </a:extLst>
          </p:cNvPr>
          <p:cNvSpPr txBox="1"/>
          <p:nvPr/>
        </p:nvSpPr>
        <p:spPr>
          <a:xfrm>
            <a:off x="942897" y="2174618"/>
            <a:ext cx="6385555" cy="125438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单击此处输入你的正文，文字是您思想的提炼，为了最终演示发布的良好效果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4917C0-40B4-EAB8-9DE5-A74900B61FFE}"/>
              </a:ext>
            </a:extLst>
          </p:cNvPr>
          <p:cNvSpPr txBox="1"/>
          <p:nvPr/>
        </p:nvSpPr>
        <p:spPr>
          <a:xfrm>
            <a:off x="797984" y="1559126"/>
            <a:ext cx="56929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>
              <a:defRPr/>
            </a:pPr>
            <a:r>
              <a:rPr lang="zh-CN" altLang="en-US" sz="2800" b="1" dirty="0">
                <a:solidFill>
                  <a:srgbClr val="2B4494"/>
                </a:solidFill>
                <a:latin typeface="+mj-ea"/>
                <a:ea typeface="+mj-ea"/>
              </a:rPr>
              <a:t>添加标题添加标题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E02DA2B-C172-4B19-BA04-674E4CEA3C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795" r="32554"/>
          <a:stretch/>
        </p:blipFill>
        <p:spPr>
          <a:xfrm>
            <a:off x="7902496" y="1329620"/>
            <a:ext cx="3445786" cy="462238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515EED8F-A67E-50B4-8419-8AB6F9E14CA4}"/>
              </a:ext>
            </a:extLst>
          </p:cNvPr>
          <p:cNvGrpSpPr/>
          <p:nvPr/>
        </p:nvGrpSpPr>
        <p:grpSpPr>
          <a:xfrm>
            <a:off x="660400" y="4065190"/>
            <a:ext cx="6880087" cy="862180"/>
            <a:chOff x="624815" y="3157525"/>
            <a:chExt cx="6880087" cy="86218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D104964F-24FB-CB3D-FBE0-220ADE52D484}"/>
                </a:ext>
              </a:extLst>
            </p:cNvPr>
            <p:cNvSpPr/>
            <p:nvPr/>
          </p:nvSpPr>
          <p:spPr>
            <a:xfrm>
              <a:off x="641341" y="3157525"/>
              <a:ext cx="6863561" cy="76991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21AAF336-4AB5-0818-8B96-93A219115A2B}"/>
                </a:ext>
              </a:extLst>
            </p:cNvPr>
            <p:cNvSpPr/>
            <p:nvPr/>
          </p:nvSpPr>
          <p:spPr>
            <a:xfrm>
              <a:off x="624815" y="3188701"/>
              <a:ext cx="707762" cy="70776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82600" sx="103000" sy="103000" algn="ctr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10B9400-53F4-AFAB-046D-510729299BB1}"/>
                </a:ext>
              </a:extLst>
            </p:cNvPr>
            <p:cNvSpPr txBox="1"/>
            <p:nvPr/>
          </p:nvSpPr>
          <p:spPr>
            <a:xfrm>
              <a:off x="641341" y="3280971"/>
              <a:ext cx="682309" cy="7387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 algn="r">
                <a:defRPr sz="5400" cap="all">
                  <a:ln w="15875">
                    <a:solidFill>
                      <a:srgbClr val="2B4494"/>
                    </a:solidFill>
                  </a:ln>
                  <a:solidFill>
                    <a:prstClr val="white"/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sz="3200" dirty="0"/>
                <a:t>01</a:t>
              </a:r>
              <a:endParaRPr lang="zh-CN" altLang="en-US" sz="3200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22B0D0F-CD2D-470E-2D0B-88B83F9E3971}"/>
                </a:ext>
              </a:extLst>
            </p:cNvPr>
            <p:cNvSpPr txBox="1"/>
            <p:nvPr/>
          </p:nvSpPr>
          <p:spPr>
            <a:xfrm>
              <a:off x="1459901" y="3227618"/>
              <a:ext cx="5634184" cy="706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</a:rPr>
                <a:t>单击此处输入你的正文内容，文字是您思想的提炼，请尽量言简意赅的阐述观点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06C4FCF-3FAA-8268-03AD-77EEBAF257F7}"/>
              </a:ext>
            </a:extLst>
          </p:cNvPr>
          <p:cNvGrpSpPr/>
          <p:nvPr/>
        </p:nvGrpSpPr>
        <p:grpSpPr>
          <a:xfrm>
            <a:off x="660400" y="5131611"/>
            <a:ext cx="6880087" cy="776633"/>
            <a:chOff x="624815" y="3157525"/>
            <a:chExt cx="6880087" cy="776633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A273082D-77E8-28A2-2968-54278977D744}"/>
                </a:ext>
              </a:extLst>
            </p:cNvPr>
            <p:cNvSpPr/>
            <p:nvPr/>
          </p:nvSpPr>
          <p:spPr>
            <a:xfrm>
              <a:off x="641341" y="3157525"/>
              <a:ext cx="6863561" cy="76991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3B96FCF-AD6A-1418-F317-591172A2BE46}"/>
                </a:ext>
              </a:extLst>
            </p:cNvPr>
            <p:cNvSpPr/>
            <p:nvPr/>
          </p:nvSpPr>
          <p:spPr>
            <a:xfrm>
              <a:off x="624815" y="3188701"/>
              <a:ext cx="707762" cy="707762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482600" sx="103000" sy="103000" algn="ctr" rotWithShape="0">
                <a:prstClr val="black">
                  <a:alpha val="1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397C2C1-F9F7-A25A-296B-DB255E70ED26}"/>
                </a:ext>
              </a:extLst>
            </p:cNvPr>
            <p:cNvSpPr txBox="1"/>
            <p:nvPr/>
          </p:nvSpPr>
          <p:spPr>
            <a:xfrm>
              <a:off x="641341" y="3280971"/>
              <a:ext cx="682309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noAutofit/>
            </a:bodyPr>
            <a:lstStyle>
              <a:defPPr>
                <a:defRPr lang="zh-CN"/>
              </a:defPPr>
              <a:lvl1pPr algn="r">
                <a:defRPr sz="3200" cap="all">
                  <a:ln w="15875">
                    <a:solidFill>
                      <a:srgbClr val="2B4494"/>
                    </a:solidFill>
                  </a:ln>
                  <a:solidFill>
                    <a:prstClr val="white"/>
                  </a:solidFill>
                  <a:latin typeface="+mj-ea"/>
                  <a:ea typeface="+mj-ea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812955D-7EFD-14A8-6BCE-09410F89A19E}"/>
                </a:ext>
              </a:extLst>
            </p:cNvPr>
            <p:cNvSpPr txBox="1"/>
            <p:nvPr/>
          </p:nvSpPr>
          <p:spPr>
            <a:xfrm>
              <a:off x="1459901" y="3227618"/>
              <a:ext cx="5634184" cy="706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</a:rPr>
                <a:t>单击此处输入你的正文内容，文字是您思想的提炼，请尽量言简意赅的阐述观点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2353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8D051C-2F85-A4D1-4AC0-2410A93FF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984" y="572029"/>
            <a:ext cx="7628844" cy="535531"/>
          </a:xfrm>
        </p:spPr>
        <p:txBody>
          <a:bodyPr/>
          <a:lstStyle/>
          <a:p>
            <a:r>
              <a:rPr lang="zh-CN" altLang="en-US" dirty="0"/>
              <a:t>选题的背景与意义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7C3EFA8-ADC0-857F-BA16-2B97DBC22137}"/>
              </a:ext>
            </a:extLst>
          </p:cNvPr>
          <p:cNvGrpSpPr/>
          <p:nvPr/>
        </p:nvGrpSpPr>
        <p:grpSpPr>
          <a:xfrm>
            <a:off x="983537" y="1431235"/>
            <a:ext cx="4283044" cy="4346712"/>
            <a:chOff x="655321" y="1497496"/>
            <a:chExt cx="4283044" cy="4346712"/>
          </a:xfrm>
        </p:grpSpPr>
        <p:sp>
          <p:nvSpPr>
            <p:cNvPr id="41" name="圆角矩形 3">
              <a:extLst>
                <a:ext uri="{FF2B5EF4-FFF2-40B4-BE49-F238E27FC236}">
                  <a16:creationId xmlns:a16="http://schemas.microsoft.com/office/drawing/2014/main" id="{E68B3BC5-5E77-FFB7-CB11-7FFA8C50BA48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60402" y="1497496"/>
              <a:ext cx="4272884" cy="4346712"/>
            </a:xfrm>
            <a:prstGeom prst="roundRect">
              <a:avLst>
                <a:gd name="adj" fmla="val 9135"/>
              </a:avLst>
            </a:prstGeom>
            <a:solidFill>
              <a:srgbClr val="FFFFFF"/>
            </a:solidFill>
            <a:ln w="12700" cap="flat" cmpd="sng" algn="ctr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98500" dist="139700" dir="5400000" algn="t" rotWithShape="0">
                <a:sysClr val="windowText" lastClr="000000">
                  <a:lumMod val="75000"/>
                  <a:lumOff val="25000"/>
                  <a:alpha val="23000"/>
                </a:sys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kern="0" dirty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528E9A11-DE81-6DFF-BF8E-89E6C7162CA3}"/>
                </a:ext>
              </a:extLst>
            </p:cNvPr>
            <p:cNvGrpSpPr/>
            <p:nvPr/>
          </p:nvGrpSpPr>
          <p:grpSpPr>
            <a:xfrm>
              <a:off x="655321" y="1847850"/>
              <a:ext cx="4283044" cy="994509"/>
              <a:chOff x="655320" y="1847850"/>
              <a:chExt cx="5021580" cy="994509"/>
            </a:xfrm>
          </p:grpSpPr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A164DF48-5EA4-A059-87E6-9AD6D5926BDC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655320" y="1938655"/>
                <a:ext cx="5015624" cy="612140"/>
              </a:xfrm>
              <a:prstGeom prst="rect">
                <a:avLst/>
              </a:prstGeom>
              <a:solidFill>
                <a:srgbClr val="2B449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23322068-01AE-055E-F872-8A15545ABCB9}"/>
                  </a:ext>
                </a:extLst>
              </p:cNvPr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676275" y="1847850"/>
                <a:ext cx="5000625" cy="0"/>
              </a:xfrm>
              <a:prstGeom prst="line">
                <a:avLst/>
              </a:prstGeom>
              <a:noFill/>
              <a:ln w="15875" cap="flat" cmpd="sng" algn="ctr">
                <a:solidFill>
                  <a:srgbClr val="2B4494"/>
                </a:solidFill>
                <a:prstDash val="solid"/>
                <a:miter lim="800000"/>
              </a:ln>
              <a:effectLst/>
            </p:spPr>
          </p:cxn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5551EA0E-A2E5-E865-AADD-2ABFDFB75C89}"/>
                  </a:ext>
                </a:extLst>
              </p:cNvPr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882085" y="2011400"/>
                <a:ext cx="352450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cap="all" dirty="0">
                    <a:solidFill>
                      <a:prstClr val="white"/>
                    </a:solidFill>
                    <a:latin typeface="+mj-ea"/>
                    <a:ea typeface="+mj-ea"/>
                    <a:cs typeface="思源黑体 CN Bold" panose="020B0800000000000000" charset="-122"/>
                    <a:sym typeface="+mn-ea"/>
                  </a:rPr>
                  <a:t>国内研究现状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444C5183-0511-11EC-4947-08AA891E0F98}"/>
                  </a:ext>
                </a:extLst>
              </p:cNvPr>
              <p:cNvSpPr txBox="1"/>
              <p:nvPr/>
            </p:nvSpPr>
            <p:spPr>
              <a:xfrm>
                <a:off x="4406585" y="1938655"/>
                <a:ext cx="1249359" cy="9037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t">
                <a:noAutofit/>
              </a:bodyPr>
              <a:lstStyle>
                <a:defPPr>
                  <a:defRPr lang="zh-CN"/>
                </a:defPPr>
                <a:lvl1pPr algn="r">
                  <a:defRPr sz="6600" cap="all">
                    <a:ln w="15875">
                      <a:solidFill>
                        <a:srgbClr val="3482F8"/>
                      </a:solidFill>
                    </a:ln>
                    <a:solidFill>
                      <a:prstClr val="white"/>
                    </a:solidFill>
                    <a:latin typeface="思源黑体 CN Heavy" panose="020B0A00000000000000" charset="-122"/>
                    <a:ea typeface="思源黑体 CN Heavy" panose="020B0A00000000000000" charset="-122"/>
                  </a:defRPr>
                </a:lvl1pPr>
              </a:lstStyle>
              <a:p>
                <a:r>
                  <a:rPr lang="en-US" altLang="zh-CN" sz="3600" dirty="0">
                    <a:ln w="15875">
                      <a:solidFill>
                        <a:srgbClr val="2B4494"/>
                      </a:solidFill>
                    </a:ln>
                    <a:latin typeface="+mj-ea"/>
                    <a:ea typeface="+mj-ea"/>
                    <a:sym typeface="MiSans Light" panose="00000400000000000000" charset="-122"/>
                  </a:rPr>
                  <a:t>01</a:t>
                </a:r>
                <a:endParaRPr lang="zh-CN" altLang="en-US" sz="3600" dirty="0">
                  <a:ln w="15875">
                    <a:solidFill>
                      <a:srgbClr val="2B4494"/>
                    </a:solidFill>
                  </a:ln>
                  <a:latin typeface="+mj-ea"/>
                  <a:ea typeface="+mj-ea"/>
                  <a:sym typeface="MiSans Light" panose="00000400000000000000" charset="-122"/>
                </a:endParaRPr>
              </a:p>
            </p:txBody>
          </p:sp>
        </p:grpSp>
        <p:sp>
          <p:nvSpPr>
            <p:cNvPr id="42" name="文本框3">
              <a:extLst>
                <a:ext uri="{FF2B5EF4-FFF2-40B4-BE49-F238E27FC236}">
                  <a16:creationId xmlns:a16="http://schemas.microsoft.com/office/drawing/2014/main" id="{C7BBC72A-BE06-4A6B-F791-CA29ACFC5FA2}"/>
                </a:ext>
              </a:extLst>
            </p:cNvPr>
            <p:cNvSpPr txBox="1"/>
            <p:nvPr/>
          </p:nvSpPr>
          <p:spPr>
            <a:xfrm>
              <a:off x="954679" y="2915104"/>
              <a:ext cx="3702199" cy="221464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rgbClr val="0D0D0D"/>
                  </a:solidFill>
                  <a:latin typeface="+mn-ea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单击此处输入你的正文，文字是您思想的提炼，为了最终演示发布的良好效果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67577C2-3655-2A1A-C4CA-635DAB043A6D}"/>
              </a:ext>
            </a:extLst>
          </p:cNvPr>
          <p:cNvGrpSpPr/>
          <p:nvPr/>
        </p:nvGrpSpPr>
        <p:grpSpPr>
          <a:xfrm>
            <a:off x="6769652" y="1431235"/>
            <a:ext cx="4283044" cy="4346712"/>
            <a:chOff x="655321" y="1497496"/>
            <a:chExt cx="4283044" cy="4346712"/>
          </a:xfrm>
        </p:grpSpPr>
        <p:sp>
          <p:nvSpPr>
            <p:cNvPr id="45" name="圆角矩形 3">
              <a:extLst>
                <a:ext uri="{FF2B5EF4-FFF2-40B4-BE49-F238E27FC236}">
                  <a16:creationId xmlns:a16="http://schemas.microsoft.com/office/drawing/2014/main" id="{F0836DBD-FA16-41A6-8925-1E12829769FE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60402" y="1497496"/>
              <a:ext cx="4272884" cy="4346712"/>
            </a:xfrm>
            <a:prstGeom prst="roundRect">
              <a:avLst>
                <a:gd name="adj" fmla="val 9135"/>
              </a:avLst>
            </a:prstGeom>
            <a:solidFill>
              <a:srgbClr val="FFFFFF"/>
            </a:solidFill>
            <a:ln w="12700" cap="flat" cmpd="sng" algn="ctr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98500" dist="139700" dir="5400000" algn="t" rotWithShape="0">
                <a:sysClr val="windowText" lastClr="000000">
                  <a:lumMod val="75000"/>
                  <a:lumOff val="25000"/>
                  <a:alpha val="23000"/>
                </a:sys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kern="0" dirty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7B30F75E-6010-4FD6-C02E-47CD114BA8A3}"/>
                </a:ext>
              </a:extLst>
            </p:cNvPr>
            <p:cNvGrpSpPr/>
            <p:nvPr/>
          </p:nvGrpSpPr>
          <p:grpSpPr>
            <a:xfrm>
              <a:off x="655321" y="1847850"/>
              <a:ext cx="4283044" cy="994509"/>
              <a:chOff x="655320" y="1847850"/>
              <a:chExt cx="5021580" cy="994509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45CB7BA9-5EBC-9990-0859-872EF0502C67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655320" y="1938655"/>
                <a:ext cx="5015624" cy="612140"/>
              </a:xfrm>
              <a:prstGeom prst="rect">
                <a:avLst/>
              </a:prstGeom>
              <a:solidFill>
                <a:srgbClr val="2B449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132C186E-FB15-B747-10A4-117096E7D019}"/>
                  </a:ext>
                </a:extLst>
              </p:cNvPr>
              <p:cNvCxnSpPr/>
              <p:nvPr>
                <p:custDataLst>
                  <p:tags r:id="rId3"/>
                </p:custDataLst>
              </p:nvPr>
            </p:nvCxnSpPr>
            <p:spPr>
              <a:xfrm>
                <a:off x="676275" y="1847850"/>
                <a:ext cx="5000625" cy="0"/>
              </a:xfrm>
              <a:prstGeom prst="line">
                <a:avLst/>
              </a:prstGeom>
              <a:noFill/>
              <a:ln w="15875" cap="flat" cmpd="sng" algn="ctr">
                <a:solidFill>
                  <a:srgbClr val="2B4494"/>
                </a:solidFill>
                <a:prstDash val="solid"/>
                <a:miter lim="800000"/>
              </a:ln>
              <a:effectLst/>
            </p:spPr>
          </p:cxn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4B358848-0371-9F18-591F-4868CB81F096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82085" y="2011400"/>
                <a:ext cx="352450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cap="all" dirty="0">
                    <a:solidFill>
                      <a:prstClr val="white"/>
                    </a:solidFill>
                    <a:latin typeface="+mj-ea"/>
                    <a:ea typeface="+mj-ea"/>
                    <a:cs typeface="思源黑体 CN Bold" panose="020B0800000000000000" charset="-122"/>
                    <a:sym typeface="+mn-ea"/>
                  </a:rPr>
                  <a:t>国外研究现状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6FFC6DE0-2E64-C0F3-0CF5-6D209586F599}"/>
                  </a:ext>
                </a:extLst>
              </p:cNvPr>
              <p:cNvSpPr txBox="1"/>
              <p:nvPr/>
            </p:nvSpPr>
            <p:spPr>
              <a:xfrm>
                <a:off x="4406585" y="1938655"/>
                <a:ext cx="1249359" cy="9037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t">
                <a:noAutofit/>
              </a:bodyPr>
              <a:lstStyle>
                <a:defPPr>
                  <a:defRPr lang="zh-CN"/>
                </a:defPPr>
                <a:lvl1pPr algn="r">
                  <a:defRPr sz="6600" cap="all">
                    <a:ln w="15875">
                      <a:solidFill>
                        <a:srgbClr val="3482F8"/>
                      </a:solidFill>
                    </a:ln>
                    <a:solidFill>
                      <a:prstClr val="white"/>
                    </a:solidFill>
                    <a:latin typeface="思源黑体 CN Heavy" panose="020B0A00000000000000" charset="-122"/>
                    <a:ea typeface="思源黑体 CN Heavy" panose="020B0A00000000000000" charset="-122"/>
                  </a:defRPr>
                </a:lvl1pPr>
              </a:lstStyle>
              <a:p>
                <a:r>
                  <a:rPr lang="en-US" altLang="zh-CN" sz="3600" dirty="0">
                    <a:ln w="15875">
                      <a:solidFill>
                        <a:srgbClr val="2B4494"/>
                      </a:solidFill>
                    </a:ln>
                    <a:latin typeface="+mj-ea"/>
                    <a:ea typeface="+mj-ea"/>
                    <a:sym typeface="MiSans Light" panose="00000400000000000000" charset="-122"/>
                  </a:rPr>
                  <a:t>02</a:t>
                </a:r>
                <a:endParaRPr lang="zh-CN" altLang="en-US" sz="3600" dirty="0">
                  <a:ln w="15875">
                    <a:solidFill>
                      <a:srgbClr val="2B4494"/>
                    </a:solidFill>
                  </a:ln>
                  <a:latin typeface="+mj-ea"/>
                  <a:ea typeface="+mj-ea"/>
                  <a:sym typeface="MiSans Light" panose="00000400000000000000" charset="-122"/>
                </a:endParaRPr>
              </a:p>
            </p:txBody>
          </p:sp>
        </p:grpSp>
        <p:sp>
          <p:nvSpPr>
            <p:cNvPr id="47" name="文本框3">
              <a:extLst>
                <a:ext uri="{FF2B5EF4-FFF2-40B4-BE49-F238E27FC236}">
                  <a16:creationId xmlns:a16="http://schemas.microsoft.com/office/drawing/2014/main" id="{80DEDF99-5562-5A4D-F471-058E522421C6}"/>
                </a:ext>
              </a:extLst>
            </p:cNvPr>
            <p:cNvSpPr txBox="1"/>
            <p:nvPr/>
          </p:nvSpPr>
          <p:spPr>
            <a:xfrm>
              <a:off x="954679" y="2915104"/>
              <a:ext cx="3702199" cy="221464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rgbClr val="0D0D0D"/>
                  </a:solidFill>
                  <a:latin typeface="+mn-ea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单击此处输入你的正文，文字是您思想的提炼，为了最终演示发布的良好效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4540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5B6F5E-2B3F-E40E-06F0-CC0B00963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CC6A02-5832-8E42-A65A-A9024F913D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RESEARCH METHOD AND PROCESS</a:t>
            </a:r>
          </a:p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B6598F5-AD08-7574-046F-188113A967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研究方法及过程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6C8AA7F-2370-6A28-00CA-E4D5FD1630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/>
              <a:t>XXXXX</a:t>
            </a:r>
            <a:r>
              <a:rPr lang="zh-CN" altLang="en-US"/>
              <a:t>大学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6017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414D276-F1D8-AD8D-9C27-C99718FE4AF3}"/>
              </a:ext>
            </a:extLst>
          </p:cNvPr>
          <p:cNvSpPr/>
          <p:nvPr/>
        </p:nvSpPr>
        <p:spPr>
          <a:xfrm>
            <a:off x="6534491" y="2322988"/>
            <a:ext cx="2115340" cy="200055"/>
          </a:xfrm>
          <a:custGeom>
            <a:avLst/>
            <a:gdLst>
              <a:gd name="connsiteX0" fmla="*/ 131251 w 3321673"/>
              <a:gd name="connsiteY0" fmla="*/ 0 h 525006"/>
              <a:gd name="connsiteX1" fmla="*/ 3321673 w 3321673"/>
              <a:gd name="connsiteY1" fmla="*/ 0 h 525006"/>
              <a:gd name="connsiteX2" fmla="*/ 3190422 w 3321673"/>
              <a:gd name="connsiteY2" fmla="*/ 525006 h 525006"/>
              <a:gd name="connsiteX3" fmla="*/ 0 w 3321673"/>
              <a:gd name="connsiteY3" fmla="*/ 525006 h 525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1673" h="525006">
                <a:moveTo>
                  <a:pt x="131251" y="0"/>
                </a:moveTo>
                <a:lnTo>
                  <a:pt x="3321673" y="0"/>
                </a:lnTo>
                <a:lnTo>
                  <a:pt x="3190422" y="525006"/>
                </a:lnTo>
                <a:lnTo>
                  <a:pt x="0" y="52500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FFFFFF">
                  <a:alpha val="30000"/>
                </a:srgb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E0F9CA-DC2E-D3B1-FE92-590C6007B906}"/>
              </a:ext>
            </a:extLst>
          </p:cNvPr>
          <p:cNvSpPr txBox="1"/>
          <p:nvPr/>
        </p:nvSpPr>
        <p:spPr>
          <a:xfrm>
            <a:off x="6703351" y="2085260"/>
            <a:ext cx="2583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</a:rPr>
              <a:t>添加小标题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DA7BC4E-FCFA-4CE6-DB08-1AE1F14B8600}"/>
              </a:ext>
            </a:extLst>
          </p:cNvPr>
          <p:cNvSpPr/>
          <p:nvPr/>
        </p:nvSpPr>
        <p:spPr>
          <a:xfrm>
            <a:off x="660400" y="4804951"/>
            <a:ext cx="10858500" cy="10204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98D051C-2F85-A4D1-4AC0-2410A93FF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984" y="572029"/>
            <a:ext cx="7628844" cy="535531"/>
          </a:xfrm>
        </p:spPr>
        <p:txBody>
          <a:bodyPr/>
          <a:lstStyle/>
          <a:p>
            <a:r>
              <a:rPr lang="zh-CN" altLang="en-US" dirty="0"/>
              <a:t>研究方法及过程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425578D-7489-047E-B6B1-09FA263D4A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105" y="1774343"/>
            <a:ext cx="5435600" cy="3620839"/>
          </a:xfrm>
          <a:prstGeom prst="rect">
            <a:avLst/>
          </a:prstGeom>
        </p:spPr>
      </p:pic>
      <p:sp>
        <p:nvSpPr>
          <p:cNvPr id="5" name="文本框3">
            <a:extLst>
              <a:ext uri="{FF2B5EF4-FFF2-40B4-BE49-F238E27FC236}">
                <a16:creationId xmlns:a16="http://schemas.microsoft.com/office/drawing/2014/main" id="{7D746BE6-117C-F720-B3EC-E64983D1720F}"/>
              </a:ext>
            </a:extLst>
          </p:cNvPr>
          <p:cNvSpPr txBox="1"/>
          <p:nvPr/>
        </p:nvSpPr>
        <p:spPr>
          <a:xfrm>
            <a:off x="6798056" y="2613243"/>
            <a:ext cx="4439298" cy="189455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/>
                </a:solidFill>
                <a:latin typeface="+mn-ea"/>
              </a:rPr>
              <a:t>单击此处输入你的正文，文字是您思想的提炼，为了最终演示发布的良好效果，请尽量言简意赅的阐述观点；根据需要可酌情增减文字，以便观者可以准确理解您所传达的信息。单击此处输入你的正文，文字是您思想的提炼，为了最终演示发布的良好效果</a:t>
            </a:r>
          </a:p>
        </p:txBody>
      </p:sp>
    </p:spTree>
    <p:extLst>
      <p:ext uri="{BB962C8B-B14F-4D97-AF65-F5344CB8AC3E}">
        <p14:creationId xmlns:p14="http://schemas.microsoft.com/office/powerpoint/2010/main" val="4232124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8D051C-2F85-A4D1-4AC0-2410A93FF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984" y="572029"/>
            <a:ext cx="7628844" cy="535531"/>
          </a:xfrm>
        </p:spPr>
        <p:txBody>
          <a:bodyPr/>
          <a:lstStyle/>
          <a:p>
            <a:r>
              <a:rPr lang="zh-CN" altLang="en-US" dirty="0"/>
              <a:t>研究方法及过程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BD956D4-C819-0D01-7691-63FE4F2C856B}"/>
              </a:ext>
            </a:extLst>
          </p:cNvPr>
          <p:cNvGrpSpPr/>
          <p:nvPr/>
        </p:nvGrpSpPr>
        <p:grpSpPr>
          <a:xfrm>
            <a:off x="660400" y="3418908"/>
            <a:ext cx="10886291" cy="841617"/>
            <a:chOff x="234950" y="2369383"/>
            <a:chExt cx="9126043" cy="705533"/>
          </a:xfrm>
          <a:solidFill>
            <a:schemeClr val="accent1"/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8FC33BD-4042-52DB-5750-42C5CDA54B67}"/>
                </a:ext>
              </a:extLst>
            </p:cNvPr>
            <p:cNvSpPr/>
            <p:nvPr/>
          </p:nvSpPr>
          <p:spPr>
            <a:xfrm>
              <a:off x="234950" y="2369383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8B2E07F-1416-77FF-6F62-AC67E7D427AD}"/>
                </a:ext>
              </a:extLst>
            </p:cNvPr>
            <p:cNvSpPr/>
            <p:nvPr/>
          </p:nvSpPr>
          <p:spPr>
            <a:xfrm flipH="1" flipV="1">
              <a:off x="2468484" y="2429344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4917D80-0ADB-51BF-B742-3DE015C6B209}"/>
                </a:ext>
              </a:extLst>
            </p:cNvPr>
            <p:cNvSpPr/>
            <p:nvPr/>
          </p:nvSpPr>
          <p:spPr>
            <a:xfrm>
              <a:off x="4679534" y="2384373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D6CFF2D-BA0B-22D6-5E15-07E0138E1F9A}"/>
                </a:ext>
              </a:extLst>
            </p:cNvPr>
            <p:cNvSpPr/>
            <p:nvPr/>
          </p:nvSpPr>
          <p:spPr>
            <a:xfrm flipH="1" flipV="1">
              <a:off x="6913068" y="2459325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9F5F92E-F86B-FD9A-49DC-315F38B29EC3}"/>
              </a:ext>
            </a:extLst>
          </p:cNvPr>
          <p:cNvGrpSpPr/>
          <p:nvPr/>
        </p:nvGrpSpPr>
        <p:grpSpPr>
          <a:xfrm>
            <a:off x="645309" y="1625447"/>
            <a:ext cx="3767665" cy="1462278"/>
            <a:chOff x="6534491" y="2085260"/>
            <a:chExt cx="3767665" cy="1462278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5883E36-9B8C-0042-A5A3-F872CBADF128}"/>
                </a:ext>
              </a:extLst>
            </p:cNvPr>
            <p:cNvSpPr/>
            <p:nvPr/>
          </p:nvSpPr>
          <p:spPr>
            <a:xfrm>
              <a:off x="6534491" y="2322988"/>
              <a:ext cx="2115340" cy="200055"/>
            </a:xfrm>
            <a:custGeom>
              <a:avLst/>
              <a:gdLst>
                <a:gd name="connsiteX0" fmla="*/ 131251 w 3321673"/>
                <a:gd name="connsiteY0" fmla="*/ 0 h 525006"/>
                <a:gd name="connsiteX1" fmla="*/ 3321673 w 3321673"/>
                <a:gd name="connsiteY1" fmla="*/ 0 h 525006"/>
                <a:gd name="connsiteX2" fmla="*/ 3190422 w 3321673"/>
                <a:gd name="connsiteY2" fmla="*/ 525006 h 525006"/>
                <a:gd name="connsiteX3" fmla="*/ 0 w 3321673"/>
                <a:gd name="connsiteY3" fmla="*/ 525006 h 52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1673" h="525006">
                  <a:moveTo>
                    <a:pt x="131251" y="0"/>
                  </a:moveTo>
                  <a:lnTo>
                    <a:pt x="3321673" y="0"/>
                  </a:lnTo>
                  <a:lnTo>
                    <a:pt x="3190422" y="525006"/>
                  </a:lnTo>
                  <a:lnTo>
                    <a:pt x="0" y="52500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FFFFFF">
                    <a:alpha val="30000"/>
                  </a:srgb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37E229D-215E-07F0-700E-51D510883FD8}"/>
                </a:ext>
              </a:extLst>
            </p:cNvPr>
            <p:cNvSpPr txBox="1"/>
            <p:nvPr/>
          </p:nvSpPr>
          <p:spPr>
            <a:xfrm>
              <a:off x="6703351" y="2085260"/>
              <a:ext cx="25834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</a:rPr>
                <a:t>添加小标题</a:t>
              </a:r>
            </a:p>
          </p:txBody>
        </p:sp>
        <p:sp>
          <p:nvSpPr>
            <p:cNvPr id="23" name="文本框3">
              <a:extLst>
                <a:ext uri="{FF2B5EF4-FFF2-40B4-BE49-F238E27FC236}">
                  <a16:creationId xmlns:a16="http://schemas.microsoft.com/office/drawing/2014/main" id="{1CC9BD0D-E64B-FC44-2DF9-4065B8E28C19}"/>
                </a:ext>
              </a:extLst>
            </p:cNvPr>
            <p:cNvSpPr txBox="1"/>
            <p:nvPr/>
          </p:nvSpPr>
          <p:spPr>
            <a:xfrm>
              <a:off x="6798056" y="2613243"/>
              <a:ext cx="3504100" cy="93429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68D91807-18B6-3DD7-C50E-B1A95491198A}"/>
              </a:ext>
            </a:extLst>
          </p:cNvPr>
          <p:cNvSpPr txBox="1"/>
          <p:nvPr/>
        </p:nvSpPr>
        <p:spPr>
          <a:xfrm>
            <a:off x="1823725" y="3572106"/>
            <a:ext cx="593434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400" dirty="0">
                <a:ln w="15875">
                  <a:solidFill>
                    <a:srgbClr val="FFFFFF"/>
                  </a:solidFill>
                </a:ln>
                <a:solidFill>
                  <a:schemeClr val="accent1"/>
                </a:solidFill>
              </a:rPr>
              <a:t>01</a:t>
            </a:r>
            <a:endParaRPr lang="zh-CN" altLang="en-US" sz="2400" dirty="0">
              <a:ln w="15875">
                <a:solidFill>
                  <a:srgbClr val="FFFFFF"/>
                </a:solidFill>
              </a:ln>
              <a:solidFill>
                <a:schemeClr val="accent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541CF1C-1AC8-96E1-14B3-08684D0F6961}"/>
              </a:ext>
            </a:extLst>
          </p:cNvPr>
          <p:cNvSpPr txBox="1"/>
          <p:nvPr/>
        </p:nvSpPr>
        <p:spPr>
          <a:xfrm>
            <a:off x="4410060" y="3572106"/>
            <a:ext cx="599262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400" dirty="0">
                <a:ln w="15875">
                  <a:solidFill>
                    <a:srgbClr val="FFFFFF"/>
                  </a:solidFill>
                </a:ln>
                <a:solidFill>
                  <a:schemeClr val="accent1"/>
                </a:solidFill>
              </a:rPr>
              <a:t>02</a:t>
            </a:r>
            <a:endParaRPr lang="zh-CN" altLang="en-US" sz="2400" dirty="0">
              <a:ln w="15875">
                <a:solidFill>
                  <a:srgbClr val="FFFFFF"/>
                </a:solidFill>
              </a:ln>
              <a:solidFill>
                <a:schemeClr val="accent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7C8AF48-4C7C-21B8-3909-E71693FC7E34}"/>
              </a:ext>
            </a:extLst>
          </p:cNvPr>
          <p:cNvSpPr txBox="1"/>
          <p:nvPr/>
        </p:nvSpPr>
        <p:spPr>
          <a:xfrm>
            <a:off x="7013976" y="3572106"/>
            <a:ext cx="599262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400" dirty="0">
                <a:ln w="15875">
                  <a:solidFill>
                    <a:srgbClr val="FFFFFF"/>
                  </a:solidFill>
                </a:ln>
                <a:solidFill>
                  <a:schemeClr val="accent1"/>
                </a:solidFill>
              </a:rPr>
              <a:t>03</a:t>
            </a:r>
            <a:endParaRPr lang="zh-CN" altLang="en-US" sz="2400" dirty="0">
              <a:ln w="15875">
                <a:solidFill>
                  <a:srgbClr val="FFFFFF"/>
                </a:solidFill>
              </a:ln>
              <a:solidFill>
                <a:schemeClr val="accent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F8290D4-7D50-32DA-EA39-93E6DC7963ED}"/>
              </a:ext>
            </a:extLst>
          </p:cNvPr>
          <p:cNvSpPr txBox="1"/>
          <p:nvPr/>
        </p:nvSpPr>
        <p:spPr>
          <a:xfrm>
            <a:off x="9695386" y="3572106"/>
            <a:ext cx="599262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400" dirty="0">
                <a:ln w="15875">
                  <a:solidFill>
                    <a:srgbClr val="FFFFFF"/>
                  </a:solidFill>
                </a:ln>
                <a:solidFill>
                  <a:schemeClr val="accent1"/>
                </a:solidFill>
              </a:rPr>
              <a:t>04</a:t>
            </a:r>
            <a:endParaRPr lang="zh-CN" altLang="en-US" sz="2400" dirty="0">
              <a:ln w="15875">
                <a:solidFill>
                  <a:srgbClr val="FFFFFF"/>
                </a:solidFill>
              </a:ln>
              <a:solidFill>
                <a:schemeClr val="accent1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A805311-68C5-4FE9-E656-DE503CA17152}"/>
              </a:ext>
            </a:extLst>
          </p:cNvPr>
          <p:cNvGrpSpPr/>
          <p:nvPr/>
        </p:nvGrpSpPr>
        <p:grpSpPr>
          <a:xfrm>
            <a:off x="2825858" y="4469986"/>
            <a:ext cx="3767665" cy="1462278"/>
            <a:chOff x="6534491" y="2085260"/>
            <a:chExt cx="3767665" cy="1462278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BAFDFD4-98D4-1E21-B149-852AB5DE07F2}"/>
                </a:ext>
              </a:extLst>
            </p:cNvPr>
            <p:cNvSpPr/>
            <p:nvPr/>
          </p:nvSpPr>
          <p:spPr>
            <a:xfrm>
              <a:off x="6534491" y="2322988"/>
              <a:ext cx="2115340" cy="200055"/>
            </a:xfrm>
            <a:custGeom>
              <a:avLst/>
              <a:gdLst>
                <a:gd name="connsiteX0" fmla="*/ 131251 w 3321673"/>
                <a:gd name="connsiteY0" fmla="*/ 0 h 525006"/>
                <a:gd name="connsiteX1" fmla="*/ 3321673 w 3321673"/>
                <a:gd name="connsiteY1" fmla="*/ 0 h 525006"/>
                <a:gd name="connsiteX2" fmla="*/ 3190422 w 3321673"/>
                <a:gd name="connsiteY2" fmla="*/ 525006 h 525006"/>
                <a:gd name="connsiteX3" fmla="*/ 0 w 3321673"/>
                <a:gd name="connsiteY3" fmla="*/ 525006 h 52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1673" h="525006">
                  <a:moveTo>
                    <a:pt x="131251" y="0"/>
                  </a:moveTo>
                  <a:lnTo>
                    <a:pt x="3321673" y="0"/>
                  </a:lnTo>
                  <a:lnTo>
                    <a:pt x="3190422" y="525006"/>
                  </a:lnTo>
                  <a:lnTo>
                    <a:pt x="0" y="52500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FFFFFF">
                    <a:alpha val="30000"/>
                  </a:srgb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05B1C3E-CCB0-EECD-C213-A96F1184F039}"/>
                </a:ext>
              </a:extLst>
            </p:cNvPr>
            <p:cNvSpPr txBox="1"/>
            <p:nvPr/>
          </p:nvSpPr>
          <p:spPr>
            <a:xfrm>
              <a:off x="6703351" y="2085260"/>
              <a:ext cx="25834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</a:rPr>
                <a:t>添加小标题</a:t>
              </a:r>
            </a:p>
          </p:txBody>
        </p:sp>
        <p:sp>
          <p:nvSpPr>
            <p:cNvPr id="32" name="文本框3">
              <a:extLst>
                <a:ext uri="{FF2B5EF4-FFF2-40B4-BE49-F238E27FC236}">
                  <a16:creationId xmlns:a16="http://schemas.microsoft.com/office/drawing/2014/main" id="{9B0D0206-4E98-9483-F6E9-DF08854D3EC2}"/>
                </a:ext>
              </a:extLst>
            </p:cNvPr>
            <p:cNvSpPr txBox="1"/>
            <p:nvPr/>
          </p:nvSpPr>
          <p:spPr>
            <a:xfrm>
              <a:off x="6798056" y="2613243"/>
              <a:ext cx="3504100" cy="93429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65EE836-112F-6E92-9278-138FC43CDF42}"/>
              </a:ext>
            </a:extLst>
          </p:cNvPr>
          <p:cNvGrpSpPr/>
          <p:nvPr/>
        </p:nvGrpSpPr>
        <p:grpSpPr>
          <a:xfrm>
            <a:off x="5485697" y="1625447"/>
            <a:ext cx="3767665" cy="1462278"/>
            <a:chOff x="6534491" y="2085260"/>
            <a:chExt cx="3767665" cy="1462278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7F5D654-2F6E-FC25-E866-6B4194F05116}"/>
                </a:ext>
              </a:extLst>
            </p:cNvPr>
            <p:cNvSpPr/>
            <p:nvPr/>
          </p:nvSpPr>
          <p:spPr>
            <a:xfrm>
              <a:off x="6534491" y="2322988"/>
              <a:ext cx="2115340" cy="200055"/>
            </a:xfrm>
            <a:custGeom>
              <a:avLst/>
              <a:gdLst>
                <a:gd name="connsiteX0" fmla="*/ 131251 w 3321673"/>
                <a:gd name="connsiteY0" fmla="*/ 0 h 525006"/>
                <a:gd name="connsiteX1" fmla="*/ 3321673 w 3321673"/>
                <a:gd name="connsiteY1" fmla="*/ 0 h 525006"/>
                <a:gd name="connsiteX2" fmla="*/ 3190422 w 3321673"/>
                <a:gd name="connsiteY2" fmla="*/ 525006 h 525006"/>
                <a:gd name="connsiteX3" fmla="*/ 0 w 3321673"/>
                <a:gd name="connsiteY3" fmla="*/ 525006 h 52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1673" h="525006">
                  <a:moveTo>
                    <a:pt x="131251" y="0"/>
                  </a:moveTo>
                  <a:lnTo>
                    <a:pt x="3321673" y="0"/>
                  </a:lnTo>
                  <a:lnTo>
                    <a:pt x="3190422" y="525006"/>
                  </a:lnTo>
                  <a:lnTo>
                    <a:pt x="0" y="52500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FFFFFF">
                    <a:alpha val="30000"/>
                  </a:srgb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5CF971D-6E9E-9197-3EA5-4E516716C21B}"/>
                </a:ext>
              </a:extLst>
            </p:cNvPr>
            <p:cNvSpPr txBox="1"/>
            <p:nvPr/>
          </p:nvSpPr>
          <p:spPr>
            <a:xfrm>
              <a:off x="6703351" y="2085260"/>
              <a:ext cx="25834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</a:rPr>
                <a:t>添加小标题</a:t>
              </a:r>
            </a:p>
          </p:txBody>
        </p:sp>
        <p:sp>
          <p:nvSpPr>
            <p:cNvPr id="36" name="文本框3">
              <a:extLst>
                <a:ext uri="{FF2B5EF4-FFF2-40B4-BE49-F238E27FC236}">
                  <a16:creationId xmlns:a16="http://schemas.microsoft.com/office/drawing/2014/main" id="{2A0D0133-949A-7731-10E5-D7B3A594554B}"/>
                </a:ext>
              </a:extLst>
            </p:cNvPr>
            <p:cNvSpPr txBox="1"/>
            <p:nvPr/>
          </p:nvSpPr>
          <p:spPr>
            <a:xfrm>
              <a:off x="6798056" y="2613243"/>
              <a:ext cx="3504100" cy="93429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9AEAE50-9837-A84F-0299-B6DAC5DC3645}"/>
              </a:ext>
            </a:extLst>
          </p:cNvPr>
          <p:cNvGrpSpPr/>
          <p:nvPr/>
        </p:nvGrpSpPr>
        <p:grpSpPr>
          <a:xfrm>
            <a:off x="7666246" y="4469986"/>
            <a:ext cx="3767665" cy="1462278"/>
            <a:chOff x="6534491" y="2085260"/>
            <a:chExt cx="3767665" cy="1462278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9E9C01C-204C-5735-0FF8-2B8C0FA15512}"/>
                </a:ext>
              </a:extLst>
            </p:cNvPr>
            <p:cNvSpPr/>
            <p:nvPr/>
          </p:nvSpPr>
          <p:spPr>
            <a:xfrm>
              <a:off x="6534491" y="2322988"/>
              <a:ext cx="2115340" cy="200055"/>
            </a:xfrm>
            <a:custGeom>
              <a:avLst/>
              <a:gdLst>
                <a:gd name="connsiteX0" fmla="*/ 131251 w 3321673"/>
                <a:gd name="connsiteY0" fmla="*/ 0 h 525006"/>
                <a:gd name="connsiteX1" fmla="*/ 3321673 w 3321673"/>
                <a:gd name="connsiteY1" fmla="*/ 0 h 525006"/>
                <a:gd name="connsiteX2" fmla="*/ 3190422 w 3321673"/>
                <a:gd name="connsiteY2" fmla="*/ 525006 h 525006"/>
                <a:gd name="connsiteX3" fmla="*/ 0 w 3321673"/>
                <a:gd name="connsiteY3" fmla="*/ 525006 h 52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1673" h="525006">
                  <a:moveTo>
                    <a:pt x="131251" y="0"/>
                  </a:moveTo>
                  <a:lnTo>
                    <a:pt x="3321673" y="0"/>
                  </a:lnTo>
                  <a:lnTo>
                    <a:pt x="3190422" y="525006"/>
                  </a:lnTo>
                  <a:lnTo>
                    <a:pt x="0" y="52500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FFFFFF">
                    <a:alpha val="30000"/>
                  </a:srgb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4BBA08E-E033-1C7F-41E9-FB40DB8EE4B9}"/>
                </a:ext>
              </a:extLst>
            </p:cNvPr>
            <p:cNvSpPr txBox="1"/>
            <p:nvPr/>
          </p:nvSpPr>
          <p:spPr>
            <a:xfrm>
              <a:off x="6703351" y="2085260"/>
              <a:ext cx="25834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</a:rPr>
                <a:t>添加小标题</a:t>
              </a:r>
            </a:p>
          </p:txBody>
        </p:sp>
        <p:sp>
          <p:nvSpPr>
            <p:cNvPr id="40" name="文本框3">
              <a:extLst>
                <a:ext uri="{FF2B5EF4-FFF2-40B4-BE49-F238E27FC236}">
                  <a16:creationId xmlns:a16="http://schemas.microsoft.com/office/drawing/2014/main" id="{B7288FFB-C694-071D-1BFF-0509CFD6ACCA}"/>
                </a:ext>
              </a:extLst>
            </p:cNvPr>
            <p:cNvSpPr txBox="1"/>
            <p:nvPr/>
          </p:nvSpPr>
          <p:spPr>
            <a:xfrm>
              <a:off x="6798056" y="2613243"/>
              <a:ext cx="3504100" cy="93429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+mn-ea"/>
                </a:rPr>
                <a:t>单击此处输入你的正文，文字是您思想的提炼，为了最终演示发布的良好效果，请尽量言简意赅的阐述观点；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6658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8D051C-2F85-A4D1-4AC0-2410A93FF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984" y="572029"/>
            <a:ext cx="7628844" cy="535531"/>
          </a:xfrm>
        </p:spPr>
        <p:txBody>
          <a:bodyPr/>
          <a:lstStyle/>
          <a:p>
            <a:r>
              <a:rPr lang="zh-CN" altLang="en-US" dirty="0"/>
              <a:t>研究方法及过程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7F20B30-FAF1-581B-383A-B674FDCF64F3}"/>
              </a:ext>
            </a:extLst>
          </p:cNvPr>
          <p:cNvGrpSpPr/>
          <p:nvPr/>
        </p:nvGrpSpPr>
        <p:grpSpPr>
          <a:xfrm>
            <a:off x="665464" y="1590262"/>
            <a:ext cx="3346508" cy="4346712"/>
            <a:chOff x="665464" y="1590262"/>
            <a:chExt cx="3346508" cy="4346712"/>
          </a:xfrm>
        </p:grpSpPr>
        <p:sp>
          <p:nvSpPr>
            <p:cNvPr id="14" name="圆角矩形 3">
              <a:extLst>
                <a:ext uri="{FF2B5EF4-FFF2-40B4-BE49-F238E27FC236}">
                  <a16:creationId xmlns:a16="http://schemas.microsoft.com/office/drawing/2014/main" id="{0E165918-580F-588E-60FB-4996A46E35B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65464" y="1590262"/>
              <a:ext cx="3228168" cy="4346712"/>
            </a:xfrm>
            <a:prstGeom prst="roundRect">
              <a:avLst>
                <a:gd name="adj" fmla="val 9135"/>
              </a:avLst>
            </a:prstGeom>
            <a:solidFill>
              <a:srgbClr val="FFFFFF"/>
            </a:solidFill>
            <a:ln w="12700" cap="flat" cmpd="sng" algn="ctr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98500" dist="139700" dir="5400000" algn="t" rotWithShape="0">
                <a:sysClr val="windowText" lastClr="000000">
                  <a:lumMod val="75000"/>
                  <a:lumOff val="25000"/>
                  <a:alpha val="23000"/>
                </a:sys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kern="0" dirty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14C5D59-F847-FA20-FCA0-27C03DB7CA6E}"/>
                </a:ext>
              </a:extLst>
            </p:cNvPr>
            <p:cNvSpPr/>
            <p:nvPr/>
          </p:nvSpPr>
          <p:spPr>
            <a:xfrm>
              <a:off x="1366721" y="2775967"/>
              <a:ext cx="2115340" cy="200055"/>
            </a:xfrm>
            <a:custGeom>
              <a:avLst/>
              <a:gdLst>
                <a:gd name="connsiteX0" fmla="*/ 131251 w 3321673"/>
                <a:gd name="connsiteY0" fmla="*/ 0 h 525006"/>
                <a:gd name="connsiteX1" fmla="*/ 3321673 w 3321673"/>
                <a:gd name="connsiteY1" fmla="*/ 0 h 525006"/>
                <a:gd name="connsiteX2" fmla="*/ 3190422 w 3321673"/>
                <a:gd name="connsiteY2" fmla="*/ 525006 h 525006"/>
                <a:gd name="connsiteX3" fmla="*/ 0 w 3321673"/>
                <a:gd name="connsiteY3" fmla="*/ 525006 h 52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1673" h="525006">
                  <a:moveTo>
                    <a:pt x="131251" y="0"/>
                  </a:moveTo>
                  <a:lnTo>
                    <a:pt x="3321673" y="0"/>
                  </a:lnTo>
                  <a:lnTo>
                    <a:pt x="3190422" y="525006"/>
                  </a:lnTo>
                  <a:lnTo>
                    <a:pt x="0" y="525006"/>
                  </a:lnTo>
                  <a:close/>
                </a:path>
              </a:pathLst>
            </a:custGeom>
            <a:gradFill>
              <a:gsLst>
                <a:gs pos="0">
                  <a:srgbClr val="2B4494"/>
                </a:gs>
                <a:gs pos="100000">
                  <a:srgbClr val="FFFFFF">
                    <a:alpha val="30000"/>
                  </a:srgb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C607E935-4850-8A6C-FEB4-108FBFC4729D}"/>
                </a:ext>
              </a:extLst>
            </p:cNvPr>
            <p:cNvGrpSpPr/>
            <p:nvPr/>
          </p:nvGrpSpPr>
          <p:grpSpPr>
            <a:xfrm>
              <a:off x="1098159" y="2358240"/>
              <a:ext cx="679272" cy="756345"/>
              <a:chOff x="1035606" y="2157764"/>
              <a:chExt cx="781002" cy="869617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7D3FFFC3-ACF9-D70F-140B-F9C3E7893D8B}"/>
                  </a:ext>
                </a:extLst>
              </p:cNvPr>
              <p:cNvSpPr/>
              <p:nvPr/>
            </p:nvSpPr>
            <p:spPr>
              <a:xfrm flipH="1">
                <a:off x="1035606" y="2157764"/>
                <a:ext cx="781002" cy="781002"/>
              </a:xfrm>
              <a:prstGeom prst="ellipse">
                <a:avLst/>
              </a:prstGeom>
              <a:solidFill>
                <a:srgbClr val="2B4494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14300" dist="127000" dir="2700000" algn="ctr" rotWithShape="0">
                  <a:prstClr val="black">
                    <a:alpha val="1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5CF7557-C94F-59D9-E431-2832C1C3EA9F}"/>
                  </a:ext>
                </a:extLst>
              </p:cNvPr>
              <p:cNvSpPr txBox="1"/>
              <p:nvPr/>
            </p:nvSpPr>
            <p:spPr>
              <a:xfrm>
                <a:off x="1063926" y="2288647"/>
                <a:ext cx="682309" cy="73873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t">
                <a:noAutofit/>
              </a:bodyPr>
              <a:lstStyle>
                <a:defPPr>
                  <a:defRPr lang="zh-CN"/>
                </a:defPPr>
                <a:lvl1pPr algn="r">
                  <a:defRPr sz="5400" cap="all">
                    <a:ln w="15875">
                      <a:solidFill>
                        <a:srgbClr val="2B4494"/>
                      </a:solidFill>
                    </a:ln>
                    <a:solidFill>
                      <a:prstClr val="white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sz="2400" dirty="0">
                    <a:ln w="15875">
                      <a:solidFill>
                        <a:srgbClr val="FFFFFF"/>
                      </a:solidFill>
                    </a:ln>
                    <a:solidFill>
                      <a:schemeClr val="accent1"/>
                    </a:solidFill>
                  </a:rPr>
                  <a:t>01</a:t>
                </a:r>
                <a:endParaRPr lang="zh-CN" altLang="en-US" sz="2400" dirty="0">
                  <a:ln w="15875">
                    <a:solidFill>
                      <a:srgbClr val="FFFFFF"/>
                    </a:solidFill>
                  </a:ln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BEED477-0DFC-B26D-B063-8F6A7396E031}"/>
                </a:ext>
              </a:extLst>
            </p:cNvPr>
            <p:cNvSpPr txBox="1"/>
            <p:nvPr/>
          </p:nvSpPr>
          <p:spPr>
            <a:xfrm>
              <a:off x="783804" y="3272896"/>
              <a:ext cx="3228168" cy="1666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+mn-ea"/>
                </a:rPr>
                <a:t>单击此处输入你的正文，文字是您思想的提炼，为了最终演示发布的良好效果，请尽量言简意赅的阐述观点；根据需要可酌情增减文字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018613F-D224-D2BE-2167-B03437D8AFD2}"/>
                </a:ext>
              </a:extLst>
            </p:cNvPr>
            <p:cNvSpPr txBox="1"/>
            <p:nvPr/>
          </p:nvSpPr>
          <p:spPr>
            <a:xfrm flipH="1">
              <a:off x="1826777" y="248217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2B4494"/>
                  </a:solidFill>
                  <a:effectLst/>
                  <a:uLnTx/>
                  <a:uFillTx/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79F5E5E-2DA4-D95D-703C-CFA2975616F1}"/>
              </a:ext>
            </a:extLst>
          </p:cNvPr>
          <p:cNvGrpSpPr/>
          <p:nvPr/>
        </p:nvGrpSpPr>
        <p:grpSpPr>
          <a:xfrm>
            <a:off x="4350513" y="1590262"/>
            <a:ext cx="3346508" cy="4346712"/>
            <a:chOff x="665464" y="1590262"/>
            <a:chExt cx="3346508" cy="4346712"/>
          </a:xfrm>
        </p:grpSpPr>
        <p:sp>
          <p:nvSpPr>
            <p:cNvPr id="21" name="圆角矩形 3">
              <a:extLst>
                <a:ext uri="{FF2B5EF4-FFF2-40B4-BE49-F238E27FC236}">
                  <a16:creationId xmlns:a16="http://schemas.microsoft.com/office/drawing/2014/main" id="{4DFA39F3-8248-5EAB-AA03-108EE5319D76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65464" y="1590262"/>
              <a:ext cx="3228168" cy="4346712"/>
            </a:xfrm>
            <a:prstGeom prst="roundRect">
              <a:avLst>
                <a:gd name="adj" fmla="val 9135"/>
              </a:avLst>
            </a:prstGeom>
            <a:solidFill>
              <a:srgbClr val="FFFFFF"/>
            </a:solidFill>
            <a:ln w="12700" cap="flat" cmpd="sng" algn="ctr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98500" dist="139700" dir="5400000" algn="t" rotWithShape="0">
                <a:sysClr val="windowText" lastClr="000000">
                  <a:lumMod val="75000"/>
                  <a:lumOff val="25000"/>
                  <a:alpha val="23000"/>
                </a:sys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kern="0" dirty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E43442B-27D8-D7B8-9952-B4A60F153C4D}"/>
                </a:ext>
              </a:extLst>
            </p:cNvPr>
            <p:cNvSpPr/>
            <p:nvPr/>
          </p:nvSpPr>
          <p:spPr>
            <a:xfrm>
              <a:off x="1366721" y="2775967"/>
              <a:ext cx="2115340" cy="200055"/>
            </a:xfrm>
            <a:custGeom>
              <a:avLst/>
              <a:gdLst>
                <a:gd name="connsiteX0" fmla="*/ 131251 w 3321673"/>
                <a:gd name="connsiteY0" fmla="*/ 0 h 525006"/>
                <a:gd name="connsiteX1" fmla="*/ 3321673 w 3321673"/>
                <a:gd name="connsiteY1" fmla="*/ 0 h 525006"/>
                <a:gd name="connsiteX2" fmla="*/ 3190422 w 3321673"/>
                <a:gd name="connsiteY2" fmla="*/ 525006 h 525006"/>
                <a:gd name="connsiteX3" fmla="*/ 0 w 3321673"/>
                <a:gd name="connsiteY3" fmla="*/ 525006 h 52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1673" h="525006">
                  <a:moveTo>
                    <a:pt x="131251" y="0"/>
                  </a:moveTo>
                  <a:lnTo>
                    <a:pt x="3321673" y="0"/>
                  </a:lnTo>
                  <a:lnTo>
                    <a:pt x="3190422" y="525006"/>
                  </a:lnTo>
                  <a:lnTo>
                    <a:pt x="0" y="525006"/>
                  </a:lnTo>
                  <a:close/>
                </a:path>
              </a:pathLst>
            </a:custGeom>
            <a:gradFill>
              <a:gsLst>
                <a:gs pos="0">
                  <a:srgbClr val="2B4494"/>
                </a:gs>
                <a:gs pos="100000">
                  <a:srgbClr val="FFFFFF">
                    <a:alpha val="30000"/>
                  </a:srgb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D21DB1A2-9203-F9E0-EAA9-84B128DF061B}"/>
                </a:ext>
              </a:extLst>
            </p:cNvPr>
            <p:cNvGrpSpPr/>
            <p:nvPr/>
          </p:nvGrpSpPr>
          <p:grpSpPr>
            <a:xfrm>
              <a:off x="1098159" y="2358240"/>
              <a:ext cx="679272" cy="756345"/>
              <a:chOff x="1035606" y="2157764"/>
              <a:chExt cx="781002" cy="869617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708E443C-A85A-3414-BCB4-BA5DBF31F1B0}"/>
                  </a:ext>
                </a:extLst>
              </p:cNvPr>
              <p:cNvSpPr/>
              <p:nvPr/>
            </p:nvSpPr>
            <p:spPr>
              <a:xfrm flipH="1">
                <a:off x="1035606" y="2157764"/>
                <a:ext cx="781002" cy="781002"/>
              </a:xfrm>
              <a:prstGeom prst="ellipse">
                <a:avLst/>
              </a:prstGeom>
              <a:solidFill>
                <a:srgbClr val="2B4494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14300" dist="127000" dir="2700000" algn="ctr" rotWithShape="0">
                  <a:prstClr val="black">
                    <a:alpha val="1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B4C7D833-042D-EA1D-DCBC-31A106D6BE0C}"/>
                  </a:ext>
                </a:extLst>
              </p:cNvPr>
              <p:cNvSpPr txBox="1"/>
              <p:nvPr/>
            </p:nvSpPr>
            <p:spPr>
              <a:xfrm>
                <a:off x="1063926" y="2288647"/>
                <a:ext cx="682309" cy="73873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t">
                <a:noAutofit/>
              </a:bodyPr>
              <a:lstStyle>
                <a:defPPr>
                  <a:defRPr lang="zh-CN"/>
                </a:defPPr>
                <a:lvl1pPr algn="r">
                  <a:defRPr sz="5400" cap="all">
                    <a:ln w="15875">
                      <a:solidFill>
                        <a:srgbClr val="2B4494"/>
                      </a:solidFill>
                    </a:ln>
                    <a:solidFill>
                      <a:prstClr val="white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sz="2400" dirty="0">
                    <a:ln w="15875">
                      <a:solidFill>
                        <a:srgbClr val="FFFFFF"/>
                      </a:solidFill>
                    </a:ln>
                    <a:solidFill>
                      <a:schemeClr val="accent1"/>
                    </a:solidFill>
                  </a:rPr>
                  <a:t>02</a:t>
                </a:r>
                <a:endParaRPr lang="zh-CN" altLang="en-US" sz="2400" dirty="0">
                  <a:ln w="15875">
                    <a:solidFill>
                      <a:srgbClr val="FFFFFF"/>
                    </a:solidFill>
                  </a:ln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EEF30A8-F9B4-1A72-6969-D1E4BE9B4D61}"/>
                </a:ext>
              </a:extLst>
            </p:cNvPr>
            <p:cNvSpPr txBox="1"/>
            <p:nvPr/>
          </p:nvSpPr>
          <p:spPr>
            <a:xfrm>
              <a:off x="783804" y="3272896"/>
              <a:ext cx="3228168" cy="1666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+mn-ea"/>
                </a:rPr>
                <a:t>单击此处输入你的正文，文字是您思想的提炼，为了最终演示发布的良好效果，请尽量言简意赅的阐述观点；根据需要可酌情增减文字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7A7D70C-FE38-21F4-30B2-D7B55CA7F4AB}"/>
                </a:ext>
              </a:extLst>
            </p:cNvPr>
            <p:cNvSpPr txBox="1"/>
            <p:nvPr/>
          </p:nvSpPr>
          <p:spPr>
            <a:xfrm flipH="1">
              <a:off x="1826777" y="248217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2B4494"/>
                  </a:solidFill>
                  <a:effectLst/>
                  <a:uLnTx/>
                  <a:uFillTx/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71A2F26-15B6-9B20-C4BC-FD67A10564A8}"/>
              </a:ext>
            </a:extLst>
          </p:cNvPr>
          <p:cNvGrpSpPr/>
          <p:nvPr/>
        </p:nvGrpSpPr>
        <p:grpSpPr>
          <a:xfrm>
            <a:off x="8035562" y="1590262"/>
            <a:ext cx="3346508" cy="4346712"/>
            <a:chOff x="665464" y="1590262"/>
            <a:chExt cx="3346508" cy="4346712"/>
          </a:xfrm>
        </p:grpSpPr>
        <p:sp>
          <p:nvSpPr>
            <p:cNvPr id="29" name="圆角矩形 3">
              <a:extLst>
                <a:ext uri="{FF2B5EF4-FFF2-40B4-BE49-F238E27FC236}">
                  <a16:creationId xmlns:a16="http://schemas.microsoft.com/office/drawing/2014/main" id="{620CC3DB-0930-3AC0-0781-86C3F6E1E4E4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65464" y="1590262"/>
              <a:ext cx="3228168" cy="4346712"/>
            </a:xfrm>
            <a:prstGeom prst="roundRect">
              <a:avLst>
                <a:gd name="adj" fmla="val 9135"/>
              </a:avLst>
            </a:prstGeom>
            <a:solidFill>
              <a:srgbClr val="FFFFFF"/>
            </a:solidFill>
            <a:ln w="12700" cap="flat" cmpd="sng" algn="ctr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100000">
                    <a:schemeClr val="accent1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98500" dist="139700" dir="5400000" algn="t" rotWithShape="0">
                <a:sysClr val="windowText" lastClr="000000">
                  <a:lumMod val="75000"/>
                  <a:lumOff val="25000"/>
                  <a:alpha val="23000"/>
                </a:sys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kern="0" dirty="0">
                <a:solidFill>
                  <a:prstClr val="whit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0BF6E58-04D2-94AE-3CED-503FDDAAE65B}"/>
                </a:ext>
              </a:extLst>
            </p:cNvPr>
            <p:cNvSpPr/>
            <p:nvPr/>
          </p:nvSpPr>
          <p:spPr>
            <a:xfrm>
              <a:off x="1366721" y="2775967"/>
              <a:ext cx="2115340" cy="200055"/>
            </a:xfrm>
            <a:custGeom>
              <a:avLst/>
              <a:gdLst>
                <a:gd name="connsiteX0" fmla="*/ 131251 w 3321673"/>
                <a:gd name="connsiteY0" fmla="*/ 0 h 525006"/>
                <a:gd name="connsiteX1" fmla="*/ 3321673 w 3321673"/>
                <a:gd name="connsiteY1" fmla="*/ 0 h 525006"/>
                <a:gd name="connsiteX2" fmla="*/ 3190422 w 3321673"/>
                <a:gd name="connsiteY2" fmla="*/ 525006 h 525006"/>
                <a:gd name="connsiteX3" fmla="*/ 0 w 3321673"/>
                <a:gd name="connsiteY3" fmla="*/ 525006 h 52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21673" h="525006">
                  <a:moveTo>
                    <a:pt x="131251" y="0"/>
                  </a:moveTo>
                  <a:lnTo>
                    <a:pt x="3321673" y="0"/>
                  </a:lnTo>
                  <a:lnTo>
                    <a:pt x="3190422" y="525006"/>
                  </a:lnTo>
                  <a:lnTo>
                    <a:pt x="0" y="525006"/>
                  </a:lnTo>
                  <a:close/>
                </a:path>
              </a:pathLst>
            </a:custGeom>
            <a:gradFill>
              <a:gsLst>
                <a:gs pos="0">
                  <a:srgbClr val="2B4494"/>
                </a:gs>
                <a:gs pos="100000">
                  <a:srgbClr val="FFFFFF">
                    <a:alpha val="30000"/>
                  </a:srgbClr>
                </a:gs>
              </a:gsLst>
              <a:lin ang="108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53A165FB-627D-F797-9EB2-ED58174F4928}"/>
                </a:ext>
              </a:extLst>
            </p:cNvPr>
            <p:cNvGrpSpPr/>
            <p:nvPr/>
          </p:nvGrpSpPr>
          <p:grpSpPr>
            <a:xfrm>
              <a:off x="1098159" y="2358240"/>
              <a:ext cx="679272" cy="756345"/>
              <a:chOff x="1035606" y="2157764"/>
              <a:chExt cx="781002" cy="869617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B15D83A2-41F2-F45E-3B02-4AE8766027BD}"/>
                  </a:ext>
                </a:extLst>
              </p:cNvPr>
              <p:cNvSpPr/>
              <p:nvPr/>
            </p:nvSpPr>
            <p:spPr>
              <a:xfrm flipH="1">
                <a:off x="1035606" y="2157764"/>
                <a:ext cx="781002" cy="781002"/>
              </a:xfrm>
              <a:prstGeom prst="ellipse">
                <a:avLst/>
              </a:prstGeom>
              <a:solidFill>
                <a:srgbClr val="2B4494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14300" dist="127000" dir="2700000" algn="ctr" rotWithShape="0">
                  <a:prstClr val="black">
                    <a:alpha val="1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F2DF8F1D-1AE4-379F-F71C-DDFEB774758C}"/>
                  </a:ext>
                </a:extLst>
              </p:cNvPr>
              <p:cNvSpPr txBox="1"/>
              <p:nvPr/>
            </p:nvSpPr>
            <p:spPr>
              <a:xfrm>
                <a:off x="1063926" y="2288647"/>
                <a:ext cx="682309" cy="73873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t">
                <a:noAutofit/>
              </a:bodyPr>
              <a:lstStyle>
                <a:defPPr>
                  <a:defRPr lang="zh-CN"/>
                </a:defPPr>
                <a:lvl1pPr algn="r">
                  <a:defRPr sz="5400" cap="all">
                    <a:ln w="15875">
                      <a:solidFill>
                        <a:srgbClr val="2B4494"/>
                      </a:solidFill>
                    </a:ln>
                    <a:solidFill>
                      <a:prstClr val="white"/>
                    </a:solidFill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sz="2400" dirty="0">
                    <a:ln w="15875">
                      <a:solidFill>
                        <a:srgbClr val="FFFFFF"/>
                      </a:solidFill>
                    </a:ln>
                    <a:solidFill>
                      <a:schemeClr val="accent1"/>
                    </a:solidFill>
                  </a:rPr>
                  <a:t>03</a:t>
                </a:r>
                <a:endParaRPr lang="zh-CN" altLang="en-US" sz="2400" dirty="0">
                  <a:ln w="15875">
                    <a:solidFill>
                      <a:srgbClr val="FFFFFF"/>
                    </a:solidFill>
                  </a:ln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12C1A71-51A4-FB9A-FE4B-870CC79E1E1E}"/>
                </a:ext>
              </a:extLst>
            </p:cNvPr>
            <p:cNvSpPr txBox="1"/>
            <p:nvPr/>
          </p:nvSpPr>
          <p:spPr>
            <a:xfrm>
              <a:off x="783804" y="3272896"/>
              <a:ext cx="3228168" cy="1666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D0D0D"/>
                  </a:solidFill>
                  <a:effectLst/>
                  <a:uLnTx/>
                  <a:uFillTx/>
                  <a:latin typeface="+mn-ea"/>
                </a:rPr>
                <a:t>单击此处输入你的正文，文字是您思想的提炼，为了最终演示发布的良好效果，请尽量言简意赅的阐述观点；根据需要可酌情增减文字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6A83339-DD31-EA96-BCAE-1E164CA699E7}"/>
                </a:ext>
              </a:extLst>
            </p:cNvPr>
            <p:cNvSpPr txBox="1"/>
            <p:nvPr/>
          </p:nvSpPr>
          <p:spPr>
            <a:xfrm flipH="1">
              <a:off x="1826777" y="248217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2B4494"/>
                  </a:solidFill>
                  <a:effectLst/>
                  <a:uLnTx/>
                  <a:uFillTx/>
                  <a:latin typeface="+mj-ea"/>
                  <a:ea typeface="+mj-ea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17986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7821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01454_3*m_h_i*1_1_3"/>
  <p:tag name="KSO_WM_TEMPLATE_CATEGORY" val="diagram"/>
  <p:tag name="KSO_WM_TEMPLATE_INDEX" val="20201454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01454_3*m_h_i*1_1_3"/>
  <p:tag name="KSO_WM_TEMPLATE_CATEGORY" val="diagram"/>
  <p:tag name="KSO_WM_TEMPLATE_INDEX" val="20201454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01454_3*m_h_i*1_1_3"/>
  <p:tag name="KSO_WM_TEMPLATE_CATEGORY" val="diagram"/>
  <p:tag name="KSO_WM_TEMPLATE_INDEX" val="20201454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01454_3*m_h_i*1_1_3"/>
  <p:tag name="KSO_WM_TEMPLATE_CATEGORY" val="diagram"/>
  <p:tag name="KSO_WM_TEMPLATE_INDEX" val="20201454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01454_3*m_h_i*1_1_3"/>
  <p:tag name="KSO_WM_TEMPLATE_CATEGORY" val="diagram"/>
  <p:tag name="KSO_WM_TEMPLATE_INDEX" val="20201454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01454_3*m_h_i*1_1_3"/>
  <p:tag name="KSO_WM_TEMPLATE_CATEGORY" val="diagram"/>
  <p:tag name="KSO_WM_TEMPLATE_INDEX" val="20201454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01454_3*m_h_i*1_1_3"/>
  <p:tag name="KSO_WM_TEMPLATE_CATEGORY" val="diagram"/>
  <p:tag name="KSO_WM_TEMPLATE_INDEX" val="20201454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51PPT模板网">
  <a:themeElements>
    <a:clrScheme name="自定义 18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B4494"/>
      </a:accent1>
      <a:accent2>
        <a:srgbClr val="D35203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F84D4D"/>
      </a:hlink>
      <a:folHlink>
        <a:srgbClr val="979797"/>
      </a:folHlink>
    </a:clrScheme>
    <a:fontScheme name="自定义 14">
      <a:majorFont>
        <a:latin typeface="Arial"/>
        <a:ea typeface="思源黑体 CN Bold"/>
        <a:cs typeface=""/>
      </a:majorFont>
      <a:minorFont>
        <a:latin typeface="Ari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527</TotalTime>
  <Words>1211</Words>
  <Application>Microsoft Office PowerPoint</Application>
  <PresentationFormat>宽屏</PresentationFormat>
  <Paragraphs>123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OPPOSans H</vt:lpstr>
      <vt:lpstr>OPPOSans M</vt:lpstr>
      <vt:lpstr>阿里巴巴普惠体 2.0 55 Regular</vt:lpstr>
      <vt:lpstr>阿里巴巴普惠体 2.0 65 Medium</vt:lpstr>
      <vt:lpstr>阿里巴巴普惠体 R</vt:lpstr>
      <vt:lpstr>等线</vt:lpstr>
      <vt:lpstr>思源黑体 CN Bold</vt:lpstr>
      <vt:lpstr>思源黑体 CN Normal</vt:lpstr>
      <vt:lpstr>思源宋体 CN Heavy</vt:lpstr>
      <vt:lpstr>微软雅黑</vt:lpstr>
      <vt:lpstr>Arial</vt:lpstr>
      <vt:lpstr>51PPT模板网</vt:lpstr>
      <vt:lpstr>蓝色大气毕业论文答辩模板</vt:lpstr>
      <vt:lpstr>PowerPoint 演示文稿</vt:lpstr>
      <vt:lpstr>01</vt:lpstr>
      <vt:lpstr>选题的背景与意义</vt:lpstr>
      <vt:lpstr>选题的背景与意义</vt:lpstr>
      <vt:lpstr>02</vt:lpstr>
      <vt:lpstr>研究方法及过程</vt:lpstr>
      <vt:lpstr>研究方法及过程</vt:lpstr>
      <vt:lpstr>研究方法及过程</vt:lpstr>
      <vt:lpstr>03</vt:lpstr>
      <vt:lpstr>研究成果展示及应用</vt:lpstr>
      <vt:lpstr>研究成果展示及应用</vt:lpstr>
      <vt:lpstr>04</vt:lpstr>
      <vt:lpstr>论文总结与致谢</vt:lpstr>
      <vt:lpstr>论文总结与致谢</vt:lpstr>
      <vt:lpstr>感谢各位老师聆听及指正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蓝色大气毕业论文答辩ppt模板</dc:title>
  <dc:creator>原青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15</cp:revision>
  <dcterms:created xsi:type="dcterms:W3CDTF">2021-10-26T10:37:55Z</dcterms:created>
  <dcterms:modified xsi:type="dcterms:W3CDTF">2023-07-05T02:40:56Z</dcterms:modified>
</cp:coreProperties>
</file>