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68" r:id="rId13"/>
    <p:sldId id="270" r:id="rId14"/>
    <p:sldId id="271" r:id="rId15"/>
    <p:sldId id="272" r:id="rId16"/>
    <p:sldId id="273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676" autoAdjust="0"/>
  </p:normalViewPr>
  <p:slideViewPr>
    <p:cSldViewPr snapToGrid="0" showGuides="1">
      <p:cViewPr>
        <p:scale>
          <a:sx n="66" d="100"/>
          <a:sy n="66" d="100"/>
        </p:scale>
        <p:origin x="780" y="73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4.5999999999999996</c:v>
                </c:pt>
                <c:pt idx="5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9B-473B-8C64-97A9588216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2.2999999999999998</c:v>
                </c:pt>
                <c:pt idx="5">
                  <c:v>3.9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9B-473B-8C64-97A9588216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 2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3.3</c:v>
                </c:pt>
                <c:pt idx="1">
                  <c:v>2.4</c:v>
                </c:pt>
                <c:pt idx="2">
                  <c:v>2.5</c:v>
                </c:pt>
                <c:pt idx="3">
                  <c:v>3.5</c:v>
                </c:pt>
                <c:pt idx="4">
                  <c:v>3.6</c:v>
                </c:pt>
                <c:pt idx="5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9B-473B-8C64-97A9588216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3171391"/>
        <c:axId val="433180511"/>
      </c:barChart>
      <c:catAx>
        <c:axId val="4331713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3180511"/>
        <c:crosses val="autoZero"/>
        <c:auto val="1"/>
        <c:lblAlgn val="ctr"/>
        <c:lblOffset val="100"/>
        <c:noMultiLvlLbl val="0"/>
      </c:catAx>
      <c:valAx>
        <c:axId val="4331805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31713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产品A</c:v>
                </c:pt>
                <c:pt idx="1">
                  <c:v>产品B</c:v>
                </c:pt>
                <c:pt idx="2">
                  <c:v>产品C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6EC-4D0B-8BD3-28DF6243738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产品A</c:v>
                </c:pt>
                <c:pt idx="1">
                  <c:v>产品B</c:v>
                </c:pt>
                <c:pt idx="2">
                  <c:v>产品C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6EC-4D0B-8BD3-28DF6243738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产品A</c:v>
                </c:pt>
                <c:pt idx="1">
                  <c:v>产品B</c:v>
                </c:pt>
                <c:pt idx="2">
                  <c:v>产品C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6EC-4D0B-8BD3-28DF624373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41612159"/>
        <c:axId val="1441627999"/>
      </c:lineChart>
      <c:catAx>
        <c:axId val="14416121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41627999"/>
        <c:crosses val="autoZero"/>
        <c:auto val="1"/>
        <c:lblAlgn val="ctr"/>
        <c:lblOffset val="100"/>
        <c:noMultiLvlLbl val="0"/>
      </c:catAx>
      <c:valAx>
        <c:axId val="1441627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416121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54573-4AFE-47AF-BD45-B3068E1A7E6A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8CF52-7255-452B-B932-33BC9FA7D9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5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8CF52-7255-452B-B932-33BC9FA7D9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53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8CF52-7255-452B-B932-33BC9FA7D9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936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78529190-2C33-9A06-8C42-7EF0D29EBB08}"/>
              </a:ext>
            </a:extLst>
          </p:cNvPr>
          <p:cNvSpPr/>
          <p:nvPr userDrawn="1"/>
        </p:nvSpPr>
        <p:spPr>
          <a:xfrm>
            <a:off x="5657849" y="0"/>
            <a:ext cx="6200775" cy="6858000"/>
          </a:xfrm>
          <a:prstGeom prst="parallelogram">
            <a:avLst>
              <a:gd name="adj" fmla="val 4972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10D64BF-85EF-BBF4-2D6B-1369493E1488}"/>
              </a:ext>
            </a:extLst>
          </p:cNvPr>
          <p:cNvSpPr/>
          <p:nvPr userDrawn="1"/>
        </p:nvSpPr>
        <p:spPr>
          <a:xfrm>
            <a:off x="2457450" y="0"/>
            <a:ext cx="1066800" cy="555890"/>
          </a:xfrm>
          <a:custGeom>
            <a:avLst/>
            <a:gdLst>
              <a:gd name="connsiteX0" fmla="*/ 2267 w 1066800"/>
              <a:gd name="connsiteY0" fmla="*/ 0 h 555890"/>
              <a:gd name="connsiteX1" fmla="*/ 123327 w 1066800"/>
              <a:gd name="connsiteY1" fmla="*/ 0 h 555890"/>
              <a:gd name="connsiteX2" fmla="*/ 121060 w 1066800"/>
              <a:gd name="connsiteY2" fmla="*/ 22490 h 555890"/>
              <a:gd name="connsiteX3" fmla="*/ 533400 w 1066800"/>
              <a:gd name="connsiteY3" fmla="*/ 434830 h 555890"/>
              <a:gd name="connsiteX4" fmla="*/ 945740 w 1066800"/>
              <a:gd name="connsiteY4" fmla="*/ 22490 h 555890"/>
              <a:gd name="connsiteX5" fmla="*/ 943473 w 1066800"/>
              <a:gd name="connsiteY5" fmla="*/ 0 h 555890"/>
              <a:gd name="connsiteX6" fmla="*/ 1064533 w 1066800"/>
              <a:gd name="connsiteY6" fmla="*/ 0 h 555890"/>
              <a:gd name="connsiteX7" fmla="*/ 1066800 w 1066800"/>
              <a:gd name="connsiteY7" fmla="*/ 22490 h 555890"/>
              <a:gd name="connsiteX8" fmla="*/ 533400 w 1066800"/>
              <a:gd name="connsiteY8" fmla="*/ 555890 h 555890"/>
              <a:gd name="connsiteX9" fmla="*/ 0 w 1066800"/>
              <a:gd name="connsiteY9" fmla="*/ 22490 h 555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6800" h="555890">
                <a:moveTo>
                  <a:pt x="2267" y="0"/>
                </a:moveTo>
                <a:lnTo>
                  <a:pt x="123327" y="0"/>
                </a:lnTo>
                <a:lnTo>
                  <a:pt x="121060" y="22490"/>
                </a:lnTo>
                <a:cubicBezTo>
                  <a:pt x="121060" y="250219"/>
                  <a:pt x="305671" y="434830"/>
                  <a:pt x="533400" y="434830"/>
                </a:cubicBezTo>
                <a:cubicBezTo>
                  <a:pt x="761129" y="434830"/>
                  <a:pt x="945740" y="250219"/>
                  <a:pt x="945740" y="22490"/>
                </a:cubicBezTo>
                <a:lnTo>
                  <a:pt x="943473" y="0"/>
                </a:lnTo>
                <a:lnTo>
                  <a:pt x="1064533" y="0"/>
                </a:lnTo>
                <a:lnTo>
                  <a:pt x="1066800" y="22490"/>
                </a:lnTo>
                <a:cubicBezTo>
                  <a:pt x="1066800" y="317079"/>
                  <a:pt x="827989" y="555890"/>
                  <a:pt x="533400" y="555890"/>
                </a:cubicBezTo>
                <a:cubicBezTo>
                  <a:pt x="238811" y="555890"/>
                  <a:pt x="0" y="317079"/>
                  <a:pt x="0" y="2249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A321EB6-12F9-8709-C5C7-BFA7E414285A}"/>
              </a:ext>
            </a:extLst>
          </p:cNvPr>
          <p:cNvSpPr/>
          <p:nvPr userDrawn="1"/>
        </p:nvSpPr>
        <p:spPr>
          <a:xfrm rot="1278895">
            <a:off x="6639886" y="1487670"/>
            <a:ext cx="94797" cy="279944"/>
          </a:xfrm>
          <a:custGeom>
            <a:avLst/>
            <a:gdLst>
              <a:gd name="connsiteX0" fmla="*/ 0 w 94797"/>
              <a:gd name="connsiteY0" fmla="*/ 36989 h 279944"/>
              <a:gd name="connsiteX1" fmla="*/ 94797 w 94797"/>
              <a:gd name="connsiteY1" fmla="*/ 0 h 279944"/>
              <a:gd name="connsiteX2" fmla="*/ 94797 w 94797"/>
              <a:gd name="connsiteY2" fmla="*/ 279944 h 279944"/>
              <a:gd name="connsiteX3" fmla="*/ 0 w 94797"/>
              <a:gd name="connsiteY3" fmla="*/ 36989 h 2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797" h="279944">
                <a:moveTo>
                  <a:pt x="0" y="36989"/>
                </a:moveTo>
                <a:lnTo>
                  <a:pt x="94797" y="0"/>
                </a:lnTo>
                <a:lnTo>
                  <a:pt x="94797" y="279944"/>
                </a:lnTo>
                <a:lnTo>
                  <a:pt x="0" y="36989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DD49870-92D5-79C4-805D-7B3E5DE4A9E7}"/>
              </a:ext>
            </a:extLst>
          </p:cNvPr>
          <p:cNvSpPr/>
          <p:nvPr userDrawn="1"/>
        </p:nvSpPr>
        <p:spPr>
          <a:xfrm rot="1278895">
            <a:off x="6799446" y="1469614"/>
            <a:ext cx="61868" cy="982877"/>
          </a:xfrm>
          <a:custGeom>
            <a:avLst/>
            <a:gdLst>
              <a:gd name="connsiteX0" fmla="*/ 0 w 61868"/>
              <a:gd name="connsiteY0" fmla="*/ 24140 h 982877"/>
              <a:gd name="connsiteX1" fmla="*/ 61868 w 61868"/>
              <a:gd name="connsiteY1" fmla="*/ 0 h 982877"/>
              <a:gd name="connsiteX2" fmla="*/ 61867 w 61868"/>
              <a:gd name="connsiteY2" fmla="*/ 982877 h 982877"/>
              <a:gd name="connsiteX3" fmla="*/ 0 w 61868"/>
              <a:gd name="connsiteY3" fmla="*/ 824318 h 982877"/>
              <a:gd name="connsiteX4" fmla="*/ 0 w 61868"/>
              <a:gd name="connsiteY4" fmla="*/ 24140 h 982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68" h="982877">
                <a:moveTo>
                  <a:pt x="0" y="24140"/>
                </a:moveTo>
                <a:lnTo>
                  <a:pt x="61868" y="0"/>
                </a:lnTo>
                <a:lnTo>
                  <a:pt x="61867" y="982877"/>
                </a:lnTo>
                <a:lnTo>
                  <a:pt x="0" y="824318"/>
                </a:lnTo>
                <a:lnTo>
                  <a:pt x="0" y="2414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ECFDF97-75C9-9C00-9792-8C31CF41D628}"/>
              </a:ext>
            </a:extLst>
          </p:cNvPr>
          <p:cNvSpPr/>
          <p:nvPr userDrawn="1"/>
        </p:nvSpPr>
        <p:spPr>
          <a:xfrm rot="1278895">
            <a:off x="6967192" y="1453098"/>
            <a:ext cx="61868" cy="1465778"/>
          </a:xfrm>
          <a:custGeom>
            <a:avLst/>
            <a:gdLst>
              <a:gd name="connsiteX0" fmla="*/ 0 w 61868"/>
              <a:gd name="connsiteY0" fmla="*/ 24140 h 1465778"/>
              <a:gd name="connsiteX1" fmla="*/ 61868 w 61868"/>
              <a:gd name="connsiteY1" fmla="*/ 0 h 1465778"/>
              <a:gd name="connsiteX2" fmla="*/ 61867 w 61868"/>
              <a:gd name="connsiteY2" fmla="*/ 1441638 h 1465778"/>
              <a:gd name="connsiteX3" fmla="*/ 0 w 61868"/>
              <a:gd name="connsiteY3" fmla="*/ 1465778 h 1465778"/>
              <a:gd name="connsiteX4" fmla="*/ 0 w 61868"/>
              <a:gd name="connsiteY4" fmla="*/ 24140 h 146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68" h="1465778">
                <a:moveTo>
                  <a:pt x="0" y="24140"/>
                </a:moveTo>
                <a:lnTo>
                  <a:pt x="61868" y="0"/>
                </a:lnTo>
                <a:lnTo>
                  <a:pt x="61867" y="1441638"/>
                </a:lnTo>
                <a:lnTo>
                  <a:pt x="0" y="1465778"/>
                </a:lnTo>
                <a:lnTo>
                  <a:pt x="0" y="2414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7681E68-B13E-0A39-B70E-D85B8EFBF03E}"/>
              </a:ext>
            </a:extLst>
          </p:cNvPr>
          <p:cNvSpPr/>
          <p:nvPr userDrawn="1"/>
        </p:nvSpPr>
        <p:spPr>
          <a:xfrm rot="1278895">
            <a:off x="7222704" y="1453098"/>
            <a:ext cx="61868" cy="1465778"/>
          </a:xfrm>
          <a:custGeom>
            <a:avLst/>
            <a:gdLst>
              <a:gd name="connsiteX0" fmla="*/ 0 w 61868"/>
              <a:gd name="connsiteY0" fmla="*/ 24140 h 1465778"/>
              <a:gd name="connsiteX1" fmla="*/ 61868 w 61868"/>
              <a:gd name="connsiteY1" fmla="*/ 0 h 1465778"/>
              <a:gd name="connsiteX2" fmla="*/ 61867 w 61868"/>
              <a:gd name="connsiteY2" fmla="*/ 1441638 h 1465778"/>
              <a:gd name="connsiteX3" fmla="*/ 0 w 61868"/>
              <a:gd name="connsiteY3" fmla="*/ 1465778 h 1465778"/>
              <a:gd name="connsiteX4" fmla="*/ 0 w 61868"/>
              <a:gd name="connsiteY4" fmla="*/ 24140 h 146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68" h="1465778">
                <a:moveTo>
                  <a:pt x="0" y="24140"/>
                </a:moveTo>
                <a:lnTo>
                  <a:pt x="61868" y="0"/>
                </a:lnTo>
                <a:lnTo>
                  <a:pt x="61867" y="1441638"/>
                </a:lnTo>
                <a:lnTo>
                  <a:pt x="0" y="1465778"/>
                </a:lnTo>
                <a:lnTo>
                  <a:pt x="0" y="2414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F21BC55-23A4-84C7-53C4-7393880832B4}"/>
              </a:ext>
            </a:extLst>
          </p:cNvPr>
          <p:cNvSpPr/>
          <p:nvPr userDrawn="1"/>
        </p:nvSpPr>
        <p:spPr>
          <a:xfrm rot="1278895">
            <a:off x="7478216" y="1453098"/>
            <a:ext cx="61867" cy="1465778"/>
          </a:xfrm>
          <a:custGeom>
            <a:avLst/>
            <a:gdLst>
              <a:gd name="connsiteX0" fmla="*/ 0 w 61867"/>
              <a:gd name="connsiteY0" fmla="*/ 24140 h 1465778"/>
              <a:gd name="connsiteX1" fmla="*/ 61867 w 61867"/>
              <a:gd name="connsiteY1" fmla="*/ 0 h 1465778"/>
              <a:gd name="connsiteX2" fmla="*/ 61867 w 61867"/>
              <a:gd name="connsiteY2" fmla="*/ 1441638 h 1465778"/>
              <a:gd name="connsiteX3" fmla="*/ 1 w 61867"/>
              <a:gd name="connsiteY3" fmla="*/ 1465778 h 1465778"/>
              <a:gd name="connsiteX4" fmla="*/ 0 w 61867"/>
              <a:gd name="connsiteY4" fmla="*/ 24140 h 146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67" h="1465778">
                <a:moveTo>
                  <a:pt x="0" y="24140"/>
                </a:moveTo>
                <a:lnTo>
                  <a:pt x="61867" y="0"/>
                </a:lnTo>
                <a:lnTo>
                  <a:pt x="61867" y="1441638"/>
                </a:lnTo>
                <a:lnTo>
                  <a:pt x="1" y="1465778"/>
                </a:lnTo>
                <a:lnTo>
                  <a:pt x="0" y="2414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2F755B8-A378-1791-F5D9-7B1E00361A0C}"/>
              </a:ext>
            </a:extLst>
          </p:cNvPr>
          <p:cNvSpPr/>
          <p:nvPr userDrawn="1"/>
        </p:nvSpPr>
        <p:spPr>
          <a:xfrm>
            <a:off x="8051212" y="4857470"/>
            <a:ext cx="3855929" cy="4386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00E2668-8F94-0F37-E28D-35F2D0AAA3FC}"/>
              </a:ext>
            </a:extLst>
          </p:cNvPr>
          <p:cNvSpPr/>
          <p:nvPr userDrawn="1"/>
        </p:nvSpPr>
        <p:spPr>
          <a:xfrm>
            <a:off x="670382" y="6029152"/>
            <a:ext cx="283870" cy="28387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F8A3752-BCC1-499F-EE02-2C25091ECFD8}"/>
              </a:ext>
            </a:extLst>
          </p:cNvPr>
          <p:cNvSpPr/>
          <p:nvPr userDrawn="1"/>
        </p:nvSpPr>
        <p:spPr>
          <a:xfrm>
            <a:off x="1074242" y="6029152"/>
            <a:ext cx="283870" cy="28387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F57CDCF-ED27-DAA8-FCA9-43095D0DE093}"/>
              </a:ext>
            </a:extLst>
          </p:cNvPr>
          <p:cNvSpPr/>
          <p:nvPr userDrawn="1"/>
        </p:nvSpPr>
        <p:spPr>
          <a:xfrm>
            <a:off x="1478102" y="6029152"/>
            <a:ext cx="283870" cy="28387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7A89825-674F-AAEA-2F95-053C42B763A5}"/>
              </a:ext>
            </a:extLst>
          </p:cNvPr>
          <p:cNvSpPr txBox="1"/>
          <p:nvPr userDrawn="1"/>
        </p:nvSpPr>
        <p:spPr>
          <a:xfrm>
            <a:off x="8900839" y="672945"/>
            <a:ext cx="1704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BLUE GREEN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BUSINESS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4574CBC-A856-8399-036F-FF3F02A1C822}"/>
              </a:ext>
            </a:extLst>
          </p:cNvPr>
          <p:cNvSpPr txBox="1"/>
          <p:nvPr userDrawn="1"/>
        </p:nvSpPr>
        <p:spPr>
          <a:xfrm>
            <a:off x="9570753" y="6087391"/>
            <a:ext cx="2068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BLUE GREEN BUSINESS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A1095224-C542-308B-1414-85A053326E88}"/>
              </a:ext>
            </a:extLst>
          </p:cNvPr>
          <p:cNvCxnSpPr>
            <a:cxnSpLocks/>
          </p:cNvCxnSpPr>
          <p:nvPr userDrawn="1"/>
        </p:nvCxnSpPr>
        <p:spPr>
          <a:xfrm>
            <a:off x="9658869" y="6307240"/>
            <a:ext cx="1837806" cy="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8BB7C81E-3FE3-D4DB-EB31-2DE88AAE1B0B}"/>
              </a:ext>
            </a:extLst>
          </p:cNvPr>
          <p:cNvSpPr/>
          <p:nvPr userDrawn="1"/>
        </p:nvSpPr>
        <p:spPr>
          <a:xfrm>
            <a:off x="1554916" y="6119979"/>
            <a:ext cx="130242" cy="102216"/>
          </a:xfrm>
          <a:custGeom>
            <a:avLst/>
            <a:gdLst>
              <a:gd name="connsiteX0" fmla="*/ 153587 w 621697"/>
              <a:gd name="connsiteY0" fmla="*/ 363432 h 487917"/>
              <a:gd name="connsiteX1" fmla="*/ 153587 w 621697"/>
              <a:gd name="connsiteY1" fmla="*/ 414520 h 487917"/>
              <a:gd name="connsiteX2" fmla="*/ 158114 w 621697"/>
              <a:gd name="connsiteY2" fmla="*/ 419855 h 487917"/>
              <a:gd name="connsiteX3" fmla="*/ 276779 w 621697"/>
              <a:gd name="connsiteY3" fmla="*/ 439740 h 487917"/>
              <a:gd name="connsiteX4" fmla="*/ 281144 w 621697"/>
              <a:gd name="connsiteY4" fmla="*/ 438447 h 487917"/>
              <a:gd name="connsiteX5" fmla="*/ 282923 w 621697"/>
              <a:gd name="connsiteY5" fmla="*/ 434406 h 487917"/>
              <a:gd name="connsiteX6" fmla="*/ 282923 w 621697"/>
              <a:gd name="connsiteY6" fmla="*/ 398514 h 487917"/>
              <a:gd name="connsiteX7" fmla="*/ 56585 w 621697"/>
              <a:gd name="connsiteY7" fmla="*/ 161508 h 487917"/>
              <a:gd name="connsiteX8" fmla="*/ 57440 w 621697"/>
              <a:gd name="connsiteY8" fmla="*/ 161555 h 487917"/>
              <a:gd name="connsiteX9" fmla="*/ 64668 w 621697"/>
              <a:gd name="connsiteY9" fmla="*/ 170398 h 487917"/>
              <a:gd name="connsiteX10" fmla="*/ 64668 w 621697"/>
              <a:gd name="connsiteY10" fmla="*/ 332068 h 487917"/>
              <a:gd name="connsiteX11" fmla="*/ 56585 w 621697"/>
              <a:gd name="connsiteY11" fmla="*/ 340153 h 487917"/>
              <a:gd name="connsiteX12" fmla="*/ 32334 w 621697"/>
              <a:gd name="connsiteY12" fmla="*/ 340153 h 487917"/>
              <a:gd name="connsiteX13" fmla="*/ 0 w 621697"/>
              <a:gd name="connsiteY13" fmla="*/ 307819 h 487917"/>
              <a:gd name="connsiteX14" fmla="*/ 0 w 621697"/>
              <a:gd name="connsiteY14" fmla="*/ 194650 h 487917"/>
              <a:gd name="connsiteX15" fmla="*/ 32334 w 621697"/>
              <a:gd name="connsiteY15" fmla="*/ 162316 h 487917"/>
              <a:gd name="connsiteX16" fmla="*/ 56585 w 621697"/>
              <a:gd name="connsiteY16" fmla="*/ 162316 h 487917"/>
              <a:gd name="connsiteX17" fmla="*/ 477217 w 621697"/>
              <a:gd name="connsiteY17" fmla="*/ 46123 h 487917"/>
              <a:gd name="connsiteX18" fmla="*/ 485010 w 621697"/>
              <a:gd name="connsiteY18" fmla="*/ 54480 h 487917"/>
              <a:gd name="connsiteX19" fmla="*/ 485010 w 621697"/>
              <a:gd name="connsiteY19" fmla="*/ 442488 h 487917"/>
              <a:gd name="connsiteX20" fmla="*/ 484735 w 621697"/>
              <a:gd name="connsiteY20" fmla="*/ 444542 h 487917"/>
              <a:gd name="connsiteX21" fmla="*/ 474824 w 621697"/>
              <a:gd name="connsiteY21" fmla="*/ 450248 h 487917"/>
              <a:gd name="connsiteX22" fmla="*/ 331424 w 621697"/>
              <a:gd name="connsiteY22" fmla="*/ 411448 h 487917"/>
              <a:gd name="connsiteX23" fmla="*/ 331424 w 621697"/>
              <a:gd name="connsiteY23" fmla="*/ 434081 h 487917"/>
              <a:gd name="connsiteX24" fmla="*/ 312507 w 621697"/>
              <a:gd name="connsiteY24" fmla="*/ 475146 h 487917"/>
              <a:gd name="connsiteX25" fmla="*/ 277587 w 621697"/>
              <a:gd name="connsiteY25" fmla="*/ 487917 h 487917"/>
              <a:gd name="connsiteX26" fmla="*/ 268696 w 621697"/>
              <a:gd name="connsiteY26" fmla="*/ 487109 h 487917"/>
              <a:gd name="connsiteX27" fmla="*/ 150191 w 621697"/>
              <a:gd name="connsiteY27" fmla="*/ 467386 h 487917"/>
              <a:gd name="connsiteX28" fmla="*/ 105086 w 621697"/>
              <a:gd name="connsiteY28" fmla="*/ 414196 h 487917"/>
              <a:gd name="connsiteX29" fmla="*/ 105086 w 621697"/>
              <a:gd name="connsiteY29" fmla="*/ 349528 h 487917"/>
              <a:gd name="connsiteX30" fmla="*/ 105086 w 621697"/>
              <a:gd name="connsiteY30" fmla="*/ 156495 h 487917"/>
              <a:gd name="connsiteX31" fmla="*/ 111067 w 621697"/>
              <a:gd name="connsiteY31" fmla="*/ 148734 h 487917"/>
              <a:gd name="connsiteX32" fmla="*/ 474824 w 621697"/>
              <a:gd name="connsiteY32" fmla="*/ 46398 h 487917"/>
              <a:gd name="connsiteX33" fmla="*/ 477217 w 621697"/>
              <a:gd name="connsiteY33" fmla="*/ 46123 h 487917"/>
              <a:gd name="connsiteX34" fmla="*/ 524695 w 621697"/>
              <a:gd name="connsiteY34" fmla="*/ 0 h 487917"/>
              <a:gd name="connsiteX35" fmla="*/ 557029 w 621697"/>
              <a:gd name="connsiteY35" fmla="*/ 0 h 487917"/>
              <a:gd name="connsiteX36" fmla="*/ 589363 w 621697"/>
              <a:gd name="connsiteY36" fmla="*/ 0 h 487917"/>
              <a:gd name="connsiteX37" fmla="*/ 621697 w 621697"/>
              <a:gd name="connsiteY37" fmla="*/ 0 h 487917"/>
              <a:gd name="connsiteX38" fmla="*/ 621697 w 621697"/>
              <a:gd name="connsiteY38" fmla="*/ 485010 h 487917"/>
              <a:gd name="connsiteX39" fmla="*/ 589363 w 621697"/>
              <a:gd name="connsiteY39" fmla="*/ 485010 h 487917"/>
              <a:gd name="connsiteX40" fmla="*/ 557029 w 621697"/>
              <a:gd name="connsiteY40" fmla="*/ 485010 h 487917"/>
              <a:gd name="connsiteX41" fmla="*/ 524695 w 621697"/>
              <a:gd name="connsiteY41" fmla="*/ 485010 h 487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21697" h="487917">
                <a:moveTo>
                  <a:pt x="153587" y="363432"/>
                </a:moveTo>
                <a:lnTo>
                  <a:pt x="153587" y="414520"/>
                </a:lnTo>
                <a:cubicBezTo>
                  <a:pt x="153553" y="417171"/>
                  <a:pt x="155478" y="419451"/>
                  <a:pt x="158114" y="419855"/>
                </a:cubicBezTo>
                <a:lnTo>
                  <a:pt x="276779" y="439740"/>
                </a:lnTo>
                <a:cubicBezTo>
                  <a:pt x="278347" y="439983"/>
                  <a:pt x="279948" y="439513"/>
                  <a:pt x="281144" y="438447"/>
                </a:cubicBezTo>
                <a:cubicBezTo>
                  <a:pt x="282259" y="437396"/>
                  <a:pt x="282906" y="435940"/>
                  <a:pt x="282923" y="434406"/>
                </a:cubicBezTo>
                <a:lnTo>
                  <a:pt x="282923" y="398514"/>
                </a:lnTo>
                <a:close/>
                <a:moveTo>
                  <a:pt x="56585" y="161508"/>
                </a:moveTo>
                <a:cubicBezTo>
                  <a:pt x="56875" y="161508"/>
                  <a:pt x="57150" y="161523"/>
                  <a:pt x="57440" y="161555"/>
                </a:cubicBezTo>
                <a:cubicBezTo>
                  <a:pt x="61870" y="161992"/>
                  <a:pt x="65121" y="165953"/>
                  <a:pt x="64668" y="170398"/>
                </a:cubicBezTo>
                <a:lnTo>
                  <a:pt x="64668" y="332068"/>
                </a:lnTo>
                <a:cubicBezTo>
                  <a:pt x="64668" y="336531"/>
                  <a:pt x="61046" y="340153"/>
                  <a:pt x="56585" y="340153"/>
                </a:cubicBezTo>
                <a:lnTo>
                  <a:pt x="32334" y="340153"/>
                </a:lnTo>
                <a:cubicBezTo>
                  <a:pt x="14469" y="340153"/>
                  <a:pt x="0" y="325683"/>
                  <a:pt x="0" y="307819"/>
                </a:cubicBezTo>
                <a:lnTo>
                  <a:pt x="0" y="194650"/>
                </a:lnTo>
                <a:cubicBezTo>
                  <a:pt x="0" y="176785"/>
                  <a:pt x="14469" y="162316"/>
                  <a:pt x="32334" y="162316"/>
                </a:cubicBezTo>
                <a:lnTo>
                  <a:pt x="56585" y="162316"/>
                </a:lnTo>
                <a:close/>
                <a:moveTo>
                  <a:pt x="477217" y="46123"/>
                </a:moveTo>
                <a:cubicBezTo>
                  <a:pt x="481679" y="46284"/>
                  <a:pt x="485171" y="50018"/>
                  <a:pt x="485010" y="54480"/>
                </a:cubicBezTo>
                <a:lnTo>
                  <a:pt x="485010" y="442488"/>
                </a:lnTo>
                <a:cubicBezTo>
                  <a:pt x="485010" y="443184"/>
                  <a:pt x="484913" y="443878"/>
                  <a:pt x="484735" y="444542"/>
                </a:cubicBezTo>
                <a:cubicBezTo>
                  <a:pt x="483570" y="448858"/>
                  <a:pt x="479140" y="451413"/>
                  <a:pt x="474824" y="450248"/>
                </a:cubicBezTo>
                <a:lnTo>
                  <a:pt x="331424" y="411448"/>
                </a:lnTo>
                <a:lnTo>
                  <a:pt x="331424" y="434081"/>
                </a:lnTo>
                <a:cubicBezTo>
                  <a:pt x="331424" y="449877"/>
                  <a:pt x="324519" y="464879"/>
                  <a:pt x="312507" y="475146"/>
                </a:cubicBezTo>
                <a:cubicBezTo>
                  <a:pt x="302727" y="483375"/>
                  <a:pt x="290376" y="487902"/>
                  <a:pt x="277587" y="487917"/>
                </a:cubicBezTo>
                <a:cubicBezTo>
                  <a:pt x="274613" y="487885"/>
                  <a:pt x="271637" y="487610"/>
                  <a:pt x="268696" y="487109"/>
                </a:cubicBezTo>
                <a:lnTo>
                  <a:pt x="150191" y="467386"/>
                </a:lnTo>
                <a:cubicBezTo>
                  <a:pt x="124194" y="463036"/>
                  <a:pt x="105117" y="440565"/>
                  <a:pt x="105086" y="414196"/>
                </a:cubicBezTo>
                <a:lnTo>
                  <a:pt x="105086" y="349528"/>
                </a:lnTo>
                <a:lnTo>
                  <a:pt x="105086" y="156495"/>
                </a:lnTo>
                <a:cubicBezTo>
                  <a:pt x="105101" y="152857"/>
                  <a:pt x="107559" y="149671"/>
                  <a:pt x="111067" y="148734"/>
                </a:cubicBezTo>
                <a:lnTo>
                  <a:pt x="474824" y="46398"/>
                </a:lnTo>
                <a:cubicBezTo>
                  <a:pt x="475601" y="46187"/>
                  <a:pt x="476409" y="46091"/>
                  <a:pt x="477217" y="46123"/>
                </a:cubicBezTo>
                <a:close/>
                <a:moveTo>
                  <a:pt x="524695" y="0"/>
                </a:moveTo>
                <a:cubicBezTo>
                  <a:pt x="524695" y="0"/>
                  <a:pt x="539172" y="0"/>
                  <a:pt x="557029" y="0"/>
                </a:cubicBezTo>
                <a:lnTo>
                  <a:pt x="589363" y="0"/>
                </a:lnTo>
                <a:cubicBezTo>
                  <a:pt x="607221" y="0"/>
                  <a:pt x="621697" y="0"/>
                  <a:pt x="621697" y="0"/>
                </a:cubicBezTo>
                <a:lnTo>
                  <a:pt x="621697" y="485010"/>
                </a:lnTo>
                <a:cubicBezTo>
                  <a:pt x="621697" y="485010"/>
                  <a:pt x="607221" y="485010"/>
                  <a:pt x="589363" y="485010"/>
                </a:cubicBezTo>
                <a:lnTo>
                  <a:pt x="557029" y="485010"/>
                </a:lnTo>
                <a:cubicBezTo>
                  <a:pt x="539172" y="485010"/>
                  <a:pt x="524695" y="485010"/>
                  <a:pt x="524695" y="48501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64B2194B-B42B-A7E8-0AF4-09C6D572E70C}"/>
              </a:ext>
            </a:extLst>
          </p:cNvPr>
          <p:cNvSpPr/>
          <p:nvPr userDrawn="1"/>
        </p:nvSpPr>
        <p:spPr>
          <a:xfrm>
            <a:off x="1154146" y="6127904"/>
            <a:ext cx="124062" cy="86366"/>
          </a:xfrm>
          <a:custGeom>
            <a:avLst/>
            <a:gdLst>
              <a:gd name="connsiteX0" fmla="*/ 238140 w 592199"/>
              <a:gd name="connsiteY0" fmla="*/ 237332 h 412260"/>
              <a:gd name="connsiteX1" fmla="*/ 248650 w 592199"/>
              <a:gd name="connsiteY1" fmla="*/ 237332 h 412260"/>
              <a:gd name="connsiteX2" fmla="*/ 275002 w 592199"/>
              <a:gd name="connsiteY2" fmla="*/ 259966 h 412260"/>
              <a:gd name="connsiteX3" fmla="*/ 317198 w 592199"/>
              <a:gd name="connsiteY3" fmla="*/ 259966 h 412260"/>
              <a:gd name="connsiteX4" fmla="*/ 343549 w 592199"/>
              <a:gd name="connsiteY4" fmla="*/ 237332 h 412260"/>
              <a:gd name="connsiteX5" fmla="*/ 354059 w 592199"/>
              <a:gd name="connsiteY5" fmla="*/ 237332 h 412260"/>
              <a:gd name="connsiteX6" fmla="*/ 540786 w 592199"/>
              <a:gd name="connsiteY6" fmla="*/ 398033 h 412260"/>
              <a:gd name="connsiteX7" fmla="*/ 543615 w 592199"/>
              <a:gd name="connsiteY7" fmla="*/ 404257 h 412260"/>
              <a:gd name="connsiteX8" fmla="*/ 535451 w 592199"/>
              <a:gd name="connsiteY8" fmla="*/ 412260 h 412260"/>
              <a:gd name="connsiteX9" fmla="*/ 55777 w 592199"/>
              <a:gd name="connsiteY9" fmla="*/ 412260 h 412260"/>
              <a:gd name="connsiteX10" fmla="*/ 49552 w 592199"/>
              <a:gd name="connsiteY10" fmla="*/ 409431 h 412260"/>
              <a:gd name="connsiteX11" fmla="*/ 50442 w 592199"/>
              <a:gd name="connsiteY11" fmla="*/ 398033 h 412260"/>
              <a:gd name="connsiteX12" fmla="*/ 13420 w 592199"/>
              <a:gd name="connsiteY12" fmla="*/ 35246 h 412260"/>
              <a:gd name="connsiteX13" fmla="*/ 205159 w 592199"/>
              <a:gd name="connsiteY13" fmla="*/ 199989 h 412260"/>
              <a:gd name="connsiteX14" fmla="*/ 206308 w 592199"/>
              <a:gd name="connsiteY14" fmla="*/ 201136 h 412260"/>
              <a:gd name="connsiteX15" fmla="*/ 205159 w 592199"/>
              <a:gd name="connsiteY15" fmla="*/ 212276 h 412260"/>
              <a:gd name="connsiteX16" fmla="*/ 13420 w 592199"/>
              <a:gd name="connsiteY16" fmla="*/ 377016 h 412260"/>
              <a:gd name="connsiteX17" fmla="*/ 8020 w 592199"/>
              <a:gd name="connsiteY17" fmla="*/ 379022 h 412260"/>
              <a:gd name="connsiteX18" fmla="*/ 0 w 592199"/>
              <a:gd name="connsiteY18" fmla="*/ 370874 h 412260"/>
              <a:gd name="connsiteX19" fmla="*/ 0 w 592199"/>
              <a:gd name="connsiteY19" fmla="*/ 41388 h 412260"/>
              <a:gd name="connsiteX20" fmla="*/ 2005 w 592199"/>
              <a:gd name="connsiteY20" fmla="*/ 35989 h 412260"/>
              <a:gd name="connsiteX21" fmla="*/ 13420 w 592199"/>
              <a:gd name="connsiteY21" fmla="*/ 35246 h 412260"/>
              <a:gd name="connsiteX22" fmla="*/ 584181 w 592199"/>
              <a:gd name="connsiteY22" fmla="*/ 33241 h 412260"/>
              <a:gd name="connsiteX23" fmla="*/ 592199 w 592199"/>
              <a:gd name="connsiteY23" fmla="*/ 41388 h 412260"/>
              <a:gd name="connsiteX24" fmla="*/ 592199 w 592199"/>
              <a:gd name="connsiteY24" fmla="*/ 370874 h 412260"/>
              <a:gd name="connsiteX25" fmla="*/ 590194 w 592199"/>
              <a:gd name="connsiteY25" fmla="*/ 376273 h 412260"/>
              <a:gd name="connsiteX26" fmla="*/ 578780 w 592199"/>
              <a:gd name="connsiteY26" fmla="*/ 377016 h 412260"/>
              <a:gd name="connsiteX27" fmla="*/ 386877 w 592199"/>
              <a:gd name="connsiteY27" fmla="*/ 212276 h 412260"/>
              <a:gd name="connsiteX28" fmla="*/ 385990 w 592199"/>
              <a:gd name="connsiteY28" fmla="*/ 211386 h 412260"/>
              <a:gd name="connsiteX29" fmla="*/ 386877 w 592199"/>
              <a:gd name="connsiteY29" fmla="*/ 199989 h 412260"/>
              <a:gd name="connsiteX30" fmla="*/ 578780 w 592199"/>
              <a:gd name="connsiteY30" fmla="*/ 35246 h 412260"/>
              <a:gd name="connsiteX31" fmla="*/ 584181 w 592199"/>
              <a:gd name="connsiteY31" fmla="*/ 33241 h 412260"/>
              <a:gd name="connsiteX32" fmla="*/ 55776 w 592199"/>
              <a:gd name="connsiteY32" fmla="*/ 0 h 412260"/>
              <a:gd name="connsiteX33" fmla="*/ 535452 w 592199"/>
              <a:gd name="connsiteY33" fmla="*/ 0 h 412260"/>
              <a:gd name="connsiteX34" fmla="*/ 541676 w 592199"/>
              <a:gd name="connsiteY34" fmla="*/ 2830 h 412260"/>
              <a:gd name="connsiteX35" fmla="*/ 540786 w 592199"/>
              <a:gd name="connsiteY35" fmla="*/ 14227 h 412260"/>
              <a:gd name="connsiteX36" fmla="*/ 306204 w 592199"/>
              <a:gd name="connsiteY36" fmla="*/ 215670 h 412260"/>
              <a:gd name="connsiteX37" fmla="*/ 285025 w 592199"/>
              <a:gd name="connsiteY37" fmla="*/ 215670 h 412260"/>
              <a:gd name="connsiteX38" fmla="*/ 50441 w 592199"/>
              <a:gd name="connsiteY38" fmla="*/ 14227 h 412260"/>
              <a:gd name="connsiteX39" fmla="*/ 47612 w 592199"/>
              <a:gd name="connsiteY39" fmla="*/ 8003 h 412260"/>
              <a:gd name="connsiteX40" fmla="*/ 55776 w 592199"/>
              <a:gd name="connsiteY40" fmla="*/ 0 h 41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2199" h="412260">
                <a:moveTo>
                  <a:pt x="238140" y="237332"/>
                </a:moveTo>
                <a:cubicBezTo>
                  <a:pt x="241165" y="234746"/>
                  <a:pt x="245625" y="234746"/>
                  <a:pt x="248650" y="237332"/>
                </a:cubicBezTo>
                <a:lnTo>
                  <a:pt x="275002" y="259966"/>
                </a:lnTo>
                <a:cubicBezTo>
                  <a:pt x="287126" y="270411"/>
                  <a:pt x="305072" y="270411"/>
                  <a:pt x="317198" y="259966"/>
                </a:cubicBezTo>
                <a:lnTo>
                  <a:pt x="343549" y="237332"/>
                </a:lnTo>
                <a:cubicBezTo>
                  <a:pt x="346572" y="234746"/>
                  <a:pt x="351034" y="234746"/>
                  <a:pt x="354059" y="237332"/>
                </a:cubicBezTo>
                <a:lnTo>
                  <a:pt x="540786" y="398033"/>
                </a:lnTo>
                <a:cubicBezTo>
                  <a:pt x="542597" y="399585"/>
                  <a:pt x="543648" y="401864"/>
                  <a:pt x="543615" y="404257"/>
                </a:cubicBezTo>
                <a:cubicBezTo>
                  <a:pt x="543568" y="408720"/>
                  <a:pt x="539913" y="412309"/>
                  <a:pt x="535451" y="412260"/>
                </a:cubicBezTo>
                <a:lnTo>
                  <a:pt x="55777" y="412260"/>
                </a:lnTo>
                <a:cubicBezTo>
                  <a:pt x="53385" y="412292"/>
                  <a:pt x="51105" y="411242"/>
                  <a:pt x="49552" y="409431"/>
                </a:cubicBezTo>
                <a:cubicBezTo>
                  <a:pt x="46643" y="406036"/>
                  <a:pt x="47047" y="400927"/>
                  <a:pt x="50442" y="398033"/>
                </a:cubicBezTo>
                <a:close/>
                <a:moveTo>
                  <a:pt x="13420" y="35246"/>
                </a:moveTo>
                <a:lnTo>
                  <a:pt x="205159" y="199989"/>
                </a:lnTo>
                <a:cubicBezTo>
                  <a:pt x="205580" y="200328"/>
                  <a:pt x="205969" y="200715"/>
                  <a:pt x="206308" y="201136"/>
                </a:cubicBezTo>
                <a:cubicBezTo>
                  <a:pt x="209056" y="204531"/>
                  <a:pt x="208556" y="209511"/>
                  <a:pt x="205159" y="212276"/>
                </a:cubicBezTo>
                <a:lnTo>
                  <a:pt x="13420" y="377016"/>
                </a:lnTo>
                <a:cubicBezTo>
                  <a:pt x="11934" y="378327"/>
                  <a:pt x="10008" y="379038"/>
                  <a:pt x="8020" y="379022"/>
                </a:cubicBezTo>
                <a:cubicBezTo>
                  <a:pt x="3541" y="378989"/>
                  <a:pt x="-32" y="375336"/>
                  <a:pt x="0" y="370874"/>
                </a:cubicBezTo>
                <a:lnTo>
                  <a:pt x="0" y="41388"/>
                </a:lnTo>
                <a:cubicBezTo>
                  <a:pt x="-15" y="39401"/>
                  <a:pt x="696" y="37476"/>
                  <a:pt x="2005" y="35989"/>
                </a:cubicBezTo>
                <a:cubicBezTo>
                  <a:pt x="4963" y="32627"/>
                  <a:pt x="10072" y="32303"/>
                  <a:pt x="13420" y="35246"/>
                </a:cubicBezTo>
                <a:close/>
                <a:moveTo>
                  <a:pt x="584181" y="33241"/>
                </a:moveTo>
                <a:cubicBezTo>
                  <a:pt x="588658" y="33273"/>
                  <a:pt x="592231" y="36926"/>
                  <a:pt x="592199" y="41388"/>
                </a:cubicBezTo>
                <a:lnTo>
                  <a:pt x="592199" y="370874"/>
                </a:lnTo>
                <a:cubicBezTo>
                  <a:pt x="592214" y="372863"/>
                  <a:pt x="591503" y="374786"/>
                  <a:pt x="590194" y="376273"/>
                </a:cubicBezTo>
                <a:cubicBezTo>
                  <a:pt x="587236" y="379637"/>
                  <a:pt x="582127" y="379959"/>
                  <a:pt x="578780" y="377016"/>
                </a:cubicBezTo>
                <a:lnTo>
                  <a:pt x="386877" y="212276"/>
                </a:lnTo>
                <a:cubicBezTo>
                  <a:pt x="386555" y="212001"/>
                  <a:pt x="386265" y="211709"/>
                  <a:pt x="385990" y="211386"/>
                </a:cubicBezTo>
                <a:cubicBezTo>
                  <a:pt x="383094" y="207992"/>
                  <a:pt x="383483" y="202883"/>
                  <a:pt x="386877" y="199989"/>
                </a:cubicBezTo>
                <a:lnTo>
                  <a:pt x="578780" y="35246"/>
                </a:lnTo>
                <a:cubicBezTo>
                  <a:pt x="580268" y="33935"/>
                  <a:pt x="582191" y="33224"/>
                  <a:pt x="584181" y="33241"/>
                </a:cubicBezTo>
                <a:close/>
                <a:moveTo>
                  <a:pt x="55776" y="0"/>
                </a:moveTo>
                <a:lnTo>
                  <a:pt x="535452" y="0"/>
                </a:lnTo>
                <a:cubicBezTo>
                  <a:pt x="537845" y="-32"/>
                  <a:pt x="540124" y="1020"/>
                  <a:pt x="541676" y="2830"/>
                </a:cubicBezTo>
                <a:cubicBezTo>
                  <a:pt x="544587" y="6226"/>
                  <a:pt x="544183" y="11333"/>
                  <a:pt x="540786" y="14227"/>
                </a:cubicBezTo>
                <a:lnTo>
                  <a:pt x="306204" y="215670"/>
                </a:lnTo>
                <a:cubicBezTo>
                  <a:pt x="300124" y="220940"/>
                  <a:pt x="291103" y="220940"/>
                  <a:pt x="285025" y="215670"/>
                </a:cubicBezTo>
                <a:lnTo>
                  <a:pt x="50441" y="14227"/>
                </a:lnTo>
                <a:cubicBezTo>
                  <a:pt x="48630" y="12676"/>
                  <a:pt x="47579" y="10396"/>
                  <a:pt x="47612" y="8003"/>
                </a:cubicBezTo>
                <a:cubicBezTo>
                  <a:pt x="47661" y="3541"/>
                  <a:pt x="51314" y="-47"/>
                  <a:pt x="55776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EE7C74D6-7F2E-A29E-1D9C-BC51E6D7354B}"/>
              </a:ext>
            </a:extLst>
          </p:cNvPr>
          <p:cNvSpPr/>
          <p:nvPr userDrawn="1"/>
        </p:nvSpPr>
        <p:spPr>
          <a:xfrm>
            <a:off x="752319" y="6114575"/>
            <a:ext cx="119997" cy="113024"/>
          </a:xfrm>
          <a:custGeom>
            <a:avLst/>
            <a:gdLst>
              <a:gd name="connsiteX0" fmla="*/ 546720 w 572796"/>
              <a:gd name="connsiteY0" fmla="*/ 609 h 539509"/>
              <a:gd name="connsiteX1" fmla="*/ 572177 w 572796"/>
              <a:gd name="connsiteY1" fmla="*/ 38602 h 539509"/>
              <a:gd name="connsiteX2" fmla="*/ 467898 w 572796"/>
              <a:gd name="connsiteY2" fmla="*/ 468805 h 539509"/>
              <a:gd name="connsiteX3" fmla="*/ 465210 w 572796"/>
              <a:gd name="connsiteY3" fmla="*/ 476031 h 539509"/>
              <a:gd name="connsiteX4" fmla="*/ 421662 w 572796"/>
              <a:gd name="connsiteY4" fmla="*/ 489984 h 539509"/>
              <a:gd name="connsiteX5" fmla="*/ 289578 w 572796"/>
              <a:gd name="connsiteY5" fmla="*/ 421759 h 539509"/>
              <a:gd name="connsiteX6" fmla="*/ 227172 w 572796"/>
              <a:gd name="connsiteY6" fmla="*/ 523934 h 539509"/>
              <a:gd name="connsiteX7" fmla="*/ 200115 w 572796"/>
              <a:gd name="connsiteY7" fmla="*/ 539504 h 539509"/>
              <a:gd name="connsiteX8" fmla="*/ 167192 w 572796"/>
              <a:gd name="connsiteY8" fmla="*/ 507767 h 539509"/>
              <a:gd name="connsiteX9" fmla="*/ 167192 w 572796"/>
              <a:gd name="connsiteY9" fmla="*/ 394598 h 539509"/>
              <a:gd name="connsiteX10" fmla="*/ 177217 w 572796"/>
              <a:gd name="connsiteY10" fmla="*/ 371157 h 539509"/>
              <a:gd name="connsiteX11" fmla="*/ 434595 w 572796"/>
              <a:gd name="connsiteY11" fmla="*/ 125579 h 539509"/>
              <a:gd name="connsiteX12" fmla="*/ 433704 w 572796"/>
              <a:gd name="connsiteY12" fmla="*/ 122913 h 539509"/>
              <a:gd name="connsiteX13" fmla="*/ 427804 w 572796"/>
              <a:gd name="connsiteY13" fmla="*/ 122185 h 539509"/>
              <a:gd name="connsiteX14" fmla="*/ 120632 w 572796"/>
              <a:gd name="connsiteY14" fmla="*/ 335912 h 539509"/>
              <a:gd name="connsiteX15" fmla="*/ 17487 w 572796"/>
              <a:gd name="connsiteY15" fmla="*/ 282561 h 539509"/>
              <a:gd name="connsiteX16" fmla="*/ 2698 w 572796"/>
              <a:gd name="connsiteY16" fmla="*/ 266749 h 539509"/>
              <a:gd name="connsiteX17" fmla="*/ 19427 w 572796"/>
              <a:gd name="connsiteY17" fmla="*/ 224199 h 539509"/>
              <a:gd name="connsiteX18" fmla="*/ 527878 w 572796"/>
              <a:gd name="connsiteY18" fmla="*/ 2549 h 539509"/>
              <a:gd name="connsiteX19" fmla="*/ 546720 w 572796"/>
              <a:gd name="connsiteY19" fmla="*/ 609 h 53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72796" h="539509">
                <a:moveTo>
                  <a:pt x="546720" y="609"/>
                </a:moveTo>
                <a:cubicBezTo>
                  <a:pt x="564238" y="4068"/>
                  <a:pt x="575636" y="21075"/>
                  <a:pt x="572177" y="38602"/>
                </a:cubicBezTo>
                <a:lnTo>
                  <a:pt x="467898" y="468805"/>
                </a:lnTo>
                <a:cubicBezTo>
                  <a:pt x="467294" y="471311"/>
                  <a:pt x="466393" y="473736"/>
                  <a:pt x="465210" y="476031"/>
                </a:cubicBezTo>
                <a:cubicBezTo>
                  <a:pt x="457036" y="491908"/>
                  <a:pt x="437538" y="498164"/>
                  <a:pt x="421662" y="489984"/>
                </a:cubicBezTo>
                <a:lnTo>
                  <a:pt x="289578" y="421759"/>
                </a:lnTo>
                <a:lnTo>
                  <a:pt x="227172" y="523934"/>
                </a:lnTo>
                <a:cubicBezTo>
                  <a:pt x="221422" y="533424"/>
                  <a:pt x="211207" y="539293"/>
                  <a:pt x="200115" y="539504"/>
                </a:cubicBezTo>
                <a:cubicBezTo>
                  <a:pt x="182261" y="539826"/>
                  <a:pt x="167522" y="525616"/>
                  <a:pt x="167192" y="507767"/>
                </a:cubicBezTo>
                <a:lnTo>
                  <a:pt x="167192" y="394598"/>
                </a:lnTo>
                <a:cubicBezTo>
                  <a:pt x="167182" y="385738"/>
                  <a:pt x="170806" y="377267"/>
                  <a:pt x="177217" y="371157"/>
                </a:cubicBezTo>
                <a:lnTo>
                  <a:pt x="434595" y="125579"/>
                </a:lnTo>
                <a:cubicBezTo>
                  <a:pt x="434614" y="124609"/>
                  <a:pt x="434300" y="123672"/>
                  <a:pt x="433704" y="122913"/>
                </a:cubicBezTo>
                <a:cubicBezTo>
                  <a:pt x="432277" y="121085"/>
                  <a:pt x="429636" y="120762"/>
                  <a:pt x="427804" y="122185"/>
                </a:cubicBezTo>
                <a:lnTo>
                  <a:pt x="120632" y="335912"/>
                </a:lnTo>
                <a:lnTo>
                  <a:pt x="17487" y="282561"/>
                </a:lnTo>
                <a:cubicBezTo>
                  <a:pt x="10888" y="279150"/>
                  <a:pt x="5665" y="273572"/>
                  <a:pt x="2698" y="266749"/>
                </a:cubicBezTo>
                <a:cubicBezTo>
                  <a:pt x="-4434" y="250389"/>
                  <a:pt x="3056" y="231328"/>
                  <a:pt x="19427" y="224199"/>
                </a:cubicBezTo>
                <a:lnTo>
                  <a:pt x="527878" y="2549"/>
                </a:lnTo>
                <a:cubicBezTo>
                  <a:pt x="533826" y="42"/>
                  <a:pt x="540388" y="-637"/>
                  <a:pt x="546720" y="609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70E4761-5974-458C-47E8-2A2DA5201523}"/>
              </a:ext>
            </a:extLst>
          </p:cNvPr>
          <p:cNvSpPr/>
          <p:nvPr userDrawn="1"/>
        </p:nvSpPr>
        <p:spPr>
          <a:xfrm rot="1278895">
            <a:off x="-2973" y="-1959"/>
            <a:ext cx="6931" cy="20468"/>
          </a:xfrm>
          <a:custGeom>
            <a:avLst/>
            <a:gdLst>
              <a:gd name="connsiteX0" fmla="*/ 0 w 6931"/>
              <a:gd name="connsiteY0" fmla="*/ 2704 h 20468"/>
              <a:gd name="connsiteX1" fmla="*/ 6931 w 6931"/>
              <a:gd name="connsiteY1" fmla="*/ 0 h 20468"/>
              <a:gd name="connsiteX2" fmla="*/ 6931 w 6931"/>
              <a:gd name="connsiteY2" fmla="*/ 20468 h 2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31" h="20468">
                <a:moveTo>
                  <a:pt x="0" y="2704"/>
                </a:moveTo>
                <a:lnTo>
                  <a:pt x="6931" y="0"/>
                </a:lnTo>
                <a:lnTo>
                  <a:pt x="6931" y="20468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B47C067-3B93-C201-6DD7-B0D47E090394}"/>
              </a:ext>
            </a:extLst>
          </p:cNvPr>
          <p:cNvSpPr/>
          <p:nvPr userDrawn="1"/>
        </p:nvSpPr>
        <p:spPr>
          <a:xfrm rot="1278895">
            <a:off x="7846" y="-23965"/>
            <a:ext cx="61868" cy="371936"/>
          </a:xfrm>
          <a:custGeom>
            <a:avLst/>
            <a:gdLst>
              <a:gd name="connsiteX0" fmla="*/ 61868 w 61868"/>
              <a:gd name="connsiteY0" fmla="*/ 0 h 371936"/>
              <a:gd name="connsiteX1" fmla="*/ 61868 w 61868"/>
              <a:gd name="connsiteY1" fmla="*/ 371936 h 371936"/>
              <a:gd name="connsiteX2" fmla="*/ 0 w 61868"/>
              <a:gd name="connsiteY2" fmla="*/ 213374 h 371936"/>
              <a:gd name="connsiteX3" fmla="*/ 0 w 61868"/>
              <a:gd name="connsiteY3" fmla="*/ 24140 h 371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68" h="371936">
                <a:moveTo>
                  <a:pt x="61868" y="0"/>
                </a:moveTo>
                <a:lnTo>
                  <a:pt x="61868" y="371936"/>
                </a:lnTo>
                <a:lnTo>
                  <a:pt x="0" y="213374"/>
                </a:lnTo>
                <a:lnTo>
                  <a:pt x="0" y="2414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CD60230E-E53A-EADB-CC74-DBD31CB78008}"/>
              </a:ext>
            </a:extLst>
          </p:cNvPr>
          <p:cNvSpPr/>
          <p:nvPr userDrawn="1"/>
        </p:nvSpPr>
        <p:spPr>
          <a:xfrm rot="1278895">
            <a:off x="71724" y="-35985"/>
            <a:ext cx="61868" cy="723400"/>
          </a:xfrm>
          <a:custGeom>
            <a:avLst/>
            <a:gdLst>
              <a:gd name="connsiteX0" fmla="*/ 0 w 61868"/>
              <a:gd name="connsiteY0" fmla="*/ 24139 h 723400"/>
              <a:gd name="connsiteX1" fmla="*/ 61868 w 61868"/>
              <a:gd name="connsiteY1" fmla="*/ 0 h 723400"/>
              <a:gd name="connsiteX2" fmla="*/ 61868 w 61868"/>
              <a:gd name="connsiteY2" fmla="*/ 723400 h 723400"/>
              <a:gd name="connsiteX3" fmla="*/ 1 w 61868"/>
              <a:gd name="connsiteY3" fmla="*/ 564841 h 72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68" h="723400">
                <a:moveTo>
                  <a:pt x="0" y="24139"/>
                </a:moveTo>
                <a:lnTo>
                  <a:pt x="61868" y="0"/>
                </a:lnTo>
                <a:lnTo>
                  <a:pt x="61868" y="723400"/>
                </a:lnTo>
                <a:lnTo>
                  <a:pt x="1" y="564841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C128C795-A6AD-EDE3-7439-E5BD2E943292}"/>
              </a:ext>
            </a:extLst>
          </p:cNvPr>
          <p:cNvSpPr/>
          <p:nvPr userDrawn="1"/>
        </p:nvSpPr>
        <p:spPr>
          <a:xfrm rot="1278895">
            <a:off x="135602" y="-48005"/>
            <a:ext cx="61868" cy="1074865"/>
          </a:xfrm>
          <a:custGeom>
            <a:avLst/>
            <a:gdLst>
              <a:gd name="connsiteX0" fmla="*/ 61868 w 61868"/>
              <a:gd name="connsiteY0" fmla="*/ 0 h 1074865"/>
              <a:gd name="connsiteX1" fmla="*/ 61867 w 61868"/>
              <a:gd name="connsiteY1" fmla="*/ 1074865 h 1074865"/>
              <a:gd name="connsiteX2" fmla="*/ 15468 w 61868"/>
              <a:gd name="connsiteY2" fmla="*/ 955947 h 1074865"/>
              <a:gd name="connsiteX3" fmla="*/ 1 w 61868"/>
              <a:gd name="connsiteY3" fmla="*/ 916308 h 1074865"/>
              <a:gd name="connsiteX4" fmla="*/ 0 w 61868"/>
              <a:gd name="connsiteY4" fmla="*/ 24140 h 107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68" h="1074865">
                <a:moveTo>
                  <a:pt x="61868" y="0"/>
                </a:moveTo>
                <a:lnTo>
                  <a:pt x="61867" y="1074865"/>
                </a:lnTo>
                <a:lnTo>
                  <a:pt x="15468" y="955947"/>
                </a:lnTo>
                <a:lnTo>
                  <a:pt x="1" y="916308"/>
                </a:lnTo>
                <a:lnTo>
                  <a:pt x="0" y="2414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FE32EFF3-68BD-FD28-F3B0-5F8DF9AFC0E4}"/>
              </a:ext>
            </a:extLst>
          </p:cNvPr>
          <p:cNvSpPr/>
          <p:nvPr userDrawn="1"/>
        </p:nvSpPr>
        <p:spPr>
          <a:xfrm rot="1278895">
            <a:off x="199478" y="-60028"/>
            <a:ext cx="61872" cy="1426347"/>
          </a:xfrm>
          <a:custGeom>
            <a:avLst/>
            <a:gdLst>
              <a:gd name="connsiteX0" fmla="*/ 0 w 61872"/>
              <a:gd name="connsiteY0" fmla="*/ 24141 h 1426347"/>
              <a:gd name="connsiteX1" fmla="*/ 61872 w 61872"/>
              <a:gd name="connsiteY1" fmla="*/ 0 h 1426347"/>
              <a:gd name="connsiteX2" fmla="*/ 61872 w 61872"/>
              <a:gd name="connsiteY2" fmla="*/ 1426347 h 1426347"/>
              <a:gd name="connsiteX3" fmla="*/ 30937 w 61872"/>
              <a:gd name="connsiteY3" fmla="*/ 1347062 h 1426347"/>
              <a:gd name="connsiteX4" fmla="*/ 1 w 61872"/>
              <a:gd name="connsiteY4" fmla="*/ 1267777 h 1426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72" h="1426347">
                <a:moveTo>
                  <a:pt x="0" y="24141"/>
                </a:moveTo>
                <a:lnTo>
                  <a:pt x="61872" y="0"/>
                </a:lnTo>
                <a:lnTo>
                  <a:pt x="61872" y="1426347"/>
                </a:lnTo>
                <a:lnTo>
                  <a:pt x="30937" y="1347062"/>
                </a:lnTo>
                <a:lnTo>
                  <a:pt x="1" y="126777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236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F490E1E-2E6B-46C1-856C-9975329FF112}"/>
              </a:ext>
            </a:extLst>
          </p:cNvPr>
          <p:cNvSpPr/>
          <p:nvPr userDrawn="1"/>
        </p:nvSpPr>
        <p:spPr>
          <a:xfrm>
            <a:off x="8336071" y="5733770"/>
            <a:ext cx="3855929" cy="4386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5F99D262-AE34-DA20-3DB8-895B33278ED2}"/>
              </a:ext>
            </a:extLst>
          </p:cNvPr>
          <p:cNvSpPr/>
          <p:nvPr userDrawn="1"/>
        </p:nvSpPr>
        <p:spPr>
          <a:xfrm>
            <a:off x="-1543051" y="0"/>
            <a:ext cx="6200775" cy="6858000"/>
          </a:xfrm>
          <a:prstGeom prst="parallelogram">
            <a:avLst>
              <a:gd name="adj" fmla="val 4972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1C11FD-EDDE-377F-D04B-1596F9C7555E}"/>
              </a:ext>
            </a:extLst>
          </p:cNvPr>
          <p:cNvSpPr txBox="1"/>
          <p:nvPr userDrawn="1"/>
        </p:nvSpPr>
        <p:spPr>
          <a:xfrm>
            <a:off x="1180288" y="506681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CDA99D-473A-B90E-EE1C-50A2AE780E1F}"/>
              </a:ext>
            </a:extLst>
          </p:cNvPr>
          <p:cNvSpPr txBox="1"/>
          <p:nvPr userDrawn="1"/>
        </p:nvSpPr>
        <p:spPr>
          <a:xfrm>
            <a:off x="1425737" y="1600599"/>
            <a:ext cx="178736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400" spc="300" dirty="0">
                <a:solidFill>
                  <a:schemeClr val="bg1"/>
                </a:solidFill>
              </a:rPr>
              <a:t>contents</a:t>
            </a:r>
            <a:endParaRPr lang="zh-CN" altLang="en-US" sz="24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448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D933153F-05A0-5ECE-6F29-3C472CAAA242}"/>
              </a:ext>
            </a:extLst>
          </p:cNvPr>
          <p:cNvSpPr/>
          <p:nvPr userDrawn="1"/>
        </p:nvSpPr>
        <p:spPr>
          <a:xfrm>
            <a:off x="6349" y="0"/>
            <a:ext cx="6200775" cy="6858000"/>
          </a:xfrm>
          <a:prstGeom prst="parallelogram">
            <a:avLst>
              <a:gd name="adj" fmla="val 4972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C2B38BD-7DFE-1FD2-9FDF-2D6E2B301570}"/>
              </a:ext>
            </a:extLst>
          </p:cNvPr>
          <p:cNvGrpSpPr/>
          <p:nvPr userDrawn="1"/>
        </p:nvGrpSpPr>
        <p:grpSpPr>
          <a:xfrm flipH="1">
            <a:off x="4700503" y="1491199"/>
            <a:ext cx="900197" cy="1465778"/>
            <a:chOff x="6423985" y="1453099"/>
            <a:chExt cx="900197" cy="1465778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697E319-725A-8DB6-78FE-D3459CD76FE1}"/>
                </a:ext>
              </a:extLst>
            </p:cNvPr>
            <p:cNvSpPr/>
            <p:nvPr userDrawn="1"/>
          </p:nvSpPr>
          <p:spPr>
            <a:xfrm rot="1278895">
              <a:off x="6423985" y="1487671"/>
              <a:ext cx="94797" cy="279944"/>
            </a:xfrm>
            <a:custGeom>
              <a:avLst/>
              <a:gdLst>
                <a:gd name="connsiteX0" fmla="*/ 0 w 94797"/>
                <a:gd name="connsiteY0" fmla="*/ 36989 h 279944"/>
                <a:gd name="connsiteX1" fmla="*/ 94797 w 94797"/>
                <a:gd name="connsiteY1" fmla="*/ 0 h 279944"/>
                <a:gd name="connsiteX2" fmla="*/ 94797 w 94797"/>
                <a:gd name="connsiteY2" fmla="*/ 279944 h 279944"/>
                <a:gd name="connsiteX3" fmla="*/ 0 w 94797"/>
                <a:gd name="connsiteY3" fmla="*/ 36989 h 279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797" h="279944">
                  <a:moveTo>
                    <a:pt x="0" y="36989"/>
                  </a:moveTo>
                  <a:lnTo>
                    <a:pt x="94797" y="0"/>
                  </a:lnTo>
                  <a:lnTo>
                    <a:pt x="94797" y="279944"/>
                  </a:lnTo>
                  <a:lnTo>
                    <a:pt x="0" y="3698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D3F0C6C-13F3-0DEA-9AEF-0263CC86B3C9}"/>
                </a:ext>
              </a:extLst>
            </p:cNvPr>
            <p:cNvSpPr/>
            <p:nvPr userDrawn="1"/>
          </p:nvSpPr>
          <p:spPr>
            <a:xfrm rot="1278895">
              <a:off x="6583545" y="1469615"/>
              <a:ext cx="61868" cy="982877"/>
            </a:xfrm>
            <a:custGeom>
              <a:avLst/>
              <a:gdLst>
                <a:gd name="connsiteX0" fmla="*/ 0 w 61868"/>
                <a:gd name="connsiteY0" fmla="*/ 24140 h 982877"/>
                <a:gd name="connsiteX1" fmla="*/ 61868 w 61868"/>
                <a:gd name="connsiteY1" fmla="*/ 0 h 982877"/>
                <a:gd name="connsiteX2" fmla="*/ 61867 w 61868"/>
                <a:gd name="connsiteY2" fmla="*/ 982877 h 982877"/>
                <a:gd name="connsiteX3" fmla="*/ 0 w 61868"/>
                <a:gd name="connsiteY3" fmla="*/ 824318 h 982877"/>
                <a:gd name="connsiteX4" fmla="*/ 0 w 61868"/>
                <a:gd name="connsiteY4" fmla="*/ 24140 h 98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68" h="982877">
                  <a:moveTo>
                    <a:pt x="0" y="24140"/>
                  </a:moveTo>
                  <a:lnTo>
                    <a:pt x="61868" y="0"/>
                  </a:lnTo>
                  <a:lnTo>
                    <a:pt x="61867" y="982877"/>
                  </a:lnTo>
                  <a:lnTo>
                    <a:pt x="0" y="824318"/>
                  </a:lnTo>
                  <a:lnTo>
                    <a:pt x="0" y="2414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C5B6309-B671-79B1-66BE-0773DEDD23FF}"/>
                </a:ext>
              </a:extLst>
            </p:cNvPr>
            <p:cNvSpPr/>
            <p:nvPr userDrawn="1"/>
          </p:nvSpPr>
          <p:spPr>
            <a:xfrm rot="1278895">
              <a:off x="6751291" y="1453099"/>
              <a:ext cx="61868" cy="1465778"/>
            </a:xfrm>
            <a:custGeom>
              <a:avLst/>
              <a:gdLst>
                <a:gd name="connsiteX0" fmla="*/ 0 w 61868"/>
                <a:gd name="connsiteY0" fmla="*/ 24140 h 1465778"/>
                <a:gd name="connsiteX1" fmla="*/ 61868 w 61868"/>
                <a:gd name="connsiteY1" fmla="*/ 0 h 1465778"/>
                <a:gd name="connsiteX2" fmla="*/ 61867 w 61868"/>
                <a:gd name="connsiteY2" fmla="*/ 1441638 h 1465778"/>
                <a:gd name="connsiteX3" fmla="*/ 0 w 61868"/>
                <a:gd name="connsiteY3" fmla="*/ 1465778 h 1465778"/>
                <a:gd name="connsiteX4" fmla="*/ 0 w 61868"/>
                <a:gd name="connsiteY4" fmla="*/ 24140 h 146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68" h="1465778">
                  <a:moveTo>
                    <a:pt x="0" y="24140"/>
                  </a:moveTo>
                  <a:lnTo>
                    <a:pt x="61868" y="0"/>
                  </a:lnTo>
                  <a:lnTo>
                    <a:pt x="61867" y="1441638"/>
                  </a:lnTo>
                  <a:lnTo>
                    <a:pt x="0" y="1465778"/>
                  </a:lnTo>
                  <a:lnTo>
                    <a:pt x="0" y="2414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6976719-7FAD-158D-374D-391BAAE765A1}"/>
                </a:ext>
              </a:extLst>
            </p:cNvPr>
            <p:cNvSpPr/>
            <p:nvPr userDrawn="1"/>
          </p:nvSpPr>
          <p:spPr>
            <a:xfrm rot="1278895">
              <a:off x="7006803" y="1453099"/>
              <a:ext cx="61868" cy="1465778"/>
            </a:xfrm>
            <a:custGeom>
              <a:avLst/>
              <a:gdLst>
                <a:gd name="connsiteX0" fmla="*/ 0 w 61868"/>
                <a:gd name="connsiteY0" fmla="*/ 24140 h 1465778"/>
                <a:gd name="connsiteX1" fmla="*/ 61868 w 61868"/>
                <a:gd name="connsiteY1" fmla="*/ 0 h 1465778"/>
                <a:gd name="connsiteX2" fmla="*/ 61867 w 61868"/>
                <a:gd name="connsiteY2" fmla="*/ 1441638 h 1465778"/>
                <a:gd name="connsiteX3" fmla="*/ 0 w 61868"/>
                <a:gd name="connsiteY3" fmla="*/ 1465778 h 1465778"/>
                <a:gd name="connsiteX4" fmla="*/ 0 w 61868"/>
                <a:gd name="connsiteY4" fmla="*/ 24140 h 146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68" h="1465778">
                  <a:moveTo>
                    <a:pt x="0" y="24140"/>
                  </a:moveTo>
                  <a:lnTo>
                    <a:pt x="61868" y="0"/>
                  </a:lnTo>
                  <a:lnTo>
                    <a:pt x="61867" y="1441638"/>
                  </a:lnTo>
                  <a:lnTo>
                    <a:pt x="0" y="1465778"/>
                  </a:lnTo>
                  <a:lnTo>
                    <a:pt x="0" y="2414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ADB4986-612D-F210-5697-22AF055B05B7}"/>
                </a:ext>
              </a:extLst>
            </p:cNvPr>
            <p:cNvSpPr/>
            <p:nvPr userDrawn="1"/>
          </p:nvSpPr>
          <p:spPr>
            <a:xfrm rot="1278895">
              <a:off x="7262315" y="1453099"/>
              <a:ext cx="61867" cy="1465778"/>
            </a:xfrm>
            <a:custGeom>
              <a:avLst/>
              <a:gdLst>
                <a:gd name="connsiteX0" fmla="*/ 0 w 61867"/>
                <a:gd name="connsiteY0" fmla="*/ 24140 h 1465778"/>
                <a:gd name="connsiteX1" fmla="*/ 61867 w 61867"/>
                <a:gd name="connsiteY1" fmla="*/ 0 h 1465778"/>
                <a:gd name="connsiteX2" fmla="*/ 61867 w 61867"/>
                <a:gd name="connsiteY2" fmla="*/ 1441638 h 1465778"/>
                <a:gd name="connsiteX3" fmla="*/ 1 w 61867"/>
                <a:gd name="connsiteY3" fmla="*/ 1465778 h 1465778"/>
                <a:gd name="connsiteX4" fmla="*/ 0 w 61867"/>
                <a:gd name="connsiteY4" fmla="*/ 24140 h 146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67" h="1465778">
                  <a:moveTo>
                    <a:pt x="0" y="24140"/>
                  </a:moveTo>
                  <a:lnTo>
                    <a:pt x="61867" y="0"/>
                  </a:lnTo>
                  <a:lnTo>
                    <a:pt x="61867" y="1441638"/>
                  </a:lnTo>
                  <a:lnTo>
                    <a:pt x="1" y="1465778"/>
                  </a:lnTo>
                  <a:lnTo>
                    <a:pt x="0" y="2414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A8780C3-F0E3-2E21-64D7-FE38B2C7A612}"/>
              </a:ext>
            </a:extLst>
          </p:cNvPr>
          <p:cNvSpPr/>
          <p:nvPr userDrawn="1"/>
        </p:nvSpPr>
        <p:spPr>
          <a:xfrm>
            <a:off x="411271" y="4844770"/>
            <a:ext cx="3855929" cy="4386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AA12494-5BFC-6EF1-3516-7B9ACAA78114}"/>
              </a:ext>
            </a:extLst>
          </p:cNvPr>
          <p:cNvSpPr/>
          <p:nvPr userDrawn="1"/>
        </p:nvSpPr>
        <p:spPr>
          <a:xfrm>
            <a:off x="9025272" y="19068"/>
            <a:ext cx="1062956" cy="514332"/>
          </a:xfrm>
          <a:custGeom>
            <a:avLst/>
            <a:gdLst>
              <a:gd name="connsiteX0" fmla="*/ 0 w 1062956"/>
              <a:gd name="connsiteY0" fmla="*/ 0 h 514332"/>
              <a:gd name="connsiteX1" fmla="*/ 121060 w 1062956"/>
              <a:gd name="connsiteY1" fmla="*/ 0 h 514332"/>
              <a:gd name="connsiteX2" fmla="*/ 127515 w 1062956"/>
              <a:gd name="connsiteY2" fmla="*/ 64033 h 514332"/>
              <a:gd name="connsiteX3" fmla="*/ 531478 w 1062956"/>
              <a:gd name="connsiteY3" fmla="*/ 393272 h 514332"/>
              <a:gd name="connsiteX4" fmla="*/ 935441 w 1062956"/>
              <a:gd name="connsiteY4" fmla="*/ 64033 h 514332"/>
              <a:gd name="connsiteX5" fmla="*/ 941896 w 1062956"/>
              <a:gd name="connsiteY5" fmla="*/ 0 h 514332"/>
              <a:gd name="connsiteX6" fmla="*/ 1062956 w 1062956"/>
              <a:gd name="connsiteY6" fmla="*/ 0 h 514332"/>
              <a:gd name="connsiteX7" fmla="*/ 1054041 w 1062956"/>
              <a:gd name="connsiteY7" fmla="*/ 88431 h 514332"/>
              <a:gd name="connsiteX8" fmla="*/ 531478 w 1062956"/>
              <a:gd name="connsiteY8" fmla="*/ 514332 h 514332"/>
              <a:gd name="connsiteX9" fmla="*/ 8915 w 1062956"/>
              <a:gd name="connsiteY9" fmla="*/ 88431 h 51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2956" h="514332">
                <a:moveTo>
                  <a:pt x="0" y="0"/>
                </a:moveTo>
                <a:lnTo>
                  <a:pt x="121060" y="0"/>
                </a:lnTo>
                <a:lnTo>
                  <a:pt x="127515" y="64033"/>
                </a:lnTo>
                <a:cubicBezTo>
                  <a:pt x="165964" y="251929"/>
                  <a:pt x="332215" y="393272"/>
                  <a:pt x="531478" y="393272"/>
                </a:cubicBezTo>
                <a:cubicBezTo>
                  <a:pt x="730741" y="393272"/>
                  <a:pt x="896992" y="251929"/>
                  <a:pt x="935441" y="64033"/>
                </a:cubicBezTo>
                <a:lnTo>
                  <a:pt x="941896" y="0"/>
                </a:lnTo>
                <a:lnTo>
                  <a:pt x="1062956" y="0"/>
                </a:lnTo>
                <a:lnTo>
                  <a:pt x="1054041" y="88431"/>
                </a:lnTo>
                <a:cubicBezTo>
                  <a:pt x="1004304" y="331492"/>
                  <a:pt x="789243" y="514332"/>
                  <a:pt x="531478" y="514332"/>
                </a:cubicBezTo>
                <a:cubicBezTo>
                  <a:pt x="273713" y="514332"/>
                  <a:pt x="58652" y="331492"/>
                  <a:pt x="8915" y="88431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75817A0-379D-D942-5DA7-C15701A9D8D6}"/>
              </a:ext>
            </a:extLst>
          </p:cNvPr>
          <p:cNvSpPr/>
          <p:nvPr userDrawn="1"/>
        </p:nvSpPr>
        <p:spPr>
          <a:xfrm rot="1278895">
            <a:off x="-2973" y="-1959"/>
            <a:ext cx="6931" cy="20468"/>
          </a:xfrm>
          <a:custGeom>
            <a:avLst/>
            <a:gdLst>
              <a:gd name="connsiteX0" fmla="*/ 0 w 6931"/>
              <a:gd name="connsiteY0" fmla="*/ 2704 h 20468"/>
              <a:gd name="connsiteX1" fmla="*/ 6931 w 6931"/>
              <a:gd name="connsiteY1" fmla="*/ 0 h 20468"/>
              <a:gd name="connsiteX2" fmla="*/ 6931 w 6931"/>
              <a:gd name="connsiteY2" fmla="*/ 20468 h 2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31" h="20468">
                <a:moveTo>
                  <a:pt x="0" y="2704"/>
                </a:moveTo>
                <a:lnTo>
                  <a:pt x="6931" y="0"/>
                </a:lnTo>
                <a:lnTo>
                  <a:pt x="6931" y="20468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C0AC110-9696-1482-A1D1-0130B6FB5CE7}"/>
              </a:ext>
            </a:extLst>
          </p:cNvPr>
          <p:cNvSpPr/>
          <p:nvPr userDrawn="1"/>
        </p:nvSpPr>
        <p:spPr>
          <a:xfrm rot="1278895">
            <a:off x="7846" y="-23965"/>
            <a:ext cx="61868" cy="371936"/>
          </a:xfrm>
          <a:custGeom>
            <a:avLst/>
            <a:gdLst>
              <a:gd name="connsiteX0" fmla="*/ 61868 w 61868"/>
              <a:gd name="connsiteY0" fmla="*/ 0 h 371936"/>
              <a:gd name="connsiteX1" fmla="*/ 61868 w 61868"/>
              <a:gd name="connsiteY1" fmla="*/ 371936 h 371936"/>
              <a:gd name="connsiteX2" fmla="*/ 0 w 61868"/>
              <a:gd name="connsiteY2" fmla="*/ 213374 h 371936"/>
              <a:gd name="connsiteX3" fmla="*/ 0 w 61868"/>
              <a:gd name="connsiteY3" fmla="*/ 24140 h 371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68" h="371936">
                <a:moveTo>
                  <a:pt x="61868" y="0"/>
                </a:moveTo>
                <a:lnTo>
                  <a:pt x="61868" y="371936"/>
                </a:lnTo>
                <a:lnTo>
                  <a:pt x="0" y="213374"/>
                </a:lnTo>
                <a:lnTo>
                  <a:pt x="0" y="2414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AEEFD69-1FFB-236F-72BC-DCAED6570321}"/>
              </a:ext>
            </a:extLst>
          </p:cNvPr>
          <p:cNvSpPr/>
          <p:nvPr userDrawn="1"/>
        </p:nvSpPr>
        <p:spPr>
          <a:xfrm rot="1278895">
            <a:off x="71724" y="-35985"/>
            <a:ext cx="61868" cy="723400"/>
          </a:xfrm>
          <a:custGeom>
            <a:avLst/>
            <a:gdLst>
              <a:gd name="connsiteX0" fmla="*/ 0 w 61868"/>
              <a:gd name="connsiteY0" fmla="*/ 24139 h 723400"/>
              <a:gd name="connsiteX1" fmla="*/ 61868 w 61868"/>
              <a:gd name="connsiteY1" fmla="*/ 0 h 723400"/>
              <a:gd name="connsiteX2" fmla="*/ 61868 w 61868"/>
              <a:gd name="connsiteY2" fmla="*/ 723400 h 723400"/>
              <a:gd name="connsiteX3" fmla="*/ 1 w 61868"/>
              <a:gd name="connsiteY3" fmla="*/ 564841 h 72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68" h="723400">
                <a:moveTo>
                  <a:pt x="0" y="24139"/>
                </a:moveTo>
                <a:lnTo>
                  <a:pt x="61868" y="0"/>
                </a:lnTo>
                <a:lnTo>
                  <a:pt x="61868" y="723400"/>
                </a:lnTo>
                <a:lnTo>
                  <a:pt x="1" y="564841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1F75C444-85DA-35DA-5762-643190C8F946}"/>
              </a:ext>
            </a:extLst>
          </p:cNvPr>
          <p:cNvSpPr/>
          <p:nvPr userDrawn="1"/>
        </p:nvSpPr>
        <p:spPr>
          <a:xfrm rot="1278895">
            <a:off x="135602" y="-48005"/>
            <a:ext cx="61868" cy="1074865"/>
          </a:xfrm>
          <a:custGeom>
            <a:avLst/>
            <a:gdLst>
              <a:gd name="connsiteX0" fmla="*/ 61868 w 61868"/>
              <a:gd name="connsiteY0" fmla="*/ 0 h 1074865"/>
              <a:gd name="connsiteX1" fmla="*/ 61867 w 61868"/>
              <a:gd name="connsiteY1" fmla="*/ 1074865 h 1074865"/>
              <a:gd name="connsiteX2" fmla="*/ 15468 w 61868"/>
              <a:gd name="connsiteY2" fmla="*/ 955947 h 1074865"/>
              <a:gd name="connsiteX3" fmla="*/ 1 w 61868"/>
              <a:gd name="connsiteY3" fmla="*/ 916308 h 1074865"/>
              <a:gd name="connsiteX4" fmla="*/ 0 w 61868"/>
              <a:gd name="connsiteY4" fmla="*/ 24140 h 107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68" h="1074865">
                <a:moveTo>
                  <a:pt x="61868" y="0"/>
                </a:moveTo>
                <a:lnTo>
                  <a:pt x="61867" y="1074865"/>
                </a:lnTo>
                <a:lnTo>
                  <a:pt x="15468" y="955947"/>
                </a:lnTo>
                <a:lnTo>
                  <a:pt x="1" y="916308"/>
                </a:lnTo>
                <a:lnTo>
                  <a:pt x="0" y="2414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DBC98F0-344D-65EE-5FA7-F2E3B121573C}"/>
              </a:ext>
            </a:extLst>
          </p:cNvPr>
          <p:cNvSpPr/>
          <p:nvPr userDrawn="1"/>
        </p:nvSpPr>
        <p:spPr>
          <a:xfrm rot="1278895">
            <a:off x="199478" y="-60028"/>
            <a:ext cx="61872" cy="1426347"/>
          </a:xfrm>
          <a:custGeom>
            <a:avLst/>
            <a:gdLst>
              <a:gd name="connsiteX0" fmla="*/ 0 w 61872"/>
              <a:gd name="connsiteY0" fmla="*/ 24141 h 1426347"/>
              <a:gd name="connsiteX1" fmla="*/ 61872 w 61872"/>
              <a:gd name="connsiteY1" fmla="*/ 0 h 1426347"/>
              <a:gd name="connsiteX2" fmla="*/ 61872 w 61872"/>
              <a:gd name="connsiteY2" fmla="*/ 1426347 h 1426347"/>
              <a:gd name="connsiteX3" fmla="*/ 30937 w 61872"/>
              <a:gd name="connsiteY3" fmla="*/ 1347062 h 1426347"/>
              <a:gd name="connsiteX4" fmla="*/ 1 w 61872"/>
              <a:gd name="connsiteY4" fmla="*/ 1267777 h 1426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72" h="1426347">
                <a:moveTo>
                  <a:pt x="0" y="24141"/>
                </a:moveTo>
                <a:lnTo>
                  <a:pt x="61872" y="0"/>
                </a:lnTo>
                <a:lnTo>
                  <a:pt x="61872" y="1426347"/>
                </a:lnTo>
                <a:lnTo>
                  <a:pt x="30937" y="1347062"/>
                </a:lnTo>
                <a:lnTo>
                  <a:pt x="1" y="126777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C8CA5AE-CD9E-7C91-32D5-D095A083B6F8}"/>
              </a:ext>
            </a:extLst>
          </p:cNvPr>
          <p:cNvCxnSpPr>
            <a:cxnSpLocks/>
          </p:cNvCxnSpPr>
          <p:nvPr userDrawn="1"/>
        </p:nvCxnSpPr>
        <p:spPr>
          <a:xfrm>
            <a:off x="9658869" y="6307240"/>
            <a:ext cx="1837806" cy="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0823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E33006-BAFD-F262-27E4-BDE8ABE223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900" y="444500"/>
            <a:ext cx="3924300" cy="62547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单击此处输入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A17DB3B-4D30-F4D8-7A19-DC16D47A0FF0}"/>
              </a:ext>
            </a:extLst>
          </p:cNvPr>
          <p:cNvSpPr/>
          <p:nvPr userDrawn="1"/>
        </p:nvSpPr>
        <p:spPr>
          <a:xfrm>
            <a:off x="0" y="482600"/>
            <a:ext cx="533400" cy="425450"/>
          </a:xfrm>
          <a:custGeom>
            <a:avLst/>
            <a:gdLst>
              <a:gd name="connsiteX0" fmla="*/ 0 w 533400"/>
              <a:gd name="connsiteY0" fmla="*/ 0 h 425450"/>
              <a:gd name="connsiteX1" fmla="*/ 533400 w 533400"/>
              <a:gd name="connsiteY1" fmla="*/ 0 h 425450"/>
              <a:gd name="connsiteX2" fmla="*/ 427038 w 533400"/>
              <a:gd name="connsiteY2" fmla="*/ 425450 h 425450"/>
              <a:gd name="connsiteX3" fmla="*/ 0 w 533400"/>
              <a:gd name="connsiteY3" fmla="*/ 425450 h 42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" h="425450">
                <a:moveTo>
                  <a:pt x="0" y="0"/>
                </a:moveTo>
                <a:lnTo>
                  <a:pt x="533400" y="0"/>
                </a:lnTo>
                <a:lnTo>
                  <a:pt x="427038" y="425450"/>
                </a:lnTo>
                <a:lnTo>
                  <a:pt x="0" y="4254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B53B153-8BDD-9607-16B5-BD63559A29C5}"/>
              </a:ext>
            </a:extLst>
          </p:cNvPr>
          <p:cNvSpPr/>
          <p:nvPr userDrawn="1"/>
        </p:nvSpPr>
        <p:spPr>
          <a:xfrm>
            <a:off x="465138" y="482600"/>
            <a:ext cx="258762" cy="425450"/>
          </a:xfrm>
          <a:custGeom>
            <a:avLst/>
            <a:gdLst>
              <a:gd name="connsiteX0" fmla="*/ 106362 w 258762"/>
              <a:gd name="connsiteY0" fmla="*/ 0 h 425450"/>
              <a:gd name="connsiteX1" fmla="*/ 258762 w 258762"/>
              <a:gd name="connsiteY1" fmla="*/ 0 h 425450"/>
              <a:gd name="connsiteX2" fmla="*/ 152400 w 258762"/>
              <a:gd name="connsiteY2" fmla="*/ 425450 h 425450"/>
              <a:gd name="connsiteX3" fmla="*/ 0 w 258762"/>
              <a:gd name="connsiteY3" fmla="*/ 425450 h 42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762" h="425450">
                <a:moveTo>
                  <a:pt x="106362" y="0"/>
                </a:moveTo>
                <a:lnTo>
                  <a:pt x="258762" y="0"/>
                </a:lnTo>
                <a:lnTo>
                  <a:pt x="152400" y="425450"/>
                </a:lnTo>
                <a:lnTo>
                  <a:pt x="0" y="42545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6909FCF-F080-1542-3116-B68C655930A1}"/>
              </a:ext>
            </a:extLst>
          </p:cNvPr>
          <p:cNvSpPr/>
          <p:nvPr userDrawn="1"/>
        </p:nvSpPr>
        <p:spPr>
          <a:xfrm>
            <a:off x="0" y="6740165"/>
            <a:ext cx="7518400" cy="117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1C201EF-DB27-4F38-9106-174AD2873584}"/>
              </a:ext>
            </a:extLst>
          </p:cNvPr>
          <p:cNvSpPr/>
          <p:nvPr userDrawn="1"/>
        </p:nvSpPr>
        <p:spPr>
          <a:xfrm>
            <a:off x="6985000" y="6664751"/>
            <a:ext cx="5207000" cy="193249"/>
          </a:xfrm>
          <a:custGeom>
            <a:avLst/>
            <a:gdLst>
              <a:gd name="connsiteX0" fmla="*/ 120033 w 5207000"/>
              <a:gd name="connsiteY0" fmla="*/ 0 h 193249"/>
              <a:gd name="connsiteX1" fmla="*/ 5207000 w 5207000"/>
              <a:gd name="connsiteY1" fmla="*/ 0 h 193249"/>
              <a:gd name="connsiteX2" fmla="*/ 5207000 w 5207000"/>
              <a:gd name="connsiteY2" fmla="*/ 193249 h 193249"/>
              <a:gd name="connsiteX3" fmla="*/ 0 w 5207000"/>
              <a:gd name="connsiteY3" fmla="*/ 193249 h 193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7000" h="193249">
                <a:moveTo>
                  <a:pt x="120033" y="0"/>
                </a:moveTo>
                <a:lnTo>
                  <a:pt x="5207000" y="0"/>
                </a:lnTo>
                <a:lnTo>
                  <a:pt x="5207000" y="193249"/>
                </a:lnTo>
                <a:lnTo>
                  <a:pt x="0" y="193249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305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9648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342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948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20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0C92157-2419-3888-8628-12C9C7D74AD9}"/>
              </a:ext>
            </a:extLst>
          </p:cNvPr>
          <p:cNvSpPr txBox="1"/>
          <p:nvPr/>
        </p:nvSpPr>
        <p:spPr>
          <a:xfrm>
            <a:off x="641808" y="1598891"/>
            <a:ext cx="5539917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蓝绿简约商务</a:t>
            </a:r>
            <a:endParaRPr lang="en-US" altLang="zh-CN" sz="72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年中述职报告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B2B60F-7B6A-E9D0-8847-33FF4A604A9E}"/>
              </a:ext>
            </a:extLst>
          </p:cNvPr>
          <p:cNvSpPr txBox="1"/>
          <p:nvPr/>
        </p:nvSpPr>
        <p:spPr>
          <a:xfrm>
            <a:off x="641806" y="3941689"/>
            <a:ext cx="5425619" cy="2123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Blue green contracted business years reporting on activities report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2C8E277-80C1-144B-B7DE-9BE74CCEBEB1}"/>
              </a:ext>
            </a:extLst>
          </p:cNvPr>
          <p:cNvCxnSpPr>
            <a:cxnSpLocks/>
          </p:cNvCxnSpPr>
          <p:nvPr/>
        </p:nvCxnSpPr>
        <p:spPr>
          <a:xfrm>
            <a:off x="670383" y="4289034"/>
            <a:ext cx="5425617" cy="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0BDC781-AA96-3F7C-9985-8A2C7EBD9889}"/>
              </a:ext>
            </a:extLst>
          </p:cNvPr>
          <p:cNvSpPr/>
          <p:nvPr/>
        </p:nvSpPr>
        <p:spPr>
          <a:xfrm>
            <a:off x="667209" y="4705594"/>
            <a:ext cx="1737504" cy="41063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/>
              <a:t>汇报人：姿姿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A869E06-3697-87D0-B47F-5FC34E49A3A4}"/>
              </a:ext>
            </a:extLst>
          </p:cNvPr>
          <p:cNvSpPr/>
          <p:nvPr/>
        </p:nvSpPr>
        <p:spPr>
          <a:xfrm>
            <a:off x="3667107" y="4705594"/>
            <a:ext cx="2416193" cy="41063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0627980-1D56-3D51-D227-7BAF377AD6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9" b="2209"/>
          <a:stretch/>
        </p:blipFill>
        <p:spPr>
          <a:xfrm>
            <a:off x="6805301" y="1705727"/>
            <a:ext cx="5386699" cy="343247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59D572A-56A0-40B1-68B6-9B05F5D0033A}"/>
              </a:ext>
            </a:extLst>
          </p:cNvPr>
          <p:cNvSpPr/>
          <p:nvPr/>
        </p:nvSpPr>
        <p:spPr>
          <a:xfrm>
            <a:off x="12084654" y="1700213"/>
            <a:ext cx="107346" cy="34379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014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桌子上放着笔记本电脑前的人&#10;&#10;描述已自动生成">
            <a:extLst>
              <a:ext uri="{FF2B5EF4-FFF2-40B4-BE49-F238E27FC236}">
                <a16:creationId xmlns:a16="http://schemas.microsoft.com/office/drawing/2014/main" id="{19C5628E-08AB-9B2B-A527-437A28F4B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3" t="2514" r="4709" b="2457"/>
          <a:stretch>
            <a:fillRect/>
          </a:stretch>
        </p:blipFill>
        <p:spPr>
          <a:xfrm>
            <a:off x="6852557" y="1808164"/>
            <a:ext cx="4666343" cy="4427537"/>
          </a:xfrm>
          <a:custGeom>
            <a:avLst/>
            <a:gdLst>
              <a:gd name="connsiteX0" fmla="*/ 0 w 4666343"/>
              <a:gd name="connsiteY0" fmla="*/ 0 h 4427537"/>
              <a:gd name="connsiteX1" fmla="*/ 4666343 w 4666343"/>
              <a:gd name="connsiteY1" fmla="*/ 0 h 4427537"/>
              <a:gd name="connsiteX2" fmla="*/ 4666343 w 4666343"/>
              <a:gd name="connsiteY2" fmla="*/ 4427537 h 4427537"/>
              <a:gd name="connsiteX3" fmla="*/ 0 w 4666343"/>
              <a:gd name="connsiteY3" fmla="*/ 4427537 h 442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6343" h="4427537">
                <a:moveTo>
                  <a:pt x="0" y="0"/>
                </a:moveTo>
                <a:lnTo>
                  <a:pt x="4666343" y="0"/>
                </a:lnTo>
                <a:lnTo>
                  <a:pt x="4666343" y="4427537"/>
                </a:lnTo>
                <a:lnTo>
                  <a:pt x="0" y="4427537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BBACA9-3A5C-8248-187F-6A95D41C6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工作不足之处</a:t>
            </a:r>
          </a:p>
        </p:txBody>
      </p:sp>
      <p:sp>
        <p:nvSpPr>
          <p:cNvPr id="4" name="Rectangle 39">
            <a:extLst>
              <a:ext uri="{FF2B5EF4-FFF2-40B4-BE49-F238E27FC236}">
                <a16:creationId xmlns:a16="http://schemas.microsoft.com/office/drawing/2014/main" id="{38D7E747-0E65-59E5-8055-B664EFFF6764}"/>
              </a:ext>
            </a:extLst>
          </p:cNvPr>
          <p:cNvSpPr/>
          <p:nvPr/>
        </p:nvSpPr>
        <p:spPr>
          <a:xfrm>
            <a:off x="587830" y="2445158"/>
            <a:ext cx="5509528" cy="791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单击此处输入你的正文，为了最终演示发布的良好效果，请尽量言简意赅的阐述观点。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158D2857-E981-9A79-5CDC-5FAE1D8B3B6D}"/>
              </a:ext>
            </a:extLst>
          </p:cNvPr>
          <p:cNvSpPr/>
          <p:nvPr/>
        </p:nvSpPr>
        <p:spPr>
          <a:xfrm>
            <a:off x="587830" y="1691024"/>
            <a:ext cx="2339102" cy="555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8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9F0411C-FBD8-631A-38C2-9C8DA75EAE56}"/>
              </a:ext>
            </a:extLst>
          </p:cNvPr>
          <p:cNvCxnSpPr/>
          <p:nvPr/>
        </p:nvCxnSpPr>
        <p:spPr>
          <a:xfrm>
            <a:off x="730019" y="2322513"/>
            <a:ext cx="341314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3844B29-3067-FB44-7BD0-3551616D9A12}"/>
              </a:ext>
            </a:extLst>
          </p:cNvPr>
          <p:cNvCxnSpPr>
            <a:cxnSpLocks/>
          </p:cNvCxnSpPr>
          <p:nvPr/>
        </p:nvCxnSpPr>
        <p:spPr>
          <a:xfrm>
            <a:off x="1139594" y="2322513"/>
            <a:ext cx="1620000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918CAA7-3345-BDA5-4ED7-0470F84F2B36}"/>
              </a:ext>
            </a:extLst>
          </p:cNvPr>
          <p:cNvGrpSpPr/>
          <p:nvPr/>
        </p:nvGrpSpPr>
        <p:grpSpPr>
          <a:xfrm>
            <a:off x="673100" y="4035201"/>
            <a:ext cx="1517870" cy="1517870"/>
            <a:chOff x="1077009" y="2020778"/>
            <a:chExt cx="1517870" cy="151787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AB96C06-A980-2507-89F6-E324540D250E}"/>
                </a:ext>
              </a:extLst>
            </p:cNvPr>
            <p:cNvSpPr/>
            <p:nvPr/>
          </p:nvSpPr>
          <p:spPr>
            <a:xfrm>
              <a:off x="1077009" y="2020778"/>
              <a:ext cx="1517870" cy="15178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04800" dist="228600" dir="5400000" algn="t" rotWithShape="0">
                <a:schemeClr val="accent1">
                  <a:lumMod val="90000"/>
                  <a:lumOff val="1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形 8" descr="上升趋势条形图 纯色填充">
              <a:extLst>
                <a:ext uri="{FF2B5EF4-FFF2-40B4-BE49-F238E27FC236}">
                  <a16:creationId xmlns:a16="http://schemas.microsoft.com/office/drawing/2014/main" id="{0DF512B3-1B0C-82F6-3B6E-5FCD25417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78744" y="2322513"/>
              <a:ext cx="914400" cy="914400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B7D4FE80-FA30-E505-7969-04FC024C9FF0}"/>
              </a:ext>
            </a:extLst>
          </p:cNvPr>
          <p:cNvSpPr/>
          <p:nvPr/>
        </p:nvSpPr>
        <p:spPr>
          <a:xfrm>
            <a:off x="2492705" y="4038136"/>
            <a:ext cx="6987845" cy="15120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96D1134-D6D3-C5D3-6506-F4FCD565BD29}"/>
              </a:ext>
            </a:extLst>
          </p:cNvPr>
          <p:cNvGrpSpPr/>
          <p:nvPr/>
        </p:nvGrpSpPr>
        <p:grpSpPr>
          <a:xfrm>
            <a:off x="2759593" y="4120490"/>
            <a:ext cx="6413435" cy="1347292"/>
            <a:chOff x="2759593" y="4109904"/>
            <a:chExt cx="6413435" cy="1347292"/>
          </a:xfrm>
        </p:grpSpPr>
        <p:sp>
          <p:nvSpPr>
            <p:cNvPr id="12" name="Rectangle 39">
              <a:extLst>
                <a:ext uri="{FF2B5EF4-FFF2-40B4-BE49-F238E27FC236}">
                  <a16:creationId xmlns:a16="http://schemas.microsoft.com/office/drawing/2014/main" id="{D2674B7F-F507-603D-0496-59BFB672AD5F}"/>
                </a:ext>
              </a:extLst>
            </p:cNvPr>
            <p:cNvSpPr/>
            <p:nvPr/>
          </p:nvSpPr>
          <p:spPr>
            <a:xfrm>
              <a:off x="2759593" y="4665441"/>
              <a:ext cx="6413435" cy="791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13" name="Rectangle 40">
              <a:extLst>
                <a:ext uri="{FF2B5EF4-FFF2-40B4-BE49-F238E27FC236}">
                  <a16:creationId xmlns:a16="http://schemas.microsoft.com/office/drawing/2014/main" id="{05D4EF06-FD59-71B2-27B2-0FF9CDC48E9B}"/>
                </a:ext>
              </a:extLst>
            </p:cNvPr>
            <p:cNvSpPr/>
            <p:nvPr/>
          </p:nvSpPr>
          <p:spPr>
            <a:xfrm>
              <a:off x="2759594" y="4109904"/>
              <a:ext cx="2031325" cy="482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9440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8CC13C5-7823-6352-D791-F204024D2F9D}"/>
              </a:ext>
            </a:extLst>
          </p:cNvPr>
          <p:cNvGrpSpPr/>
          <p:nvPr/>
        </p:nvGrpSpPr>
        <p:grpSpPr>
          <a:xfrm>
            <a:off x="-12700" y="1700213"/>
            <a:ext cx="5386699" cy="3437984"/>
            <a:chOff x="6805301" y="1700213"/>
            <a:chExt cx="5386699" cy="3437984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64AE96C8-D433-072A-DEFB-8187129C2D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09" b="2209"/>
            <a:stretch/>
          </p:blipFill>
          <p:spPr>
            <a:xfrm>
              <a:off x="6805301" y="1705727"/>
              <a:ext cx="5386699" cy="343247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A263F70-E173-8820-52A7-D39BD21CF1A9}"/>
                </a:ext>
              </a:extLst>
            </p:cNvPr>
            <p:cNvSpPr/>
            <p:nvPr/>
          </p:nvSpPr>
          <p:spPr>
            <a:xfrm>
              <a:off x="6805301" y="1700213"/>
              <a:ext cx="107346" cy="34379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0ACD099D-F74F-0DFB-FDE1-CA1E16E21059}"/>
              </a:ext>
            </a:extLst>
          </p:cNvPr>
          <p:cNvSpPr txBox="1"/>
          <p:nvPr/>
        </p:nvSpPr>
        <p:spPr>
          <a:xfrm>
            <a:off x="6045200" y="3019859"/>
            <a:ext cx="553991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未来工作计划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17A137-BF82-FACE-27C7-366C0D4E3BED}"/>
              </a:ext>
            </a:extLst>
          </p:cNvPr>
          <p:cNvSpPr txBox="1"/>
          <p:nvPr/>
        </p:nvSpPr>
        <p:spPr>
          <a:xfrm>
            <a:off x="6019800" y="4267555"/>
            <a:ext cx="5565318" cy="1028590"/>
          </a:xfrm>
          <a:prstGeom prst="rect">
            <a:avLst/>
          </a:prstGeom>
          <a:noFill/>
          <a:effectLst/>
        </p:spPr>
        <p:txBody>
          <a:bodyPr wrap="square" lIns="85954" tIns="42977" rIns="85954" bIns="4297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单击此处输入你的正文，文字是您思想的提炼为了最终演示发布的良好效果，请尽量言简意赅的阐述观点，请尽量言简意赅的阐述观点。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DD1565-5849-1761-2F4C-CDEF5BD487D3}"/>
              </a:ext>
            </a:extLst>
          </p:cNvPr>
          <p:cNvSpPr txBox="1"/>
          <p:nvPr/>
        </p:nvSpPr>
        <p:spPr>
          <a:xfrm>
            <a:off x="2985449" y="641141"/>
            <a:ext cx="25907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alpha val="10000"/>
                  </a:schemeClr>
                </a:solidFill>
                <a:latin typeface="+mj-lt"/>
                <a:ea typeface="+mj-ea"/>
              </a:rPr>
              <a:t>PART 01</a:t>
            </a:r>
            <a:endParaRPr lang="zh-CN" altLang="en-US" sz="4000" dirty="0">
              <a:solidFill>
                <a:schemeClr val="bg1">
                  <a:alpha val="1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823A44-45BE-811D-D4B5-EDCFFBEC8D03}"/>
              </a:ext>
            </a:extLst>
          </p:cNvPr>
          <p:cNvSpPr txBox="1"/>
          <p:nvPr/>
        </p:nvSpPr>
        <p:spPr>
          <a:xfrm>
            <a:off x="5969000" y="1455738"/>
            <a:ext cx="1872770" cy="1564121"/>
          </a:xfrm>
          <a:prstGeom prst="rect">
            <a:avLst/>
          </a:prstGeom>
          <a:noFill/>
          <a:effectLst/>
        </p:spPr>
        <p:txBody>
          <a:bodyPr wrap="none" lIns="85954" tIns="42977" rIns="85954" bIns="42977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2"/>
                </a:solidFill>
                <a:effectLst>
                  <a:outerShdw blurRad="88900" dist="310007" dir="7680000" sy="30000" kx="1300200" algn="ctr" rotWithShape="0">
                    <a:schemeClr val="accent2">
                      <a:lumMod val="50000"/>
                      <a:alpha val="15000"/>
                    </a:schemeClr>
                  </a:outerShdw>
                </a:effectLst>
                <a:latin typeface="+mj-lt"/>
              </a:rPr>
              <a:t>03</a:t>
            </a:r>
            <a:endParaRPr lang="zh-CN" altLang="en-US" sz="9600" dirty="0">
              <a:solidFill>
                <a:schemeClr val="accent2"/>
              </a:solidFill>
              <a:effectLst>
                <a:outerShdw blurRad="88900" dist="310007" dir="7680000" sy="30000" kx="1300200" algn="ctr" rotWithShape="0">
                  <a:schemeClr val="accent2">
                    <a:lumMod val="50000"/>
                    <a:alpha val="15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09174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6F3D96-8C2F-DB2B-6B95-C4025F2B0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30E0FCC-6E6C-6198-D191-B35AC24518C9}"/>
              </a:ext>
            </a:extLst>
          </p:cNvPr>
          <p:cNvCxnSpPr>
            <a:cxnSpLocks/>
          </p:cNvCxnSpPr>
          <p:nvPr/>
        </p:nvCxnSpPr>
        <p:spPr>
          <a:xfrm>
            <a:off x="5225144" y="3784600"/>
            <a:ext cx="26987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0">
            <a:extLst>
              <a:ext uri="{FF2B5EF4-FFF2-40B4-BE49-F238E27FC236}">
                <a16:creationId xmlns:a16="http://schemas.microsoft.com/office/drawing/2014/main" id="{2858B0DD-C107-51E2-48D7-41F94BB123AE}"/>
              </a:ext>
            </a:extLst>
          </p:cNvPr>
          <p:cNvSpPr/>
          <p:nvPr/>
        </p:nvSpPr>
        <p:spPr>
          <a:xfrm>
            <a:off x="5404964" y="3151231"/>
            <a:ext cx="2339102" cy="555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8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箭头: 上 10">
            <a:extLst>
              <a:ext uri="{FF2B5EF4-FFF2-40B4-BE49-F238E27FC236}">
                <a16:creationId xmlns:a16="http://schemas.microsoft.com/office/drawing/2014/main" id="{4467CC58-7FB5-1C26-B5F1-C1B0E2F1629C}"/>
              </a:ext>
            </a:extLst>
          </p:cNvPr>
          <p:cNvSpPr/>
          <p:nvPr/>
        </p:nvSpPr>
        <p:spPr>
          <a:xfrm>
            <a:off x="7155543" y="3922893"/>
            <a:ext cx="565431" cy="246992"/>
          </a:xfrm>
          <a:prstGeom prst="upArrow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上 11">
            <a:extLst>
              <a:ext uri="{FF2B5EF4-FFF2-40B4-BE49-F238E27FC236}">
                <a16:creationId xmlns:a16="http://schemas.microsoft.com/office/drawing/2014/main" id="{7EAF8A7D-43E2-59E7-3806-C938079FAE59}"/>
              </a:ext>
            </a:extLst>
          </p:cNvPr>
          <p:cNvSpPr/>
          <p:nvPr/>
        </p:nvSpPr>
        <p:spPr>
          <a:xfrm>
            <a:off x="6879147" y="4136195"/>
            <a:ext cx="565431" cy="246992"/>
          </a:xfrm>
          <a:prstGeom prst="upArrow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上 12">
            <a:extLst>
              <a:ext uri="{FF2B5EF4-FFF2-40B4-BE49-F238E27FC236}">
                <a16:creationId xmlns:a16="http://schemas.microsoft.com/office/drawing/2014/main" id="{A73636EE-6423-BE13-1574-6C5CA513E629}"/>
              </a:ext>
            </a:extLst>
          </p:cNvPr>
          <p:cNvSpPr/>
          <p:nvPr/>
        </p:nvSpPr>
        <p:spPr>
          <a:xfrm>
            <a:off x="7358455" y="4283640"/>
            <a:ext cx="565431" cy="246992"/>
          </a:xfrm>
          <a:prstGeom prst="upArrow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40">
            <a:extLst>
              <a:ext uri="{FF2B5EF4-FFF2-40B4-BE49-F238E27FC236}">
                <a16:creationId xmlns:a16="http://schemas.microsoft.com/office/drawing/2014/main" id="{6690DE92-C164-608C-AD7F-DA19B0403909}"/>
              </a:ext>
            </a:extLst>
          </p:cNvPr>
          <p:cNvSpPr/>
          <p:nvPr/>
        </p:nvSpPr>
        <p:spPr>
          <a:xfrm>
            <a:off x="5424417" y="3833831"/>
            <a:ext cx="1042273" cy="5474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25%</a:t>
            </a:r>
          </a:p>
        </p:txBody>
      </p:sp>
      <p:sp>
        <p:nvSpPr>
          <p:cNvPr id="15" name="Rectangle 40">
            <a:extLst>
              <a:ext uri="{FF2B5EF4-FFF2-40B4-BE49-F238E27FC236}">
                <a16:creationId xmlns:a16="http://schemas.microsoft.com/office/drawing/2014/main" id="{358239CF-8093-0707-F8B7-B60424300397}"/>
              </a:ext>
            </a:extLst>
          </p:cNvPr>
          <p:cNvSpPr/>
          <p:nvPr/>
        </p:nvSpPr>
        <p:spPr>
          <a:xfrm>
            <a:off x="5404964" y="4321921"/>
            <a:ext cx="1723549" cy="4174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计划销量提升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1ACCA95-1FC5-2A91-588A-AB1E8DE08CB2}"/>
              </a:ext>
            </a:extLst>
          </p:cNvPr>
          <p:cNvSpPr/>
          <p:nvPr/>
        </p:nvSpPr>
        <p:spPr>
          <a:xfrm>
            <a:off x="7923885" y="1480457"/>
            <a:ext cx="3600685" cy="1116256"/>
          </a:xfrm>
          <a:prstGeom prst="roundRect">
            <a:avLst>
              <a:gd name="adj" fmla="val 3703"/>
            </a:avLst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304800" sx="102000" sy="102000" algn="ctr" rotWithShape="0">
              <a:schemeClr val="accent2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8537B1E9-CD38-B69C-9DF5-39424DD79621}"/>
              </a:ext>
            </a:extLst>
          </p:cNvPr>
          <p:cNvSpPr/>
          <p:nvPr/>
        </p:nvSpPr>
        <p:spPr>
          <a:xfrm>
            <a:off x="7923885" y="3255065"/>
            <a:ext cx="3600685" cy="1116256"/>
          </a:xfrm>
          <a:prstGeom prst="roundRect">
            <a:avLst>
              <a:gd name="adj" fmla="val 3703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04800" sx="108000" sy="108000" algn="ctr" rotWithShape="0">
              <a:schemeClr val="accent1">
                <a:lumMod val="75000"/>
                <a:lumOff val="2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6A72E59-34F4-294A-C88D-D076DA0F9968}"/>
              </a:ext>
            </a:extLst>
          </p:cNvPr>
          <p:cNvSpPr/>
          <p:nvPr/>
        </p:nvSpPr>
        <p:spPr>
          <a:xfrm>
            <a:off x="7923885" y="5029672"/>
            <a:ext cx="3600685" cy="1116256"/>
          </a:xfrm>
          <a:prstGeom prst="roundRect">
            <a:avLst>
              <a:gd name="adj" fmla="val 3703"/>
            </a:avLst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304800" sx="102000" sy="102000" algn="ctr" rotWithShape="0">
              <a:schemeClr val="accent2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3458179-F345-D51D-E82D-CFBF43A9E0D1}"/>
              </a:ext>
            </a:extLst>
          </p:cNvPr>
          <p:cNvCxnSpPr>
            <a:cxnSpLocks/>
          </p:cNvCxnSpPr>
          <p:nvPr/>
        </p:nvCxnSpPr>
        <p:spPr>
          <a:xfrm>
            <a:off x="7938399" y="1806357"/>
            <a:ext cx="0" cy="464457"/>
          </a:xfrm>
          <a:prstGeom prst="line">
            <a:avLst/>
          </a:prstGeom>
          <a:ln w="317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38274907-6DD4-A294-C740-F6088D935039}"/>
              </a:ext>
            </a:extLst>
          </p:cNvPr>
          <p:cNvCxnSpPr>
            <a:cxnSpLocks/>
          </p:cNvCxnSpPr>
          <p:nvPr/>
        </p:nvCxnSpPr>
        <p:spPr>
          <a:xfrm>
            <a:off x="7938399" y="3580965"/>
            <a:ext cx="0" cy="464457"/>
          </a:xfrm>
          <a:prstGeom prst="line">
            <a:avLst/>
          </a:prstGeom>
          <a:ln w="317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27F8E69-F959-1FC5-18CC-184455AA91FA}"/>
              </a:ext>
            </a:extLst>
          </p:cNvPr>
          <p:cNvCxnSpPr>
            <a:cxnSpLocks/>
          </p:cNvCxnSpPr>
          <p:nvPr/>
        </p:nvCxnSpPr>
        <p:spPr>
          <a:xfrm>
            <a:off x="7938399" y="5355572"/>
            <a:ext cx="0" cy="464457"/>
          </a:xfrm>
          <a:prstGeom prst="line">
            <a:avLst/>
          </a:prstGeom>
          <a:ln w="317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39">
            <a:extLst>
              <a:ext uri="{FF2B5EF4-FFF2-40B4-BE49-F238E27FC236}">
                <a16:creationId xmlns:a16="http://schemas.microsoft.com/office/drawing/2014/main" id="{7FAAAB69-6679-8EAC-120F-73C6E02F186B}"/>
              </a:ext>
            </a:extLst>
          </p:cNvPr>
          <p:cNvSpPr/>
          <p:nvPr/>
        </p:nvSpPr>
        <p:spPr>
          <a:xfrm>
            <a:off x="7981317" y="1642708"/>
            <a:ext cx="3543254" cy="791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单击此处输入你的正文，请尽量言简意赅的阐述观点。</a:t>
            </a:r>
          </a:p>
        </p:txBody>
      </p:sp>
      <p:sp>
        <p:nvSpPr>
          <p:cNvPr id="25" name="Rectangle 39">
            <a:extLst>
              <a:ext uri="{FF2B5EF4-FFF2-40B4-BE49-F238E27FC236}">
                <a16:creationId xmlns:a16="http://schemas.microsoft.com/office/drawing/2014/main" id="{2B9178AB-AC1C-FD0F-3502-CAC77FD36EAB}"/>
              </a:ext>
            </a:extLst>
          </p:cNvPr>
          <p:cNvSpPr/>
          <p:nvPr/>
        </p:nvSpPr>
        <p:spPr>
          <a:xfrm>
            <a:off x="7981317" y="3417316"/>
            <a:ext cx="3543254" cy="791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单击此处输入你的正文，请尽量言简意赅的阐述观点。</a:t>
            </a:r>
          </a:p>
        </p:txBody>
      </p:sp>
      <p:sp>
        <p:nvSpPr>
          <p:cNvPr id="26" name="Rectangle 39">
            <a:extLst>
              <a:ext uri="{FF2B5EF4-FFF2-40B4-BE49-F238E27FC236}">
                <a16:creationId xmlns:a16="http://schemas.microsoft.com/office/drawing/2014/main" id="{33DB8885-3AFE-CEC9-65E1-A728294ECE34}"/>
              </a:ext>
            </a:extLst>
          </p:cNvPr>
          <p:cNvSpPr/>
          <p:nvPr/>
        </p:nvSpPr>
        <p:spPr>
          <a:xfrm>
            <a:off x="7981317" y="5191923"/>
            <a:ext cx="3543254" cy="791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单击此处输入你的正文，请尽量言简意赅的阐述观点。</a:t>
            </a:r>
          </a:p>
        </p:txBody>
      </p:sp>
      <p:pic>
        <p:nvPicPr>
          <p:cNvPr id="29" name="图片 28" descr="桌子上放着笔记本电脑的人&#10;&#10;描述已自动生成">
            <a:extLst>
              <a:ext uri="{FF2B5EF4-FFF2-40B4-BE49-F238E27FC236}">
                <a16:creationId xmlns:a16="http://schemas.microsoft.com/office/drawing/2014/main" id="{C16C3113-F19F-7DE6-8AFB-F788897D0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2" t="1972" r="12592" b="3981"/>
          <a:stretch>
            <a:fillRect/>
          </a:stretch>
        </p:blipFill>
        <p:spPr>
          <a:xfrm>
            <a:off x="660400" y="1480457"/>
            <a:ext cx="4608286" cy="4608286"/>
          </a:xfrm>
          <a:custGeom>
            <a:avLst/>
            <a:gdLst>
              <a:gd name="connsiteX0" fmla="*/ 0 w 4608286"/>
              <a:gd name="connsiteY0" fmla="*/ 0 h 4608286"/>
              <a:gd name="connsiteX1" fmla="*/ 4608286 w 4608286"/>
              <a:gd name="connsiteY1" fmla="*/ 0 h 4608286"/>
              <a:gd name="connsiteX2" fmla="*/ 4608286 w 4608286"/>
              <a:gd name="connsiteY2" fmla="*/ 4608286 h 4608286"/>
              <a:gd name="connsiteX3" fmla="*/ 0 w 4608286"/>
              <a:gd name="connsiteY3" fmla="*/ 4608286 h 460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08286" h="4608286">
                <a:moveTo>
                  <a:pt x="0" y="0"/>
                </a:moveTo>
                <a:lnTo>
                  <a:pt x="4608286" y="0"/>
                </a:lnTo>
                <a:lnTo>
                  <a:pt x="4608286" y="4608286"/>
                </a:lnTo>
                <a:lnTo>
                  <a:pt x="0" y="460828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91357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E485C7-6B4C-EA8A-B75D-33D574324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F81B0400-5633-E9DE-D26E-449F67D6AF2C}"/>
              </a:ext>
            </a:extLst>
          </p:cNvPr>
          <p:cNvSpPr/>
          <p:nvPr/>
        </p:nvSpPr>
        <p:spPr>
          <a:xfrm rot="14400000">
            <a:off x="5018612" y="1872066"/>
            <a:ext cx="930254" cy="1521337"/>
          </a:xfrm>
          <a:custGeom>
            <a:avLst/>
            <a:gdLst>
              <a:gd name="connsiteX0" fmla="*/ 729045 w 930254"/>
              <a:gd name="connsiteY0" fmla="*/ 1521337 h 1521337"/>
              <a:gd name="connsiteX1" fmla="*/ 0 w 930254"/>
              <a:gd name="connsiteY1" fmla="*/ 1100423 h 1521337"/>
              <a:gd name="connsiteX2" fmla="*/ 14634 w 930254"/>
              <a:gd name="connsiteY2" fmla="*/ 1071839 h 1521337"/>
              <a:gd name="connsiteX3" fmla="*/ 59460 w 930254"/>
              <a:gd name="connsiteY3" fmla="*/ 509757 h 1521337"/>
              <a:gd name="connsiteX4" fmla="*/ 27864 w 930254"/>
              <a:gd name="connsiteY4" fmla="*/ 425135 h 1521337"/>
              <a:gd name="connsiteX5" fmla="*/ 764220 w 930254"/>
              <a:gd name="connsiteY5" fmla="*/ 0 h 1521337"/>
              <a:gd name="connsiteX6" fmla="*/ 823393 w 930254"/>
              <a:gd name="connsiteY6" fmla="*/ 137985 h 1521337"/>
              <a:gd name="connsiteX7" fmla="*/ 782950 w 930254"/>
              <a:gd name="connsiteY7" fmla="*/ 1416038 h 1521337"/>
              <a:gd name="connsiteX8" fmla="*/ 729045 w 930254"/>
              <a:gd name="connsiteY8" fmla="*/ 1521337 h 152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254" h="1521337">
                <a:moveTo>
                  <a:pt x="729045" y="1521337"/>
                </a:moveTo>
                <a:lnTo>
                  <a:pt x="0" y="1100423"/>
                </a:lnTo>
                <a:lnTo>
                  <a:pt x="14634" y="1071839"/>
                </a:lnTo>
                <a:cubicBezTo>
                  <a:pt x="96260" y="890222"/>
                  <a:pt x="108251" y="691846"/>
                  <a:pt x="59460" y="509757"/>
                </a:cubicBezTo>
                <a:lnTo>
                  <a:pt x="27864" y="425135"/>
                </a:lnTo>
                <a:lnTo>
                  <a:pt x="764220" y="0"/>
                </a:lnTo>
                <a:lnTo>
                  <a:pt x="823393" y="137985"/>
                </a:lnTo>
                <a:cubicBezTo>
                  <a:pt x="974195" y="542012"/>
                  <a:pt x="969525" y="1000913"/>
                  <a:pt x="782950" y="1416038"/>
                </a:cubicBezTo>
                <a:lnTo>
                  <a:pt x="729045" y="15213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B609BA07-F14D-B13E-7AAF-7107CC8DC099}"/>
              </a:ext>
            </a:extLst>
          </p:cNvPr>
          <p:cNvSpPr/>
          <p:nvPr/>
        </p:nvSpPr>
        <p:spPr>
          <a:xfrm rot="14400000">
            <a:off x="5953867" y="1888151"/>
            <a:ext cx="1299929" cy="1212045"/>
          </a:xfrm>
          <a:custGeom>
            <a:avLst/>
            <a:gdLst>
              <a:gd name="connsiteX0" fmla="*/ 1299929 w 1299929"/>
              <a:gd name="connsiteY0" fmla="*/ 420914 h 1212045"/>
              <a:gd name="connsiteX1" fmla="*/ 1235690 w 1299929"/>
              <a:gd name="connsiteY1" fmla="*/ 520247 h 1212045"/>
              <a:gd name="connsiteX2" fmla="*/ 149085 w 1299929"/>
              <a:gd name="connsiteY2" fmla="*/ 1194298 h 1212045"/>
              <a:gd name="connsiteX3" fmla="*/ 0 w 1299929"/>
              <a:gd name="connsiteY3" fmla="*/ 1212045 h 1212045"/>
              <a:gd name="connsiteX4" fmla="*/ 0 w 1299929"/>
              <a:gd name="connsiteY4" fmla="*/ 361776 h 1212045"/>
              <a:gd name="connsiteX5" fmla="*/ 89081 w 1299929"/>
              <a:gd name="connsiteY5" fmla="*/ 346829 h 1212045"/>
              <a:gd name="connsiteX6" fmla="*/ 553446 w 1299929"/>
              <a:gd name="connsiteY6" fmla="*/ 26966 h 1212045"/>
              <a:gd name="connsiteX7" fmla="*/ 570885 w 1299929"/>
              <a:gd name="connsiteY7" fmla="*/ 0 h 1212045"/>
              <a:gd name="connsiteX8" fmla="*/ 1299929 w 1299929"/>
              <a:gd name="connsiteY8" fmla="*/ 420914 h 1212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9929" h="1212045">
                <a:moveTo>
                  <a:pt x="1299929" y="420914"/>
                </a:moveTo>
                <a:lnTo>
                  <a:pt x="1235690" y="520247"/>
                </a:lnTo>
                <a:cubicBezTo>
                  <a:pt x="969468" y="889388"/>
                  <a:pt x="574383" y="1122883"/>
                  <a:pt x="149085" y="1194298"/>
                </a:cubicBezTo>
                <a:lnTo>
                  <a:pt x="0" y="1212045"/>
                </a:lnTo>
                <a:lnTo>
                  <a:pt x="0" y="361776"/>
                </a:lnTo>
                <a:lnTo>
                  <a:pt x="89081" y="346829"/>
                </a:lnTo>
                <a:cubicBezTo>
                  <a:pt x="271170" y="298038"/>
                  <a:pt x="436973" y="188466"/>
                  <a:pt x="553446" y="26966"/>
                </a:cubicBezTo>
                <a:lnTo>
                  <a:pt x="570885" y="0"/>
                </a:lnTo>
                <a:lnTo>
                  <a:pt x="1299929" y="42091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A0069F9C-9DA6-D495-43C6-B49BCD53E7EE}"/>
              </a:ext>
            </a:extLst>
          </p:cNvPr>
          <p:cNvSpPr/>
          <p:nvPr/>
        </p:nvSpPr>
        <p:spPr>
          <a:xfrm rot="14400000">
            <a:off x="4096479" y="2895574"/>
            <a:ext cx="1338167" cy="1275693"/>
          </a:xfrm>
          <a:custGeom>
            <a:avLst/>
            <a:gdLst>
              <a:gd name="connsiteX0" fmla="*/ 1338167 w 1338167"/>
              <a:gd name="connsiteY0" fmla="*/ 854183 h 1275693"/>
              <a:gd name="connsiteX1" fmla="*/ 608090 w 1338167"/>
              <a:gd name="connsiteY1" fmla="*/ 1275693 h 1275693"/>
              <a:gd name="connsiteX2" fmla="*/ 542814 w 1338167"/>
              <a:gd name="connsiteY2" fmla="*/ 1169205 h 1275693"/>
              <a:gd name="connsiteX3" fmla="*/ 292115 w 1338167"/>
              <a:gd name="connsiteY3" fmla="*/ 948074 h 1275693"/>
              <a:gd name="connsiteX4" fmla="*/ 56395 w 1338167"/>
              <a:gd name="connsiteY4" fmla="*/ 855684 h 1275693"/>
              <a:gd name="connsiteX5" fmla="*/ 0 w 1338167"/>
              <a:gd name="connsiteY5" fmla="*/ 845843 h 1275693"/>
              <a:gd name="connsiteX6" fmla="*/ 0 w 1338167"/>
              <a:gd name="connsiteY6" fmla="*/ 0 h 1275693"/>
              <a:gd name="connsiteX7" fmla="*/ 79320 w 1338167"/>
              <a:gd name="connsiteY7" fmla="*/ 5935 h 1275693"/>
              <a:gd name="connsiteX8" fmla="*/ 713029 w 1338167"/>
              <a:gd name="connsiteY8" fmla="*/ 219029 h 1275693"/>
              <a:gd name="connsiteX9" fmla="*/ 1306437 w 1338167"/>
              <a:gd name="connsiteY9" fmla="*/ 796278 h 1275693"/>
              <a:gd name="connsiteX10" fmla="*/ 1338167 w 1338167"/>
              <a:gd name="connsiteY10" fmla="*/ 854183 h 127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38167" h="1275693">
                <a:moveTo>
                  <a:pt x="1338167" y="854183"/>
                </a:moveTo>
                <a:lnTo>
                  <a:pt x="608090" y="1275693"/>
                </a:lnTo>
                <a:lnTo>
                  <a:pt x="542814" y="1169205"/>
                </a:lnTo>
                <a:cubicBezTo>
                  <a:pt x="476892" y="1081956"/>
                  <a:pt x="392775" y="1006190"/>
                  <a:pt x="292115" y="948074"/>
                </a:cubicBezTo>
                <a:cubicBezTo>
                  <a:pt x="216619" y="904487"/>
                  <a:pt x="137179" y="873923"/>
                  <a:pt x="56395" y="855684"/>
                </a:cubicBezTo>
                <a:lnTo>
                  <a:pt x="0" y="845843"/>
                </a:lnTo>
                <a:lnTo>
                  <a:pt x="0" y="0"/>
                </a:lnTo>
                <a:lnTo>
                  <a:pt x="79320" y="5935"/>
                </a:lnTo>
                <a:cubicBezTo>
                  <a:pt x="296362" y="32867"/>
                  <a:pt x="511709" y="102797"/>
                  <a:pt x="713029" y="219029"/>
                </a:cubicBezTo>
                <a:cubicBezTo>
                  <a:pt x="964679" y="364319"/>
                  <a:pt x="1164633" y="564763"/>
                  <a:pt x="1306437" y="796278"/>
                </a:cubicBezTo>
                <a:lnTo>
                  <a:pt x="1338167" y="85418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EA1D85C5-C125-F517-5707-77C146371675}"/>
              </a:ext>
            </a:extLst>
          </p:cNvPr>
          <p:cNvSpPr/>
          <p:nvPr/>
        </p:nvSpPr>
        <p:spPr>
          <a:xfrm rot="14400000">
            <a:off x="6659131" y="3166065"/>
            <a:ext cx="1408827" cy="1156190"/>
          </a:xfrm>
          <a:custGeom>
            <a:avLst/>
            <a:gdLst>
              <a:gd name="connsiteX0" fmla="*/ 1408827 w 1408827"/>
              <a:gd name="connsiteY0" fmla="*/ 1154716 h 1156190"/>
              <a:gd name="connsiteX1" fmla="*/ 1342815 w 1408827"/>
              <a:gd name="connsiteY1" fmla="*/ 1156190 h 1156190"/>
              <a:gd name="connsiteX2" fmla="*/ 546199 w 1408827"/>
              <a:gd name="connsiteY2" fmla="*/ 930908 h 1156190"/>
              <a:gd name="connsiteX3" fmla="*/ 44800 w 1408827"/>
              <a:gd name="connsiteY3" fmla="*/ 488647 h 1156190"/>
              <a:gd name="connsiteX4" fmla="*/ 0 w 1408827"/>
              <a:gd name="connsiteY4" fmla="*/ 422921 h 1156190"/>
              <a:gd name="connsiteX5" fmla="*/ 732520 w 1408827"/>
              <a:gd name="connsiteY5" fmla="*/ 0 h 1156190"/>
              <a:gd name="connsiteX6" fmla="*/ 769240 w 1408827"/>
              <a:gd name="connsiteY6" fmla="*/ 43921 h 1156190"/>
              <a:gd name="connsiteX7" fmla="*/ 967113 w 1408827"/>
              <a:gd name="connsiteY7" fmla="*/ 201865 h 1156190"/>
              <a:gd name="connsiteX8" fmla="*/ 1283967 w 1408827"/>
              <a:gd name="connsiteY8" fmla="*/ 308412 h 1156190"/>
              <a:gd name="connsiteX9" fmla="*/ 1408827 w 1408827"/>
              <a:gd name="connsiteY9" fmla="*/ 311698 h 1156190"/>
              <a:gd name="connsiteX10" fmla="*/ 1408827 w 1408827"/>
              <a:gd name="connsiteY10" fmla="*/ 1154716 h 1156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08827" h="1156190">
                <a:moveTo>
                  <a:pt x="1408827" y="1154716"/>
                </a:moveTo>
                <a:lnTo>
                  <a:pt x="1342815" y="1156190"/>
                </a:lnTo>
                <a:cubicBezTo>
                  <a:pt x="1071416" y="1149142"/>
                  <a:pt x="797849" y="1076198"/>
                  <a:pt x="546199" y="930908"/>
                </a:cubicBezTo>
                <a:cubicBezTo>
                  <a:pt x="344879" y="814676"/>
                  <a:pt x="176644" y="663145"/>
                  <a:pt x="44800" y="488647"/>
                </a:cubicBezTo>
                <a:lnTo>
                  <a:pt x="0" y="422921"/>
                </a:lnTo>
                <a:lnTo>
                  <a:pt x="732520" y="0"/>
                </a:lnTo>
                <a:lnTo>
                  <a:pt x="769240" y="43921"/>
                </a:lnTo>
                <a:cubicBezTo>
                  <a:pt x="825428" y="104763"/>
                  <a:pt x="891617" y="158278"/>
                  <a:pt x="967113" y="201865"/>
                </a:cubicBezTo>
                <a:cubicBezTo>
                  <a:pt x="1067773" y="259981"/>
                  <a:pt x="1175446" y="294946"/>
                  <a:pt x="1283967" y="308412"/>
                </a:cubicBezTo>
                <a:lnTo>
                  <a:pt x="1408827" y="311698"/>
                </a:lnTo>
                <a:lnTo>
                  <a:pt x="1408827" y="11547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976874B7-3554-F22B-1E10-D79665069FFF}"/>
              </a:ext>
            </a:extLst>
          </p:cNvPr>
          <p:cNvSpPr/>
          <p:nvPr/>
        </p:nvSpPr>
        <p:spPr>
          <a:xfrm rot="14400000">
            <a:off x="4761151" y="4243453"/>
            <a:ext cx="1449528" cy="1216511"/>
          </a:xfrm>
          <a:custGeom>
            <a:avLst/>
            <a:gdLst>
              <a:gd name="connsiteX0" fmla="*/ 1449528 w 1449528"/>
              <a:gd name="connsiteY0" fmla="*/ 845045 h 1216511"/>
              <a:gd name="connsiteX1" fmla="*/ 1370141 w 1449528"/>
              <a:gd name="connsiteY1" fmla="*/ 842955 h 1216511"/>
              <a:gd name="connsiteX2" fmla="*/ 746482 w 1449528"/>
              <a:gd name="connsiteY2" fmla="*/ 1189546 h 1216511"/>
              <a:gd name="connsiteX3" fmla="*/ 729044 w 1449528"/>
              <a:gd name="connsiteY3" fmla="*/ 1216511 h 1216511"/>
              <a:gd name="connsiteX4" fmla="*/ 0 w 1449528"/>
              <a:gd name="connsiteY4" fmla="*/ 795597 h 1216511"/>
              <a:gd name="connsiteX5" fmla="*/ 64239 w 1449528"/>
              <a:gd name="connsiteY5" fmla="*/ 696264 h 1216511"/>
              <a:gd name="connsiteX6" fmla="*/ 1311554 w 1449528"/>
              <a:gd name="connsiteY6" fmla="*/ 3082 h 1216511"/>
              <a:gd name="connsiteX7" fmla="*/ 1449528 w 1449528"/>
              <a:gd name="connsiteY7" fmla="*/ 0 h 1216511"/>
              <a:gd name="connsiteX8" fmla="*/ 1449528 w 1449528"/>
              <a:gd name="connsiteY8" fmla="*/ 845045 h 121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9528" h="1216511">
                <a:moveTo>
                  <a:pt x="1449528" y="845045"/>
                </a:moveTo>
                <a:lnTo>
                  <a:pt x="1370141" y="842955"/>
                </a:lnTo>
                <a:cubicBezTo>
                  <a:pt x="1127529" y="860101"/>
                  <a:pt x="896233" y="981904"/>
                  <a:pt x="746482" y="1189546"/>
                </a:cubicBezTo>
                <a:lnTo>
                  <a:pt x="729044" y="1216511"/>
                </a:lnTo>
                <a:lnTo>
                  <a:pt x="0" y="795597"/>
                </a:lnTo>
                <a:lnTo>
                  <a:pt x="64239" y="696264"/>
                </a:lnTo>
                <a:cubicBezTo>
                  <a:pt x="363738" y="280980"/>
                  <a:pt x="826331" y="37374"/>
                  <a:pt x="1311554" y="3082"/>
                </a:cubicBezTo>
                <a:lnTo>
                  <a:pt x="1449528" y="0"/>
                </a:lnTo>
                <a:lnTo>
                  <a:pt x="1449528" y="8450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2A40D06C-C02E-0AAD-02DF-7A465621F85F}"/>
              </a:ext>
            </a:extLst>
          </p:cNvPr>
          <p:cNvSpPr/>
          <p:nvPr/>
        </p:nvSpPr>
        <p:spPr>
          <a:xfrm rot="14400000">
            <a:off x="6208373" y="3900609"/>
            <a:ext cx="968794" cy="1653126"/>
          </a:xfrm>
          <a:custGeom>
            <a:avLst/>
            <a:gdLst>
              <a:gd name="connsiteX0" fmla="*/ 968794 w 968794"/>
              <a:gd name="connsiteY0" fmla="*/ 1230605 h 1653126"/>
              <a:gd name="connsiteX1" fmla="*/ 236966 w 968794"/>
              <a:gd name="connsiteY1" fmla="*/ 1653126 h 1653126"/>
              <a:gd name="connsiteX2" fmla="*/ 170648 w 968794"/>
              <a:gd name="connsiteY2" fmla="*/ 1532096 h 1653126"/>
              <a:gd name="connsiteX3" fmla="*/ 147304 w 968794"/>
              <a:gd name="connsiteY3" fmla="*/ 105299 h 1653126"/>
              <a:gd name="connsiteX4" fmla="*/ 201209 w 968794"/>
              <a:gd name="connsiteY4" fmla="*/ 0 h 1653126"/>
              <a:gd name="connsiteX5" fmla="*/ 930253 w 968794"/>
              <a:gd name="connsiteY5" fmla="*/ 420914 h 1653126"/>
              <a:gd name="connsiteX6" fmla="*/ 915619 w 968794"/>
              <a:gd name="connsiteY6" fmla="*/ 449499 h 1653126"/>
              <a:gd name="connsiteX7" fmla="*/ 927292 w 968794"/>
              <a:gd name="connsiteY7" fmla="*/ 1162899 h 1653126"/>
              <a:gd name="connsiteX8" fmla="*/ 968794 w 968794"/>
              <a:gd name="connsiteY8" fmla="*/ 1230605 h 165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8794" h="1653126">
                <a:moveTo>
                  <a:pt x="968794" y="1230605"/>
                </a:moveTo>
                <a:lnTo>
                  <a:pt x="236966" y="1653126"/>
                </a:lnTo>
                <a:lnTo>
                  <a:pt x="170648" y="1532096"/>
                </a:lnTo>
                <a:cubicBezTo>
                  <a:pt x="-42266" y="1094735"/>
                  <a:pt x="-62593" y="572315"/>
                  <a:pt x="147304" y="105299"/>
                </a:cubicBezTo>
                <a:lnTo>
                  <a:pt x="201209" y="0"/>
                </a:lnTo>
                <a:lnTo>
                  <a:pt x="930253" y="420914"/>
                </a:lnTo>
                <a:lnTo>
                  <a:pt x="915619" y="449499"/>
                </a:lnTo>
                <a:cubicBezTo>
                  <a:pt x="810671" y="683008"/>
                  <a:pt x="820835" y="944218"/>
                  <a:pt x="927292" y="1162899"/>
                </a:cubicBezTo>
                <a:lnTo>
                  <a:pt x="968794" y="123060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5" name="图形 104" descr="业务增长 纯色填充">
            <a:extLst>
              <a:ext uri="{FF2B5EF4-FFF2-40B4-BE49-F238E27FC236}">
                <a16:creationId xmlns:a16="http://schemas.microsoft.com/office/drawing/2014/main" id="{994C897F-BD90-7572-2BFE-FD55CD211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8512" y="2344813"/>
            <a:ext cx="507720" cy="507720"/>
          </a:xfrm>
          <a:prstGeom prst="rect">
            <a:avLst/>
          </a:prstGeom>
        </p:spPr>
      </p:pic>
      <p:pic>
        <p:nvPicPr>
          <p:cNvPr id="107" name="图形 106" descr="贷款 纯色填充">
            <a:extLst>
              <a:ext uri="{FF2B5EF4-FFF2-40B4-BE49-F238E27FC236}">
                <a16:creationId xmlns:a16="http://schemas.microsoft.com/office/drawing/2014/main" id="{770BA0F6-71E9-97BE-AB0C-7AED793684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88849" y="3358413"/>
            <a:ext cx="507720" cy="507720"/>
          </a:xfrm>
          <a:prstGeom prst="rect">
            <a:avLst/>
          </a:prstGeom>
        </p:spPr>
      </p:pic>
      <p:pic>
        <p:nvPicPr>
          <p:cNvPr id="109" name="图形 108" descr="打开的填料盒 纯色填充">
            <a:extLst>
              <a:ext uri="{FF2B5EF4-FFF2-40B4-BE49-F238E27FC236}">
                <a16:creationId xmlns:a16="http://schemas.microsoft.com/office/drawing/2014/main" id="{ED8AB2DC-1895-C5E8-C75A-CDC253F351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55155" y="4488154"/>
            <a:ext cx="507720" cy="507720"/>
          </a:xfrm>
          <a:prstGeom prst="rect">
            <a:avLst/>
          </a:prstGeom>
        </p:spPr>
      </p:pic>
      <p:pic>
        <p:nvPicPr>
          <p:cNvPr id="111" name="图形 110" descr="慈善 纯色填充">
            <a:extLst>
              <a:ext uri="{FF2B5EF4-FFF2-40B4-BE49-F238E27FC236}">
                <a16:creationId xmlns:a16="http://schemas.microsoft.com/office/drawing/2014/main" id="{5F94751F-FD31-E25E-C3BE-ECF4B5A850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44776" y="4488154"/>
            <a:ext cx="507720" cy="507720"/>
          </a:xfrm>
          <a:prstGeom prst="rect">
            <a:avLst/>
          </a:prstGeom>
        </p:spPr>
      </p:pic>
      <p:pic>
        <p:nvPicPr>
          <p:cNvPr id="113" name="图形 112" descr="收银机 纯色填充">
            <a:extLst>
              <a:ext uri="{FF2B5EF4-FFF2-40B4-BE49-F238E27FC236}">
                <a16:creationId xmlns:a16="http://schemas.microsoft.com/office/drawing/2014/main" id="{B470B814-EBBE-39A7-F531-1957533243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38966" y="3358413"/>
            <a:ext cx="507720" cy="507720"/>
          </a:xfrm>
          <a:prstGeom prst="rect">
            <a:avLst/>
          </a:prstGeom>
        </p:spPr>
      </p:pic>
      <p:pic>
        <p:nvPicPr>
          <p:cNvPr id="115" name="图形 114" descr="税 纯色填充">
            <a:extLst>
              <a:ext uri="{FF2B5EF4-FFF2-40B4-BE49-F238E27FC236}">
                <a16:creationId xmlns:a16="http://schemas.microsoft.com/office/drawing/2014/main" id="{9D680218-B283-F60D-399B-125A45DE8B5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229879" y="2344813"/>
            <a:ext cx="507720" cy="507720"/>
          </a:xfrm>
          <a:prstGeom prst="rect">
            <a:avLst/>
          </a:prstGeom>
        </p:spPr>
      </p:pic>
      <p:sp>
        <p:nvSpPr>
          <p:cNvPr id="116" name="Rectangle 39">
            <a:extLst>
              <a:ext uri="{FF2B5EF4-FFF2-40B4-BE49-F238E27FC236}">
                <a16:creationId xmlns:a16="http://schemas.microsoft.com/office/drawing/2014/main" id="{18353795-FDE3-40A6-4BF2-5F2BE350695D}"/>
              </a:ext>
            </a:extLst>
          </p:cNvPr>
          <p:cNvSpPr/>
          <p:nvPr/>
        </p:nvSpPr>
        <p:spPr>
          <a:xfrm>
            <a:off x="505902" y="2038041"/>
            <a:ext cx="3924300" cy="71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单击此处输入你的正文，为了最终演示发布的良好效果请尽量言简意赅的阐述观点</a:t>
            </a:r>
          </a:p>
        </p:txBody>
      </p:sp>
      <p:sp>
        <p:nvSpPr>
          <p:cNvPr id="117" name="Rectangle 40">
            <a:extLst>
              <a:ext uri="{FF2B5EF4-FFF2-40B4-BE49-F238E27FC236}">
                <a16:creationId xmlns:a16="http://schemas.microsoft.com/office/drawing/2014/main" id="{41F7065D-143C-F863-D85D-5AE6D135001D}"/>
              </a:ext>
            </a:extLst>
          </p:cNvPr>
          <p:cNvSpPr/>
          <p:nvPr/>
        </p:nvSpPr>
        <p:spPr>
          <a:xfrm>
            <a:off x="2398877" y="1586130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8" name="Rectangle 39">
            <a:extLst>
              <a:ext uri="{FF2B5EF4-FFF2-40B4-BE49-F238E27FC236}">
                <a16:creationId xmlns:a16="http://schemas.microsoft.com/office/drawing/2014/main" id="{FB3E0CDA-C3EC-C028-A4B3-E6EBE31DB7FD}"/>
              </a:ext>
            </a:extLst>
          </p:cNvPr>
          <p:cNvSpPr/>
          <p:nvPr/>
        </p:nvSpPr>
        <p:spPr>
          <a:xfrm>
            <a:off x="505902" y="3754766"/>
            <a:ext cx="3528404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单击此处输入你的正文，为了最终演示发布的良好效果请尽量言简意赅的阐述观点</a:t>
            </a:r>
          </a:p>
        </p:txBody>
      </p:sp>
      <p:sp>
        <p:nvSpPr>
          <p:cNvPr id="119" name="Rectangle 40">
            <a:extLst>
              <a:ext uri="{FF2B5EF4-FFF2-40B4-BE49-F238E27FC236}">
                <a16:creationId xmlns:a16="http://schemas.microsoft.com/office/drawing/2014/main" id="{0A34AB72-9F6A-C4A2-A093-12F23E9C76BC}"/>
              </a:ext>
            </a:extLst>
          </p:cNvPr>
          <p:cNvSpPr/>
          <p:nvPr/>
        </p:nvSpPr>
        <p:spPr>
          <a:xfrm>
            <a:off x="2002981" y="3302855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0" name="Rectangle 39">
            <a:extLst>
              <a:ext uri="{FF2B5EF4-FFF2-40B4-BE49-F238E27FC236}">
                <a16:creationId xmlns:a16="http://schemas.microsoft.com/office/drawing/2014/main" id="{AA20B3C2-DEEA-85FA-503B-20894D82FE3C}"/>
              </a:ext>
            </a:extLst>
          </p:cNvPr>
          <p:cNvSpPr/>
          <p:nvPr/>
        </p:nvSpPr>
        <p:spPr>
          <a:xfrm>
            <a:off x="505902" y="5500172"/>
            <a:ext cx="3924300" cy="71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单击此处输入你的正文，为了最终演示发布的良好效果请尽量言简意赅的阐述观点</a:t>
            </a:r>
          </a:p>
        </p:txBody>
      </p:sp>
      <p:sp>
        <p:nvSpPr>
          <p:cNvPr id="121" name="Rectangle 40">
            <a:extLst>
              <a:ext uri="{FF2B5EF4-FFF2-40B4-BE49-F238E27FC236}">
                <a16:creationId xmlns:a16="http://schemas.microsoft.com/office/drawing/2014/main" id="{8415B940-EA60-005B-E8DF-4745A21D5EFE}"/>
              </a:ext>
            </a:extLst>
          </p:cNvPr>
          <p:cNvSpPr/>
          <p:nvPr/>
        </p:nvSpPr>
        <p:spPr>
          <a:xfrm>
            <a:off x="2398877" y="5048261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2" name="Rectangle 39">
            <a:extLst>
              <a:ext uri="{FF2B5EF4-FFF2-40B4-BE49-F238E27FC236}">
                <a16:creationId xmlns:a16="http://schemas.microsoft.com/office/drawing/2014/main" id="{236C3BDB-5291-83F4-51C2-B7AF0404D207}"/>
              </a:ext>
            </a:extLst>
          </p:cNvPr>
          <p:cNvSpPr/>
          <p:nvPr/>
        </p:nvSpPr>
        <p:spPr>
          <a:xfrm>
            <a:off x="7761798" y="2038041"/>
            <a:ext cx="3924300" cy="71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单击此处输入你的正文，为了最终演示发布的良好效果请尽量言简意赅的阐述观点</a:t>
            </a:r>
          </a:p>
        </p:txBody>
      </p:sp>
      <p:sp>
        <p:nvSpPr>
          <p:cNvPr id="123" name="Rectangle 40">
            <a:extLst>
              <a:ext uri="{FF2B5EF4-FFF2-40B4-BE49-F238E27FC236}">
                <a16:creationId xmlns:a16="http://schemas.microsoft.com/office/drawing/2014/main" id="{9DC8A624-B42F-23B8-C3D9-AEF03DE680C2}"/>
              </a:ext>
            </a:extLst>
          </p:cNvPr>
          <p:cNvSpPr/>
          <p:nvPr/>
        </p:nvSpPr>
        <p:spPr>
          <a:xfrm>
            <a:off x="7761798" y="1586130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4" name="Rectangle 39">
            <a:extLst>
              <a:ext uri="{FF2B5EF4-FFF2-40B4-BE49-F238E27FC236}">
                <a16:creationId xmlns:a16="http://schemas.microsoft.com/office/drawing/2014/main" id="{D5E04344-865F-0890-6ABE-AF5564C0B10A}"/>
              </a:ext>
            </a:extLst>
          </p:cNvPr>
          <p:cNvSpPr/>
          <p:nvPr/>
        </p:nvSpPr>
        <p:spPr>
          <a:xfrm>
            <a:off x="8157694" y="3754766"/>
            <a:ext cx="3528404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单击此处输入你的正文，为了最终演示发布的良好效果请尽量言简意赅的阐述观点</a:t>
            </a:r>
          </a:p>
        </p:txBody>
      </p:sp>
      <p:sp>
        <p:nvSpPr>
          <p:cNvPr id="125" name="Rectangle 40">
            <a:extLst>
              <a:ext uri="{FF2B5EF4-FFF2-40B4-BE49-F238E27FC236}">
                <a16:creationId xmlns:a16="http://schemas.microsoft.com/office/drawing/2014/main" id="{F3F4B859-9D07-70F2-F005-3A4005969DAA}"/>
              </a:ext>
            </a:extLst>
          </p:cNvPr>
          <p:cNvSpPr/>
          <p:nvPr/>
        </p:nvSpPr>
        <p:spPr>
          <a:xfrm>
            <a:off x="8157694" y="3302855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6" name="Rectangle 39">
            <a:extLst>
              <a:ext uri="{FF2B5EF4-FFF2-40B4-BE49-F238E27FC236}">
                <a16:creationId xmlns:a16="http://schemas.microsoft.com/office/drawing/2014/main" id="{358BA0AC-3A32-3B43-5833-F48DABA44A12}"/>
              </a:ext>
            </a:extLst>
          </p:cNvPr>
          <p:cNvSpPr/>
          <p:nvPr/>
        </p:nvSpPr>
        <p:spPr>
          <a:xfrm>
            <a:off x="7761798" y="5500172"/>
            <a:ext cx="3924300" cy="71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单击此处输入你的正文，为了最终演示发布的良好效果请尽量言简意赅的阐述观点</a:t>
            </a:r>
          </a:p>
        </p:txBody>
      </p:sp>
      <p:sp>
        <p:nvSpPr>
          <p:cNvPr id="127" name="Rectangle 40">
            <a:extLst>
              <a:ext uri="{FF2B5EF4-FFF2-40B4-BE49-F238E27FC236}">
                <a16:creationId xmlns:a16="http://schemas.microsoft.com/office/drawing/2014/main" id="{A0ADB687-82C9-42DE-2975-3725DC9B0090}"/>
              </a:ext>
            </a:extLst>
          </p:cNvPr>
          <p:cNvSpPr/>
          <p:nvPr/>
        </p:nvSpPr>
        <p:spPr>
          <a:xfrm>
            <a:off x="7761798" y="5048261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5082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A1560A-8708-1FDF-4FA4-D7C53E17E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E0090BE4-20E1-6124-6B18-1257422B8C3A}"/>
              </a:ext>
            </a:extLst>
          </p:cNvPr>
          <p:cNvSpPr/>
          <p:nvPr/>
        </p:nvSpPr>
        <p:spPr>
          <a:xfrm>
            <a:off x="678000" y="3013416"/>
            <a:ext cx="10836000" cy="153454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81E0324-2042-A04A-7296-FAABB53467B4}"/>
              </a:ext>
            </a:extLst>
          </p:cNvPr>
          <p:cNvSpPr/>
          <p:nvPr/>
        </p:nvSpPr>
        <p:spPr>
          <a:xfrm>
            <a:off x="871680" y="3483146"/>
            <a:ext cx="2801257" cy="59508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bg1"/>
            </a:solidFill>
          </a:ln>
          <a:effectLst>
            <a:outerShdw blurRad="304800" dist="2286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EDDFECF-64C7-C684-D6A2-93CFF4A248BA}"/>
              </a:ext>
            </a:extLst>
          </p:cNvPr>
          <p:cNvSpPr/>
          <p:nvPr/>
        </p:nvSpPr>
        <p:spPr>
          <a:xfrm>
            <a:off x="4419601" y="3483146"/>
            <a:ext cx="2801257" cy="59508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bg1"/>
            </a:solidFill>
          </a:ln>
          <a:effectLst>
            <a:outerShdw blurRad="304800" dist="2286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6B011A9-4CBB-B7E3-CFD5-36E6A65D6EEB}"/>
              </a:ext>
            </a:extLst>
          </p:cNvPr>
          <p:cNvSpPr/>
          <p:nvPr/>
        </p:nvSpPr>
        <p:spPr>
          <a:xfrm>
            <a:off x="7967521" y="3483146"/>
            <a:ext cx="2801257" cy="59508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bg1"/>
            </a:solidFill>
          </a:ln>
          <a:effectLst>
            <a:outerShdw blurRad="304800" dist="2286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39">
            <a:extLst>
              <a:ext uri="{FF2B5EF4-FFF2-40B4-BE49-F238E27FC236}">
                <a16:creationId xmlns:a16="http://schemas.microsoft.com/office/drawing/2014/main" id="{106A3AFB-FED0-ECE2-3AC1-D23C14066CA3}"/>
              </a:ext>
            </a:extLst>
          </p:cNvPr>
          <p:cNvSpPr/>
          <p:nvPr/>
        </p:nvSpPr>
        <p:spPr>
          <a:xfrm>
            <a:off x="688791" y="4785496"/>
            <a:ext cx="316703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9" name="Rectangle 40">
            <a:extLst>
              <a:ext uri="{FF2B5EF4-FFF2-40B4-BE49-F238E27FC236}">
                <a16:creationId xmlns:a16="http://schemas.microsoft.com/office/drawing/2014/main" id="{CC690C0D-55B0-2A1E-3A6F-657E27F2C371}"/>
              </a:ext>
            </a:extLst>
          </p:cNvPr>
          <p:cNvSpPr/>
          <p:nvPr/>
        </p:nvSpPr>
        <p:spPr>
          <a:xfrm>
            <a:off x="1256646" y="3539468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Rectangle 40">
            <a:extLst>
              <a:ext uri="{FF2B5EF4-FFF2-40B4-BE49-F238E27FC236}">
                <a16:creationId xmlns:a16="http://schemas.microsoft.com/office/drawing/2014/main" id="{054ED1B5-4C9E-BD20-0434-73B4FF30FB38}"/>
              </a:ext>
            </a:extLst>
          </p:cNvPr>
          <p:cNvSpPr/>
          <p:nvPr/>
        </p:nvSpPr>
        <p:spPr>
          <a:xfrm>
            <a:off x="4804567" y="3539468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Rectangle 40">
            <a:extLst>
              <a:ext uri="{FF2B5EF4-FFF2-40B4-BE49-F238E27FC236}">
                <a16:creationId xmlns:a16="http://schemas.microsoft.com/office/drawing/2014/main" id="{4E63CC15-079B-ECA8-B864-EEACDABE7994}"/>
              </a:ext>
            </a:extLst>
          </p:cNvPr>
          <p:cNvSpPr/>
          <p:nvPr/>
        </p:nvSpPr>
        <p:spPr>
          <a:xfrm>
            <a:off x="8352486" y="3539468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Rectangle 39">
            <a:extLst>
              <a:ext uri="{FF2B5EF4-FFF2-40B4-BE49-F238E27FC236}">
                <a16:creationId xmlns:a16="http://schemas.microsoft.com/office/drawing/2014/main" id="{E997B750-C7AE-ECD9-B6EB-113373CCD569}"/>
              </a:ext>
            </a:extLst>
          </p:cNvPr>
          <p:cNvSpPr/>
          <p:nvPr/>
        </p:nvSpPr>
        <p:spPr>
          <a:xfrm>
            <a:off x="4236712" y="4785496"/>
            <a:ext cx="316703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14" name="Rectangle 39">
            <a:extLst>
              <a:ext uri="{FF2B5EF4-FFF2-40B4-BE49-F238E27FC236}">
                <a16:creationId xmlns:a16="http://schemas.microsoft.com/office/drawing/2014/main" id="{C619DCE5-B464-2E3D-D385-F6950BA91919}"/>
              </a:ext>
            </a:extLst>
          </p:cNvPr>
          <p:cNvSpPr/>
          <p:nvPr/>
        </p:nvSpPr>
        <p:spPr>
          <a:xfrm>
            <a:off x="7784632" y="4785496"/>
            <a:ext cx="316703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D594538-F7CB-5CBC-9614-3DA6DED4E9CA}"/>
              </a:ext>
            </a:extLst>
          </p:cNvPr>
          <p:cNvSpPr/>
          <p:nvPr/>
        </p:nvSpPr>
        <p:spPr>
          <a:xfrm>
            <a:off x="1513374" y="1572115"/>
            <a:ext cx="1517870" cy="15178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12E8D02-E20F-01F9-018B-74A02D64B666}"/>
              </a:ext>
            </a:extLst>
          </p:cNvPr>
          <p:cNvSpPr/>
          <p:nvPr/>
        </p:nvSpPr>
        <p:spPr>
          <a:xfrm>
            <a:off x="5061295" y="1572115"/>
            <a:ext cx="1517870" cy="151787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B1AE47EA-A7E1-E8A3-0B01-8B6BC6FA8174}"/>
              </a:ext>
            </a:extLst>
          </p:cNvPr>
          <p:cNvSpPr/>
          <p:nvPr/>
        </p:nvSpPr>
        <p:spPr>
          <a:xfrm>
            <a:off x="8609214" y="1572115"/>
            <a:ext cx="1517870" cy="15178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贷款 纯色填充">
            <a:extLst>
              <a:ext uri="{FF2B5EF4-FFF2-40B4-BE49-F238E27FC236}">
                <a16:creationId xmlns:a16="http://schemas.microsoft.com/office/drawing/2014/main" id="{985B2D16-6984-565B-3411-B9BA5BE56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08212" y="1771113"/>
            <a:ext cx="1119874" cy="1119874"/>
          </a:xfrm>
          <a:prstGeom prst="rect">
            <a:avLst/>
          </a:prstGeom>
        </p:spPr>
      </p:pic>
      <p:pic>
        <p:nvPicPr>
          <p:cNvPr id="22" name="图形 21" descr="慈善 纯色填充">
            <a:extLst>
              <a:ext uri="{FF2B5EF4-FFF2-40B4-BE49-F238E27FC236}">
                <a16:creationId xmlns:a16="http://schemas.microsoft.com/office/drawing/2014/main" id="{394BF51B-3900-4476-9F44-523F8D9280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60293" y="1771113"/>
            <a:ext cx="1119874" cy="1119874"/>
          </a:xfrm>
          <a:prstGeom prst="rect">
            <a:avLst/>
          </a:prstGeom>
        </p:spPr>
      </p:pic>
      <p:pic>
        <p:nvPicPr>
          <p:cNvPr id="23" name="图形 22" descr="税 纯色填充">
            <a:extLst>
              <a:ext uri="{FF2B5EF4-FFF2-40B4-BE49-F238E27FC236}">
                <a16:creationId xmlns:a16="http://schemas.microsoft.com/office/drawing/2014/main" id="{026C9350-C46E-7F39-707B-813C362712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12372" y="1771113"/>
            <a:ext cx="1119874" cy="111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24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DB0B6D32-539E-7F3F-469C-7BEB50FBDDB9}"/>
              </a:ext>
            </a:extLst>
          </p:cNvPr>
          <p:cNvSpPr txBox="1"/>
          <p:nvPr/>
        </p:nvSpPr>
        <p:spPr>
          <a:xfrm>
            <a:off x="641808" y="2097048"/>
            <a:ext cx="547200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8800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THANKS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C92157-2419-3888-8628-12C9C7D74AD9}"/>
              </a:ext>
            </a:extLst>
          </p:cNvPr>
          <p:cNvSpPr txBox="1"/>
          <p:nvPr/>
        </p:nvSpPr>
        <p:spPr>
          <a:xfrm>
            <a:off x="641808" y="2897267"/>
            <a:ext cx="553991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谢谢您的观看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0627980-1D56-3D51-D227-7BAF377AD6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9" b="2209"/>
          <a:stretch/>
        </p:blipFill>
        <p:spPr>
          <a:xfrm>
            <a:off x="6805301" y="1705727"/>
            <a:ext cx="5386699" cy="343247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59D572A-56A0-40B1-68B6-9B05F5D0033A}"/>
              </a:ext>
            </a:extLst>
          </p:cNvPr>
          <p:cNvSpPr/>
          <p:nvPr/>
        </p:nvSpPr>
        <p:spPr>
          <a:xfrm>
            <a:off x="12084654" y="1700213"/>
            <a:ext cx="107346" cy="34379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272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ECCDEAB9-25C7-338C-548B-51B05B97F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55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姿姿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873202F3-B6BA-ABB0-0F28-33089B1FC549}"/>
              </a:ext>
            </a:extLst>
          </p:cNvPr>
          <p:cNvGrpSpPr/>
          <p:nvPr/>
        </p:nvGrpSpPr>
        <p:grpSpPr>
          <a:xfrm>
            <a:off x="1416050" y="2336800"/>
            <a:ext cx="2444750" cy="3708400"/>
            <a:chOff x="1416050" y="2336800"/>
            <a:chExt cx="2444750" cy="37084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82B083FE-C4FF-74ED-5BF9-FA76469A0604}"/>
                </a:ext>
              </a:extLst>
            </p:cNvPr>
            <p:cNvSpPr/>
            <p:nvPr/>
          </p:nvSpPr>
          <p:spPr>
            <a:xfrm>
              <a:off x="1422003" y="2336800"/>
              <a:ext cx="2351088" cy="3708400"/>
            </a:xfrm>
            <a:prstGeom prst="roundRect">
              <a:avLst>
                <a:gd name="adj" fmla="val 3703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outerShdw blurRad="190500" sx="102000" sy="102000" algn="c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CD3E682-80B6-EF2E-F9EF-CD6A5FE54EE1}"/>
                </a:ext>
              </a:extLst>
            </p:cNvPr>
            <p:cNvSpPr txBox="1"/>
            <p:nvPr/>
          </p:nvSpPr>
          <p:spPr>
            <a:xfrm>
              <a:off x="1505527" y="3524050"/>
              <a:ext cx="2355273" cy="1317900"/>
            </a:xfrm>
            <a:prstGeom prst="rect">
              <a:avLst/>
            </a:prstGeom>
            <a:noFill/>
            <a:effectLst/>
          </p:spPr>
          <p:txBody>
            <a:bodyPr wrap="square" lIns="85954" tIns="42977" rIns="85954" bIns="42977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年中</a:t>
              </a:r>
              <a:endParaRPr lang="en-US" altLang="zh-CN" sz="4000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工作概述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CB52353-C600-34C4-EA5C-C3FAAAC216A7}"/>
                </a:ext>
              </a:extLst>
            </p:cNvPr>
            <p:cNvSpPr txBox="1"/>
            <p:nvPr/>
          </p:nvSpPr>
          <p:spPr>
            <a:xfrm>
              <a:off x="1505526" y="5091848"/>
              <a:ext cx="2276909" cy="640791"/>
            </a:xfrm>
            <a:prstGeom prst="rect">
              <a:avLst/>
            </a:prstGeom>
            <a:noFill/>
            <a:effectLst/>
          </p:spPr>
          <p:txBody>
            <a:bodyPr wrap="square" lIns="85954" tIns="42977" rIns="85954" bIns="42977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Year work summary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5E4D116-A189-EDCA-EA16-0EDCE56AF16E}"/>
                </a:ext>
              </a:extLst>
            </p:cNvPr>
            <p:cNvSpPr txBox="1"/>
            <p:nvPr/>
          </p:nvSpPr>
          <p:spPr>
            <a:xfrm>
              <a:off x="1505527" y="2665098"/>
              <a:ext cx="952647" cy="763902"/>
            </a:xfrm>
            <a:prstGeom prst="rect">
              <a:avLst/>
            </a:prstGeom>
            <a:noFill/>
            <a:effectLst/>
          </p:spPr>
          <p:txBody>
            <a:bodyPr wrap="none" lIns="85954" tIns="42977" rIns="85954" bIns="42977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2"/>
                  </a:solidFill>
                  <a:effectLst>
                    <a:outerShdw blurRad="88900" dist="310007" dir="7680000" sy="30000" kx="1300200" algn="ctr" rotWithShape="0">
                      <a:schemeClr val="accent2">
                        <a:lumMod val="50000"/>
                        <a:alpha val="15000"/>
                      </a:schemeClr>
                    </a:outerShdw>
                  </a:effectLst>
                  <a:latin typeface="+mj-lt"/>
                </a:rPr>
                <a:t>01</a:t>
              </a:r>
              <a:endParaRPr lang="zh-CN" altLang="en-US" sz="4400" dirty="0">
                <a:solidFill>
                  <a:schemeClr val="accent2"/>
                </a:solidFill>
                <a:effectLst>
                  <a:outerShdw blurRad="88900" dist="310007" dir="7680000" sy="30000" kx="1300200" algn="ctr" rotWithShape="0">
                    <a:schemeClr val="accent2">
                      <a:lumMod val="50000"/>
                      <a:alpha val="15000"/>
                    </a:schemeClr>
                  </a:outerShdw>
                </a:effectLst>
                <a:latin typeface="+mj-lt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870F036-8860-0914-DFA4-492511F34512}"/>
                </a:ext>
              </a:extLst>
            </p:cNvPr>
            <p:cNvCxnSpPr>
              <a:cxnSpLocks/>
            </p:cNvCxnSpPr>
            <p:nvPr/>
          </p:nvCxnSpPr>
          <p:spPr>
            <a:xfrm>
              <a:off x="1416050" y="3429000"/>
              <a:ext cx="844550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D350D89-067E-4127-5560-4CD16D1F2070}"/>
              </a:ext>
            </a:extLst>
          </p:cNvPr>
          <p:cNvGrpSpPr/>
          <p:nvPr/>
        </p:nvGrpSpPr>
        <p:grpSpPr>
          <a:xfrm>
            <a:off x="4919446" y="2336800"/>
            <a:ext cx="2431473" cy="3708400"/>
            <a:chOff x="4919446" y="2336800"/>
            <a:chExt cx="2431473" cy="3708400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6E7E779-8572-0FE7-8190-53D02DEF588B}"/>
                </a:ext>
              </a:extLst>
            </p:cNvPr>
            <p:cNvSpPr/>
            <p:nvPr/>
          </p:nvSpPr>
          <p:spPr>
            <a:xfrm>
              <a:off x="4920060" y="2336800"/>
              <a:ext cx="2351088" cy="3708400"/>
            </a:xfrm>
            <a:prstGeom prst="roundRect">
              <a:avLst>
                <a:gd name="adj" fmla="val 370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190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963B12D-0819-F15C-14CB-053A83774B8E}"/>
                </a:ext>
              </a:extLst>
            </p:cNvPr>
            <p:cNvSpPr txBox="1"/>
            <p:nvPr/>
          </p:nvSpPr>
          <p:spPr>
            <a:xfrm>
              <a:off x="4995646" y="3524050"/>
              <a:ext cx="2355273" cy="1317900"/>
            </a:xfrm>
            <a:prstGeom prst="rect">
              <a:avLst/>
            </a:prstGeom>
            <a:noFill/>
            <a:effectLst/>
          </p:spPr>
          <p:txBody>
            <a:bodyPr wrap="square" lIns="85954" tIns="42977" rIns="85954" bIns="42977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工作</a:t>
              </a:r>
              <a:endParaRPr lang="en-US" altLang="zh-CN" dirty="0"/>
            </a:p>
            <a:p>
              <a:r>
                <a:rPr lang="zh-CN" altLang="en-US" dirty="0"/>
                <a:t>不足之处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76DB080-75E3-24DB-6DD1-9297E1E75677}"/>
                </a:ext>
              </a:extLst>
            </p:cNvPr>
            <p:cNvSpPr txBox="1"/>
            <p:nvPr/>
          </p:nvSpPr>
          <p:spPr>
            <a:xfrm>
              <a:off x="4995646" y="5091848"/>
              <a:ext cx="2177473" cy="640791"/>
            </a:xfrm>
            <a:prstGeom prst="rect">
              <a:avLst/>
            </a:prstGeom>
            <a:noFill/>
            <a:effectLst/>
          </p:spPr>
          <p:txBody>
            <a:bodyPr wrap="square" lIns="85954" tIns="42977" rIns="85954" bIns="42977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Deficiencies in the   work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B7AAC72-2CAB-275D-0884-347BC5557414}"/>
                </a:ext>
              </a:extLst>
            </p:cNvPr>
            <p:cNvSpPr txBox="1"/>
            <p:nvPr/>
          </p:nvSpPr>
          <p:spPr>
            <a:xfrm>
              <a:off x="4995647" y="2665098"/>
              <a:ext cx="952646" cy="763902"/>
            </a:xfrm>
            <a:prstGeom prst="rect">
              <a:avLst/>
            </a:prstGeom>
            <a:noFill/>
            <a:effectLst/>
          </p:spPr>
          <p:txBody>
            <a:bodyPr wrap="none" lIns="85954" tIns="42977" rIns="85954" bIns="42977" rtlCol="0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chemeClr val="accent1"/>
                  </a:solidFill>
                  <a:effectLst>
                    <a:outerShdw blurRad="88900" dist="310007" dir="7680000" sy="30000" kx="1300200" algn="ctr" rotWithShape="0">
                      <a:schemeClr val="accent1">
                        <a:alpha val="15000"/>
                      </a:schemeClr>
                    </a:outerShdw>
                  </a:effectLst>
                  <a:latin typeface="+mj-lt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7D1C9D09-F07D-7E58-7B3F-1C03D33D0D4D}"/>
                </a:ext>
              </a:extLst>
            </p:cNvPr>
            <p:cNvCxnSpPr>
              <a:cxnSpLocks/>
            </p:cNvCxnSpPr>
            <p:nvPr/>
          </p:nvCxnSpPr>
          <p:spPr>
            <a:xfrm>
              <a:off x="4919446" y="3429000"/>
              <a:ext cx="882073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A2569E3-9B75-CE33-6517-253A5DB16488}"/>
              </a:ext>
            </a:extLst>
          </p:cNvPr>
          <p:cNvGrpSpPr/>
          <p:nvPr/>
        </p:nvGrpSpPr>
        <p:grpSpPr>
          <a:xfrm>
            <a:off x="8409565" y="2336800"/>
            <a:ext cx="2444173" cy="3708400"/>
            <a:chOff x="8409565" y="2336800"/>
            <a:chExt cx="2444173" cy="3708400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CD3F20E-8646-9E45-5809-E485B298C4C4}"/>
                </a:ext>
              </a:extLst>
            </p:cNvPr>
            <p:cNvSpPr/>
            <p:nvPr/>
          </p:nvSpPr>
          <p:spPr>
            <a:xfrm>
              <a:off x="8410970" y="2336800"/>
              <a:ext cx="2351088" cy="3708400"/>
            </a:xfrm>
            <a:prstGeom prst="roundRect">
              <a:avLst>
                <a:gd name="adj" fmla="val 3703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outerShdw blurRad="190500" sx="102000" sy="102000" algn="c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5F93ADA-F5F2-5602-63F5-6CB0EE80B530}"/>
                </a:ext>
              </a:extLst>
            </p:cNvPr>
            <p:cNvSpPr txBox="1"/>
            <p:nvPr/>
          </p:nvSpPr>
          <p:spPr>
            <a:xfrm>
              <a:off x="8498465" y="3524050"/>
              <a:ext cx="2355273" cy="1317900"/>
            </a:xfrm>
            <a:prstGeom prst="rect">
              <a:avLst/>
            </a:prstGeom>
            <a:noFill/>
            <a:effectLst/>
          </p:spPr>
          <p:txBody>
            <a:bodyPr wrap="square" lIns="85954" tIns="42977" rIns="85954" bIns="42977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2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未来</a:t>
              </a:r>
              <a:endParaRPr lang="en-US" altLang="zh-CN" dirty="0"/>
            </a:p>
            <a:p>
              <a:r>
                <a:rPr lang="zh-CN" altLang="en-US" dirty="0"/>
                <a:t>工作计划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4583204-025D-6C45-E25E-2B298B02544B}"/>
                </a:ext>
              </a:extLst>
            </p:cNvPr>
            <p:cNvSpPr txBox="1"/>
            <p:nvPr/>
          </p:nvSpPr>
          <p:spPr>
            <a:xfrm>
              <a:off x="8498465" y="5091848"/>
              <a:ext cx="2202871" cy="363792"/>
            </a:xfrm>
            <a:prstGeom prst="rect">
              <a:avLst/>
            </a:prstGeom>
            <a:noFill/>
            <a:effectLst/>
          </p:spPr>
          <p:txBody>
            <a:bodyPr wrap="square" lIns="85954" tIns="42977" rIns="85954" bIns="42977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Future Work Plan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8CF01EF-6AEB-EC1E-5717-E90C54BBED79}"/>
                </a:ext>
              </a:extLst>
            </p:cNvPr>
            <p:cNvSpPr txBox="1"/>
            <p:nvPr/>
          </p:nvSpPr>
          <p:spPr>
            <a:xfrm>
              <a:off x="8498466" y="2665098"/>
              <a:ext cx="952646" cy="763902"/>
            </a:xfrm>
            <a:prstGeom prst="rect">
              <a:avLst/>
            </a:prstGeom>
            <a:noFill/>
            <a:effectLst/>
          </p:spPr>
          <p:txBody>
            <a:bodyPr wrap="none" lIns="85954" tIns="42977" rIns="85954" bIns="42977" rtlCol="0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chemeClr val="accent2"/>
                  </a:solidFill>
                  <a:effectLst>
                    <a:outerShdw blurRad="88900" dist="310007" dir="7680000" sy="30000" kx="1300200" algn="ctr" rotWithShape="0">
                      <a:schemeClr val="accent2">
                        <a:lumMod val="50000"/>
                        <a:alpha val="15000"/>
                      </a:schemeClr>
                    </a:outerShdw>
                  </a:effectLst>
                  <a:latin typeface="+mj-lt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04CD1AD6-A93D-E7CF-DDB7-5A604DB2BD68}"/>
                </a:ext>
              </a:extLst>
            </p:cNvPr>
            <p:cNvCxnSpPr>
              <a:cxnSpLocks/>
            </p:cNvCxnSpPr>
            <p:nvPr/>
          </p:nvCxnSpPr>
          <p:spPr>
            <a:xfrm>
              <a:off x="8409565" y="3429000"/>
              <a:ext cx="104154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7469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8CC13C5-7823-6352-D791-F204024D2F9D}"/>
              </a:ext>
            </a:extLst>
          </p:cNvPr>
          <p:cNvGrpSpPr/>
          <p:nvPr/>
        </p:nvGrpSpPr>
        <p:grpSpPr>
          <a:xfrm>
            <a:off x="-12700" y="1700213"/>
            <a:ext cx="5386699" cy="3437984"/>
            <a:chOff x="6805301" y="1700213"/>
            <a:chExt cx="5386699" cy="3437984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64AE96C8-D433-072A-DEFB-8187129C2D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09" b="2209"/>
            <a:stretch/>
          </p:blipFill>
          <p:spPr>
            <a:xfrm>
              <a:off x="6805301" y="1705727"/>
              <a:ext cx="5386699" cy="343247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A263F70-E173-8820-52A7-D39BD21CF1A9}"/>
                </a:ext>
              </a:extLst>
            </p:cNvPr>
            <p:cNvSpPr/>
            <p:nvPr/>
          </p:nvSpPr>
          <p:spPr>
            <a:xfrm>
              <a:off x="6805301" y="1700213"/>
              <a:ext cx="107346" cy="34379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0ACD099D-F74F-0DFB-FDE1-CA1E16E21059}"/>
              </a:ext>
            </a:extLst>
          </p:cNvPr>
          <p:cNvSpPr txBox="1"/>
          <p:nvPr/>
        </p:nvSpPr>
        <p:spPr>
          <a:xfrm>
            <a:off x="6045200" y="3019859"/>
            <a:ext cx="553991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年中工作概述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17A137-BF82-FACE-27C7-366C0D4E3BED}"/>
              </a:ext>
            </a:extLst>
          </p:cNvPr>
          <p:cNvSpPr txBox="1"/>
          <p:nvPr/>
        </p:nvSpPr>
        <p:spPr>
          <a:xfrm>
            <a:off x="6019800" y="4267555"/>
            <a:ext cx="5565318" cy="1028590"/>
          </a:xfrm>
          <a:prstGeom prst="rect">
            <a:avLst/>
          </a:prstGeom>
          <a:noFill/>
          <a:effectLst/>
        </p:spPr>
        <p:txBody>
          <a:bodyPr wrap="square" lIns="85954" tIns="42977" rIns="85954" bIns="4297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单击此处输入你的正文，文字是您思想的提炼为了最终演示发布的良好效果，请尽量言简意赅的阐述观点，请尽量言简意赅的阐述观点。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DD1565-5849-1761-2F4C-CDEF5BD487D3}"/>
              </a:ext>
            </a:extLst>
          </p:cNvPr>
          <p:cNvSpPr txBox="1"/>
          <p:nvPr/>
        </p:nvSpPr>
        <p:spPr>
          <a:xfrm>
            <a:off x="2985449" y="641141"/>
            <a:ext cx="25907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alpha val="10000"/>
                  </a:schemeClr>
                </a:solidFill>
                <a:latin typeface="+mj-lt"/>
                <a:ea typeface="+mj-ea"/>
              </a:rPr>
              <a:t>PART 01</a:t>
            </a:r>
            <a:endParaRPr lang="zh-CN" altLang="en-US" sz="4000" dirty="0">
              <a:solidFill>
                <a:schemeClr val="bg1">
                  <a:alpha val="1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823A44-45BE-811D-D4B5-EDCFFBEC8D03}"/>
              </a:ext>
            </a:extLst>
          </p:cNvPr>
          <p:cNvSpPr txBox="1"/>
          <p:nvPr/>
        </p:nvSpPr>
        <p:spPr>
          <a:xfrm>
            <a:off x="5969000" y="1455738"/>
            <a:ext cx="1872771" cy="1564121"/>
          </a:xfrm>
          <a:prstGeom prst="rect">
            <a:avLst/>
          </a:prstGeom>
          <a:noFill/>
          <a:effectLst/>
        </p:spPr>
        <p:txBody>
          <a:bodyPr wrap="none" lIns="85954" tIns="42977" rIns="85954" bIns="42977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2"/>
                </a:solidFill>
                <a:effectLst>
                  <a:outerShdw blurRad="88900" dist="310007" dir="7680000" sy="30000" kx="1300200" algn="ctr" rotWithShape="0">
                    <a:schemeClr val="accent2">
                      <a:lumMod val="50000"/>
                      <a:alpha val="15000"/>
                    </a:schemeClr>
                  </a:outerShdw>
                </a:effectLst>
                <a:latin typeface="+mj-lt"/>
              </a:rPr>
              <a:t>01</a:t>
            </a:r>
            <a:endParaRPr lang="zh-CN" altLang="en-US" sz="9600" dirty="0">
              <a:solidFill>
                <a:schemeClr val="accent2"/>
              </a:solidFill>
              <a:effectLst>
                <a:outerShdw blurRad="88900" dist="310007" dir="7680000" sy="30000" kx="1300200" algn="ctr" rotWithShape="0">
                  <a:schemeClr val="accent2">
                    <a:lumMod val="50000"/>
                    <a:alpha val="15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59237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9A94AF-534A-642F-564F-75CA29625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>
                <a:solidFill>
                  <a:schemeClr val="accent1"/>
                </a:solidFill>
                <a:latin typeface="+mj-ea"/>
                <a:ea typeface="+mj-ea"/>
              </a:rPr>
              <a:t>年中工作概述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9A72ADD-D7C1-CA81-49F0-60340B8892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3" r="24673"/>
          <a:stretch/>
        </p:blipFill>
        <p:spPr>
          <a:xfrm>
            <a:off x="736600" y="1347568"/>
            <a:ext cx="3644901" cy="4797136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91C75493-412A-F387-3681-FD3A57CEF2A3}"/>
              </a:ext>
            </a:extLst>
          </p:cNvPr>
          <p:cNvGrpSpPr/>
          <p:nvPr/>
        </p:nvGrpSpPr>
        <p:grpSpPr>
          <a:xfrm>
            <a:off x="5365531" y="1356737"/>
            <a:ext cx="578070" cy="223520"/>
            <a:chOff x="6155296" y="1509137"/>
            <a:chExt cx="578070" cy="22352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261670BC-6D93-5207-A62D-305D4FCD93F8}"/>
                </a:ext>
              </a:extLst>
            </p:cNvPr>
            <p:cNvSpPr/>
            <p:nvPr/>
          </p:nvSpPr>
          <p:spPr>
            <a:xfrm rot="5400000">
              <a:off x="6139881" y="1524552"/>
              <a:ext cx="223520" cy="192690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467" tIns="40234" rIns="80467" bIns="40234" rtlCol="0" anchor="ctr"/>
            <a:lstStyle/>
            <a:p>
              <a:pPr algn="ctr"/>
              <a:endParaRPr lang="zh-CN" altLang="en-US" sz="1584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607AE0CB-9FC1-B15A-F690-FF47CD841691}"/>
                </a:ext>
              </a:extLst>
            </p:cNvPr>
            <p:cNvSpPr/>
            <p:nvPr/>
          </p:nvSpPr>
          <p:spPr>
            <a:xfrm rot="5400000">
              <a:off x="6332571" y="1524552"/>
              <a:ext cx="223520" cy="192690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467" tIns="40234" rIns="80467" bIns="40234" rtlCol="0" anchor="ctr"/>
            <a:lstStyle/>
            <a:p>
              <a:pPr algn="ctr"/>
              <a:endParaRPr lang="zh-CN" altLang="en-US" sz="1584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A147D30-495A-88B9-DF38-36703DFF2A0A}"/>
                </a:ext>
              </a:extLst>
            </p:cNvPr>
            <p:cNvSpPr/>
            <p:nvPr/>
          </p:nvSpPr>
          <p:spPr>
            <a:xfrm rot="5400000">
              <a:off x="6525261" y="1524552"/>
              <a:ext cx="223520" cy="192690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467" tIns="40234" rIns="80467" bIns="40234" rtlCol="0" anchor="ctr"/>
            <a:lstStyle/>
            <a:p>
              <a:pPr algn="ctr"/>
              <a:endParaRPr lang="zh-CN" altLang="en-US" sz="1584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9" name="Rectangle 39">
            <a:extLst>
              <a:ext uri="{FF2B5EF4-FFF2-40B4-BE49-F238E27FC236}">
                <a16:creationId xmlns:a16="http://schemas.microsoft.com/office/drawing/2014/main" id="{D4297FA6-F349-2303-E709-5BD98F6F9AC8}"/>
              </a:ext>
            </a:extLst>
          </p:cNvPr>
          <p:cNvSpPr/>
          <p:nvPr/>
        </p:nvSpPr>
        <p:spPr>
          <a:xfrm>
            <a:off x="5243849" y="2284661"/>
            <a:ext cx="6211551" cy="158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10" name="Rectangle 40">
            <a:extLst>
              <a:ext uri="{FF2B5EF4-FFF2-40B4-BE49-F238E27FC236}">
                <a16:creationId xmlns:a16="http://schemas.microsoft.com/office/drawing/2014/main" id="{BC640081-D6A9-094B-4D21-4925B2E999ED}"/>
              </a:ext>
            </a:extLst>
          </p:cNvPr>
          <p:cNvSpPr/>
          <p:nvPr/>
        </p:nvSpPr>
        <p:spPr>
          <a:xfrm>
            <a:off x="5243850" y="1729124"/>
            <a:ext cx="2339102" cy="555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8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70F61EE-F0FC-4298-D8DD-B1984E53AFF7}"/>
              </a:ext>
            </a:extLst>
          </p:cNvPr>
          <p:cNvCxnSpPr/>
          <p:nvPr/>
        </p:nvCxnSpPr>
        <p:spPr>
          <a:xfrm>
            <a:off x="5330826" y="4178300"/>
            <a:ext cx="601345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F452A36-9FB4-5121-55CF-D1E2B8FD94EA}"/>
              </a:ext>
            </a:extLst>
          </p:cNvPr>
          <p:cNvGrpSpPr/>
          <p:nvPr/>
        </p:nvGrpSpPr>
        <p:grpSpPr>
          <a:xfrm>
            <a:off x="5365531" y="4611578"/>
            <a:ext cx="5990987" cy="1517870"/>
            <a:chOff x="5517930" y="4611578"/>
            <a:chExt cx="5990987" cy="151787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06B9514-4209-1E84-339D-87DF42AFFC62}"/>
                </a:ext>
              </a:extLst>
            </p:cNvPr>
            <p:cNvGrpSpPr/>
            <p:nvPr/>
          </p:nvGrpSpPr>
          <p:grpSpPr>
            <a:xfrm>
              <a:off x="5517930" y="4611578"/>
              <a:ext cx="1517870" cy="1517870"/>
              <a:chOff x="5517930" y="4611578"/>
              <a:chExt cx="1517870" cy="151787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B3E533EC-512F-B241-4EEB-AF925C4BB824}"/>
                  </a:ext>
                </a:extLst>
              </p:cNvPr>
              <p:cNvSpPr/>
              <p:nvPr/>
            </p:nvSpPr>
            <p:spPr>
              <a:xfrm>
                <a:off x="5517930" y="4611578"/>
                <a:ext cx="1517870" cy="151787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Rectangle 40">
                <a:extLst>
                  <a:ext uri="{FF2B5EF4-FFF2-40B4-BE49-F238E27FC236}">
                    <a16:creationId xmlns:a16="http://schemas.microsoft.com/office/drawing/2014/main" id="{65B80EE9-B477-3480-9043-031713A23A6F}"/>
                  </a:ext>
                </a:extLst>
              </p:cNvPr>
              <p:cNvSpPr/>
              <p:nvPr/>
            </p:nvSpPr>
            <p:spPr>
              <a:xfrm>
                <a:off x="5865534" y="5291034"/>
                <a:ext cx="822661" cy="6774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45</a:t>
                </a:r>
                <a:endParaRPr lang="en-US" sz="36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19" name="iconfont-1045-808576">
                <a:extLst>
                  <a:ext uri="{FF2B5EF4-FFF2-40B4-BE49-F238E27FC236}">
                    <a16:creationId xmlns:a16="http://schemas.microsoft.com/office/drawing/2014/main" id="{CA3A2C75-9B00-468F-373E-B9A32ADEBFE1}"/>
                  </a:ext>
                </a:extLst>
              </p:cNvPr>
              <p:cNvSpPr/>
              <p:nvPr/>
            </p:nvSpPr>
            <p:spPr>
              <a:xfrm>
                <a:off x="6088419" y="4870153"/>
                <a:ext cx="376891" cy="422191"/>
              </a:xfrm>
              <a:custGeom>
                <a:avLst/>
                <a:gdLst>
                  <a:gd name="T0" fmla="*/ 0 w 8180"/>
                  <a:gd name="T1" fmla="*/ 0 h 9162"/>
                  <a:gd name="T2" fmla="*/ 327 w 8180"/>
                  <a:gd name="T3" fmla="*/ 0 h 9162"/>
                  <a:gd name="T4" fmla="*/ 327 w 8180"/>
                  <a:gd name="T5" fmla="*/ 8835 h 9162"/>
                  <a:gd name="T6" fmla="*/ 8180 w 8180"/>
                  <a:gd name="T7" fmla="*/ 8835 h 9162"/>
                  <a:gd name="T8" fmla="*/ 8180 w 8180"/>
                  <a:gd name="T9" fmla="*/ 9162 h 9162"/>
                  <a:gd name="T10" fmla="*/ 0 w 8180"/>
                  <a:gd name="T11" fmla="*/ 9162 h 9162"/>
                  <a:gd name="T12" fmla="*/ 0 w 8180"/>
                  <a:gd name="T13" fmla="*/ 0 h 9162"/>
                  <a:gd name="T14" fmla="*/ 0 w 8180"/>
                  <a:gd name="T15" fmla="*/ 0 h 9162"/>
                  <a:gd name="T16" fmla="*/ 2945 w 8180"/>
                  <a:gd name="T17" fmla="*/ 3927 h 9162"/>
                  <a:gd name="T18" fmla="*/ 2945 w 8180"/>
                  <a:gd name="T19" fmla="*/ 8181 h 9162"/>
                  <a:gd name="T20" fmla="*/ 981 w 8180"/>
                  <a:gd name="T21" fmla="*/ 8181 h 9162"/>
                  <a:gd name="T22" fmla="*/ 981 w 8180"/>
                  <a:gd name="T23" fmla="*/ 5890 h 9162"/>
                  <a:gd name="T24" fmla="*/ 2945 w 8180"/>
                  <a:gd name="T25" fmla="*/ 3927 h 9162"/>
                  <a:gd name="T26" fmla="*/ 2945 w 8180"/>
                  <a:gd name="T27" fmla="*/ 3927 h 9162"/>
                  <a:gd name="T28" fmla="*/ 5563 w 8180"/>
                  <a:gd name="T29" fmla="*/ 4254 h 9162"/>
                  <a:gd name="T30" fmla="*/ 5563 w 8180"/>
                  <a:gd name="T31" fmla="*/ 8181 h 9162"/>
                  <a:gd name="T32" fmla="*/ 3599 w 8180"/>
                  <a:gd name="T33" fmla="*/ 8181 h 9162"/>
                  <a:gd name="T34" fmla="*/ 3599 w 8180"/>
                  <a:gd name="T35" fmla="*/ 3927 h 9162"/>
                  <a:gd name="T36" fmla="*/ 4581 w 8180"/>
                  <a:gd name="T37" fmla="*/ 5235 h 9162"/>
                  <a:gd name="T38" fmla="*/ 5563 w 8180"/>
                  <a:gd name="T39" fmla="*/ 4254 h 9162"/>
                  <a:gd name="T40" fmla="*/ 5563 w 8180"/>
                  <a:gd name="T41" fmla="*/ 4254 h 9162"/>
                  <a:gd name="T42" fmla="*/ 8180 w 8180"/>
                  <a:gd name="T43" fmla="*/ 2290 h 9162"/>
                  <a:gd name="T44" fmla="*/ 8180 w 8180"/>
                  <a:gd name="T45" fmla="*/ 8181 h 9162"/>
                  <a:gd name="T46" fmla="*/ 6217 w 8180"/>
                  <a:gd name="T47" fmla="*/ 8181 h 9162"/>
                  <a:gd name="T48" fmla="*/ 6217 w 8180"/>
                  <a:gd name="T49" fmla="*/ 3927 h 9162"/>
                  <a:gd name="T50" fmla="*/ 8180 w 8180"/>
                  <a:gd name="T51" fmla="*/ 2290 h 9162"/>
                  <a:gd name="T52" fmla="*/ 8180 w 8180"/>
                  <a:gd name="T53" fmla="*/ 2290 h 9162"/>
                  <a:gd name="T54" fmla="*/ 1309 w 8180"/>
                  <a:gd name="T55" fmla="*/ 4581 h 9162"/>
                  <a:gd name="T56" fmla="*/ 981 w 8180"/>
                  <a:gd name="T57" fmla="*/ 4254 h 9162"/>
                  <a:gd name="T58" fmla="*/ 3272 w 8180"/>
                  <a:gd name="T59" fmla="*/ 1963 h 9162"/>
                  <a:gd name="T60" fmla="*/ 4581 w 8180"/>
                  <a:gd name="T61" fmla="*/ 3272 h 9162"/>
                  <a:gd name="T62" fmla="*/ 7199 w 8180"/>
                  <a:gd name="T63" fmla="*/ 981 h 9162"/>
                  <a:gd name="T64" fmla="*/ 6544 w 8180"/>
                  <a:gd name="T65" fmla="*/ 327 h 9162"/>
                  <a:gd name="T66" fmla="*/ 8180 w 8180"/>
                  <a:gd name="T67" fmla="*/ 327 h 9162"/>
                  <a:gd name="T68" fmla="*/ 8180 w 8180"/>
                  <a:gd name="T69" fmla="*/ 1963 h 9162"/>
                  <a:gd name="T70" fmla="*/ 7526 w 8180"/>
                  <a:gd name="T71" fmla="*/ 1309 h 9162"/>
                  <a:gd name="T72" fmla="*/ 4581 w 8180"/>
                  <a:gd name="T73" fmla="*/ 3927 h 9162"/>
                  <a:gd name="T74" fmla="*/ 3272 w 8180"/>
                  <a:gd name="T75" fmla="*/ 2618 h 9162"/>
                  <a:gd name="T76" fmla="*/ 1309 w 8180"/>
                  <a:gd name="T77" fmla="*/ 4581 h 9162"/>
                  <a:gd name="T78" fmla="*/ 1309 w 8180"/>
                  <a:gd name="T79" fmla="*/ 4581 h 9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180" h="9162">
                    <a:moveTo>
                      <a:pt x="0" y="0"/>
                    </a:moveTo>
                    <a:lnTo>
                      <a:pt x="327" y="0"/>
                    </a:lnTo>
                    <a:lnTo>
                      <a:pt x="327" y="8835"/>
                    </a:lnTo>
                    <a:lnTo>
                      <a:pt x="8180" y="8835"/>
                    </a:lnTo>
                    <a:lnTo>
                      <a:pt x="8180" y="9162"/>
                    </a:lnTo>
                    <a:lnTo>
                      <a:pt x="0" y="9162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close/>
                    <a:moveTo>
                      <a:pt x="2945" y="3927"/>
                    </a:moveTo>
                    <a:lnTo>
                      <a:pt x="2945" y="8181"/>
                    </a:lnTo>
                    <a:lnTo>
                      <a:pt x="981" y="8181"/>
                    </a:lnTo>
                    <a:lnTo>
                      <a:pt x="981" y="5890"/>
                    </a:lnTo>
                    <a:lnTo>
                      <a:pt x="2945" y="3927"/>
                    </a:lnTo>
                    <a:close/>
                    <a:moveTo>
                      <a:pt x="2945" y="3927"/>
                    </a:moveTo>
                    <a:close/>
                    <a:moveTo>
                      <a:pt x="5563" y="4254"/>
                    </a:moveTo>
                    <a:lnTo>
                      <a:pt x="5563" y="8181"/>
                    </a:lnTo>
                    <a:lnTo>
                      <a:pt x="3599" y="8181"/>
                    </a:lnTo>
                    <a:lnTo>
                      <a:pt x="3599" y="3927"/>
                    </a:lnTo>
                    <a:lnTo>
                      <a:pt x="4581" y="5235"/>
                    </a:lnTo>
                    <a:lnTo>
                      <a:pt x="5563" y="4254"/>
                    </a:lnTo>
                    <a:close/>
                    <a:moveTo>
                      <a:pt x="5563" y="4254"/>
                    </a:moveTo>
                    <a:close/>
                    <a:moveTo>
                      <a:pt x="8180" y="2290"/>
                    </a:moveTo>
                    <a:lnTo>
                      <a:pt x="8180" y="8181"/>
                    </a:lnTo>
                    <a:lnTo>
                      <a:pt x="6217" y="8181"/>
                    </a:lnTo>
                    <a:lnTo>
                      <a:pt x="6217" y="3927"/>
                    </a:lnTo>
                    <a:lnTo>
                      <a:pt x="8180" y="2290"/>
                    </a:lnTo>
                    <a:close/>
                    <a:moveTo>
                      <a:pt x="8180" y="2290"/>
                    </a:moveTo>
                    <a:close/>
                    <a:moveTo>
                      <a:pt x="1309" y="4581"/>
                    </a:moveTo>
                    <a:lnTo>
                      <a:pt x="981" y="4254"/>
                    </a:lnTo>
                    <a:lnTo>
                      <a:pt x="3272" y="1963"/>
                    </a:lnTo>
                    <a:lnTo>
                      <a:pt x="4581" y="3272"/>
                    </a:lnTo>
                    <a:lnTo>
                      <a:pt x="7199" y="981"/>
                    </a:lnTo>
                    <a:lnTo>
                      <a:pt x="6544" y="327"/>
                    </a:lnTo>
                    <a:lnTo>
                      <a:pt x="8180" y="327"/>
                    </a:lnTo>
                    <a:lnTo>
                      <a:pt x="8180" y="1963"/>
                    </a:lnTo>
                    <a:lnTo>
                      <a:pt x="7526" y="1309"/>
                    </a:lnTo>
                    <a:lnTo>
                      <a:pt x="4581" y="3927"/>
                    </a:lnTo>
                    <a:lnTo>
                      <a:pt x="3272" y="2618"/>
                    </a:lnTo>
                    <a:lnTo>
                      <a:pt x="1309" y="4581"/>
                    </a:lnTo>
                    <a:close/>
                    <a:moveTo>
                      <a:pt x="1309" y="4581"/>
                    </a:move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81F9351-B1C0-9A84-4A75-53BCEB405208}"/>
                </a:ext>
              </a:extLst>
            </p:cNvPr>
            <p:cNvGrpSpPr/>
            <p:nvPr/>
          </p:nvGrpSpPr>
          <p:grpSpPr>
            <a:xfrm>
              <a:off x="7743088" y="4611578"/>
              <a:ext cx="1517870" cy="1517870"/>
              <a:chOff x="7743088" y="4611578"/>
              <a:chExt cx="1517870" cy="1517870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1C7273BE-D6B4-8343-AB36-70FA5E9F158F}"/>
                  </a:ext>
                </a:extLst>
              </p:cNvPr>
              <p:cNvSpPr/>
              <p:nvPr/>
            </p:nvSpPr>
            <p:spPr>
              <a:xfrm>
                <a:off x="7743088" y="4611578"/>
                <a:ext cx="1517870" cy="151787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Rectangle 40">
                <a:extLst>
                  <a:ext uri="{FF2B5EF4-FFF2-40B4-BE49-F238E27FC236}">
                    <a16:creationId xmlns:a16="http://schemas.microsoft.com/office/drawing/2014/main" id="{C10973BD-8895-3661-BF55-4A403D0D5449}"/>
                  </a:ext>
                </a:extLst>
              </p:cNvPr>
              <p:cNvSpPr/>
              <p:nvPr/>
            </p:nvSpPr>
            <p:spPr>
              <a:xfrm>
                <a:off x="8090692" y="5291034"/>
                <a:ext cx="822661" cy="6774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55</a:t>
                </a:r>
                <a:endParaRPr lang="en-US" sz="36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20" name="bar-chart_161189">
                <a:extLst>
                  <a:ext uri="{FF2B5EF4-FFF2-40B4-BE49-F238E27FC236}">
                    <a16:creationId xmlns:a16="http://schemas.microsoft.com/office/drawing/2014/main" id="{7850457F-C2B0-7EAC-11A8-F9F8FDF54DA8}"/>
                  </a:ext>
                </a:extLst>
              </p:cNvPr>
              <p:cNvSpPr/>
              <p:nvPr/>
            </p:nvSpPr>
            <p:spPr>
              <a:xfrm>
                <a:off x="8279348" y="4844986"/>
                <a:ext cx="445350" cy="447123"/>
              </a:xfrm>
              <a:custGeom>
                <a:avLst/>
                <a:gdLst>
                  <a:gd name="connsiteX0" fmla="*/ 0 w 603122"/>
                  <a:gd name="connsiteY0" fmla="*/ 535803 h 605522"/>
                  <a:gd name="connsiteX1" fmla="*/ 603122 w 603122"/>
                  <a:gd name="connsiteY1" fmla="*/ 535803 h 605522"/>
                  <a:gd name="connsiteX2" fmla="*/ 603122 w 603122"/>
                  <a:gd name="connsiteY2" fmla="*/ 605522 h 605522"/>
                  <a:gd name="connsiteX3" fmla="*/ 0 w 603122"/>
                  <a:gd name="connsiteY3" fmla="*/ 605522 h 605522"/>
                  <a:gd name="connsiteX4" fmla="*/ 430801 w 603122"/>
                  <a:gd name="connsiteY4" fmla="*/ 144589 h 605522"/>
                  <a:gd name="connsiteX5" fmla="*/ 558807 w 603122"/>
                  <a:gd name="connsiteY5" fmla="*/ 144589 h 605522"/>
                  <a:gd name="connsiteX6" fmla="*/ 558807 w 603122"/>
                  <a:gd name="connsiteY6" fmla="*/ 506943 h 605522"/>
                  <a:gd name="connsiteX7" fmla="*/ 430801 w 603122"/>
                  <a:gd name="connsiteY7" fmla="*/ 506943 h 605522"/>
                  <a:gd name="connsiteX8" fmla="*/ 237735 w 603122"/>
                  <a:gd name="connsiteY8" fmla="*/ 59628 h 605522"/>
                  <a:gd name="connsiteX9" fmla="*/ 365811 w 603122"/>
                  <a:gd name="connsiteY9" fmla="*/ 59628 h 605522"/>
                  <a:gd name="connsiteX10" fmla="*/ 365811 w 603122"/>
                  <a:gd name="connsiteY10" fmla="*/ 506942 h 605522"/>
                  <a:gd name="connsiteX11" fmla="*/ 237735 w 603122"/>
                  <a:gd name="connsiteY11" fmla="*/ 506942 h 605522"/>
                  <a:gd name="connsiteX12" fmla="*/ 45303 w 603122"/>
                  <a:gd name="connsiteY12" fmla="*/ 0 h 605522"/>
                  <a:gd name="connsiteX13" fmla="*/ 169410 w 603122"/>
                  <a:gd name="connsiteY13" fmla="*/ 0 h 605522"/>
                  <a:gd name="connsiteX14" fmla="*/ 172752 w 603122"/>
                  <a:gd name="connsiteY14" fmla="*/ 3337 h 605522"/>
                  <a:gd name="connsiteX15" fmla="*/ 173309 w 603122"/>
                  <a:gd name="connsiteY15" fmla="*/ 3337 h 605522"/>
                  <a:gd name="connsiteX16" fmla="*/ 173309 w 603122"/>
                  <a:gd name="connsiteY16" fmla="*/ 506519 h 605522"/>
                  <a:gd name="connsiteX17" fmla="*/ 45303 w 603122"/>
                  <a:gd name="connsiteY17" fmla="*/ 506519 h 60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03122" h="605522">
                    <a:moveTo>
                      <a:pt x="0" y="535803"/>
                    </a:moveTo>
                    <a:lnTo>
                      <a:pt x="603122" y="535803"/>
                    </a:lnTo>
                    <a:lnTo>
                      <a:pt x="603122" y="605522"/>
                    </a:lnTo>
                    <a:lnTo>
                      <a:pt x="0" y="605522"/>
                    </a:lnTo>
                    <a:close/>
                    <a:moveTo>
                      <a:pt x="430801" y="144589"/>
                    </a:moveTo>
                    <a:lnTo>
                      <a:pt x="558807" y="144589"/>
                    </a:lnTo>
                    <a:lnTo>
                      <a:pt x="558807" y="506943"/>
                    </a:lnTo>
                    <a:lnTo>
                      <a:pt x="430801" y="506943"/>
                    </a:lnTo>
                    <a:close/>
                    <a:moveTo>
                      <a:pt x="237735" y="59628"/>
                    </a:moveTo>
                    <a:lnTo>
                      <a:pt x="365811" y="59628"/>
                    </a:lnTo>
                    <a:lnTo>
                      <a:pt x="365811" y="506942"/>
                    </a:lnTo>
                    <a:lnTo>
                      <a:pt x="237735" y="506942"/>
                    </a:lnTo>
                    <a:close/>
                    <a:moveTo>
                      <a:pt x="45303" y="0"/>
                    </a:moveTo>
                    <a:lnTo>
                      <a:pt x="169410" y="0"/>
                    </a:lnTo>
                    <a:cubicBezTo>
                      <a:pt x="171267" y="0"/>
                      <a:pt x="172752" y="1391"/>
                      <a:pt x="172752" y="3337"/>
                    </a:cubicBezTo>
                    <a:lnTo>
                      <a:pt x="173309" y="3337"/>
                    </a:lnTo>
                    <a:lnTo>
                      <a:pt x="173309" y="506519"/>
                    </a:lnTo>
                    <a:lnTo>
                      <a:pt x="45303" y="5065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203D4B0-1932-9389-B54C-BB96DB20DE47}"/>
                </a:ext>
              </a:extLst>
            </p:cNvPr>
            <p:cNvGrpSpPr/>
            <p:nvPr/>
          </p:nvGrpSpPr>
          <p:grpSpPr>
            <a:xfrm>
              <a:off x="9991047" y="4611578"/>
              <a:ext cx="1517870" cy="1517870"/>
              <a:chOff x="9991047" y="4611578"/>
              <a:chExt cx="1517870" cy="1517870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020645E1-4B89-1E1E-C0CD-45EF196C3596}"/>
                  </a:ext>
                </a:extLst>
              </p:cNvPr>
              <p:cNvSpPr/>
              <p:nvPr/>
            </p:nvSpPr>
            <p:spPr>
              <a:xfrm>
                <a:off x="9991047" y="4611578"/>
                <a:ext cx="1517870" cy="151787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Rectangle 40">
                <a:extLst>
                  <a:ext uri="{FF2B5EF4-FFF2-40B4-BE49-F238E27FC236}">
                    <a16:creationId xmlns:a16="http://schemas.microsoft.com/office/drawing/2014/main" id="{01321E77-E4CE-1163-2805-99F4F0BEA4E8}"/>
                  </a:ext>
                </a:extLst>
              </p:cNvPr>
              <p:cNvSpPr/>
              <p:nvPr/>
            </p:nvSpPr>
            <p:spPr>
              <a:xfrm>
                <a:off x="10338651" y="5291034"/>
                <a:ext cx="822661" cy="6774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65</a:t>
                </a:r>
                <a:endParaRPr lang="en-US" sz="36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21" name="iconfont-11837-5648589">
                <a:extLst>
                  <a:ext uri="{FF2B5EF4-FFF2-40B4-BE49-F238E27FC236}">
                    <a16:creationId xmlns:a16="http://schemas.microsoft.com/office/drawing/2014/main" id="{216C9F9D-A37F-B6B1-26F0-805BE379B024}"/>
                  </a:ext>
                </a:extLst>
              </p:cNvPr>
              <p:cNvSpPr/>
              <p:nvPr/>
            </p:nvSpPr>
            <p:spPr>
              <a:xfrm>
                <a:off x="10514068" y="4851344"/>
                <a:ext cx="471827" cy="446470"/>
              </a:xfrm>
              <a:custGeom>
                <a:avLst/>
                <a:gdLst>
                  <a:gd name="T0" fmla="*/ 9262 w 13528"/>
                  <a:gd name="T1" fmla="*/ 11863 h 12800"/>
                  <a:gd name="T2" fmla="*/ 9262 w 13528"/>
                  <a:gd name="T3" fmla="*/ 728 h 12800"/>
                  <a:gd name="T4" fmla="*/ 8429 w 13528"/>
                  <a:gd name="T5" fmla="*/ 0 h 12800"/>
                  <a:gd name="T6" fmla="*/ 1769 w 13528"/>
                  <a:gd name="T7" fmla="*/ 0 h 12800"/>
                  <a:gd name="T8" fmla="*/ 1145 w 13528"/>
                  <a:gd name="T9" fmla="*/ 313 h 12800"/>
                  <a:gd name="T10" fmla="*/ 937 w 13528"/>
                  <a:gd name="T11" fmla="*/ 937 h 12800"/>
                  <a:gd name="T12" fmla="*/ 937 w 13528"/>
                  <a:gd name="T13" fmla="*/ 11967 h 12800"/>
                  <a:gd name="T14" fmla="*/ 417 w 13528"/>
                  <a:gd name="T15" fmla="*/ 11967 h 12800"/>
                  <a:gd name="T16" fmla="*/ 104 w 13528"/>
                  <a:gd name="T17" fmla="*/ 12280 h 12800"/>
                  <a:gd name="T18" fmla="*/ 208 w 13528"/>
                  <a:gd name="T19" fmla="*/ 12696 h 12800"/>
                  <a:gd name="T20" fmla="*/ 624 w 13528"/>
                  <a:gd name="T21" fmla="*/ 12800 h 12800"/>
                  <a:gd name="T22" fmla="*/ 13111 w 13528"/>
                  <a:gd name="T23" fmla="*/ 12800 h 12800"/>
                  <a:gd name="T24" fmla="*/ 13424 w 13528"/>
                  <a:gd name="T25" fmla="*/ 12487 h 12800"/>
                  <a:gd name="T26" fmla="*/ 13111 w 13528"/>
                  <a:gd name="T27" fmla="*/ 11967 h 12800"/>
                  <a:gd name="T28" fmla="*/ 12695 w 13528"/>
                  <a:gd name="T29" fmla="*/ 11967 h 12800"/>
                  <a:gd name="T30" fmla="*/ 12695 w 13528"/>
                  <a:gd name="T31" fmla="*/ 4996 h 12800"/>
                  <a:gd name="T32" fmla="*/ 12071 w 13528"/>
                  <a:gd name="T33" fmla="*/ 4372 h 12800"/>
                  <a:gd name="T34" fmla="*/ 10197 w 13528"/>
                  <a:gd name="T35" fmla="*/ 4372 h 12800"/>
                  <a:gd name="T36" fmla="*/ 10197 w 13528"/>
                  <a:gd name="T37" fmla="*/ 11759 h 12800"/>
                  <a:gd name="T38" fmla="*/ 10093 w 13528"/>
                  <a:gd name="T39" fmla="*/ 11863 h 12800"/>
                  <a:gd name="T40" fmla="*/ 9262 w 13528"/>
                  <a:gd name="T41" fmla="*/ 11863 h 12800"/>
                  <a:gd name="T42" fmla="*/ 3435 w 13528"/>
                  <a:gd name="T43" fmla="*/ 5203 h 12800"/>
                  <a:gd name="T44" fmla="*/ 3435 w 13528"/>
                  <a:gd name="T45" fmla="*/ 4370 h 12800"/>
                  <a:gd name="T46" fmla="*/ 6764 w 13528"/>
                  <a:gd name="T47" fmla="*/ 4370 h 12800"/>
                  <a:gd name="T48" fmla="*/ 6764 w 13528"/>
                  <a:gd name="T49" fmla="*/ 5203 h 12800"/>
                  <a:gd name="T50" fmla="*/ 3435 w 13528"/>
                  <a:gd name="T51" fmla="*/ 5203 h 12800"/>
                  <a:gd name="T52" fmla="*/ 3435 w 13528"/>
                  <a:gd name="T53" fmla="*/ 9678 h 12800"/>
                  <a:gd name="T54" fmla="*/ 3435 w 13528"/>
                  <a:gd name="T55" fmla="*/ 8845 h 12800"/>
                  <a:gd name="T56" fmla="*/ 6764 w 13528"/>
                  <a:gd name="T57" fmla="*/ 8845 h 12800"/>
                  <a:gd name="T58" fmla="*/ 6764 w 13528"/>
                  <a:gd name="T59" fmla="*/ 9678 h 12800"/>
                  <a:gd name="T60" fmla="*/ 3435 w 13528"/>
                  <a:gd name="T61" fmla="*/ 9678 h 12800"/>
                  <a:gd name="T62" fmla="*/ 3435 w 13528"/>
                  <a:gd name="T63" fmla="*/ 2185 h 12800"/>
                  <a:gd name="T64" fmla="*/ 6764 w 13528"/>
                  <a:gd name="T65" fmla="*/ 2185 h 12800"/>
                  <a:gd name="T66" fmla="*/ 6764 w 13528"/>
                  <a:gd name="T67" fmla="*/ 3018 h 12800"/>
                  <a:gd name="T68" fmla="*/ 3642 w 13528"/>
                  <a:gd name="T69" fmla="*/ 3018 h 12800"/>
                  <a:gd name="T70" fmla="*/ 3539 w 13528"/>
                  <a:gd name="T71" fmla="*/ 2914 h 12800"/>
                  <a:gd name="T72" fmla="*/ 3435 w 13528"/>
                  <a:gd name="T73" fmla="*/ 2185 h 12800"/>
                  <a:gd name="T74" fmla="*/ 3435 w 13528"/>
                  <a:gd name="T75" fmla="*/ 6660 h 12800"/>
                  <a:gd name="T76" fmla="*/ 6764 w 13528"/>
                  <a:gd name="T77" fmla="*/ 6660 h 12800"/>
                  <a:gd name="T78" fmla="*/ 6764 w 13528"/>
                  <a:gd name="T79" fmla="*/ 7493 h 12800"/>
                  <a:gd name="T80" fmla="*/ 3435 w 13528"/>
                  <a:gd name="T81" fmla="*/ 7493 h 12800"/>
                  <a:gd name="T82" fmla="*/ 3435 w 13528"/>
                  <a:gd name="T83" fmla="*/ 6660 h 12800"/>
                  <a:gd name="T84" fmla="*/ 3435 w 13528"/>
                  <a:gd name="T85" fmla="*/ 6660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28" h="12800">
                    <a:moveTo>
                      <a:pt x="9262" y="11863"/>
                    </a:moveTo>
                    <a:lnTo>
                      <a:pt x="9262" y="728"/>
                    </a:lnTo>
                    <a:cubicBezTo>
                      <a:pt x="9262" y="311"/>
                      <a:pt x="8845" y="0"/>
                      <a:pt x="8429" y="0"/>
                    </a:cubicBezTo>
                    <a:lnTo>
                      <a:pt x="1769" y="0"/>
                    </a:lnTo>
                    <a:cubicBezTo>
                      <a:pt x="1456" y="0"/>
                      <a:pt x="1248" y="104"/>
                      <a:pt x="1145" y="313"/>
                    </a:cubicBezTo>
                    <a:cubicBezTo>
                      <a:pt x="937" y="520"/>
                      <a:pt x="937" y="730"/>
                      <a:pt x="937" y="937"/>
                    </a:cubicBezTo>
                    <a:lnTo>
                      <a:pt x="937" y="11967"/>
                    </a:lnTo>
                    <a:lnTo>
                      <a:pt x="417" y="11967"/>
                    </a:lnTo>
                    <a:cubicBezTo>
                      <a:pt x="210" y="11967"/>
                      <a:pt x="104" y="12070"/>
                      <a:pt x="104" y="12280"/>
                    </a:cubicBezTo>
                    <a:cubicBezTo>
                      <a:pt x="0" y="12487"/>
                      <a:pt x="104" y="12593"/>
                      <a:pt x="208" y="12696"/>
                    </a:cubicBezTo>
                    <a:cubicBezTo>
                      <a:pt x="311" y="12800"/>
                      <a:pt x="415" y="12800"/>
                      <a:pt x="624" y="12800"/>
                    </a:cubicBezTo>
                    <a:lnTo>
                      <a:pt x="13111" y="12800"/>
                    </a:lnTo>
                    <a:cubicBezTo>
                      <a:pt x="13319" y="12800"/>
                      <a:pt x="13424" y="12696"/>
                      <a:pt x="13424" y="12487"/>
                    </a:cubicBezTo>
                    <a:cubicBezTo>
                      <a:pt x="13528" y="12280"/>
                      <a:pt x="13321" y="11967"/>
                      <a:pt x="13111" y="11967"/>
                    </a:cubicBezTo>
                    <a:lnTo>
                      <a:pt x="12695" y="11967"/>
                    </a:lnTo>
                    <a:lnTo>
                      <a:pt x="12695" y="4996"/>
                    </a:lnTo>
                    <a:cubicBezTo>
                      <a:pt x="12695" y="4579"/>
                      <a:pt x="12487" y="4372"/>
                      <a:pt x="12071" y="4372"/>
                    </a:cubicBezTo>
                    <a:lnTo>
                      <a:pt x="10197" y="4372"/>
                    </a:lnTo>
                    <a:lnTo>
                      <a:pt x="10197" y="11759"/>
                    </a:lnTo>
                    <a:lnTo>
                      <a:pt x="10093" y="11863"/>
                    </a:lnTo>
                    <a:lnTo>
                      <a:pt x="9262" y="11863"/>
                    </a:lnTo>
                    <a:close/>
                    <a:moveTo>
                      <a:pt x="3435" y="5203"/>
                    </a:moveTo>
                    <a:lnTo>
                      <a:pt x="3435" y="4370"/>
                    </a:lnTo>
                    <a:lnTo>
                      <a:pt x="6764" y="4370"/>
                    </a:lnTo>
                    <a:lnTo>
                      <a:pt x="6764" y="5203"/>
                    </a:lnTo>
                    <a:lnTo>
                      <a:pt x="3435" y="5203"/>
                    </a:lnTo>
                    <a:close/>
                    <a:moveTo>
                      <a:pt x="3435" y="9678"/>
                    </a:moveTo>
                    <a:lnTo>
                      <a:pt x="3435" y="8845"/>
                    </a:lnTo>
                    <a:lnTo>
                      <a:pt x="6764" y="8845"/>
                    </a:lnTo>
                    <a:lnTo>
                      <a:pt x="6764" y="9678"/>
                    </a:lnTo>
                    <a:lnTo>
                      <a:pt x="3435" y="9678"/>
                    </a:lnTo>
                    <a:close/>
                    <a:moveTo>
                      <a:pt x="3435" y="2185"/>
                    </a:moveTo>
                    <a:lnTo>
                      <a:pt x="6764" y="2185"/>
                    </a:lnTo>
                    <a:lnTo>
                      <a:pt x="6764" y="3018"/>
                    </a:lnTo>
                    <a:lnTo>
                      <a:pt x="3642" y="3018"/>
                    </a:lnTo>
                    <a:cubicBezTo>
                      <a:pt x="3539" y="3018"/>
                      <a:pt x="3539" y="3018"/>
                      <a:pt x="3539" y="2914"/>
                    </a:cubicBezTo>
                    <a:cubicBezTo>
                      <a:pt x="3435" y="2601"/>
                      <a:pt x="3435" y="2394"/>
                      <a:pt x="3435" y="2185"/>
                    </a:cubicBezTo>
                    <a:close/>
                    <a:moveTo>
                      <a:pt x="3435" y="6660"/>
                    </a:moveTo>
                    <a:lnTo>
                      <a:pt x="6764" y="6660"/>
                    </a:lnTo>
                    <a:lnTo>
                      <a:pt x="6764" y="7493"/>
                    </a:lnTo>
                    <a:lnTo>
                      <a:pt x="3435" y="7493"/>
                    </a:lnTo>
                    <a:lnTo>
                      <a:pt x="3435" y="6660"/>
                    </a:lnTo>
                    <a:close/>
                    <a:moveTo>
                      <a:pt x="3435" y="6660"/>
                    </a:move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32809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DBB02D-DF02-9633-7D2C-56ABED8DF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>
                <a:solidFill>
                  <a:schemeClr val="accent1"/>
                </a:solidFill>
                <a:latin typeface="+mj-ea"/>
                <a:ea typeface="+mj-ea"/>
              </a:rPr>
              <a:t>年中工作概述</a:t>
            </a:r>
            <a:endParaRPr lang="zh-CN" altLang="en-US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893143BD-2959-AB5F-4D61-63CEB2A830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906143"/>
              </p:ext>
            </p:extLst>
          </p:nvPr>
        </p:nvGraphicFramePr>
        <p:xfrm>
          <a:off x="666750" y="1130300"/>
          <a:ext cx="10858500" cy="2836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30D9595-1B4D-103E-47CC-54666089646F}"/>
              </a:ext>
            </a:extLst>
          </p:cNvPr>
          <p:cNvCxnSpPr/>
          <p:nvPr/>
        </p:nvCxnSpPr>
        <p:spPr>
          <a:xfrm>
            <a:off x="660400" y="4071409"/>
            <a:ext cx="108648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6594045-27F0-C37A-435A-C02749A1EC0E}"/>
              </a:ext>
            </a:extLst>
          </p:cNvPr>
          <p:cNvGrpSpPr/>
          <p:nvPr/>
        </p:nvGrpSpPr>
        <p:grpSpPr>
          <a:xfrm>
            <a:off x="977971" y="4014259"/>
            <a:ext cx="3195843" cy="1815041"/>
            <a:chOff x="977971" y="4014259"/>
            <a:chExt cx="3195843" cy="181504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386242C-BC1F-244D-B59C-0576AC23DAD5}"/>
                </a:ext>
              </a:extLst>
            </p:cNvPr>
            <p:cNvSpPr/>
            <p:nvPr/>
          </p:nvSpPr>
          <p:spPr>
            <a:xfrm>
              <a:off x="1086127" y="4014259"/>
              <a:ext cx="114300" cy="114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73E975B-D123-8824-4FE7-B4A7D1C314CA}"/>
                </a:ext>
              </a:extLst>
            </p:cNvPr>
            <p:cNvSpPr txBox="1"/>
            <p:nvPr/>
          </p:nvSpPr>
          <p:spPr>
            <a:xfrm>
              <a:off x="977971" y="4323119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2"/>
                  </a:solidFill>
                  <a:latin typeface="+mj-lt"/>
                </a:rPr>
                <a:t>01</a:t>
              </a:r>
              <a:endParaRPr lang="zh-CN" altLang="en-US" sz="24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15" name="Rectangle 39">
              <a:extLst>
                <a:ext uri="{FF2B5EF4-FFF2-40B4-BE49-F238E27FC236}">
                  <a16:creationId xmlns:a16="http://schemas.microsoft.com/office/drawing/2014/main" id="{07231029-CB18-D2F1-5B21-05DE868C5717}"/>
                </a:ext>
              </a:extLst>
            </p:cNvPr>
            <p:cNvSpPr/>
            <p:nvPr/>
          </p:nvSpPr>
          <p:spPr>
            <a:xfrm>
              <a:off x="977971" y="4795171"/>
              <a:ext cx="3195843" cy="1034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单击此处输入你的正文，为了最终演示发布的良好效果，请尽量言简意赅的阐述观点。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Rectangle 40">
              <a:extLst>
                <a:ext uri="{FF2B5EF4-FFF2-40B4-BE49-F238E27FC236}">
                  <a16:creationId xmlns:a16="http://schemas.microsoft.com/office/drawing/2014/main" id="{13EC8C0F-E2A3-079B-4117-EDB43C15893C}"/>
                </a:ext>
              </a:extLst>
            </p:cNvPr>
            <p:cNvSpPr/>
            <p:nvPr/>
          </p:nvSpPr>
          <p:spPr>
            <a:xfrm>
              <a:off x="1420524" y="4312731"/>
              <a:ext cx="2031325" cy="482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694E535-77D4-A2EF-5ABB-197952B6AC4D}"/>
              </a:ext>
            </a:extLst>
          </p:cNvPr>
          <p:cNvGrpSpPr/>
          <p:nvPr/>
        </p:nvGrpSpPr>
        <p:grpSpPr>
          <a:xfrm>
            <a:off x="4506300" y="4014259"/>
            <a:ext cx="3195843" cy="1815041"/>
            <a:chOff x="4506300" y="4014259"/>
            <a:chExt cx="3195843" cy="181504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C1DE441-D6A5-3C09-3B60-83ADE0517153}"/>
                </a:ext>
              </a:extLst>
            </p:cNvPr>
            <p:cNvSpPr/>
            <p:nvPr/>
          </p:nvSpPr>
          <p:spPr>
            <a:xfrm>
              <a:off x="4611964" y="4014259"/>
              <a:ext cx="114300" cy="1143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7EB2127-F0A3-1C9F-4E0B-34EE6F99DF24}"/>
                </a:ext>
              </a:extLst>
            </p:cNvPr>
            <p:cNvSpPr txBox="1"/>
            <p:nvPr/>
          </p:nvSpPr>
          <p:spPr>
            <a:xfrm>
              <a:off x="4506300" y="4323119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lt"/>
                </a:rPr>
                <a:t>01</a:t>
              </a:r>
              <a:endParaRPr lang="zh-CN" altLang="en-US" sz="24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8" name="Rectangle 39">
              <a:extLst>
                <a:ext uri="{FF2B5EF4-FFF2-40B4-BE49-F238E27FC236}">
                  <a16:creationId xmlns:a16="http://schemas.microsoft.com/office/drawing/2014/main" id="{AE7F240F-CAC7-87A9-A3C7-B33FFB5D089E}"/>
                </a:ext>
              </a:extLst>
            </p:cNvPr>
            <p:cNvSpPr/>
            <p:nvPr/>
          </p:nvSpPr>
          <p:spPr>
            <a:xfrm>
              <a:off x="4506300" y="4795171"/>
              <a:ext cx="3195843" cy="1034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单击此处输入你的正文，为了最终演示发布的良好效果，请尽量言简意赅的阐述观点。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40">
              <a:extLst>
                <a:ext uri="{FF2B5EF4-FFF2-40B4-BE49-F238E27FC236}">
                  <a16:creationId xmlns:a16="http://schemas.microsoft.com/office/drawing/2014/main" id="{72B008B6-745B-38BB-BE57-DE07DB5FF118}"/>
                </a:ext>
              </a:extLst>
            </p:cNvPr>
            <p:cNvSpPr/>
            <p:nvPr/>
          </p:nvSpPr>
          <p:spPr>
            <a:xfrm>
              <a:off x="4948853" y="4312731"/>
              <a:ext cx="2031325" cy="482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AB8CFF3-F99B-2785-0546-944AF0194E5D}"/>
              </a:ext>
            </a:extLst>
          </p:cNvPr>
          <p:cNvGrpSpPr/>
          <p:nvPr/>
        </p:nvGrpSpPr>
        <p:grpSpPr>
          <a:xfrm>
            <a:off x="8018187" y="4014259"/>
            <a:ext cx="3195843" cy="1815041"/>
            <a:chOff x="8018187" y="4014259"/>
            <a:chExt cx="3195843" cy="1815041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B711544-6339-28D2-AFD9-50FF2170B9AF}"/>
                </a:ext>
              </a:extLst>
            </p:cNvPr>
            <p:cNvSpPr/>
            <p:nvPr/>
          </p:nvSpPr>
          <p:spPr>
            <a:xfrm>
              <a:off x="8137803" y="4014259"/>
              <a:ext cx="114300" cy="114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776D2A1-5706-2068-55D1-80A010D2158E}"/>
                </a:ext>
              </a:extLst>
            </p:cNvPr>
            <p:cNvSpPr txBox="1"/>
            <p:nvPr/>
          </p:nvSpPr>
          <p:spPr>
            <a:xfrm>
              <a:off x="8018187" y="4323119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2"/>
                  </a:solidFill>
                  <a:latin typeface="+mj-lt"/>
                </a:rPr>
                <a:t>01</a:t>
              </a:r>
              <a:endParaRPr lang="zh-CN" altLang="en-US" sz="24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21" name="Rectangle 39">
              <a:extLst>
                <a:ext uri="{FF2B5EF4-FFF2-40B4-BE49-F238E27FC236}">
                  <a16:creationId xmlns:a16="http://schemas.microsoft.com/office/drawing/2014/main" id="{FDCD5D5F-8876-AF7A-B5A5-60AB2C8E95E1}"/>
                </a:ext>
              </a:extLst>
            </p:cNvPr>
            <p:cNvSpPr/>
            <p:nvPr/>
          </p:nvSpPr>
          <p:spPr>
            <a:xfrm>
              <a:off x="8018187" y="4795171"/>
              <a:ext cx="3195843" cy="1034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单击此处输入你的正文，为了最终演示发布的良好效果，请尽量言简意赅的阐述观点。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40">
              <a:extLst>
                <a:ext uri="{FF2B5EF4-FFF2-40B4-BE49-F238E27FC236}">
                  <a16:creationId xmlns:a16="http://schemas.microsoft.com/office/drawing/2014/main" id="{A485B04F-CF35-00A8-0CF3-34673F0355BF}"/>
                </a:ext>
              </a:extLst>
            </p:cNvPr>
            <p:cNvSpPr/>
            <p:nvPr/>
          </p:nvSpPr>
          <p:spPr>
            <a:xfrm>
              <a:off x="8460739" y="4312731"/>
              <a:ext cx="2031325" cy="482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4264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C123EC-52DD-73E8-3558-8D23A3123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>
                <a:solidFill>
                  <a:schemeClr val="accent1"/>
                </a:solidFill>
                <a:latin typeface="+mj-ea"/>
                <a:ea typeface="+mj-ea"/>
              </a:rPr>
              <a:t>年中工作概述</a:t>
            </a:r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09D9866-AFE4-A731-CC43-E051F2F99AA4}"/>
              </a:ext>
            </a:extLst>
          </p:cNvPr>
          <p:cNvSpPr/>
          <p:nvPr/>
        </p:nvSpPr>
        <p:spPr>
          <a:xfrm>
            <a:off x="660400" y="1803400"/>
            <a:ext cx="2351088" cy="4330700"/>
          </a:xfrm>
          <a:prstGeom prst="roundRect">
            <a:avLst>
              <a:gd name="adj" fmla="val 3703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04800" sx="108000" sy="108000" algn="ctr" rotWithShape="0">
              <a:schemeClr val="accent1">
                <a:lumMod val="75000"/>
                <a:lumOff val="2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E3C89A3-27DD-4BAB-9DCC-CE89C6C56491}"/>
              </a:ext>
            </a:extLst>
          </p:cNvPr>
          <p:cNvSpPr/>
          <p:nvPr/>
        </p:nvSpPr>
        <p:spPr>
          <a:xfrm>
            <a:off x="3241675" y="1803400"/>
            <a:ext cx="2351088" cy="4330700"/>
          </a:xfrm>
          <a:prstGeom prst="roundRect">
            <a:avLst>
              <a:gd name="adj" fmla="val 3703"/>
            </a:avLst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304800" sx="102000" sy="102000" algn="ctr" rotWithShape="0">
              <a:schemeClr val="accent2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9FEE074-FD25-E22B-15CB-3FEC9C825918}"/>
              </a:ext>
            </a:extLst>
          </p:cNvPr>
          <p:cNvSpPr/>
          <p:nvPr/>
        </p:nvSpPr>
        <p:spPr>
          <a:xfrm>
            <a:off x="1077009" y="2020778"/>
            <a:ext cx="1517870" cy="151787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04800" dist="228600" dir="5400000" algn="t" rotWithShape="0">
              <a:schemeClr val="accent1">
                <a:lumMod val="90000"/>
                <a:lumOff val="1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811E08F-3664-6B4F-FCF3-3A5815E79EA5}"/>
              </a:ext>
            </a:extLst>
          </p:cNvPr>
          <p:cNvSpPr/>
          <p:nvPr/>
        </p:nvSpPr>
        <p:spPr>
          <a:xfrm>
            <a:off x="3658284" y="2020778"/>
            <a:ext cx="1517870" cy="15178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04800" dist="2286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39">
            <a:extLst>
              <a:ext uri="{FF2B5EF4-FFF2-40B4-BE49-F238E27FC236}">
                <a16:creationId xmlns:a16="http://schemas.microsoft.com/office/drawing/2014/main" id="{0B37A95E-3BB1-7FDD-60AF-9E58A9ACEFC9}"/>
              </a:ext>
            </a:extLst>
          </p:cNvPr>
          <p:cNvSpPr/>
          <p:nvPr/>
        </p:nvSpPr>
        <p:spPr>
          <a:xfrm>
            <a:off x="730683" y="4489451"/>
            <a:ext cx="2210523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单击此处输入你的正文，为了最终演示的良好效果，请尽量言简意赅的阐述观点。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39">
            <a:extLst>
              <a:ext uri="{FF2B5EF4-FFF2-40B4-BE49-F238E27FC236}">
                <a16:creationId xmlns:a16="http://schemas.microsoft.com/office/drawing/2014/main" id="{555C5A4A-C3A4-42B2-D129-9B3261AB2DCE}"/>
              </a:ext>
            </a:extLst>
          </p:cNvPr>
          <p:cNvSpPr/>
          <p:nvPr/>
        </p:nvSpPr>
        <p:spPr>
          <a:xfrm>
            <a:off x="3311958" y="4489451"/>
            <a:ext cx="2210523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单击此处输入你的正文，为了最终演示的良好效果，请尽量言简意赅的阐述观点。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形 9" descr="上升趋势条形图 纯色填充">
            <a:extLst>
              <a:ext uri="{FF2B5EF4-FFF2-40B4-BE49-F238E27FC236}">
                <a16:creationId xmlns:a16="http://schemas.microsoft.com/office/drawing/2014/main" id="{F5731865-FB42-CE90-DC96-B55A90E43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8744" y="2322513"/>
            <a:ext cx="914400" cy="914400"/>
          </a:xfrm>
          <a:prstGeom prst="rect">
            <a:avLst/>
          </a:prstGeom>
        </p:spPr>
      </p:pic>
      <p:pic>
        <p:nvPicPr>
          <p:cNvPr id="12" name="图形 11" descr="统计数据 纯色填充">
            <a:extLst>
              <a:ext uri="{FF2B5EF4-FFF2-40B4-BE49-F238E27FC236}">
                <a16:creationId xmlns:a16="http://schemas.microsoft.com/office/drawing/2014/main" id="{FE1CD2E5-A4BC-A658-E0A3-31432E5A13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60019" y="2322513"/>
            <a:ext cx="914400" cy="914400"/>
          </a:xfrm>
          <a:prstGeom prst="rect">
            <a:avLst/>
          </a:prstGeom>
        </p:spPr>
      </p:pic>
      <p:sp>
        <p:nvSpPr>
          <p:cNvPr id="13" name="Rectangle 39">
            <a:extLst>
              <a:ext uri="{FF2B5EF4-FFF2-40B4-BE49-F238E27FC236}">
                <a16:creationId xmlns:a16="http://schemas.microsoft.com/office/drawing/2014/main" id="{6A3FE0A8-9690-DEC7-1889-413365EDC59E}"/>
              </a:ext>
            </a:extLst>
          </p:cNvPr>
          <p:cNvSpPr/>
          <p:nvPr/>
        </p:nvSpPr>
        <p:spPr>
          <a:xfrm>
            <a:off x="6115736" y="2445158"/>
            <a:ext cx="5509528" cy="791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单击此处输入你的正文，为了最终演示发布的良好效果，请尽量言简意赅的阐述观点。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ectangle 40">
            <a:extLst>
              <a:ext uri="{FF2B5EF4-FFF2-40B4-BE49-F238E27FC236}">
                <a16:creationId xmlns:a16="http://schemas.microsoft.com/office/drawing/2014/main" id="{ED336B8E-6548-3E04-A8AB-2D1ED8DC7605}"/>
              </a:ext>
            </a:extLst>
          </p:cNvPr>
          <p:cNvSpPr/>
          <p:nvPr/>
        </p:nvSpPr>
        <p:spPr>
          <a:xfrm>
            <a:off x="6115736" y="1691024"/>
            <a:ext cx="2339102" cy="555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8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EF4BF2A-B89D-7FEF-9F89-0CD47F00E079}"/>
              </a:ext>
            </a:extLst>
          </p:cNvPr>
          <p:cNvCxnSpPr/>
          <p:nvPr/>
        </p:nvCxnSpPr>
        <p:spPr>
          <a:xfrm>
            <a:off x="6257925" y="2322513"/>
            <a:ext cx="341314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62EB224-F3CA-1A27-7E91-106C717417F6}"/>
              </a:ext>
            </a:extLst>
          </p:cNvPr>
          <p:cNvCxnSpPr>
            <a:cxnSpLocks/>
          </p:cNvCxnSpPr>
          <p:nvPr/>
        </p:nvCxnSpPr>
        <p:spPr>
          <a:xfrm>
            <a:off x="6667500" y="2322513"/>
            <a:ext cx="1620000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37CF49CB-4674-6FF3-DB81-30109566F312}"/>
              </a:ext>
            </a:extLst>
          </p:cNvPr>
          <p:cNvSpPr/>
          <p:nvPr/>
        </p:nvSpPr>
        <p:spPr>
          <a:xfrm>
            <a:off x="6257925" y="3676650"/>
            <a:ext cx="5260975" cy="24479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40">
            <a:extLst>
              <a:ext uri="{FF2B5EF4-FFF2-40B4-BE49-F238E27FC236}">
                <a16:creationId xmlns:a16="http://schemas.microsoft.com/office/drawing/2014/main" id="{3D42CD11-21AC-694D-A597-9BF90644C2F1}"/>
              </a:ext>
            </a:extLst>
          </p:cNvPr>
          <p:cNvSpPr/>
          <p:nvPr/>
        </p:nvSpPr>
        <p:spPr>
          <a:xfrm>
            <a:off x="730683" y="3921427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1" name="Rectangle 40">
            <a:extLst>
              <a:ext uri="{FF2B5EF4-FFF2-40B4-BE49-F238E27FC236}">
                <a16:creationId xmlns:a16="http://schemas.microsoft.com/office/drawing/2014/main" id="{D9B4C9F7-7689-46CA-EB9A-9CF256C3FF8E}"/>
              </a:ext>
            </a:extLst>
          </p:cNvPr>
          <p:cNvSpPr/>
          <p:nvPr/>
        </p:nvSpPr>
        <p:spPr>
          <a:xfrm>
            <a:off x="3311958" y="3921427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29AA7384-EF30-83B7-4EB7-3B3500CF48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7338914"/>
              </p:ext>
            </p:extLst>
          </p:nvPr>
        </p:nvGraphicFramePr>
        <p:xfrm>
          <a:off x="6680200" y="4152900"/>
          <a:ext cx="4416425" cy="1971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5" name="Rectangle 40">
            <a:extLst>
              <a:ext uri="{FF2B5EF4-FFF2-40B4-BE49-F238E27FC236}">
                <a16:creationId xmlns:a16="http://schemas.microsoft.com/office/drawing/2014/main" id="{46AA6814-0901-0BDF-85CE-3BD0394BEBF9}"/>
              </a:ext>
            </a:extLst>
          </p:cNvPr>
          <p:cNvSpPr/>
          <p:nvPr/>
        </p:nvSpPr>
        <p:spPr>
          <a:xfrm>
            <a:off x="8103583" y="3713163"/>
            <a:ext cx="1569660" cy="3849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3857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8CC13C5-7823-6352-D791-F204024D2F9D}"/>
              </a:ext>
            </a:extLst>
          </p:cNvPr>
          <p:cNvGrpSpPr/>
          <p:nvPr/>
        </p:nvGrpSpPr>
        <p:grpSpPr>
          <a:xfrm>
            <a:off x="-12700" y="1700213"/>
            <a:ext cx="5386699" cy="3437984"/>
            <a:chOff x="6805301" y="1700213"/>
            <a:chExt cx="5386699" cy="3437984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64AE96C8-D433-072A-DEFB-8187129C2D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09" b="2209"/>
            <a:stretch/>
          </p:blipFill>
          <p:spPr>
            <a:xfrm>
              <a:off x="6805301" y="1705727"/>
              <a:ext cx="5386699" cy="343247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A263F70-E173-8820-52A7-D39BD21CF1A9}"/>
                </a:ext>
              </a:extLst>
            </p:cNvPr>
            <p:cNvSpPr/>
            <p:nvPr/>
          </p:nvSpPr>
          <p:spPr>
            <a:xfrm>
              <a:off x="6805301" y="1700213"/>
              <a:ext cx="107346" cy="34379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0ACD099D-F74F-0DFB-FDE1-CA1E16E21059}"/>
              </a:ext>
            </a:extLst>
          </p:cNvPr>
          <p:cNvSpPr txBox="1"/>
          <p:nvPr/>
        </p:nvSpPr>
        <p:spPr>
          <a:xfrm>
            <a:off x="6045200" y="3019859"/>
            <a:ext cx="553991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工作不足之处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17A137-BF82-FACE-27C7-366C0D4E3BED}"/>
              </a:ext>
            </a:extLst>
          </p:cNvPr>
          <p:cNvSpPr txBox="1"/>
          <p:nvPr/>
        </p:nvSpPr>
        <p:spPr>
          <a:xfrm>
            <a:off x="6019800" y="4267555"/>
            <a:ext cx="5565318" cy="1028590"/>
          </a:xfrm>
          <a:prstGeom prst="rect">
            <a:avLst/>
          </a:prstGeom>
          <a:noFill/>
          <a:effectLst/>
        </p:spPr>
        <p:txBody>
          <a:bodyPr wrap="square" lIns="85954" tIns="42977" rIns="85954" bIns="4297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单击此处输入你的正文，文字是您思想的提炼为了最终演示发布的良好效果，请尽量言简意赅的阐述观点，请尽量言简意赅的阐述观点。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DD1565-5849-1761-2F4C-CDEF5BD487D3}"/>
              </a:ext>
            </a:extLst>
          </p:cNvPr>
          <p:cNvSpPr txBox="1"/>
          <p:nvPr/>
        </p:nvSpPr>
        <p:spPr>
          <a:xfrm>
            <a:off x="2985449" y="641141"/>
            <a:ext cx="25907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alpha val="10000"/>
                  </a:schemeClr>
                </a:solidFill>
                <a:latin typeface="+mj-lt"/>
                <a:ea typeface="+mj-ea"/>
              </a:rPr>
              <a:t>PART 01</a:t>
            </a:r>
            <a:endParaRPr lang="zh-CN" altLang="en-US" sz="4000" dirty="0">
              <a:solidFill>
                <a:schemeClr val="bg1">
                  <a:alpha val="1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823A44-45BE-811D-D4B5-EDCFFBEC8D03}"/>
              </a:ext>
            </a:extLst>
          </p:cNvPr>
          <p:cNvSpPr txBox="1"/>
          <p:nvPr/>
        </p:nvSpPr>
        <p:spPr>
          <a:xfrm>
            <a:off x="5969000" y="1455738"/>
            <a:ext cx="1872770" cy="1564121"/>
          </a:xfrm>
          <a:prstGeom prst="rect">
            <a:avLst/>
          </a:prstGeom>
          <a:noFill/>
          <a:effectLst/>
        </p:spPr>
        <p:txBody>
          <a:bodyPr wrap="none" lIns="85954" tIns="42977" rIns="85954" bIns="42977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2"/>
                </a:solidFill>
                <a:effectLst>
                  <a:outerShdw blurRad="88900" dist="310007" dir="7680000" sy="30000" kx="1300200" algn="ctr" rotWithShape="0">
                    <a:schemeClr val="accent2">
                      <a:lumMod val="50000"/>
                      <a:alpha val="15000"/>
                    </a:schemeClr>
                  </a:outerShdw>
                </a:effectLst>
                <a:latin typeface="+mj-lt"/>
              </a:rPr>
              <a:t>02</a:t>
            </a:r>
            <a:endParaRPr lang="zh-CN" altLang="en-US" sz="9600" dirty="0">
              <a:solidFill>
                <a:schemeClr val="accent2"/>
              </a:solidFill>
              <a:effectLst>
                <a:outerShdw blurRad="88900" dist="310007" dir="7680000" sy="30000" kx="1300200" algn="ctr" rotWithShape="0">
                  <a:schemeClr val="accent2">
                    <a:lumMod val="50000"/>
                    <a:alpha val="15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10560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DA4CCA6B-DE7D-50D8-D5E3-8B45C17DC3AE}"/>
              </a:ext>
            </a:extLst>
          </p:cNvPr>
          <p:cNvSpPr/>
          <p:nvPr/>
        </p:nvSpPr>
        <p:spPr>
          <a:xfrm>
            <a:off x="714151" y="1382404"/>
            <a:ext cx="10763698" cy="145304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C69E193-CEE5-6F9A-4F45-0F598923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工作不足之处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8024D0A-DF78-DA52-C953-C008C740A641}"/>
              </a:ext>
            </a:extLst>
          </p:cNvPr>
          <p:cNvSpPr/>
          <p:nvPr/>
        </p:nvSpPr>
        <p:spPr>
          <a:xfrm>
            <a:off x="1457440" y="3020903"/>
            <a:ext cx="1517870" cy="151787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04800" dist="228600" dir="5400000" algn="t" rotWithShape="0">
              <a:schemeClr val="accent1">
                <a:lumMod val="90000"/>
                <a:lumOff val="1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A4DC4B22-12EF-6111-3460-AEE4DF5ED80D}"/>
              </a:ext>
            </a:extLst>
          </p:cNvPr>
          <p:cNvSpPr/>
          <p:nvPr/>
        </p:nvSpPr>
        <p:spPr>
          <a:xfrm>
            <a:off x="4016489" y="3020903"/>
            <a:ext cx="1517870" cy="15178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04800" dist="2286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D26EBAB-5277-1F83-B063-BA1C0A4BD287}"/>
              </a:ext>
            </a:extLst>
          </p:cNvPr>
          <p:cNvSpPr/>
          <p:nvPr/>
        </p:nvSpPr>
        <p:spPr>
          <a:xfrm>
            <a:off x="6575539" y="3020903"/>
            <a:ext cx="1517870" cy="151787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04800" dist="228600" dir="5400000" algn="t" rotWithShape="0">
              <a:schemeClr val="accent1">
                <a:lumMod val="90000"/>
                <a:lumOff val="1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02D87CA-ED53-39EE-9D5A-69DA712C20DC}"/>
              </a:ext>
            </a:extLst>
          </p:cNvPr>
          <p:cNvSpPr/>
          <p:nvPr/>
        </p:nvSpPr>
        <p:spPr>
          <a:xfrm>
            <a:off x="9134588" y="3020903"/>
            <a:ext cx="1517870" cy="15178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04800" dist="2286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0">
            <a:extLst>
              <a:ext uri="{FF2B5EF4-FFF2-40B4-BE49-F238E27FC236}">
                <a16:creationId xmlns:a16="http://schemas.microsoft.com/office/drawing/2014/main" id="{C93AD35E-43C0-269F-5724-07D00CEEF01E}"/>
              </a:ext>
            </a:extLst>
          </p:cNvPr>
          <p:cNvSpPr/>
          <p:nvPr/>
        </p:nvSpPr>
        <p:spPr>
          <a:xfrm>
            <a:off x="1585433" y="3506109"/>
            <a:ext cx="1261884" cy="5474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关键词</a:t>
            </a:r>
            <a:endParaRPr lang="en-US" sz="28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Rectangle 40">
            <a:extLst>
              <a:ext uri="{FF2B5EF4-FFF2-40B4-BE49-F238E27FC236}">
                <a16:creationId xmlns:a16="http://schemas.microsoft.com/office/drawing/2014/main" id="{571C84BF-28C8-14F3-0480-23BC4344C824}"/>
              </a:ext>
            </a:extLst>
          </p:cNvPr>
          <p:cNvSpPr/>
          <p:nvPr/>
        </p:nvSpPr>
        <p:spPr>
          <a:xfrm>
            <a:off x="4144482" y="3506109"/>
            <a:ext cx="1261884" cy="5474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关键词</a:t>
            </a:r>
            <a:endParaRPr lang="en-US" sz="28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Rectangle 40">
            <a:extLst>
              <a:ext uri="{FF2B5EF4-FFF2-40B4-BE49-F238E27FC236}">
                <a16:creationId xmlns:a16="http://schemas.microsoft.com/office/drawing/2014/main" id="{B0DD2213-87ED-E8B2-F663-CE8D9245EF81}"/>
              </a:ext>
            </a:extLst>
          </p:cNvPr>
          <p:cNvSpPr/>
          <p:nvPr/>
        </p:nvSpPr>
        <p:spPr>
          <a:xfrm>
            <a:off x="6703532" y="3506109"/>
            <a:ext cx="1261884" cy="5474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关键词</a:t>
            </a:r>
            <a:endParaRPr lang="en-US" sz="28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Rectangle 40">
            <a:extLst>
              <a:ext uri="{FF2B5EF4-FFF2-40B4-BE49-F238E27FC236}">
                <a16:creationId xmlns:a16="http://schemas.microsoft.com/office/drawing/2014/main" id="{2B0AD053-E38B-8C88-A0CC-A45C0499806C}"/>
              </a:ext>
            </a:extLst>
          </p:cNvPr>
          <p:cNvSpPr/>
          <p:nvPr/>
        </p:nvSpPr>
        <p:spPr>
          <a:xfrm>
            <a:off x="9262581" y="3506109"/>
            <a:ext cx="1261884" cy="5474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关键词</a:t>
            </a:r>
            <a:endParaRPr lang="en-US" sz="28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Rectangle 39">
            <a:extLst>
              <a:ext uri="{FF2B5EF4-FFF2-40B4-BE49-F238E27FC236}">
                <a16:creationId xmlns:a16="http://schemas.microsoft.com/office/drawing/2014/main" id="{6DAAB85D-AD7D-D208-C7B4-344AF82B3CA9}"/>
              </a:ext>
            </a:extLst>
          </p:cNvPr>
          <p:cNvSpPr/>
          <p:nvPr/>
        </p:nvSpPr>
        <p:spPr>
          <a:xfrm>
            <a:off x="1114956" y="1963482"/>
            <a:ext cx="4363352" cy="71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单击此处输入你的正文，为了最终演示发布的良好效果，请尽量言简意赅的阐述观点。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Rectangle 40">
            <a:extLst>
              <a:ext uri="{FF2B5EF4-FFF2-40B4-BE49-F238E27FC236}">
                <a16:creationId xmlns:a16="http://schemas.microsoft.com/office/drawing/2014/main" id="{33607977-A8FE-3665-67ED-581FCF22A3E6}"/>
              </a:ext>
            </a:extLst>
          </p:cNvPr>
          <p:cNvSpPr/>
          <p:nvPr/>
        </p:nvSpPr>
        <p:spPr>
          <a:xfrm>
            <a:off x="1114956" y="1481042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Rectangle 39">
            <a:extLst>
              <a:ext uri="{FF2B5EF4-FFF2-40B4-BE49-F238E27FC236}">
                <a16:creationId xmlns:a16="http://schemas.microsoft.com/office/drawing/2014/main" id="{E8B0CD81-737E-C78E-E48D-A695A6CB16DC}"/>
              </a:ext>
            </a:extLst>
          </p:cNvPr>
          <p:cNvSpPr/>
          <p:nvPr/>
        </p:nvSpPr>
        <p:spPr>
          <a:xfrm>
            <a:off x="6820569" y="1963482"/>
            <a:ext cx="4363352" cy="71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单击此处输入你的正文，为了最终演示发布的良好效果，请尽量言简意赅的阐述观点。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ectangle 40">
            <a:extLst>
              <a:ext uri="{FF2B5EF4-FFF2-40B4-BE49-F238E27FC236}">
                <a16:creationId xmlns:a16="http://schemas.microsoft.com/office/drawing/2014/main" id="{702322DB-CF4D-8BAC-E321-D6FF9EF50256}"/>
              </a:ext>
            </a:extLst>
          </p:cNvPr>
          <p:cNvSpPr/>
          <p:nvPr/>
        </p:nvSpPr>
        <p:spPr>
          <a:xfrm>
            <a:off x="6820569" y="1481042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9ED1B9A-E00B-5C8F-115E-E8CE880BB773}"/>
              </a:ext>
            </a:extLst>
          </p:cNvPr>
          <p:cNvCxnSpPr/>
          <p:nvPr/>
        </p:nvCxnSpPr>
        <p:spPr>
          <a:xfrm>
            <a:off x="6054949" y="1632285"/>
            <a:ext cx="0" cy="95328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E9CF9FB2-AB18-7E91-A21C-91879ACA4608}"/>
              </a:ext>
            </a:extLst>
          </p:cNvPr>
          <p:cNvSpPr/>
          <p:nvPr/>
        </p:nvSpPr>
        <p:spPr>
          <a:xfrm>
            <a:off x="714151" y="4749072"/>
            <a:ext cx="10763698" cy="145304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D6810CFB-596A-221C-1A35-440E9B0C1AFC}"/>
              </a:ext>
            </a:extLst>
          </p:cNvPr>
          <p:cNvSpPr/>
          <p:nvPr/>
        </p:nvSpPr>
        <p:spPr>
          <a:xfrm>
            <a:off x="1114956" y="5330150"/>
            <a:ext cx="4363352" cy="71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单击此处输入你的正文，为了最终演示发布的良好效果，请尽量言简意赅的阐述观点。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C422D435-0528-B520-777E-9823B28008EA}"/>
              </a:ext>
            </a:extLst>
          </p:cNvPr>
          <p:cNvSpPr/>
          <p:nvPr/>
        </p:nvSpPr>
        <p:spPr>
          <a:xfrm>
            <a:off x="1114956" y="4847710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9" name="Rectangle 39">
            <a:extLst>
              <a:ext uri="{FF2B5EF4-FFF2-40B4-BE49-F238E27FC236}">
                <a16:creationId xmlns:a16="http://schemas.microsoft.com/office/drawing/2014/main" id="{1DC6B2EB-5A71-4E3B-1CF1-44089D5C1B4E}"/>
              </a:ext>
            </a:extLst>
          </p:cNvPr>
          <p:cNvSpPr/>
          <p:nvPr/>
        </p:nvSpPr>
        <p:spPr>
          <a:xfrm>
            <a:off x="6820569" y="5330150"/>
            <a:ext cx="4363352" cy="71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单击此处输入你的正文，为了最终演示发布的良好效果，请尽量言简意赅的阐述观点。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Rectangle 40">
            <a:extLst>
              <a:ext uri="{FF2B5EF4-FFF2-40B4-BE49-F238E27FC236}">
                <a16:creationId xmlns:a16="http://schemas.microsoft.com/office/drawing/2014/main" id="{DB1CD23A-B383-CC3A-C8B0-1A8FB14C8D07}"/>
              </a:ext>
            </a:extLst>
          </p:cNvPr>
          <p:cNvSpPr/>
          <p:nvPr/>
        </p:nvSpPr>
        <p:spPr>
          <a:xfrm>
            <a:off x="6820569" y="4847710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0969572C-CB05-2E64-9181-8B6728B31CF2}"/>
              </a:ext>
            </a:extLst>
          </p:cNvPr>
          <p:cNvCxnSpPr/>
          <p:nvPr/>
        </p:nvCxnSpPr>
        <p:spPr>
          <a:xfrm>
            <a:off x="6054949" y="4998953"/>
            <a:ext cx="0" cy="95328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890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8894DD-4CEC-0DAC-0268-5BBC9133A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工作不足之处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26DB876-21D9-F817-BC5D-97AFBFB79323}"/>
              </a:ext>
            </a:extLst>
          </p:cNvPr>
          <p:cNvSpPr/>
          <p:nvPr/>
        </p:nvSpPr>
        <p:spPr>
          <a:xfrm>
            <a:off x="660400" y="1808163"/>
            <a:ext cx="10858500" cy="198006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AD1A9E4-80C6-9822-0B43-8FFC434E1FF0}"/>
              </a:ext>
            </a:extLst>
          </p:cNvPr>
          <p:cNvGrpSpPr/>
          <p:nvPr/>
        </p:nvGrpSpPr>
        <p:grpSpPr>
          <a:xfrm>
            <a:off x="1407887" y="2145054"/>
            <a:ext cx="1306284" cy="1306284"/>
            <a:chOff x="1407887" y="2145054"/>
            <a:chExt cx="1306284" cy="1306284"/>
          </a:xfrm>
        </p:grpSpPr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80A914CC-0909-EE36-414D-EFBAE1B406CA}"/>
                </a:ext>
              </a:extLst>
            </p:cNvPr>
            <p:cNvSpPr/>
            <p:nvPr/>
          </p:nvSpPr>
          <p:spPr>
            <a:xfrm>
              <a:off x="1407887" y="2145054"/>
              <a:ext cx="1306284" cy="1306284"/>
            </a:xfrm>
            <a:prstGeom prst="arc">
              <a:avLst>
                <a:gd name="adj1" fmla="val 21360923"/>
                <a:gd name="adj2" fmla="val 16426815"/>
              </a:avLst>
            </a:prstGeom>
            <a:noFill/>
            <a:ln w="762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Block Arc 5+">
              <a:extLst>
                <a:ext uri="{FF2B5EF4-FFF2-40B4-BE49-F238E27FC236}">
                  <a16:creationId xmlns:a16="http://schemas.microsoft.com/office/drawing/2014/main" id="{3905D618-7E6E-9040-CF1A-642A00872833}"/>
                </a:ext>
              </a:extLst>
            </p:cNvPr>
            <p:cNvSpPr/>
            <p:nvPr/>
          </p:nvSpPr>
          <p:spPr>
            <a:xfrm>
              <a:off x="1567544" y="2304711"/>
              <a:ext cx="986970" cy="98697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3B871A0-C0B4-67E5-6B76-91D7FAF3CE66}"/>
                </a:ext>
              </a:extLst>
            </p:cNvPr>
            <p:cNvSpPr txBox="1"/>
            <p:nvPr/>
          </p:nvSpPr>
          <p:spPr>
            <a:xfrm>
              <a:off x="1718627" y="2613530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75%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E1C8D46-C121-D585-E8EC-98A7FBD40916}"/>
              </a:ext>
            </a:extLst>
          </p:cNvPr>
          <p:cNvGrpSpPr/>
          <p:nvPr/>
        </p:nvGrpSpPr>
        <p:grpSpPr>
          <a:xfrm>
            <a:off x="5442859" y="2145054"/>
            <a:ext cx="1306284" cy="1306284"/>
            <a:chOff x="5442858" y="2145054"/>
            <a:chExt cx="1306284" cy="1306284"/>
          </a:xfrm>
        </p:grpSpPr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3FB7AA91-0473-62E1-66C0-43AE40C37150}"/>
                </a:ext>
              </a:extLst>
            </p:cNvPr>
            <p:cNvSpPr/>
            <p:nvPr/>
          </p:nvSpPr>
          <p:spPr>
            <a:xfrm>
              <a:off x="5442858" y="2145054"/>
              <a:ext cx="1306284" cy="1306284"/>
            </a:xfrm>
            <a:prstGeom prst="arc">
              <a:avLst>
                <a:gd name="adj1" fmla="val 16823450"/>
                <a:gd name="adj2" fmla="val 8040126"/>
              </a:avLst>
            </a:prstGeom>
            <a:noFill/>
            <a:ln w="762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Block Arc 5+">
              <a:extLst>
                <a:ext uri="{FF2B5EF4-FFF2-40B4-BE49-F238E27FC236}">
                  <a16:creationId xmlns:a16="http://schemas.microsoft.com/office/drawing/2014/main" id="{4EE0DBF2-858F-2697-B264-F8B673ACF7EE}"/>
                </a:ext>
              </a:extLst>
            </p:cNvPr>
            <p:cNvSpPr/>
            <p:nvPr/>
          </p:nvSpPr>
          <p:spPr>
            <a:xfrm>
              <a:off x="5602515" y="2304711"/>
              <a:ext cx="986970" cy="98697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5E8EB72-348A-E363-2B1F-FB658252FCDD}"/>
                </a:ext>
              </a:extLst>
            </p:cNvPr>
            <p:cNvSpPr txBox="1"/>
            <p:nvPr/>
          </p:nvSpPr>
          <p:spPr>
            <a:xfrm>
              <a:off x="5753598" y="2613530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68%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0E16B43-955C-34C7-EA74-5DEF794D9D6B}"/>
              </a:ext>
            </a:extLst>
          </p:cNvPr>
          <p:cNvGrpSpPr/>
          <p:nvPr/>
        </p:nvGrpSpPr>
        <p:grpSpPr>
          <a:xfrm>
            <a:off x="9477829" y="2145054"/>
            <a:ext cx="1306284" cy="1306284"/>
            <a:chOff x="9477829" y="2145054"/>
            <a:chExt cx="1306284" cy="1306284"/>
          </a:xfrm>
        </p:grpSpPr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FA3ED02B-0AE7-C7F9-4BBC-BEDEB56EC1D8}"/>
                </a:ext>
              </a:extLst>
            </p:cNvPr>
            <p:cNvSpPr/>
            <p:nvPr/>
          </p:nvSpPr>
          <p:spPr>
            <a:xfrm>
              <a:off x="9477829" y="2145054"/>
              <a:ext cx="1306284" cy="1306284"/>
            </a:xfrm>
            <a:prstGeom prst="arc">
              <a:avLst>
                <a:gd name="adj1" fmla="val 13586803"/>
                <a:gd name="adj2" fmla="val 8588002"/>
              </a:avLst>
            </a:prstGeom>
            <a:noFill/>
            <a:ln w="762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Block Arc 5+">
              <a:extLst>
                <a:ext uri="{FF2B5EF4-FFF2-40B4-BE49-F238E27FC236}">
                  <a16:creationId xmlns:a16="http://schemas.microsoft.com/office/drawing/2014/main" id="{6101112B-4CF0-000D-EBD7-2D21DD1B9A03}"/>
                </a:ext>
              </a:extLst>
            </p:cNvPr>
            <p:cNvSpPr/>
            <p:nvPr/>
          </p:nvSpPr>
          <p:spPr>
            <a:xfrm>
              <a:off x="9637486" y="2304711"/>
              <a:ext cx="986970" cy="98697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BE891C5-FFCD-5A8C-BDF1-FB2F073F9A98}"/>
                </a:ext>
              </a:extLst>
            </p:cNvPr>
            <p:cNvSpPr txBox="1"/>
            <p:nvPr/>
          </p:nvSpPr>
          <p:spPr>
            <a:xfrm>
              <a:off x="9788569" y="2613530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87%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65AFE010-5072-8FB1-446C-643F005B10B6}"/>
              </a:ext>
            </a:extLst>
          </p:cNvPr>
          <p:cNvSpPr/>
          <p:nvPr/>
        </p:nvSpPr>
        <p:spPr>
          <a:xfrm rot="5400000">
            <a:off x="3937503" y="2676635"/>
            <a:ext cx="282023" cy="243124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F2F7C281-2202-B86A-4ABC-5D40D47838AF}"/>
              </a:ext>
            </a:extLst>
          </p:cNvPr>
          <p:cNvSpPr/>
          <p:nvPr/>
        </p:nvSpPr>
        <p:spPr>
          <a:xfrm rot="5400000">
            <a:off x="7972475" y="2676635"/>
            <a:ext cx="282023" cy="243124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39">
            <a:extLst>
              <a:ext uri="{FF2B5EF4-FFF2-40B4-BE49-F238E27FC236}">
                <a16:creationId xmlns:a16="http://schemas.microsoft.com/office/drawing/2014/main" id="{84842805-C3F4-7FF5-F7C2-2F1154A2D63B}"/>
              </a:ext>
            </a:extLst>
          </p:cNvPr>
          <p:cNvSpPr/>
          <p:nvPr/>
        </p:nvSpPr>
        <p:spPr>
          <a:xfrm>
            <a:off x="580028" y="4602994"/>
            <a:ext cx="2962002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单击此处输入你的正文，为了最终演示的良好效果，请尽量言简意赅的阐述观点。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Rectangle 40">
            <a:extLst>
              <a:ext uri="{FF2B5EF4-FFF2-40B4-BE49-F238E27FC236}">
                <a16:creationId xmlns:a16="http://schemas.microsoft.com/office/drawing/2014/main" id="{5C8C9F97-17D0-742D-F9AF-FBFD7EEC4AED}"/>
              </a:ext>
            </a:extLst>
          </p:cNvPr>
          <p:cNvSpPr/>
          <p:nvPr/>
        </p:nvSpPr>
        <p:spPr>
          <a:xfrm>
            <a:off x="1045367" y="4034970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4" name="Rectangle 39">
            <a:extLst>
              <a:ext uri="{FF2B5EF4-FFF2-40B4-BE49-F238E27FC236}">
                <a16:creationId xmlns:a16="http://schemas.microsoft.com/office/drawing/2014/main" id="{D79BF582-F8E0-3E3E-FB6F-F040AEE2D529}"/>
              </a:ext>
            </a:extLst>
          </p:cNvPr>
          <p:cNvSpPr/>
          <p:nvPr/>
        </p:nvSpPr>
        <p:spPr>
          <a:xfrm>
            <a:off x="4615000" y="4602994"/>
            <a:ext cx="2962002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单击此处输入你的正文，为了最终演示的良好效果，请尽量言简意赅的阐述观点。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Rectangle 40">
            <a:extLst>
              <a:ext uri="{FF2B5EF4-FFF2-40B4-BE49-F238E27FC236}">
                <a16:creationId xmlns:a16="http://schemas.microsoft.com/office/drawing/2014/main" id="{EFCF3F45-E5F3-C180-131F-F5331D460C39}"/>
              </a:ext>
            </a:extLst>
          </p:cNvPr>
          <p:cNvSpPr/>
          <p:nvPr/>
        </p:nvSpPr>
        <p:spPr>
          <a:xfrm>
            <a:off x="5080338" y="4034970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6" name="Rectangle 39">
            <a:extLst>
              <a:ext uri="{FF2B5EF4-FFF2-40B4-BE49-F238E27FC236}">
                <a16:creationId xmlns:a16="http://schemas.microsoft.com/office/drawing/2014/main" id="{CBCCFA49-92AD-2EFF-BBE0-2180D8F43F65}"/>
              </a:ext>
            </a:extLst>
          </p:cNvPr>
          <p:cNvSpPr/>
          <p:nvPr/>
        </p:nvSpPr>
        <p:spPr>
          <a:xfrm>
            <a:off x="8649970" y="4602994"/>
            <a:ext cx="2962002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单击此处输入你的正文，为了最终演示的良好效果，请尽量言简意赅的阐述观点。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Rectangle 40">
            <a:extLst>
              <a:ext uri="{FF2B5EF4-FFF2-40B4-BE49-F238E27FC236}">
                <a16:creationId xmlns:a16="http://schemas.microsoft.com/office/drawing/2014/main" id="{0618B916-8D27-D996-41A0-B252DC4EC908}"/>
              </a:ext>
            </a:extLst>
          </p:cNvPr>
          <p:cNvSpPr/>
          <p:nvPr/>
        </p:nvSpPr>
        <p:spPr>
          <a:xfrm>
            <a:off x="9115309" y="4034970"/>
            <a:ext cx="2031325" cy="482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45609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51PPT模板网">
  <a:themeElements>
    <a:clrScheme name="蓝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9304F"/>
      </a:accent1>
      <a:accent2>
        <a:srgbClr val="44C0A4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sans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1060</Words>
  <Application>Microsoft Office PowerPoint</Application>
  <PresentationFormat>宽屏</PresentationFormat>
  <Paragraphs>124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等线</vt:lpstr>
      <vt:lpstr>Arial</vt:lpstr>
      <vt:lpstr>51PPT模板网</vt:lpstr>
      <vt:lpstr>PowerPoint 演示文稿</vt:lpstr>
      <vt:lpstr>PowerPoint 演示文稿</vt:lpstr>
      <vt:lpstr>PowerPoint 演示文稿</vt:lpstr>
      <vt:lpstr>年中工作概述</vt:lpstr>
      <vt:lpstr>年中工作概述</vt:lpstr>
      <vt:lpstr>年中工作概述</vt:lpstr>
      <vt:lpstr>PowerPoint 演示文稿</vt:lpstr>
      <vt:lpstr>工作不足之处</vt:lpstr>
      <vt:lpstr>工作不足之处</vt:lpstr>
      <vt:lpstr>工作不足之处</vt:lpstr>
      <vt:lpstr>PowerPoint 演示文稿</vt:lpstr>
      <vt:lpstr>未来工作计划</vt:lpstr>
      <vt:lpstr>未来工作计划</vt:lpstr>
      <vt:lpstr>未来工作计划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蓝绿色简约商务年中述职报告ppt模板</dc:title>
  <dc:creator>姿姿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11</cp:revision>
  <dcterms:created xsi:type="dcterms:W3CDTF">2023-01-09T03:13:28Z</dcterms:created>
  <dcterms:modified xsi:type="dcterms:W3CDTF">2023-07-06T04:14:25Z</dcterms:modified>
</cp:coreProperties>
</file>