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91" r:id="rId17"/>
    <p:sldId id="2007578498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96" y="354"/>
      </p:cViewPr>
      <p:guideLst>
        <p:guide orient="horz" pos="2160"/>
        <p:guide pos="3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9AB"/>
                </a:gs>
                <a:gs pos="100000">
                  <a:srgbClr val="34C6FE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黑体" panose="02010609060101010101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90-4EAF-97F0-55F79AB59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167174176"/>
        <c:axId val="1167171880"/>
      </c:barChart>
      <c:catAx>
        <c:axId val="116717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黑体" panose="02010609060101010101" charset="-122"/>
              </a:defRPr>
            </a:pPr>
            <a:endParaRPr lang="zh-CN"/>
          </a:p>
        </c:txPr>
        <c:crossAx val="1167171880"/>
        <c:crosses val="autoZero"/>
        <c:auto val="1"/>
        <c:lblAlgn val="ctr"/>
        <c:lblOffset val="100"/>
        <c:noMultiLvlLbl val="0"/>
      </c:catAx>
      <c:valAx>
        <c:axId val="1167171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6717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9AB"/>
                </a:gs>
                <a:gs pos="100000">
                  <a:srgbClr val="34C6FE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黑体" panose="02010609060101010101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6C-4BFD-B4ED-3A9AB927F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167174176"/>
        <c:axId val="1167171880"/>
      </c:barChart>
      <c:catAx>
        <c:axId val="116717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黑体" panose="02010609060101010101" charset="-122"/>
              </a:defRPr>
            </a:pPr>
            <a:endParaRPr lang="zh-CN"/>
          </a:p>
        </c:txPr>
        <c:crossAx val="1167171880"/>
        <c:crosses val="autoZero"/>
        <c:auto val="1"/>
        <c:lblAlgn val="ctr"/>
        <c:lblOffset val="100"/>
        <c:noMultiLvlLbl val="0"/>
      </c:catAx>
      <c:valAx>
        <c:axId val="1167171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6717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rgbClr val="0059AB"/>
                </a:gs>
                <a:gs pos="100000">
                  <a:srgbClr val="34C6FE"/>
                </a:gs>
              </a:gsLst>
              <a:lin ang="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黑体" panose="02010609060101010101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93-41F4-9E26-C88E5F1DE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1167174176"/>
        <c:axId val="1167171880"/>
      </c:barChart>
      <c:catAx>
        <c:axId val="116717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黑体" panose="02010609060101010101" charset="-122"/>
              </a:defRPr>
            </a:pPr>
            <a:endParaRPr lang="zh-CN"/>
          </a:p>
        </c:txPr>
        <c:crossAx val="1167171880"/>
        <c:crosses val="autoZero"/>
        <c:auto val="1"/>
        <c:lblAlgn val="ctr"/>
        <c:lblOffset val="100"/>
        <c:noMultiLvlLbl val="0"/>
      </c:catAx>
      <c:valAx>
        <c:axId val="11671718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67174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7D06DE-B6F5-447A-A408-9BD7F0F45032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BA4801-2E5F-46C4-BA5C-1A0B7FB8A0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10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1" r="1293" b="1594"/>
          <a:stretch>
            <a:fillRect/>
          </a:stretch>
        </p:blipFill>
        <p:spPr>
          <a:xfrm rot="10800000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7924800 w 12192000"/>
              <a:gd name="connsiteY5" fmla="*/ 6320971 h 6858000"/>
              <a:gd name="connsiteX6" fmla="*/ 7924800 w 12192000"/>
              <a:gd name="connsiteY6" fmla="*/ 5900057 h 6858000"/>
              <a:gd name="connsiteX7" fmla="*/ 3614057 w 12192000"/>
              <a:gd name="connsiteY7" fmla="*/ 5900057 h 6858000"/>
              <a:gd name="connsiteX8" fmla="*/ 3614057 w 12192000"/>
              <a:gd name="connsiteY8" fmla="*/ 6320971 h 6858000"/>
              <a:gd name="connsiteX9" fmla="*/ 7924800 w 12192000"/>
              <a:gd name="connsiteY9" fmla="*/ 6320971 h 6858000"/>
              <a:gd name="connsiteX10" fmla="*/ 5029198 w 12192000"/>
              <a:gd name="connsiteY10" fmla="*/ 5733144 h 6858000"/>
              <a:gd name="connsiteX11" fmla="*/ 5029198 w 12192000"/>
              <a:gd name="connsiteY11" fmla="*/ 4840515 h 6858000"/>
              <a:gd name="connsiteX12" fmla="*/ 2844798 w 12192000"/>
              <a:gd name="connsiteY12" fmla="*/ 4840515 h 6858000"/>
              <a:gd name="connsiteX13" fmla="*/ 2844798 w 12192000"/>
              <a:gd name="connsiteY13" fmla="*/ 5733144 h 6858000"/>
              <a:gd name="connsiteX14" fmla="*/ 5029198 w 12192000"/>
              <a:gd name="connsiteY14" fmla="*/ 5733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6858000"/>
                </a:lnTo>
                <a:close/>
                <a:moveTo>
                  <a:pt x="7924800" y="6320971"/>
                </a:moveTo>
                <a:lnTo>
                  <a:pt x="7924800" y="5900057"/>
                </a:lnTo>
                <a:lnTo>
                  <a:pt x="3614057" y="5900057"/>
                </a:lnTo>
                <a:lnTo>
                  <a:pt x="3614057" y="6320971"/>
                </a:lnTo>
                <a:lnTo>
                  <a:pt x="7924800" y="6320971"/>
                </a:lnTo>
                <a:close/>
                <a:moveTo>
                  <a:pt x="5029198" y="5733144"/>
                </a:moveTo>
                <a:lnTo>
                  <a:pt x="5029198" y="4840515"/>
                </a:lnTo>
                <a:lnTo>
                  <a:pt x="2844798" y="4840515"/>
                </a:lnTo>
                <a:lnTo>
                  <a:pt x="2844798" y="5733144"/>
                </a:lnTo>
                <a:lnTo>
                  <a:pt x="5029198" y="5733144"/>
                </a:lnTo>
                <a:close/>
              </a:path>
            </a:pathLst>
          </a:custGeom>
        </p:spPr>
      </p:pic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209799" y="1943100"/>
            <a:ext cx="7947025" cy="457200"/>
          </a:xfrm>
        </p:spPr>
        <p:txBody>
          <a:bodyPr>
            <a:normAutofit/>
          </a:bodyPr>
          <a:lstStyle>
            <a:lvl1pPr marL="0" indent="0" algn="dist">
              <a:buFontTx/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/>
              <a:t>BIG DATA EMPOWERS TO CREATE A NEW ERA</a:t>
            </a: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2035175" y="2400300"/>
            <a:ext cx="8121650" cy="8001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6600" b="1" i="1">
                <a:gradFill>
                  <a:gsLst>
                    <a:gs pos="0">
                      <a:srgbClr val="E7F9FF"/>
                    </a:gs>
                    <a:gs pos="100000">
                      <a:srgbClr val="34C6F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渐变科技风营销策划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352800" y="3390900"/>
            <a:ext cx="5499100" cy="266701"/>
          </a:xfrm>
        </p:spPr>
        <p:txBody>
          <a:bodyPr>
            <a:noAutofit/>
          </a:bodyPr>
          <a:lstStyle>
            <a:lvl1pPr marL="0" indent="0" algn="dist">
              <a:buFontTx/>
              <a:buNone/>
              <a:defRPr sz="20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通用</a:t>
            </a:r>
            <a:r>
              <a:rPr lang="en-US" altLang="zh-CN"/>
              <a:t>/</a:t>
            </a:r>
            <a:r>
              <a:rPr lang="zh-CN" altLang="en-US"/>
              <a:t>营销</a:t>
            </a:r>
            <a:r>
              <a:rPr lang="en-US" altLang="zh-CN"/>
              <a:t>/</a:t>
            </a:r>
            <a:r>
              <a:rPr lang="zh-CN" altLang="en-US"/>
              <a:t>策划</a:t>
            </a:r>
            <a:r>
              <a:rPr lang="en-US" altLang="zh-CN"/>
              <a:t>/</a:t>
            </a:r>
            <a:r>
              <a:rPr lang="zh-CN" altLang="en-US"/>
              <a:t>演示</a:t>
            </a:r>
            <a:r>
              <a:rPr lang="en-US" altLang="zh-CN"/>
              <a:t>/</a:t>
            </a:r>
            <a:r>
              <a:rPr lang="zh-CN" altLang="en-US"/>
              <a:t>模板</a:t>
            </a:r>
          </a:p>
        </p:txBody>
      </p:sp>
      <p:sp>
        <p:nvSpPr>
          <p:cNvPr id="1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352800" y="6134100"/>
            <a:ext cx="5499100" cy="266701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6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汇报人：</a:t>
            </a:r>
            <a:r>
              <a:rPr lang="en-US" altLang="zh-CN"/>
              <a:t>51</a:t>
            </a:r>
            <a:r>
              <a:rPr lang="zh-CN" altLang="en-US"/>
              <a:t>模板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中度可信度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9572" cy="6858000"/>
          </a:xfrm>
          <a:prstGeom prst="rect">
            <a:avLst/>
          </a:prstGeom>
        </p:spPr>
      </p:pic>
      <p:pic>
        <p:nvPicPr>
          <p:cNvPr id="3" name="图片 2" descr="背景图案&#10;&#10;中度可信度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1" r="57481"/>
          <a:stretch>
            <a:fillRect/>
          </a:stretch>
        </p:blipFill>
        <p:spPr>
          <a:xfrm flipH="1">
            <a:off x="9477829" y="0"/>
            <a:ext cx="2714171" cy="6858000"/>
          </a:xfrm>
          <a:prstGeom prst="rect">
            <a:avLst/>
          </a:prstGeom>
        </p:spPr>
      </p:pic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044575" y="2717800"/>
            <a:ext cx="5499100" cy="8001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6600" b="1" i="1">
                <a:gradFill>
                  <a:gsLst>
                    <a:gs pos="0">
                      <a:srgbClr val="E7F9FF"/>
                    </a:gs>
                    <a:gs pos="100000">
                      <a:srgbClr val="34C6F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目录</a:t>
            </a:r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1044575" y="3708400"/>
            <a:ext cx="5499100" cy="266701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600" i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/>
              <a:t>CONTENTS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1" r="1293" b="1594"/>
          <a:stretch>
            <a:fillRect/>
          </a:stretch>
        </p:blipFill>
        <p:spPr>
          <a:xfrm rot="10800000" flipV="1">
            <a:off x="0" y="0"/>
            <a:ext cx="12192000" cy="6300439"/>
          </a:xfrm>
          <a:custGeom>
            <a:avLst/>
            <a:gdLst>
              <a:gd name="connsiteX0" fmla="*/ 12192000 w 12192000"/>
              <a:gd name="connsiteY0" fmla="*/ 6858000 h 6858000"/>
              <a:gd name="connsiteX1" fmla="*/ 0 w 12192000"/>
              <a:gd name="connsiteY1" fmla="*/ 685800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7924800 w 12192000"/>
              <a:gd name="connsiteY5" fmla="*/ 6320971 h 6858000"/>
              <a:gd name="connsiteX6" fmla="*/ 7924800 w 12192000"/>
              <a:gd name="connsiteY6" fmla="*/ 5900057 h 6858000"/>
              <a:gd name="connsiteX7" fmla="*/ 3614057 w 12192000"/>
              <a:gd name="connsiteY7" fmla="*/ 5900057 h 6858000"/>
              <a:gd name="connsiteX8" fmla="*/ 3614057 w 12192000"/>
              <a:gd name="connsiteY8" fmla="*/ 6320971 h 6858000"/>
              <a:gd name="connsiteX9" fmla="*/ 7924800 w 12192000"/>
              <a:gd name="connsiteY9" fmla="*/ 6320971 h 6858000"/>
              <a:gd name="connsiteX10" fmla="*/ 5029198 w 12192000"/>
              <a:gd name="connsiteY10" fmla="*/ 5733144 h 6858000"/>
              <a:gd name="connsiteX11" fmla="*/ 5029198 w 12192000"/>
              <a:gd name="connsiteY11" fmla="*/ 4840515 h 6858000"/>
              <a:gd name="connsiteX12" fmla="*/ 2844798 w 12192000"/>
              <a:gd name="connsiteY12" fmla="*/ 4840515 h 6858000"/>
              <a:gd name="connsiteX13" fmla="*/ 2844798 w 12192000"/>
              <a:gd name="connsiteY13" fmla="*/ 5733144 h 6858000"/>
              <a:gd name="connsiteX14" fmla="*/ 5029198 w 12192000"/>
              <a:gd name="connsiteY14" fmla="*/ 573314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6858000">
                <a:moveTo>
                  <a:pt x="12192000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6858000"/>
                </a:lnTo>
                <a:close/>
                <a:moveTo>
                  <a:pt x="7924800" y="6320971"/>
                </a:moveTo>
                <a:lnTo>
                  <a:pt x="7924800" y="5900057"/>
                </a:lnTo>
                <a:lnTo>
                  <a:pt x="3614057" y="5900057"/>
                </a:lnTo>
                <a:lnTo>
                  <a:pt x="3614057" y="6320971"/>
                </a:lnTo>
                <a:lnTo>
                  <a:pt x="7924800" y="6320971"/>
                </a:lnTo>
                <a:close/>
                <a:moveTo>
                  <a:pt x="5029198" y="5733144"/>
                </a:moveTo>
                <a:lnTo>
                  <a:pt x="5029198" y="4840515"/>
                </a:lnTo>
                <a:lnTo>
                  <a:pt x="2844798" y="4840515"/>
                </a:lnTo>
                <a:lnTo>
                  <a:pt x="2844798" y="5733144"/>
                </a:lnTo>
                <a:lnTo>
                  <a:pt x="5029198" y="5733144"/>
                </a:lnTo>
                <a:close/>
              </a:path>
            </a:pathLst>
          </a:custGeom>
        </p:spPr>
      </p:pic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3346450" y="3111500"/>
            <a:ext cx="5499100" cy="6223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4400" b="1" i="1">
                <a:gradFill>
                  <a:gsLst>
                    <a:gs pos="0">
                      <a:srgbClr val="E7F9FF"/>
                    </a:gs>
                    <a:gs pos="100000">
                      <a:srgbClr val="34C6F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altLang="zh-CN"/>
              <a:t>PART 01</a:t>
            </a:r>
            <a:endParaRPr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3346450" y="3797300"/>
            <a:ext cx="5499100" cy="8509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6000" b="1" i="1">
                <a:gradFill>
                  <a:gsLst>
                    <a:gs pos="0">
                      <a:srgbClr val="E7F9FF"/>
                    </a:gs>
                    <a:gs pos="100000">
                      <a:srgbClr val="34C6F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活动总体思路</a:t>
            </a:r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346450" y="4851400"/>
            <a:ext cx="5499100" cy="1016000"/>
          </a:xfrm>
        </p:spPr>
        <p:txBody>
          <a:bodyPr>
            <a:noAutofit/>
          </a:bodyPr>
          <a:lstStyle>
            <a:lvl1pPr marL="0" indent="0" algn="ctr">
              <a:lnSpc>
                <a:spcPct val="150000"/>
              </a:lnSpc>
              <a:buFontTx/>
              <a:buNone/>
              <a:defRPr sz="1200" b="0" i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 userDrawn="1"/>
        </p:nvSpPr>
        <p:spPr>
          <a:xfrm>
            <a:off x="368052" y="423936"/>
            <a:ext cx="9461748" cy="838200"/>
          </a:xfrm>
          <a:prstGeom prst="parallelogram">
            <a:avLst>
              <a:gd name="adj" fmla="val 62500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阿里巴巴普惠体" panose="00020600040101010101" pitchFamily="18" charset="-122"/>
            </a:endParaRPr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768350" y="531886"/>
            <a:ext cx="5499100" cy="6223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3600" b="1" i="1">
                <a:gradFill>
                  <a:gsLst>
                    <a:gs pos="0">
                      <a:srgbClr val="E7F9FF"/>
                    </a:gs>
                    <a:gs pos="100000">
                      <a:srgbClr val="34C6FE"/>
                    </a:gs>
                  </a:gsLst>
                  <a:lin ang="2700000" scaled="1"/>
                </a:gradFill>
                <a:latin typeface="+mn-ea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活动总体思路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337A-CA2D-4B30-904B-566400B038D1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F866-89F9-432C-BDDA-5475A3A3F5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76698B-82AD-3423-14D8-FC01821B8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C5871A-8A8D-B180-4EB0-53295CFFF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337A-CA2D-4B30-904B-566400B038D1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44409E-9CF7-A3C3-CE4F-32BC89020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F42757-6404-3FF1-FA92-0EF6EB83C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4CF866-89F9-432C-BDDA-5475A3A3F5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5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BB661-7A2E-4AC6-A2C7-DF73A3C87759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7ECC5-E414-4927-A34E-02FE5FE1692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7B65EFFB-9E4E-5D89-2F43-8F96A67B8A0D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EB6CE6A-11FC-41BC-97BB-88E9079FB170}" type="datetimeFigureOut">
              <a:rPr lang="zh-CN" altLang="en-US" smtClean="0"/>
              <a:pPr/>
              <a:t>2023/7/6</a:t>
            </a:fld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8E5F982E-28BD-817A-6C90-14BB7F92EFFC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1E38BC0-E41B-4500-9123-4831E0EE56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161FC50-A3CD-CDC7-58A6-74AAC1D9C1FD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6926973-1283-375A-0B5B-DB0B33A6AB33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9" name="组合 8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FF09131-2B0A-E7D4-5F60-AEAEDDC15B4E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CE513A9-8881-68EA-5596-253CCFEA487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5D32BDD-A4CC-9575-25A5-5924EBC4B706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9AA0D05-F984-A13D-E134-8F9C8EA0B25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0A42F85-5622-2F2C-C4B2-1D93AB24A33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6FAF82E-2483-DA6E-DA52-1CA6F84C6A9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830FB154-C724-52E5-8798-99C1070CC8A7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39C508C-E3EB-A0BE-22AF-1971267F8C72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A3A3B1A-A023-40A9-29DE-42F8135A02FC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626D0D15-37CC-8C80-32A1-D7134A3615CD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E5E8D737-75A2-6B96-AA68-F336ED5261DD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A742406F-F032-6DBF-B3DE-105450B494E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3EF760FC-476F-53BB-27A6-980E7FE69478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688229DC-670C-3E48-5A4E-BD48FB3331A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DA6C8111-BA6B-0153-15A5-3FD76D64E98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815B17E5-535E-4F1E-F082-FBD377C1B3BA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3F4A555-2EBB-1769-B3B0-E567C4490A1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43CBC35E-7CD1-5618-644F-A5A7FD0EEFF2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B521D68F-56B9-5C27-2A7C-CB45001CD00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6CA56C6-6900-44E8-3C4E-F1868E3A1B1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A54E99E-D002-9196-7FE4-B8E73D115C1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5F1703AF-801E-7A54-EF7B-542D84C35596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2FB8AE83-1534-10FA-8EA7-B84793C04892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6D5D9382-C3AF-8318-1F01-F82268AC177C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8E7E651-C92D-D884-4EC0-0CC5FAAB77DF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E0007DD-9D78-8C2E-9DD1-50A9C88A4F95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2E7147C1-4281-E9AD-1AE3-3F66D8392D63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3D5416F-04C8-B6E5-53DE-81063D5F9A56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E18F219B-690E-51F3-7B86-F9BC9DFE2317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矩形 9">
              <a:hlinkClick r:id="rId2"/>
              <a:extLst>
                <a:ext uri="{FF2B5EF4-FFF2-40B4-BE49-F238E27FC236}">
                  <a16:creationId xmlns:a16="http://schemas.microsoft.com/office/drawing/2014/main" id="{B32EC2A8-CAC3-BD0F-7290-8D815241B90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15E95834-D981-5BA7-B197-BEE5AD7DC48E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97150BAC-3A3F-CD20-9963-D16D777AC1A5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95EF30D4-804B-2D52-3F3C-C5AFAB20ECC6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D337A-CA2D-4B30-904B-566400B038D1}" type="datetimeFigureOut">
              <a:rPr lang="zh-CN" altLang="en-US" smtClean="0"/>
              <a:t>2023/7/6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CF866-89F9-432C-BDDA-5475A3A3F54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BIG DATA EMPOWERS TO CREATE A NEW ERA</a:t>
            </a:r>
          </a:p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渐变科技风营销策划</a:t>
            </a:r>
          </a:p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通用</a:t>
            </a:r>
            <a:r>
              <a:rPr lang="en-US" altLang="zh-CN"/>
              <a:t>/</a:t>
            </a:r>
            <a:r>
              <a:rPr lang="zh-CN" altLang="en-US"/>
              <a:t>营销</a:t>
            </a:r>
            <a:r>
              <a:rPr lang="en-US" altLang="zh-CN"/>
              <a:t>/</a:t>
            </a:r>
            <a:r>
              <a:rPr lang="zh-CN" altLang="en-US"/>
              <a:t>策划</a:t>
            </a:r>
            <a:r>
              <a:rPr lang="en-US" altLang="zh-CN"/>
              <a:t>/</a:t>
            </a:r>
            <a:r>
              <a:rPr lang="zh-CN" altLang="en-US"/>
              <a:t>演示</a:t>
            </a:r>
            <a:r>
              <a:rPr lang="en-US" altLang="zh-CN"/>
              <a:t>/</a:t>
            </a:r>
            <a:r>
              <a:rPr lang="zh-CN" altLang="en-US"/>
              <a:t>模板</a:t>
            </a:r>
          </a:p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5840" b="8117"/>
          <a:stretch>
            <a:fillRect/>
          </a:stretch>
        </p:blipFill>
        <p:spPr>
          <a:xfrm rot="10800000">
            <a:off x="4155566" y="1007742"/>
            <a:ext cx="4310743" cy="420914"/>
          </a:xfrm>
          <a:custGeom>
            <a:avLst/>
            <a:gdLst>
              <a:gd name="connsiteX0" fmla="*/ 4310743 w 4310743"/>
              <a:gd name="connsiteY0" fmla="*/ 420914 h 420914"/>
              <a:gd name="connsiteX1" fmla="*/ 0 w 4310743"/>
              <a:gd name="connsiteY1" fmla="*/ 420914 h 420914"/>
              <a:gd name="connsiteX2" fmla="*/ 0 w 4310743"/>
              <a:gd name="connsiteY2" fmla="*/ 0 h 420914"/>
              <a:gd name="connsiteX3" fmla="*/ 4310743 w 4310743"/>
              <a:gd name="connsiteY3" fmla="*/ 0 h 420914"/>
              <a:gd name="connsiteX4" fmla="*/ 4310743 w 4310743"/>
              <a:gd name="connsiteY4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0743" h="420914">
                <a:moveTo>
                  <a:pt x="4310743" y="420914"/>
                </a:moveTo>
                <a:lnTo>
                  <a:pt x="0" y="420914"/>
                </a:lnTo>
                <a:lnTo>
                  <a:pt x="0" y="0"/>
                </a:lnTo>
                <a:lnTo>
                  <a:pt x="4310743" y="0"/>
                </a:lnTo>
                <a:lnTo>
                  <a:pt x="4310743" y="420914"/>
                </a:lnTo>
                <a:close/>
              </a:path>
            </a:pathLst>
          </a:custGeom>
        </p:spPr>
      </p:pic>
      <p:pic>
        <p:nvPicPr>
          <p:cNvPr id="64" name="图片 63" descr="背景图案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8" r="74907" b="1594"/>
          <a:stretch>
            <a:fillRect/>
          </a:stretch>
        </p:blipFill>
        <p:spPr>
          <a:xfrm rot="16200000">
            <a:off x="532166" y="-532165"/>
            <a:ext cx="1428655" cy="2492984"/>
          </a:xfrm>
          <a:custGeom>
            <a:avLst/>
            <a:gdLst>
              <a:gd name="connsiteX0" fmla="*/ 1428655 w 1428655"/>
              <a:gd name="connsiteY0" fmla="*/ 0 h 2492984"/>
              <a:gd name="connsiteX1" fmla="*/ 1428655 w 1428655"/>
              <a:gd name="connsiteY1" fmla="*/ 1563050 h 2492984"/>
              <a:gd name="connsiteX2" fmla="*/ 1311274 w 1428655"/>
              <a:gd name="connsiteY2" fmla="*/ 1563050 h 2492984"/>
              <a:gd name="connsiteX3" fmla="*/ 1311274 w 1428655"/>
              <a:gd name="connsiteY3" fmla="*/ 1974496 h 2492984"/>
              <a:gd name="connsiteX4" fmla="*/ 1428655 w 1428655"/>
              <a:gd name="connsiteY4" fmla="*/ 1974496 h 2492984"/>
              <a:gd name="connsiteX5" fmla="*/ 1428655 w 1428655"/>
              <a:gd name="connsiteY5" fmla="*/ 2492984 h 2492984"/>
              <a:gd name="connsiteX6" fmla="*/ 0 w 1428655"/>
              <a:gd name="connsiteY6" fmla="*/ 2492984 h 2492984"/>
              <a:gd name="connsiteX7" fmla="*/ 0 w 1428655"/>
              <a:gd name="connsiteY7" fmla="*/ 0 h 2492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655" h="2492984">
                <a:moveTo>
                  <a:pt x="1428655" y="0"/>
                </a:moveTo>
                <a:lnTo>
                  <a:pt x="1428655" y="1563050"/>
                </a:lnTo>
                <a:lnTo>
                  <a:pt x="1311274" y="1563050"/>
                </a:lnTo>
                <a:lnTo>
                  <a:pt x="1311274" y="1974496"/>
                </a:lnTo>
                <a:lnTo>
                  <a:pt x="1428655" y="1974496"/>
                </a:lnTo>
                <a:lnTo>
                  <a:pt x="1428655" y="2492984"/>
                </a:lnTo>
                <a:lnTo>
                  <a:pt x="0" y="24929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5" name="图片 64" descr="背景图案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22" t="24532" r="1293" b="14357"/>
          <a:stretch>
            <a:fillRect/>
          </a:stretch>
        </p:blipFill>
        <p:spPr>
          <a:xfrm rot="5400000">
            <a:off x="10229502" y="-650234"/>
            <a:ext cx="1312263" cy="2612732"/>
          </a:xfrm>
          <a:custGeom>
            <a:avLst/>
            <a:gdLst>
              <a:gd name="connsiteX0" fmla="*/ 0 w 1312263"/>
              <a:gd name="connsiteY0" fmla="*/ 2612732 h 2612732"/>
              <a:gd name="connsiteX1" fmla="*/ 0 w 1312263"/>
              <a:gd name="connsiteY1" fmla="*/ 2376562 h 2612732"/>
              <a:gd name="connsiteX2" fmla="*/ 574393 w 1312263"/>
              <a:gd name="connsiteY2" fmla="*/ 2376562 h 2612732"/>
              <a:gd name="connsiteX3" fmla="*/ 574393 w 1312263"/>
              <a:gd name="connsiteY3" fmla="*/ 2191456 h 2612732"/>
              <a:gd name="connsiteX4" fmla="*/ 0 w 1312263"/>
              <a:gd name="connsiteY4" fmla="*/ 2191456 h 2612732"/>
              <a:gd name="connsiteX5" fmla="*/ 0 w 1312263"/>
              <a:gd name="connsiteY5" fmla="*/ 2118052 h 2612732"/>
              <a:gd name="connsiteX6" fmla="*/ 73696 w 1312263"/>
              <a:gd name="connsiteY6" fmla="*/ 2118052 h 2612732"/>
              <a:gd name="connsiteX7" fmla="*/ 73696 w 1312263"/>
              <a:gd name="connsiteY7" fmla="*/ 1725499 h 2612732"/>
              <a:gd name="connsiteX8" fmla="*/ 0 w 1312263"/>
              <a:gd name="connsiteY8" fmla="*/ 1725499 h 2612732"/>
              <a:gd name="connsiteX9" fmla="*/ 0 w 1312263"/>
              <a:gd name="connsiteY9" fmla="*/ 0 h 2612732"/>
              <a:gd name="connsiteX10" fmla="*/ 1312263 w 1312263"/>
              <a:gd name="connsiteY10" fmla="*/ 0 h 2612732"/>
              <a:gd name="connsiteX11" fmla="*/ 1312263 w 1312263"/>
              <a:gd name="connsiteY11" fmla="*/ 2612732 h 261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12263" h="2612732">
                <a:moveTo>
                  <a:pt x="0" y="2612732"/>
                </a:moveTo>
                <a:lnTo>
                  <a:pt x="0" y="2376562"/>
                </a:lnTo>
                <a:lnTo>
                  <a:pt x="574393" y="2376562"/>
                </a:lnTo>
                <a:lnTo>
                  <a:pt x="574393" y="2191456"/>
                </a:lnTo>
                <a:lnTo>
                  <a:pt x="0" y="2191456"/>
                </a:lnTo>
                <a:lnTo>
                  <a:pt x="0" y="2118052"/>
                </a:lnTo>
                <a:lnTo>
                  <a:pt x="73696" y="2118052"/>
                </a:lnTo>
                <a:lnTo>
                  <a:pt x="73696" y="1725499"/>
                </a:lnTo>
                <a:lnTo>
                  <a:pt x="0" y="1725499"/>
                </a:lnTo>
                <a:lnTo>
                  <a:pt x="0" y="0"/>
                </a:lnTo>
                <a:lnTo>
                  <a:pt x="1312263" y="0"/>
                </a:lnTo>
                <a:lnTo>
                  <a:pt x="1312263" y="2612732"/>
                </a:lnTo>
                <a:close/>
              </a:path>
            </a:pathLst>
          </a:custGeom>
        </p:spPr>
      </p:pic>
      <p:sp>
        <p:nvSpPr>
          <p:cNvPr id="66" name="任意多边形: 形状 65"/>
          <p:cNvSpPr/>
          <p:nvPr/>
        </p:nvSpPr>
        <p:spPr>
          <a:xfrm>
            <a:off x="0" y="4765101"/>
            <a:ext cx="12192000" cy="2092899"/>
          </a:xfrm>
          <a:custGeom>
            <a:avLst/>
            <a:gdLst>
              <a:gd name="connsiteX0" fmla="*/ 4451530 w 12192000"/>
              <a:gd name="connsiteY0" fmla="*/ 1210 h 2092899"/>
              <a:gd name="connsiteX1" fmla="*/ 6037237 w 12192000"/>
              <a:gd name="connsiteY1" fmla="*/ 641391 h 2092899"/>
              <a:gd name="connsiteX2" fmla="*/ 7997932 w 12192000"/>
              <a:gd name="connsiteY2" fmla="*/ 720258 h 2092899"/>
              <a:gd name="connsiteX3" fmla="*/ 10332706 w 12192000"/>
              <a:gd name="connsiteY3" fmla="*/ 89319 h 2092899"/>
              <a:gd name="connsiteX4" fmla="*/ 12167015 w 12192000"/>
              <a:gd name="connsiteY4" fmla="*/ 667332 h 2092899"/>
              <a:gd name="connsiteX5" fmla="*/ 12192000 w 12192000"/>
              <a:gd name="connsiteY5" fmla="*/ 667522 h 2092899"/>
              <a:gd name="connsiteX6" fmla="*/ 12192000 w 12192000"/>
              <a:gd name="connsiteY6" fmla="*/ 2092899 h 2092899"/>
              <a:gd name="connsiteX7" fmla="*/ 0 w 12192000"/>
              <a:gd name="connsiteY7" fmla="*/ 2092899 h 2092899"/>
              <a:gd name="connsiteX8" fmla="*/ 0 w 12192000"/>
              <a:gd name="connsiteY8" fmla="*/ 450965 h 2092899"/>
              <a:gd name="connsiteX9" fmla="*/ 132039 w 12192000"/>
              <a:gd name="connsiteY9" fmla="*/ 457254 h 2092899"/>
              <a:gd name="connsiteX10" fmla="*/ 1909459 w 12192000"/>
              <a:gd name="connsiteY10" fmla="*/ 877993 h 2092899"/>
              <a:gd name="connsiteX11" fmla="*/ 3790178 w 12192000"/>
              <a:gd name="connsiteY11" fmla="*/ 236538 h 2092899"/>
              <a:gd name="connsiteX12" fmla="*/ 4451530 w 12192000"/>
              <a:gd name="connsiteY12" fmla="*/ 1210 h 2092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092899">
                <a:moveTo>
                  <a:pt x="4451530" y="1210"/>
                </a:moveTo>
                <a:cubicBezTo>
                  <a:pt x="5074304" y="-27668"/>
                  <a:pt x="5586730" y="468540"/>
                  <a:pt x="6037237" y="641391"/>
                </a:cubicBezTo>
                <a:cubicBezTo>
                  <a:pt x="6637915" y="871859"/>
                  <a:pt x="7452291" y="1009439"/>
                  <a:pt x="7997932" y="720258"/>
                </a:cubicBezTo>
                <a:cubicBezTo>
                  <a:pt x="8543572" y="431078"/>
                  <a:pt x="9498552" y="27977"/>
                  <a:pt x="10332706" y="89319"/>
                </a:cubicBezTo>
                <a:cubicBezTo>
                  <a:pt x="11016974" y="139639"/>
                  <a:pt x="11718602" y="632215"/>
                  <a:pt x="12167015" y="667332"/>
                </a:cubicBezTo>
                <a:lnTo>
                  <a:pt x="12192000" y="667522"/>
                </a:lnTo>
                <a:lnTo>
                  <a:pt x="12192000" y="2092899"/>
                </a:lnTo>
                <a:lnTo>
                  <a:pt x="0" y="2092899"/>
                </a:lnTo>
                <a:lnTo>
                  <a:pt x="0" y="450965"/>
                </a:lnTo>
                <a:lnTo>
                  <a:pt x="132039" y="457254"/>
                </a:lnTo>
                <a:cubicBezTo>
                  <a:pt x="766239" y="518332"/>
                  <a:pt x="1369946" y="777163"/>
                  <a:pt x="1909459" y="877993"/>
                </a:cubicBezTo>
                <a:cubicBezTo>
                  <a:pt x="2526046" y="993228"/>
                  <a:pt x="2854549" y="867478"/>
                  <a:pt x="3790178" y="236538"/>
                </a:cubicBezTo>
                <a:cubicBezTo>
                  <a:pt x="4024086" y="78803"/>
                  <a:pt x="4243938" y="10836"/>
                  <a:pt x="4451530" y="1210"/>
                </a:cubicBezTo>
                <a:close/>
              </a:path>
            </a:pathLst>
          </a:custGeom>
          <a:gradFill flip="none" rotWithShape="1">
            <a:gsLst>
              <a:gs pos="44200">
                <a:schemeClr val="accent6">
                  <a:alpha val="75000"/>
                </a:schemeClr>
              </a:gs>
              <a:gs pos="0">
                <a:schemeClr val="accent6"/>
              </a:gs>
              <a:gs pos="100000">
                <a:schemeClr val="accent1"/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rgbClr val="34C6FE"/>
                </a:gs>
                <a:gs pos="100000">
                  <a:srgbClr val="0059AB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67" name="对话气泡: 矩形 66"/>
          <p:cNvSpPr/>
          <p:nvPr/>
        </p:nvSpPr>
        <p:spPr>
          <a:xfrm>
            <a:off x="4035315" y="1767912"/>
            <a:ext cx="1715837" cy="2430591"/>
          </a:xfrm>
          <a:prstGeom prst="wedgeRectCallout">
            <a:avLst>
              <a:gd name="adj1" fmla="val -20331"/>
              <a:gd name="adj2" fmla="val 55360"/>
            </a:avLst>
          </a:prstGeom>
          <a:gradFill>
            <a:gsLst>
              <a:gs pos="0">
                <a:srgbClr val="34C6FE"/>
              </a:gs>
              <a:gs pos="47000">
                <a:srgbClr val="1D96D9"/>
              </a:gs>
              <a:gs pos="100000">
                <a:srgbClr val="0059AB"/>
              </a:gs>
            </a:gsLst>
            <a:lin ang="16200000" scaled="1"/>
          </a:gradFill>
          <a:ln w="2222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635066" y="2569152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69" name="对话气泡: 矩形 68"/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55360"/>
              </a:avLst>
            </a:prstGeom>
            <a:grpFill/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/>
              </a:solidFill>
              <a:prstDash val="solid"/>
              <a:miter lim="800000"/>
            </a:ln>
            <a:effectLst/>
          </p:spPr>
        </p:cxnSp>
        <p:sp>
          <p:nvSpPr>
            <p:cNvPr id="71" name="文本框 70"/>
            <p:cNvSpPr txBox="1"/>
            <p:nvPr/>
          </p:nvSpPr>
          <p:spPr>
            <a:xfrm>
              <a:off x="1752212" y="3488111"/>
              <a:ext cx="148154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添加标题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698697" y="4089930"/>
              <a:ext cx="1588575" cy="7915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  <p:sp>
          <p:nvSpPr>
            <p:cNvPr id="73" name="图形 14"/>
            <p:cNvSpPr/>
            <p:nvPr/>
          </p:nvSpPr>
          <p:spPr>
            <a:xfrm flipV="1">
              <a:off x="2378651" y="3102442"/>
              <a:ext cx="228666" cy="228734"/>
            </a:xfrm>
            <a:custGeom>
              <a:avLst/>
              <a:gdLst>
                <a:gd name="connsiteX0" fmla="*/ 50678 w 319218"/>
                <a:gd name="connsiteY0" fmla="*/ 61085 h 319313"/>
                <a:gd name="connsiteX1" fmla="*/ 50678 w 319218"/>
                <a:gd name="connsiteY1" fmla="*/ 61085 h 319313"/>
                <a:gd name="connsiteX2" fmla="*/ 60962 w 319218"/>
                <a:gd name="connsiteY2" fmla="*/ 61085 h 319313"/>
                <a:gd name="connsiteX3" fmla="*/ 60962 w 319218"/>
                <a:gd name="connsiteY3" fmla="*/ 50631 h 319313"/>
                <a:gd name="connsiteX4" fmla="*/ 19495 w 319218"/>
                <a:gd name="connsiteY4" fmla="*/ 9082 h 319313"/>
                <a:gd name="connsiteX5" fmla="*/ 9219 w 319218"/>
                <a:gd name="connsiteY5" fmla="*/ 9082 h 319313"/>
                <a:gd name="connsiteX6" fmla="*/ 9219 w 319218"/>
                <a:gd name="connsiteY6" fmla="*/ 19537 h 319313"/>
                <a:gd name="connsiteX7" fmla="*/ 50678 w 319218"/>
                <a:gd name="connsiteY7" fmla="*/ 61085 h 319313"/>
                <a:gd name="connsiteX8" fmla="*/ 73325 w 319218"/>
                <a:gd name="connsiteY8" fmla="*/ 38348 h 319313"/>
                <a:gd name="connsiteX9" fmla="*/ 73325 w 319218"/>
                <a:gd name="connsiteY9" fmla="*/ 38348 h 319313"/>
                <a:gd name="connsiteX10" fmla="*/ 83611 w 319218"/>
                <a:gd name="connsiteY10" fmla="*/ 38348 h 319313"/>
                <a:gd name="connsiteX11" fmla="*/ 83611 w 319218"/>
                <a:gd name="connsiteY11" fmla="*/ 27983 h 319313"/>
                <a:gd name="connsiteX12" fmla="*/ 65316 w 319218"/>
                <a:gd name="connsiteY12" fmla="*/ 9689 h 319313"/>
                <a:gd name="connsiteX13" fmla="*/ 55040 w 319218"/>
                <a:gd name="connsiteY13" fmla="*/ 9689 h 319313"/>
                <a:gd name="connsiteX14" fmla="*/ 55040 w 319218"/>
                <a:gd name="connsiteY14" fmla="*/ 20053 h 319313"/>
                <a:gd name="connsiteX15" fmla="*/ 73325 w 319218"/>
                <a:gd name="connsiteY15" fmla="*/ 38348 h 319313"/>
                <a:gd name="connsiteX16" fmla="*/ 68446 w 319218"/>
                <a:gd name="connsiteY16" fmla="*/ 135386 h 319313"/>
                <a:gd name="connsiteX17" fmla="*/ 68446 w 319218"/>
                <a:gd name="connsiteY17" fmla="*/ 135386 h 319313"/>
                <a:gd name="connsiteX18" fmla="*/ 66886 w 319218"/>
                <a:gd name="connsiteY18" fmla="*/ 114477 h 319313"/>
                <a:gd name="connsiteX19" fmla="*/ 114445 w 319218"/>
                <a:gd name="connsiteY19" fmla="*/ 66837 h 319313"/>
                <a:gd name="connsiteX20" fmla="*/ 135345 w 319218"/>
                <a:gd name="connsiteY20" fmla="*/ 68488 h 319313"/>
                <a:gd name="connsiteX21" fmla="*/ 160606 w 319218"/>
                <a:gd name="connsiteY21" fmla="*/ 73626 h 319313"/>
                <a:gd name="connsiteX22" fmla="*/ 164529 w 319218"/>
                <a:gd name="connsiteY22" fmla="*/ 74062 h 319313"/>
                <a:gd name="connsiteX23" fmla="*/ 176286 w 319218"/>
                <a:gd name="connsiteY23" fmla="*/ 61344 h 319313"/>
                <a:gd name="connsiteX24" fmla="*/ 170195 w 319218"/>
                <a:gd name="connsiteY24" fmla="*/ 33557 h 319313"/>
                <a:gd name="connsiteX25" fmla="*/ 165483 w 319218"/>
                <a:gd name="connsiteY25" fmla="*/ 24237 h 319313"/>
                <a:gd name="connsiteX26" fmla="*/ 185786 w 319218"/>
                <a:gd name="connsiteY26" fmla="*/ 23890 h 319313"/>
                <a:gd name="connsiteX27" fmla="*/ 216184 w 319218"/>
                <a:gd name="connsiteY27" fmla="*/ 39133 h 319313"/>
                <a:gd name="connsiteX28" fmla="*/ 216622 w 319218"/>
                <a:gd name="connsiteY28" fmla="*/ 39659 h 319313"/>
                <a:gd name="connsiteX29" fmla="*/ 231864 w 319218"/>
                <a:gd name="connsiteY29" fmla="*/ 67702 h 319313"/>
                <a:gd name="connsiteX30" fmla="*/ 229421 w 319218"/>
                <a:gd name="connsiteY30" fmla="*/ 99761 h 319313"/>
                <a:gd name="connsiteX31" fmla="*/ 232730 w 319218"/>
                <a:gd name="connsiteY31" fmla="*/ 112998 h 319313"/>
                <a:gd name="connsiteX32" fmla="*/ 236566 w 319218"/>
                <a:gd name="connsiteY32" fmla="*/ 116663 h 319313"/>
                <a:gd name="connsiteX33" fmla="*/ 239616 w 319218"/>
                <a:gd name="connsiteY33" fmla="*/ 119795 h 319313"/>
                <a:gd name="connsiteX34" fmla="*/ 240053 w 319218"/>
                <a:gd name="connsiteY34" fmla="*/ 120231 h 319313"/>
                <a:gd name="connsiteX35" fmla="*/ 287086 w 319218"/>
                <a:gd name="connsiteY35" fmla="*/ 201410 h 319313"/>
                <a:gd name="connsiteX36" fmla="*/ 288826 w 319218"/>
                <a:gd name="connsiteY36" fmla="*/ 288956 h 319313"/>
                <a:gd name="connsiteX37" fmla="*/ 201547 w 319218"/>
                <a:gd name="connsiteY37" fmla="*/ 287128 h 319313"/>
                <a:gd name="connsiteX38" fmla="*/ 120190 w 319218"/>
                <a:gd name="connsiteY38" fmla="*/ 240005 h 319313"/>
                <a:gd name="connsiteX39" fmla="*/ 116791 w 319218"/>
                <a:gd name="connsiteY39" fmla="*/ 236696 h 319313"/>
                <a:gd name="connsiteX40" fmla="*/ 116712 w 319218"/>
                <a:gd name="connsiteY40" fmla="*/ 236696 h 319313"/>
                <a:gd name="connsiteX41" fmla="*/ 113402 w 319218"/>
                <a:gd name="connsiteY41" fmla="*/ 233030 h 319313"/>
                <a:gd name="connsiteX42" fmla="*/ 99719 w 319218"/>
                <a:gd name="connsiteY42" fmla="*/ 229462 h 319313"/>
                <a:gd name="connsiteX43" fmla="*/ 67751 w 319218"/>
                <a:gd name="connsiteY43" fmla="*/ 231817 h 319313"/>
                <a:gd name="connsiteX44" fmla="*/ 39618 w 319218"/>
                <a:gd name="connsiteY44" fmla="*/ 216573 h 319313"/>
                <a:gd name="connsiteX45" fmla="*/ 39618 w 319218"/>
                <a:gd name="connsiteY45" fmla="*/ 216653 h 319313"/>
                <a:gd name="connsiteX46" fmla="*/ 23848 w 319218"/>
                <a:gd name="connsiteY46" fmla="*/ 185648 h 319313"/>
                <a:gd name="connsiteX47" fmla="*/ 24205 w 319218"/>
                <a:gd name="connsiteY47" fmla="*/ 165436 h 319313"/>
                <a:gd name="connsiteX48" fmla="*/ 33606 w 319218"/>
                <a:gd name="connsiteY48" fmla="*/ 170146 h 319313"/>
                <a:gd name="connsiteX49" fmla="*/ 61132 w 319218"/>
                <a:gd name="connsiteY49" fmla="*/ 176328 h 319313"/>
                <a:gd name="connsiteX50" fmla="*/ 65137 w 319218"/>
                <a:gd name="connsiteY50" fmla="*/ 175721 h 319313"/>
                <a:gd name="connsiteX51" fmla="*/ 73673 w 319218"/>
                <a:gd name="connsiteY51" fmla="*/ 160736 h 319313"/>
                <a:gd name="connsiteX52" fmla="*/ 68446 w 319218"/>
                <a:gd name="connsiteY52" fmla="*/ 135386 h 319313"/>
                <a:gd name="connsiteX53" fmla="*/ 42490 w 319218"/>
                <a:gd name="connsiteY53" fmla="*/ 110303 h 319313"/>
                <a:gd name="connsiteX54" fmla="*/ 42490 w 319218"/>
                <a:gd name="connsiteY54" fmla="*/ 110303 h 319313"/>
                <a:gd name="connsiteX55" fmla="*/ 44239 w 319218"/>
                <a:gd name="connsiteY55" fmla="*/ 138605 h 319313"/>
                <a:gd name="connsiteX56" fmla="*/ 45719 w 319218"/>
                <a:gd name="connsiteY56" fmla="*/ 148543 h 319313"/>
                <a:gd name="connsiteX57" fmla="*/ 43105 w 319218"/>
                <a:gd name="connsiteY57" fmla="*/ 147499 h 319313"/>
                <a:gd name="connsiteX58" fmla="*/ 26551 w 319218"/>
                <a:gd name="connsiteY58" fmla="*/ 136867 h 319313"/>
                <a:gd name="connsiteX59" fmla="*/ 9219 w 319218"/>
                <a:gd name="connsiteY59" fmla="*/ 137473 h 319313"/>
                <a:gd name="connsiteX60" fmla="*/ 7123 w 319218"/>
                <a:gd name="connsiteY60" fmla="*/ 140702 h 319313"/>
                <a:gd name="connsiteX61" fmla="*/ -360 w 319218"/>
                <a:gd name="connsiteY61" fmla="*/ 189564 h 319313"/>
                <a:gd name="connsiteX62" fmla="*/ 22287 w 319218"/>
                <a:gd name="connsiteY62" fmla="*/ 233904 h 319313"/>
                <a:gd name="connsiteX63" fmla="*/ 22287 w 319218"/>
                <a:gd name="connsiteY63" fmla="*/ 233904 h 319313"/>
                <a:gd name="connsiteX64" fmla="*/ 22287 w 319218"/>
                <a:gd name="connsiteY64" fmla="*/ 233904 h 319313"/>
                <a:gd name="connsiteX65" fmla="*/ 62524 w 319218"/>
                <a:gd name="connsiteY65" fmla="*/ 255944 h 319313"/>
                <a:gd name="connsiteX66" fmla="*/ 100504 w 319218"/>
                <a:gd name="connsiteY66" fmla="*/ 254981 h 319313"/>
                <a:gd name="connsiteX67" fmla="*/ 102769 w 319218"/>
                <a:gd name="connsiteY67" fmla="*/ 257247 h 319313"/>
                <a:gd name="connsiteX68" fmla="*/ 102947 w 319218"/>
                <a:gd name="connsiteY68" fmla="*/ 257595 h 319313"/>
                <a:gd name="connsiteX69" fmla="*/ 102769 w 319218"/>
                <a:gd name="connsiteY69" fmla="*/ 257595 h 319313"/>
                <a:gd name="connsiteX70" fmla="*/ 195106 w 319218"/>
                <a:gd name="connsiteY70" fmla="*/ 310819 h 319313"/>
                <a:gd name="connsiteX71" fmla="*/ 302072 w 319218"/>
                <a:gd name="connsiteY71" fmla="*/ 310819 h 319313"/>
                <a:gd name="connsiteX72" fmla="*/ 310867 w 319218"/>
                <a:gd name="connsiteY72" fmla="*/ 302113 h 319313"/>
                <a:gd name="connsiteX73" fmla="*/ 310867 w 319218"/>
                <a:gd name="connsiteY73" fmla="*/ 301935 h 319313"/>
                <a:gd name="connsiteX74" fmla="*/ 310867 w 319218"/>
                <a:gd name="connsiteY74" fmla="*/ 301846 h 319313"/>
                <a:gd name="connsiteX75" fmla="*/ 310777 w 319218"/>
                <a:gd name="connsiteY75" fmla="*/ 195138 h 319313"/>
                <a:gd name="connsiteX76" fmla="*/ 257473 w 319218"/>
                <a:gd name="connsiteY76" fmla="*/ 102900 h 319313"/>
                <a:gd name="connsiteX77" fmla="*/ 256689 w 319218"/>
                <a:gd name="connsiteY77" fmla="*/ 102027 h 319313"/>
                <a:gd name="connsiteX78" fmla="*/ 254949 w 319218"/>
                <a:gd name="connsiteY78" fmla="*/ 100457 h 319313"/>
                <a:gd name="connsiteX79" fmla="*/ 255903 w 319218"/>
                <a:gd name="connsiteY79" fmla="*/ 62475 h 319313"/>
                <a:gd name="connsiteX80" fmla="*/ 233953 w 319218"/>
                <a:gd name="connsiteY80" fmla="*/ 22319 h 319313"/>
                <a:gd name="connsiteX81" fmla="*/ 233256 w 319218"/>
                <a:gd name="connsiteY81" fmla="*/ 21624 h 319313"/>
                <a:gd name="connsiteX82" fmla="*/ 189613 w 319218"/>
                <a:gd name="connsiteY82" fmla="*/ -408 h 319313"/>
                <a:gd name="connsiteX83" fmla="*/ 140223 w 319218"/>
                <a:gd name="connsiteY83" fmla="*/ 7254 h 319313"/>
                <a:gd name="connsiteX84" fmla="*/ 134827 w 319218"/>
                <a:gd name="connsiteY84" fmla="*/ 23720 h 319313"/>
                <a:gd name="connsiteX85" fmla="*/ 136914 w 319218"/>
                <a:gd name="connsiteY85" fmla="*/ 26593 h 319313"/>
                <a:gd name="connsiteX86" fmla="*/ 147546 w 319218"/>
                <a:gd name="connsiteY86" fmla="*/ 43057 h 319313"/>
                <a:gd name="connsiteX87" fmla="*/ 148590 w 319218"/>
                <a:gd name="connsiteY87" fmla="*/ 45751 h 319313"/>
                <a:gd name="connsiteX88" fmla="*/ 138485 w 319218"/>
                <a:gd name="connsiteY88" fmla="*/ 44190 h 319313"/>
                <a:gd name="connsiteX89" fmla="*/ 109219 w 319218"/>
                <a:gd name="connsiteY89" fmla="*/ 42532 h 319313"/>
                <a:gd name="connsiteX90" fmla="*/ 100683 w 319218"/>
                <a:gd name="connsiteY90" fmla="*/ 45930 h 319313"/>
                <a:gd name="connsiteX91" fmla="*/ 100683 w 319218"/>
                <a:gd name="connsiteY91" fmla="*/ 45930 h 319313"/>
                <a:gd name="connsiteX92" fmla="*/ 45888 w 319218"/>
                <a:gd name="connsiteY92" fmla="*/ 100634 h 319313"/>
                <a:gd name="connsiteX93" fmla="*/ 42490 w 319218"/>
                <a:gd name="connsiteY93" fmla="*/ 110303 h 319313"/>
                <a:gd name="connsiteX94" fmla="*/ 211305 w 319218"/>
                <a:gd name="connsiteY94" fmla="*/ 242272 h 319313"/>
                <a:gd name="connsiteX95" fmla="*/ 211305 w 319218"/>
                <a:gd name="connsiteY95" fmla="*/ 242272 h 319313"/>
                <a:gd name="connsiteX96" fmla="*/ 180300 w 319218"/>
                <a:gd name="connsiteY96" fmla="*/ 211257 h 319313"/>
                <a:gd name="connsiteX97" fmla="*/ 211305 w 319218"/>
                <a:gd name="connsiteY97" fmla="*/ 180422 h 319313"/>
                <a:gd name="connsiteX98" fmla="*/ 242319 w 319218"/>
                <a:gd name="connsiteY98" fmla="*/ 211257 h 319313"/>
                <a:gd name="connsiteX99" fmla="*/ 211305 w 319218"/>
                <a:gd name="connsiteY99" fmla="*/ 242272 h 319313"/>
                <a:gd name="connsiteX100" fmla="*/ 257036 w 319218"/>
                <a:gd name="connsiteY100" fmla="*/ 211257 h 319313"/>
                <a:gd name="connsiteX101" fmla="*/ 257036 w 319218"/>
                <a:gd name="connsiteY101" fmla="*/ 211257 h 319313"/>
                <a:gd name="connsiteX102" fmla="*/ 211305 w 319218"/>
                <a:gd name="connsiteY102" fmla="*/ 165615 h 319313"/>
                <a:gd name="connsiteX103" fmla="*/ 165483 w 319218"/>
                <a:gd name="connsiteY103" fmla="*/ 211257 h 319313"/>
                <a:gd name="connsiteX104" fmla="*/ 211305 w 319218"/>
                <a:gd name="connsiteY104" fmla="*/ 256900 h 319313"/>
                <a:gd name="connsiteX105" fmla="*/ 257036 w 319218"/>
                <a:gd name="connsiteY105" fmla="*/ 211257 h 319313"/>
                <a:gd name="connsiteX106" fmla="*/ 28031 w 319218"/>
                <a:gd name="connsiteY106" fmla="*/ 83562 h 319313"/>
                <a:gd name="connsiteX107" fmla="*/ 38316 w 319218"/>
                <a:gd name="connsiteY107" fmla="*/ 83562 h 319313"/>
                <a:gd name="connsiteX108" fmla="*/ 38316 w 319218"/>
                <a:gd name="connsiteY108" fmla="*/ 73108 h 319313"/>
                <a:gd name="connsiteX109" fmla="*/ 20111 w 319218"/>
                <a:gd name="connsiteY109" fmla="*/ 54983 h 319313"/>
                <a:gd name="connsiteX110" fmla="*/ 9657 w 319218"/>
                <a:gd name="connsiteY110" fmla="*/ 54983 h 319313"/>
                <a:gd name="connsiteX111" fmla="*/ 9657 w 319218"/>
                <a:gd name="connsiteY111" fmla="*/ 65437 h 319313"/>
                <a:gd name="connsiteX112" fmla="*/ 28031 w 319218"/>
                <a:gd name="connsiteY112" fmla="*/ 83562 h 319313"/>
                <a:gd name="connsiteX113" fmla="*/ 28031 w 319218"/>
                <a:gd name="connsiteY113" fmla="*/ 83562 h 31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19218" h="319313">
                  <a:moveTo>
                    <a:pt x="50678" y="61085"/>
                  </a:moveTo>
                  <a:lnTo>
                    <a:pt x="50678" y="61085"/>
                  </a:lnTo>
                  <a:cubicBezTo>
                    <a:pt x="53471" y="63877"/>
                    <a:pt x="58082" y="63877"/>
                    <a:pt x="60962" y="61085"/>
                  </a:cubicBezTo>
                  <a:cubicBezTo>
                    <a:pt x="63925" y="58123"/>
                    <a:pt x="63925" y="53503"/>
                    <a:pt x="60962" y="50631"/>
                  </a:cubicBezTo>
                  <a:lnTo>
                    <a:pt x="19495" y="9082"/>
                  </a:lnTo>
                  <a:cubicBezTo>
                    <a:pt x="16623" y="6211"/>
                    <a:pt x="12003" y="6211"/>
                    <a:pt x="9219" y="9082"/>
                  </a:cubicBezTo>
                  <a:cubicBezTo>
                    <a:pt x="6169" y="12044"/>
                    <a:pt x="6169" y="16665"/>
                    <a:pt x="9219" y="19537"/>
                  </a:cubicBezTo>
                  <a:lnTo>
                    <a:pt x="50678" y="61085"/>
                  </a:lnTo>
                  <a:close/>
                  <a:moveTo>
                    <a:pt x="73325" y="38348"/>
                  </a:moveTo>
                  <a:lnTo>
                    <a:pt x="73325" y="38348"/>
                  </a:lnTo>
                  <a:cubicBezTo>
                    <a:pt x="76118" y="41221"/>
                    <a:pt x="80729" y="41221"/>
                    <a:pt x="83611" y="38348"/>
                  </a:cubicBezTo>
                  <a:cubicBezTo>
                    <a:pt x="86572" y="35475"/>
                    <a:pt x="86572" y="30856"/>
                    <a:pt x="83611" y="27983"/>
                  </a:cubicBezTo>
                  <a:lnTo>
                    <a:pt x="65316" y="9689"/>
                  </a:lnTo>
                  <a:cubicBezTo>
                    <a:pt x="62444" y="6906"/>
                    <a:pt x="57823" y="6906"/>
                    <a:pt x="55040" y="9689"/>
                  </a:cubicBezTo>
                  <a:cubicBezTo>
                    <a:pt x="52079" y="12481"/>
                    <a:pt x="52079" y="17360"/>
                    <a:pt x="55040" y="20053"/>
                  </a:cubicBezTo>
                  <a:lnTo>
                    <a:pt x="73325" y="38348"/>
                  </a:lnTo>
                  <a:close/>
                  <a:moveTo>
                    <a:pt x="68446" y="135386"/>
                  </a:moveTo>
                  <a:lnTo>
                    <a:pt x="68446" y="135386"/>
                  </a:lnTo>
                  <a:cubicBezTo>
                    <a:pt x="67581" y="128420"/>
                    <a:pt x="67055" y="121364"/>
                    <a:pt x="66886" y="114477"/>
                  </a:cubicBezTo>
                  <a:lnTo>
                    <a:pt x="114445" y="66837"/>
                  </a:lnTo>
                  <a:cubicBezTo>
                    <a:pt x="121412" y="67007"/>
                    <a:pt x="128378" y="67614"/>
                    <a:pt x="135345" y="68488"/>
                  </a:cubicBezTo>
                  <a:cubicBezTo>
                    <a:pt x="143800" y="69620"/>
                    <a:pt x="152336" y="71191"/>
                    <a:pt x="160606" y="73626"/>
                  </a:cubicBezTo>
                  <a:cubicBezTo>
                    <a:pt x="161826" y="73973"/>
                    <a:pt x="163218" y="74152"/>
                    <a:pt x="164529" y="74062"/>
                  </a:cubicBezTo>
                  <a:cubicBezTo>
                    <a:pt x="171238" y="73893"/>
                    <a:pt x="176634" y="68140"/>
                    <a:pt x="176286" y="61344"/>
                  </a:cubicBezTo>
                  <a:cubicBezTo>
                    <a:pt x="175938" y="51852"/>
                    <a:pt x="173852" y="42532"/>
                    <a:pt x="170195" y="33557"/>
                  </a:cubicBezTo>
                  <a:cubicBezTo>
                    <a:pt x="168793" y="30508"/>
                    <a:pt x="167233" y="27288"/>
                    <a:pt x="165483" y="24237"/>
                  </a:cubicBezTo>
                  <a:cubicBezTo>
                    <a:pt x="172112" y="22756"/>
                    <a:pt x="178989" y="22587"/>
                    <a:pt x="185786" y="23890"/>
                  </a:cubicBezTo>
                  <a:cubicBezTo>
                    <a:pt x="196846" y="25718"/>
                    <a:pt x="207469" y="30686"/>
                    <a:pt x="216184" y="39133"/>
                  </a:cubicBezTo>
                  <a:lnTo>
                    <a:pt x="216622" y="39659"/>
                  </a:lnTo>
                  <a:cubicBezTo>
                    <a:pt x="224719" y="47580"/>
                    <a:pt x="229690" y="57517"/>
                    <a:pt x="231864" y="67702"/>
                  </a:cubicBezTo>
                  <a:cubicBezTo>
                    <a:pt x="234300" y="78335"/>
                    <a:pt x="233345" y="89484"/>
                    <a:pt x="229421" y="99761"/>
                  </a:cubicBezTo>
                  <a:cubicBezTo>
                    <a:pt x="227682" y="104114"/>
                    <a:pt x="228903" y="109600"/>
                    <a:pt x="232730" y="112998"/>
                  </a:cubicBezTo>
                  <a:lnTo>
                    <a:pt x="236566" y="116663"/>
                  </a:lnTo>
                  <a:lnTo>
                    <a:pt x="239616" y="119795"/>
                  </a:lnTo>
                  <a:lnTo>
                    <a:pt x="240053" y="120231"/>
                  </a:lnTo>
                  <a:cubicBezTo>
                    <a:pt x="263566" y="143575"/>
                    <a:pt x="279246" y="171885"/>
                    <a:pt x="287086" y="201410"/>
                  </a:cubicBezTo>
                  <a:cubicBezTo>
                    <a:pt x="294757" y="229899"/>
                    <a:pt x="295454" y="260119"/>
                    <a:pt x="288826" y="288956"/>
                  </a:cubicBezTo>
                  <a:cubicBezTo>
                    <a:pt x="260087" y="295405"/>
                    <a:pt x="230116" y="294700"/>
                    <a:pt x="201547" y="287128"/>
                  </a:cubicBezTo>
                  <a:cubicBezTo>
                    <a:pt x="171754" y="279111"/>
                    <a:pt x="143533" y="263349"/>
                    <a:pt x="120190" y="240005"/>
                  </a:cubicBezTo>
                  <a:lnTo>
                    <a:pt x="116791" y="236696"/>
                  </a:lnTo>
                  <a:lnTo>
                    <a:pt x="116712" y="236696"/>
                  </a:lnTo>
                  <a:lnTo>
                    <a:pt x="113402" y="233030"/>
                  </a:lnTo>
                  <a:cubicBezTo>
                    <a:pt x="110084" y="229115"/>
                    <a:pt x="104687" y="227455"/>
                    <a:pt x="99719" y="229462"/>
                  </a:cubicBezTo>
                  <a:cubicBezTo>
                    <a:pt x="89443" y="233378"/>
                    <a:pt x="78205" y="234083"/>
                    <a:pt x="67751" y="231817"/>
                  </a:cubicBezTo>
                  <a:cubicBezTo>
                    <a:pt x="57475" y="229721"/>
                    <a:pt x="47628" y="224583"/>
                    <a:pt x="39618" y="216573"/>
                  </a:cubicBezTo>
                  <a:lnTo>
                    <a:pt x="39618" y="216653"/>
                  </a:lnTo>
                  <a:cubicBezTo>
                    <a:pt x="30824" y="207859"/>
                    <a:pt x="25597" y="197146"/>
                    <a:pt x="23848" y="185648"/>
                  </a:cubicBezTo>
                  <a:cubicBezTo>
                    <a:pt x="22715" y="179110"/>
                    <a:pt x="22804" y="172144"/>
                    <a:pt x="24205" y="165436"/>
                  </a:cubicBezTo>
                  <a:cubicBezTo>
                    <a:pt x="27336" y="167185"/>
                    <a:pt x="30475" y="168834"/>
                    <a:pt x="33606" y="170146"/>
                  </a:cubicBezTo>
                  <a:cubicBezTo>
                    <a:pt x="42490" y="173803"/>
                    <a:pt x="51722" y="175721"/>
                    <a:pt x="61132" y="176328"/>
                  </a:cubicBezTo>
                  <a:cubicBezTo>
                    <a:pt x="62444" y="176328"/>
                    <a:pt x="63925" y="176237"/>
                    <a:pt x="65137" y="175721"/>
                  </a:cubicBezTo>
                  <a:cubicBezTo>
                    <a:pt x="71765" y="174150"/>
                    <a:pt x="75422" y="167185"/>
                    <a:pt x="73673" y="160736"/>
                  </a:cubicBezTo>
                  <a:cubicBezTo>
                    <a:pt x="71408" y="152370"/>
                    <a:pt x="69669" y="143833"/>
                    <a:pt x="68446" y="135386"/>
                  </a:cubicBezTo>
                  <a:close/>
                  <a:moveTo>
                    <a:pt x="42490" y="110303"/>
                  </a:moveTo>
                  <a:lnTo>
                    <a:pt x="42490" y="110303"/>
                  </a:lnTo>
                  <a:cubicBezTo>
                    <a:pt x="42490" y="119795"/>
                    <a:pt x="43017" y="129115"/>
                    <a:pt x="44239" y="138605"/>
                  </a:cubicBezTo>
                  <a:cubicBezTo>
                    <a:pt x="44756" y="141925"/>
                    <a:pt x="45104" y="145233"/>
                    <a:pt x="45719" y="148543"/>
                  </a:cubicBezTo>
                  <a:lnTo>
                    <a:pt x="43105" y="147499"/>
                  </a:lnTo>
                  <a:cubicBezTo>
                    <a:pt x="37093" y="145054"/>
                    <a:pt x="31519" y="141488"/>
                    <a:pt x="26551" y="136867"/>
                  </a:cubicBezTo>
                  <a:cubicBezTo>
                    <a:pt x="21591" y="132335"/>
                    <a:pt x="13831" y="132602"/>
                    <a:pt x="9219" y="137473"/>
                  </a:cubicBezTo>
                  <a:cubicBezTo>
                    <a:pt x="8346" y="138605"/>
                    <a:pt x="7560" y="139569"/>
                    <a:pt x="7123" y="140702"/>
                  </a:cubicBezTo>
                  <a:cubicBezTo>
                    <a:pt x="-538" y="155946"/>
                    <a:pt x="-2974" y="173107"/>
                    <a:pt x="-360" y="189564"/>
                  </a:cubicBezTo>
                  <a:cubicBezTo>
                    <a:pt x="2253" y="205941"/>
                    <a:pt x="9737" y="221363"/>
                    <a:pt x="22287" y="233904"/>
                  </a:cubicBezTo>
                  <a:lnTo>
                    <a:pt x="22287" y="233904"/>
                  </a:lnTo>
                  <a:lnTo>
                    <a:pt x="22287" y="233904"/>
                  </a:lnTo>
                  <a:cubicBezTo>
                    <a:pt x="33606" y="245490"/>
                    <a:pt x="47806" y="252716"/>
                    <a:pt x="62524" y="255944"/>
                  </a:cubicBezTo>
                  <a:cubicBezTo>
                    <a:pt x="75074" y="258558"/>
                    <a:pt x="87963" y="258211"/>
                    <a:pt x="100504" y="254981"/>
                  </a:cubicBezTo>
                  <a:lnTo>
                    <a:pt x="102769" y="257247"/>
                  </a:lnTo>
                  <a:lnTo>
                    <a:pt x="102947" y="257595"/>
                  </a:lnTo>
                  <a:lnTo>
                    <a:pt x="102769" y="257595"/>
                  </a:lnTo>
                  <a:cubicBezTo>
                    <a:pt x="129253" y="283908"/>
                    <a:pt x="161309" y="301757"/>
                    <a:pt x="195106" y="310819"/>
                  </a:cubicBezTo>
                  <a:cubicBezTo>
                    <a:pt x="230116" y="320319"/>
                    <a:pt x="267053" y="320319"/>
                    <a:pt x="302072" y="310819"/>
                  </a:cubicBezTo>
                  <a:cubicBezTo>
                    <a:pt x="306514" y="309686"/>
                    <a:pt x="309734" y="306289"/>
                    <a:pt x="310867" y="302113"/>
                  </a:cubicBezTo>
                  <a:lnTo>
                    <a:pt x="310867" y="301935"/>
                  </a:lnTo>
                  <a:lnTo>
                    <a:pt x="310867" y="301846"/>
                  </a:lnTo>
                  <a:cubicBezTo>
                    <a:pt x="320188" y="266917"/>
                    <a:pt x="320188" y="230069"/>
                    <a:pt x="310777" y="195138"/>
                  </a:cubicBezTo>
                  <a:cubicBezTo>
                    <a:pt x="301724" y="161431"/>
                    <a:pt x="283867" y="129204"/>
                    <a:pt x="257473" y="102900"/>
                  </a:cubicBezTo>
                  <a:lnTo>
                    <a:pt x="256689" y="102027"/>
                  </a:lnTo>
                  <a:lnTo>
                    <a:pt x="254949" y="100457"/>
                  </a:lnTo>
                  <a:cubicBezTo>
                    <a:pt x="258348" y="88084"/>
                    <a:pt x="258606" y="75026"/>
                    <a:pt x="255903" y="62475"/>
                  </a:cubicBezTo>
                  <a:cubicBezTo>
                    <a:pt x="252773" y="47848"/>
                    <a:pt x="245450" y="33737"/>
                    <a:pt x="233953" y="22319"/>
                  </a:cubicBezTo>
                  <a:lnTo>
                    <a:pt x="233256" y="21624"/>
                  </a:lnTo>
                  <a:cubicBezTo>
                    <a:pt x="220885" y="9609"/>
                    <a:pt x="205560" y="2197"/>
                    <a:pt x="189613" y="-408"/>
                  </a:cubicBezTo>
                  <a:cubicBezTo>
                    <a:pt x="172977" y="-2942"/>
                    <a:pt x="155735" y="-497"/>
                    <a:pt x="140223" y="7254"/>
                  </a:cubicBezTo>
                  <a:cubicBezTo>
                    <a:pt x="134300" y="10215"/>
                    <a:pt x="131865" y="17708"/>
                    <a:pt x="134827" y="23720"/>
                  </a:cubicBezTo>
                  <a:cubicBezTo>
                    <a:pt x="135345" y="24675"/>
                    <a:pt x="136049" y="25718"/>
                    <a:pt x="136914" y="26593"/>
                  </a:cubicBezTo>
                  <a:cubicBezTo>
                    <a:pt x="141446" y="31472"/>
                    <a:pt x="145103" y="37126"/>
                    <a:pt x="147546" y="43057"/>
                  </a:cubicBezTo>
                  <a:lnTo>
                    <a:pt x="148590" y="45751"/>
                  </a:lnTo>
                  <a:cubicBezTo>
                    <a:pt x="145281" y="45145"/>
                    <a:pt x="141794" y="44619"/>
                    <a:pt x="138485" y="44190"/>
                  </a:cubicBezTo>
                  <a:cubicBezTo>
                    <a:pt x="128726" y="42880"/>
                    <a:pt x="118977" y="42442"/>
                    <a:pt x="109219" y="42532"/>
                  </a:cubicBezTo>
                  <a:cubicBezTo>
                    <a:pt x="105909" y="42532"/>
                    <a:pt x="102947" y="43834"/>
                    <a:pt x="100683" y="45930"/>
                  </a:cubicBezTo>
                  <a:lnTo>
                    <a:pt x="100683" y="45930"/>
                  </a:lnTo>
                  <a:lnTo>
                    <a:pt x="45888" y="100634"/>
                  </a:lnTo>
                  <a:cubicBezTo>
                    <a:pt x="43364" y="103329"/>
                    <a:pt x="42142" y="106727"/>
                    <a:pt x="42490" y="110303"/>
                  </a:cubicBezTo>
                  <a:close/>
                  <a:moveTo>
                    <a:pt x="211305" y="242272"/>
                  </a:moveTo>
                  <a:lnTo>
                    <a:pt x="211305" y="242272"/>
                  </a:lnTo>
                  <a:cubicBezTo>
                    <a:pt x="194143" y="242272"/>
                    <a:pt x="180300" y="228507"/>
                    <a:pt x="180300" y="211257"/>
                  </a:cubicBezTo>
                  <a:cubicBezTo>
                    <a:pt x="180300" y="194184"/>
                    <a:pt x="194143" y="180422"/>
                    <a:pt x="211305" y="180422"/>
                  </a:cubicBezTo>
                  <a:cubicBezTo>
                    <a:pt x="228377" y="180422"/>
                    <a:pt x="242319" y="194184"/>
                    <a:pt x="242319" y="211257"/>
                  </a:cubicBezTo>
                  <a:cubicBezTo>
                    <a:pt x="242319" y="228507"/>
                    <a:pt x="228377" y="242272"/>
                    <a:pt x="211305" y="242272"/>
                  </a:cubicBezTo>
                  <a:close/>
                  <a:moveTo>
                    <a:pt x="257036" y="211257"/>
                  </a:moveTo>
                  <a:lnTo>
                    <a:pt x="257036" y="211257"/>
                  </a:lnTo>
                  <a:cubicBezTo>
                    <a:pt x="257036" y="185996"/>
                    <a:pt x="236566" y="165615"/>
                    <a:pt x="211305" y="165615"/>
                  </a:cubicBezTo>
                  <a:cubicBezTo>
                    <a:pt x="186045" y="165615"/>
                    <a:pt x="165483" y="185996"/>
                    <a:pt x="165483" y="211257"/>
                  </a:cubicBezTo>
                  <a:cubicBezTo>
                    <a:pt x="165483" y="236340"/>
                    <a:pt x="186045" y="256900"/>
                    <a:pt x="211305" y="256900"/>
                  </a:cubicBezTo>
                  <a:cubicBezTo>
                    <a:pt x="236566" y="256900"/>
                    <a:pt x="257036" y="236518"/>
                    <a:pt x="257036" y="211257"/>
                  </a:cubicBezTo>
                  <a:close/>
                  <a:moveTo>
                    <a:pt x="28031" y="83562"/>
                  </a:moveTo>
                  <a:cubicBezTo>
                    <a:pt x="30824" y="86524"/>
                    <a:pt x="35524" y="86524"/>
                    <a:pt x="38316" y="83562"/>
                  </a:cubicBezTo>
                  <a:cubicBezTo>
                    <a:pt x="41188" y="80859"/>
                    <a:pt x="41188" y="76150"/>
                    <a:pt x="38316" y="73108"/>
                  </a:cubicBezTo>
                  <a:lnTo>
                    <a:pt x="20111" y="54983"/>
                  </a:lnTo>
                  <a:cubicBezTo>
                    <a:pt x="17229" y="52021"/>
                    <a:pt x="12439" y="52021"/>
                    <a:pt x="9657" y="54983"/>
                  </a:cubicBezTo>
                  <a:cubicBezTo>
                    <a:pt x="6776" y="57865"/>
                    <a:pt x="6776" y="62475"/>
                    <a:pt x="9657" y="65437"/>
                  </a:cubicBezTo>
                  <a:lnTo>
                    <a:pt x="28031" y="83562"/>
                  </a:lnTo>
                  <a:lnTo>
                    <a:pt x="28031" y="83562"/>
                  </a:lnTo>
                </a:path>
              </a:pathLst>
            </a:custGeom>
            <a:grpFill/>
            <a:ln w="1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035314" y="1775857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75" name="对话气泡: 矩形 74"/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55360"/>
              </a:avLst>
            </a:prstGeom>
            <a:grpFill/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/>
              </a:solidFill>
              <a:prstDash val="solid"/>
              <a:miter lim="800000"/>
            </a:ln>
            <a:effectLst/>
          </p:spPr>
        </p:cxnSp>
        <p:sp>
          <p:nvSpPr>
            <p:cNvPr id="77" name="文本框 76"/>
            <p:cNvSpPr txBox="1"/>
            <p:nvPr/>
          </p:nvSpPr>
          <p:spPr>
            <a:xfrm>
              <a:off x="1752212" y="3488111"/>
              <a:ext cx="148154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698697" y="4089930"/>
              <a:ext cx="1588575" cy="7915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435564" y="2600341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80" name="对话气泡: 矩形 79"/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55360"/>
              </a:avLst>
            </a:prstGeom>
            <a:grpFill/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/>
              </a:solidFill>
              <a:prstDash val="solid"/>
              <a:miter lim="800000"/>
            </a:ln>
            <a:effectLst/>
          </p:spPr>
        </p:cxnSp>
        <p:sp>
          <p:nvSpPr>
            <p:cNvPr id="82" name="文本框 81"/>
            <p:cNvSpPr txBox="1"/>
            <p:nvPr/>
          </p:nvSpPr>
          <p:spPr>
            <a:xfrm>
              <a:off x="1752212" y="3488111"/>
              <a:ext cx="148154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添加标题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698697" y="4089930"/>
              <a:ext cx="1588575" cy="7915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835813" y="1767912"/>
            <a:ext cx="1715837" cy="2430591"/>
            <a:chOff x="1635066" y="2773627"/>
            <a:chExt cx="1715837" cy="2430591"/>
          </a:xfrm>
          <a:gradFill flip="none" rotWithShape="1">
            <a:gsLst>
              <a:gs pos="0">
                <a:schemeClr val="accent6"/>
              </a:gs>
              <a:gs pos="100000">
                <a:schemeClr val="accent5"/>
              </a:gs>
            </a:gsLst>
            <a:lin ang="8100000" scaled="1"/>
            <a:tileRect/>
          </a:gradFill>
        </p:grpSpPr>
        <p:sp>
          <p:nvSpPr>
            <p:cNvPr id="85" name="对话气泡: 矩形 84"/>
            <p:cNvSpPr/>
            <p:nvPr/>
          </p:nvSpPr>
          <p:spPr>
            <a:xfrm>
              <a:off x="1635066" y="2773627"/>
              <a:ext cx="1715837" cy="2430591"/>
            </a:xfrm>
            <a:prstGeom prst="wedgeRectCallout">
              <a:avLst>
                <a:gd name="adj1" fmla="val -20331"/>
                <a:gd name="adj2" fmla="val 55360"/>
              </a:avLst>
            </a:prstGeom>
            <a:grpFill/>
            <a:ln w="222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846970" y="3955950"/>
              <a:ext cx="1292028" cy="0"/>
            </a:xfrm>
            <a:prstGeom prst="line">
              <a:avLst/>
            </a:prstGeom>
            <a:grpFill/>
            <a:ln w="6350" cap="flat" cmpd="sng" algn="ctr">
              <a:solidFill>
                <a:srgbClr val="DCD6CA"/>
              </a:solidFill>
              <a:prstDash val="solid"/>
              <a:miter lim="800000"/>
            </a:ln>
            <a:effectLst/>
          </p:spPr>
        </p:cxnSp>
        <p:sp>
          <p:nvSpPr>
            <p:cNvPr id="87" name="文本框 86"/>
            <p:cNvSpPr txBox="1"/>
            <p:nvPr/>
          </p:nvSpPr>
          <p:spPr>
            <a:xfrm>
              <a:off x="1752212" y="3488111"/>
              <a:ext cx="1481544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698697" y="4089930"/>
              <a:ext cx="1588575" cy="7915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  <p:sp>
          <p:nvSpPr>
            <p:cNvPr id="89" name="图形 14"/>
            <p:cNvSpPr/>
            <p:nvPr/>
          </p:nvSpPr>
          <p:spPr>
            <a:xfrm flipV="1">
              <a:off x="2378651" y="3102442"/>
              <a:ext cx="228666" cy="228734"/>
            </a:xfrm>
            <a:custGeom>
              <a:avLst/>
              <a:gdLst>
                <a:gd name="connsiteX0" fmla="*/ 50678 w 319218"/>
                <a:gd name="connsiteY0" fmla="*/ 61085 h 319313"/>
                <a:gd name="connsiteX1" fmla="*/ 50678 w 319218"/>
                <a:gd name="connsiteY1" fmla="*/ 61085 h 319313"/>
                <a:gd name="connsiteX2" fmla="*/ 60962 w 319218"/>
                <a:gd name="connsiteY2" fmla="*/ 61085 h 319313"/>
                <a:gd name="connsiteX3" fmla="*/ 60962 w 319218"/>
                <a:gd name="connsiteY3" fmla="*/ 50631 h 319313"/>
                <a:gd name="connsiteX4" fmla="*/ 19495 w 319218"/>
                <a:gd name="connsiteY4" fmla="*/ 9082 h 319313"/>
                <a:gd name="connsiteX5" fmla="*/ 9219 w 319218"/>
                <a:gd name="connsiteY5" fmla="*/ 9082 h 319313"/>
                <a:gd name="connsiteX6" fmla="*/ 9219 w 319218"/>
                <a:gd name="connsiteY6" fmla="*/ 19537 h 319313"/>
                <a:gd name="connsiteX7" fmla="*/ 50678 w 319218"/>
                <a:gd name="connsiteY7" fmla="*/ 61085 h 319313"/>
                <a:gd name="connsiteX8" fmla="*/ 73325 w 319218"/>
                <a:gd name="connsiteY8" fmla="*/ 38348 h 319313"/>
                <a:gd name="connsiteX9" fmla="*/ 73325 w 319218"/>
                <a:gd name="connsiteY9" fmla="*/ 38348 h 319313"/>
                <a:gd name="connsiteX10" fmla="*/ 83611 w 319218"/>
                <a:gd name="connsiteY10" fmla="*/ 38348 h 319313"/>
                <a:gd name="connsiteX11" fmla="*/ 83611 w 319218"/>
                <a:gd name="connsiteY11" fmla="*/ 27983 h 319313"/>
                <a:gd name="connsiteX12" fmla="*/ 65316 w 319218"/>
                <a:gd name="connsiteY12" fmla="*/ 9689 h 319313"/>
                <a:gd name="connsiteX13" fmla="*/ 55040 w 319218"/>
                <a:gd name="connsiteY13" fmla="*/ 9689 h 319313"/>
                <a:gd name="connsiteX14" fmla="*/ 55040 w 319218"/>
                <a:gd name="connsiteY14" fmla="*/ 20053 h 319313"/>
                <a:gd name="connsiteX15" fmla="*/ 73325 w 319218"/>
                <a:gd name="connsiteY15" fmla="*/ 38348 h 319313"/>
                <a:gd name="connsiteX16" fmla="*/ 68446 w 319218"/>
                <a:gd name="connsiteY16" fmla="*/ 135386 h 319313"/>
                <a:gd name="connsiteX17" fmla="*/ 68446 w 319218"/>
                <a:gd name="connsiteY17" fmla="*/ 135386 h 319313"/>
                <a:gd name="connsiteX18" fmla="*/ 66886 w 319218"/>
                <a:gd name="connsiteY18" fmla="*/ 114477 h 319313"/>
                <a:gd name="connsiteX19" fmla="*/ 114445 w 319218"/>
                <a:gd name="connsiteY19" fmla="*/ 66837 h 319313"/>
                <a:gd name="connsiteX20" fmla="*/ 135345 w 319218"/>
                <a:gd name="connsiteY20" fmla="*/ 68488 h 319313"/>
                <a:gd name="connsiteX21" fmla="*/ 160606 w 319218"/>
                <a:gd name="connsiteY21" fmla="*/ 73626 h 319313"/>
                <a:gd name="connsiteX22" fmla="*/ 164529 w 319218"/>
                <a:gd name="connsiteY22" fmla="*/ 74062 h 319313"/>
                <a:gd name="connsiteX23" fmla="*/ 176286 w 319218"/>
                <a:gd name="connsiteY23" fmla="*/ 61344 h 319313"/>
                <a:gd name="connsiteX24" fmla="*/ 170195 w 319218"/>
                <a:gd name="connsiteY24" fmla="*/ 33557 h 319313"/>
                <a:gd name="connsiteX25" fmla="*/ 165483 w 319218"/>
                <a:gd name="connsiteY25" fmla="*/ 24237 h 319313"/>
                <a:gd name="connsiteX26" fmla="*/ 185786 w 319218"/>
                <a:gd name="connsiteY26" fmla="*/ 23890 h 319313"/>
                <a:gd name="connsiteX27" fmla="*/ 216184 w 319218"/>
                <a:gd name="connsiteY27" fmla="*/ 39133 h 319313"/>
                <a:gd name="connsiteX28" fmla="*/ 216622 w 319218"/>
                <a:gd name="connsiteY28" fmla="*/ 39659 h 319313"/>
                <a:gd name="connsiteX29" fmla="*/ 231864 w 319218"/>
                <a:gd name="connsiteY29" fmla="*/ 67702 h 319313"/>
                <a:gd name="connsiteX30" fmla="*/ 229421 w 319218"/>
                <a:gd name="connsiteY30" fmla="*/ 99761 h 319313"/>
                <a:gd name="connsiteX31" fmla="*/ 232730 w 319218"/>
                <a:gd name="connsiteY31" fmla="*/ 112998 h 319313"/>
                <a:gd name="connsiteX32" fmla="*/ 236566 w 319218"/>
                <a:gd name="connsiteY32" fmla="*/ 116663 h 319313"/>
                <a:gd name="connsiteX33" fmla="*/ 239616 w 319218"/>
                <a:gd name="connsiteY33" fmla="*/ 119795 h 319313"/>
                <a:gd name="connsiteX34" fmla="*/ 240053 w 319218"/>
                <a:gd name="connsiteY34" fmla="*/ 120231 h 319313"/>
                <a:gd name="connsiteX35" fmla="*/ 287086 w 319218"/>
                <a:gd name="connsiteY35" fmla="*/ 201410 h 319313"/>
                <a:gd name="connsiteX36" fmla="*/ 288826 w 319218"/>
                <a:gd name="connsiteY36" fmla="*/ 288956 h 319313"/>
                <a:gd name="connsiteX37" fmla="*/ 201547 w 319218"/>
                <a:gd name="connsiteY37" fmla="*/ 287128 h 319313"/>
                <a:gd name="connsiteX38" fmla="*/ 120190 w 319218"/>
                <a:gd name="connsiteY38" fmla="*/ 240005 h 319313"/>
                <a:gd name="connsiteX39" fmla="*/ 116791 w 319218"/>
                <a:gd name="connsiteY39" fmla="*/ 236696 h 319313"/>
                <a:gd name="connsiteX40" fmla="*/ 116712 w 319218"/>
                <a:gd name="connsiteY40" fmla="*/ 236696 h 319313"/>
                <a:gd name="connsiteX41" fmla="*/ 113402 w 319218"/>
                <a:gd name="connsiteY41" fmla="*/ 233030 h 319313"/>
                <a:gd name="connsiteX42" fmla="*/ 99719 w 319218"/>
                <a:gd name="connsiteY42" fmla="*/ 229462 h 319313"/>
                <a:gd name="connsiteX43" fmla="*/ 67751 w 319218"/>
                <a:gd name="connsiteY43" fmla="*/ 231817 h 319313"/>
                <a:gd name="connsiteX44" fmla="*/ 39618 w 319218"/>
                <a:gd name="connsiteY44" fmla="*/ 216573 h 319313"/>
                <a:gd name="connsiteX45" fmla="*/ 39618 w 319218"/>
                <a:gd name="connsiteY45" fmla="*/ 216653 h 319313"/>
                <a:gd name="connsiteX46" fmla="*/ 23848 w 319218"/>
                <a:gd name="connsiteY46" fmla="*/ 185648 h 319313"/>
                <a:gd name="connsiteX47" fmla="*/ 24205 w 319218"/>
                <a:gd name="connsiteY47" fmla="*/ 165436 h 319313"/>
                <a:gd name="connsiteX48" fmla="*/ 33606 w 319218"/>
                <a:gd name="connsiteY48" fmla="*/ 170146 h 319313"/>
                <a:gd name="connsiteX49" fmla="*/ 61132 w 319218"/>
                <a:gd name="connsiteY49" fmla="*/ 176328 h 319313"/>
                <a:gd name="connsiteX50" fmla="*/ 65137 w 319218"/>
                <a:gd name="connsiteY50" fmla="*/ 175721 h 319313"/>
                <a:gd name="connsiteX51" fmla="*/ 73673 w 319218"/>
                <a:gd name="connsiteY51" fmla="*/ 160736 h 319313"/>
                <a:gd name="connsiteX52" fmla="*/ 68446 w 319218"/>
                <a:gd name="connsiteY52" fmla="*/ 135386 h 319313"/>
                <a:gd name="connsiteX53" fmla="*/ 42490 w 319218"/>
                <a:gd name="connsiteY53" fmla="*/ 110303 h 319313"/>
                <a:gd name="connsiteX54" fmla="*/ 42490 w 319218"/>
                <a:gd name="connsiteY54" fmla="*/ 110303 h 319313"/>
                <a:gd name="connsiteX55" fmla="*/ 44239 w 319218"/>
                <a:gd name="connsiteY55" fmla="*/ 138605 h 319313"/>
                <a:gd name="connsiteX56" fmla="*/ 45719 w 319218"/>
                <a:gd name="connsiteY56" fmla="*/ 148543 h 319313"/>
                <a:gd name="connsiteX57" fmla="*/ 43105 w 319218"/>
                <a:gd name="connsiteY57" fmla="*/ 147499 h 319313"/>
                <a:gd name="connsiteX58" fmla="*/ 26551 w 319218"/>
                <a:gd name="connsiteY58" fmla="*/ 136867 h 319313"/>
                <a:gd name="connsiteX59" fmla="*/ 9219 w 319218"/>
                <a:gd name="connsiteY59" fmla="*/ 137473 h 319313"/>
                <a:gd name="connsiteX60" fmla="*/ 7123 w 319218"/>
                <a:gd name="connsiteY60" fmla="*/ 140702 h 319313"/>
                <a:gd name="connsiteX61" fmla="*/ -360 w 319218"/>
                <a:gd name="connsiteY61" fmla="*/ 189564 h 319313"/>
                <a:gd name="connsiteX62" fmla="*/ 22287 w 319218"/>
                <a:gd name="connsiteY62" fmla="*/ 233904 h 319313"/>
                <a:gd name="connsiteX63" fmla="*/ 22287 w 319218"/>
                <a:gd name="connsiteY63" fmla="*/ 233904 h 319313"/>
                <a:gd name="connsiteX64" fmla="*/ 22287 w 319218"/>
                <a:gd name="connsiteY64" fmla="*/ 233904 h 319313"/>
                <a:gd name="connsiteX65" fmla="*/ 62524 w 319218"/>
                <a:gd name="connsiteY65" fmla="*/ 255944 h 319313"/>
                <a:gd name="connsiteX66" fmla="*/ 100504 w 319218"/>
                <a:gd name="connsiteY66" fmla="*/ 254981 h 319313"/>
                <a:gd name="connsiteX67" fmla="*/ 102769 w 319218"/>
                <a:gd name="connsiteY67" fmla="*/ 257247 h 319313"/>
                <a:gd name="connsiteX68" fmla="*/ 102947 w 319218"/>
                <a:gd name="connsiteY68" fmla="*/ 257595 h 319313"/>
                <a:gd name="connsiteX69" fmla="*/ 102769 w 319218"/>
                <a:gd name="connsiteY69" fmla="*/ 257595 h 319313"/>
                <a:gd name="connsiteX70" fmla="*/ 195106 w 319218"/>
                <a:gd name="connsiteY70" fmla="*/ 310819 h 319313"/>
                <a:gd name="connsiteX71" fmla="*/ 302072 w 319218"/>
                <a:gd name="connsiteY71" fmla="*/ 310819 h 319313"/>
                <a:gd name="connsiteX72" fmla="*/ 310867 w 319218"/>
                <a:gd name="connsiteY72" fmla="*/ 302113 h 319313"/>
                <a:gd name="connsiteX73" fmla="*/ 310867 w 319218"/>
                <a:gd name="connsiteY73" fmla="*/ 301935 h 319313"/>
                <a:gd name="connsiteX74" fmla="*/ 310867 w 319218"/>
                <a:gd name="connsiteY74" fmla="*/ 301846 h 319313"/>
                <a:gd name="connsiteX75" fmla="*/ 310777 w 319218"/>
                <a:gd name="connsiteY75" fmla="*/ 195138 h 319313"/>
                <a:gd name="connsiteX76" fmla="*/ 257473 w 319218"/>
                <a:gd name="connsiteY76" fmla="*/ 102900 h 319313"/>
                <a:gd name="connsiteX77" fmla="*/ 256689 w 319218"/>
                <a:gd name="connsiteY77" fmla="*/ 102027 h 319313"/>
                <a:gd name="connsiteX78" fmla="*/ 254949 w 319218"/>
                <a:gd name="connsiteY78" fmla="*/ 100457 h 319313"/>
                <a:gd name="connsiteX79" fmla="*/ 255903 w 319218"/>
                <a:gd name="connsiteY79" fmla="*/ 62475 h 319313"/>
                <a:gd name="connsiteX80" fmla="*/ 233953 w 319218"/>
                <a:gd name="connsiteY80" fmla="*/ 22319 h 319313"/>
                <a:gd name="connsiteX81" fmla="*/ 233256 w 319218"/>
                <a:gd name="connsiteY81" fmla="*/ 21624 h 319313"/>
                <a:gd name="connsiteX82" fmla="*/ 189613 w 319218"/>
                <a:gd name="connsiteY82" fmla="*/ -408 h 319313"/>
                <a:gd name="connsiteX83" fmla="*/ 140223 w 319218"/>
                <a:gd name="connsiteY83" fmla="*/ 7254 h 319313"/>
                <a:gd name="connsiteX84" fmla="*/ 134827 w 319218"/>
                <a:gd name="connsiteY84" fmla="*/ 23720 h 319313"/>
                <a:gd name="connsiteX85" fmla="*/ 136914 w 319218"/>
                <a:gd name="connsiteY85" fmla="*/ 26593 h 319313"/>
                <a:gd name="connsiteX86" fmla="*/ 147546 w 319218"/>
                <a:gd name="connsiteY86" fmla="*/ 43057 h 319313"/>
                <a:gd name="connsiteX87" fmla="*/ 148590 w 319218"/>
                <a:gd name="connsiteY87" fmla="*/ 45751 h 319313"/>
                <a:gd name="connsiteX88" fmla="*/ 138485 w 319218"/>
                <a:gd name="connsiteY88" fmla="*/ 44190 h 319313"/>
                <a:gd name="connsiteX89" fmla="*/ 109219 w 319218"/>
                <a:gd name="connsiteY89" fmla="*/ 42532 h 319313"/>
                <a:gd name="connsiteX90" fmla="*/ 100683 w 319218"/>
                <a:gd name="connsiteY90" fmla="*/ 45930 h 319313"/>
                <a:gd name="connsiteX91" fmla="*/ 100683 w 319218"/>
                <a:gd name="connsiteY91" fmla="*/ 45930 h 319313"/>
                <a:gd name="connsiteX92" fmla="*/ 45888 w 319218"/>
                <a:gd name="connsiteY92" fmla="*/ 100634 h 319313"/>
                <a:gd name="connsiteX93" fmla="*/ 42490 w 319218"/>
                <a:gd name="connsiteY93" fmla="*/ 110303 h 319313"/>
                <a:gd name="connsiteX94" fmla="*/ 211305 w 319218"/>
                <a:gd name="connsiteY94" fmla="*/ 242272 h 319313"/>
                <a:gd name="connsiteX95" fmla="*/ 211305 w 319218"/>
                <a:gd name="connsiteY95" fmla="*/ 242272 h 319313"/>
                <a:gd name="connsiteX96" fmla="*/ 180300 w 319218"/>
                <a:gd name="connsiteY96" fmla="*/ 211257 h 319313"/>
                <a:gd name="connsiteX97" fmla="*/ 211305 w 319218"/>
                <a:gd name="connsiteY97" fmla="*/ 180422 h 319313"/>
                <a:gd name="connsiteX98" fmla="*/ 242319 w 319218"/>
                <a:gd name="connsiteY98" fmla="*/ 211257 h 319313"/>
                <a:gd name="connsiteX99" fmla="*/ 211305 w 319218"/>
                <a:gd name="connsiteY99" fmla="*/ 242272 h 319313"/>
                <a:gd name="connsiteX100" fmla="*/ 257036 w 319218"/>
                <a:gd name="connsiteY100" fmla="*/ 211257 h 319313"/>
                <a:gd name="connsiteX101" fmla="*/ 257036 w 319218"/>
                <a:gd name="connsiteY101" fmla="*/ 211257 h 319313"/>
                <a:gd name="connsiteX102" fmla="*/ 211305 w 319218"/>
                <a:gd name="connsiteY102" fmla="*/ 165615 h 319313"/>
                <a:gd name="connsiteX103" fmla="*/ 165483 w 319218"/>
                <a:gd name="connsiteY103" fmla="*/ 211257 h 319313"/>
                <a:gd name="connsiteX104" fmla="*/ 211305 w 319218"/>
                <a:gd name="connsiteY104" fmla="*/ 256900 h 319313"/>
                <a:gd name="connsiteX105" fmla="*/ 257036 w 319218"/>
                <a:gd name="connsiteY105" fmla="*/ 211257 h 319313"/>
                <a:gd name="connsiteX106" fmla="*/ 28031 w 319218"/>
                <a:gd name="connsiteY106" fmla="*/ 83562 h 319313"/>
                <a:gd name="connsiteX107" fmla="*/ 38316 w 319218"/>
                <a:gd name="connsiteY107" fmla="*/ 83562 h 319313"/>
                <a:gd name="connsiteX108" fmla="*/ 38316 w 319218"/>
                <a:gd name="connsiteY108" fmla="*/ 73108 h 319313"/>
                <a:gd name="connsiteX109" fmla="*/ 20111 w 319218"/>
                <a:gd name="connsiteY109" fmla="*/ 54983 h 319313"/>
                <a:gd name="connsiteX110" fmla="*/ 9657 w 319218"/>
                <a:gd name="connsiteY110" fmla="*/ 54983 h 319313"/>
                <a:gd name="connsiteX111" fmla="*/ 9657 w 319218"/>
                <a:gd name="connsiteY111" fmla="*/ 65437 h 319313"/>
                <a:gd name="connsiteX112" fmla="*/ 28031 w 319218"/>
                <a:gd name="connsiteY112" fmla="*/ 83562 h 319313"/>
                <a:gd name="connsiteX113" fmla="*/ 28031 w 319218"/>
                <a:gd name="connsiteY113" fmla="*/ 83562 h 31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319218" h="319313">
                  <a:moveTo>
                    <a:pt x="50678" y="61085"/>
                  </a:moveTo>
                  <a:lnTo>
                    <a:pt x="50678" y="61085"/>
                  </a:lnTo>
                  <a:cubicBezTo>
                    <a:pt x="53471" y="63877"/>
                    <a:pt x="58082" y="63877"/>
                    <a:pt x="60962" y="61085"/>
                  </a:cubicBezTo>
                  <a:cubicBezTo>
                    <a:pt x="63925" y="58123"/>
                    <a:pt x="63925" y="53503"/>
                    <a:pt x="60962" y="50631"/>
                  </a:cubicBezTo>
                  <a:lnTo>
                    <a:pt x="19495" y="9082"/>
                  </a:lnTo>
                  <a:cubicBezTo>
                    <a:pt x="16623" y="6211"/>
                    <a:pt x="12003" y="6211"/>
                    <a:pt x="9219" y="9082"/>
                  </a:cubicBezTo>
                  <a:cubicBezTo>
                    <a:pt x="6169" y="12044"/>
                    <a:pt x="6169" y="16665"/>
                    <a:pt x="9219" y="19537"/>
                  </a:cubicBezTo>
                  <a:lnTo>
                    <a:pt x="50678" y="61085"/>
                  </a:lnTo>
                  <a:close/>
                  <a:moveTo>
                    <a:pt x="73325" y="38348"/>
                  </a:moveTo>
                  <a:lnTo>
                    <a:pt x="73325" y="38348"/>
                  </a:lnTo>
                  <a:cubicBezTo>
                    <a:pt x="76118" y="41221"/>
                    <a:pt x="80729" y="41221"/>
                    <a:pt x="83611" y="38348"/>
                  </a:cubicBezTo>
                  <a:cubicBezTo>
                    <a:pt x="86572" y="35475"/>
                    <a:pt x="86572" y="30856"/>
                    <a:pt x="83611" y="27983"/>
                  </a:cubicBezTo>
                  <a:lnTo>
                    <a:pt x="65316" y="9689"/>
                  </a:lnTo>
                  <a:cubicBezTo>
                    <a:pt x="62444" y="6906"/>
                    <a:pt x="57823" y="6906"/>
                    <a:pt x="55040" y="9689"/>
                  </a:cubicBezTo>
                  <a:cubicBezTo>
                    <a:pt x="52079" y="12481"/>
                    <a:pt x="52079" y="17360"/>
                    <a:pt x="55040" y="20053"/>
                  </a:cubicBezTo>
                  <a:lnTo>
                    <a:pt x="73325" y="38348"/>
                  </a:lnTo>
                  <a:close/>
                  <a:moveTo>
                    <a:pt x="68446" y="135386"/>
                  </a:moveTo>
                  <a:lnTo>
                    <a:pt x="68446" y="135386"/>
                  </a:lnTo>
                  <a:cubicBezTo>
                    <a:pt x="67581" y="128420"/>
                    <a:pt x="67055" y="121364"/>
                    <a:pt x="66886" y="114477"/>
                  </a:cubicBezTo>
                  <a:lnTo>
                    <a:pt x="114445" y="66837"/>
                  </a:lnTo>
                  <a:cubicBezTo>
                    <a:pt x="121412" y="67007"/>
                    <a:pt x="128378" y="67614"/>
                    <a:pt x="135345" y="68488"/>
                  </a:cubicBezTo>
                  <a:cubicBezTo>
                    <a:pt x="143800" y="69620"/>
                    <a:pt x="152336" y="71191"/>
                    <a:pt x="160606" y="73626"/>
                  </a:cubicBezTo>
                  <a:cubicBezTo>
                    <a:pt x="161826" y="73973"/>
                    <a:pt x="163218" y="74152"/>
                    <a:pt x="164529" y="74062"/>
                  </a:cubicBezTo>
                  <a:cubicBezTo>
                    <a:pt x="171238" y="73893"/>
                    <a:pt x="176634" y="68140"/>
                    <a:pt x="176286" y="61344"/>
                  </a:cubicBezTo>
                  <a:cubicBezTo>
                    <a:pt x="175938" y="51852"/>
                    <a:pt x="173852" y="42532"/>
                    <a:pt x="170195" y="33557"/>
                  </a:cubicBezTo>
                  <a:cubicBezTo>
                    <a:pt x="168793" y="30508"/>
                    <a:pt x="167233" y="27288"/>
                    <a:pt x="165483" y="24237"/>
                  </a:cubicBezTo>
                  <a:cubicBezTo>
                    <a:pt x="172112" y="22756"/>
                    <a:pt x="178989" y="22587"/>
                    <a:pt x="185786" y="23890"/>
                  </a:cubicBezTo>
                  <a:cubicBezTo>
                    <a:pt x="196846" y="25718"/>
                    <a:pt x="207469" y="30686"/>
                    <a:pt x="216184" y="39133"/>
                  </a:cubicBezTo>
                  <a:lnTo>
                    <a:pt x="216622" y="39659"/>
                  </a:lnTo>
                  <a:cubicBezTo>
                    <a:pt x="224719" y="47580"/>
                    <a:pt x="229690" y="57517"/>
                    <a:pt x="231864" y="67702"/>
                  </a:cubicBezTo>
                  <a:cubicBezTo>
                    <a:pt x="234300" y="78335"/>
                    <a:pt x="233345" y="89484"/>
                    <a:pt x="229421" y="99761"/>
                  </a:cubicBezTo>
                  <a:cubicBezTo>
                    <a:pt x="227682" y="104114"/>
                    <a:pt x="228903" y="109600"/>
                    <a:pt x="232730" y="112998"/>
                  </a:cubicBezTo>
                  <a:lnTo>
                    <a:pt x="236566" y="116663"/>
                  </a:lnTo>
                  <a:lnTo>
                    <a:pt x="239616" y="119795"/>
                  </a:lnTo>
                  <a:lnTo>
                    <a:pt x="240053" y="120231"/>
                  </a:lnTo>
                  <a:cubicBezTo>
                    <a:pt x="263566" y="143575"/>
                    <a:pt x="279246" y="171885"/>
                    <a:pt x="287086" y="201410"/>
                  </a:cubicBezTo>
                  <a:cubicBezTo>
                    <a:pt x="294757" y="229899"/>
                    <a:pt x="295454" y="260119"/>
                    <a:pt x="288826" y="288956"/>
                  </a:cubicBezTo>
                  <a:cubicBezTo>
                    <a:pt x="260087" y="295405"/>
                    <a:pt x="230116" y="294700"/>
                    <a:pt x="201547" y="287128"/>
                  </a:cubicBezTo>
                  <a:cubicBezTo>
                    <a:pt x="171754" y="279111"/>
                    <a:pt x="143533" y="263349"/>
                    <a:pt x="120190" y="240005"/>
                  </a:cubicBezTo>
                  <a:lnTo>
                    <a:pt x="116791" y="236696"/>
                  </a:lnTo>
                  <a:lnTo>
                    <a:pt x="116712" y="236696"/>
                  </a:lnTo>
                  <a:lnTo>
                    <a:pt x="113402" y="233030"/>
                  </a:lnTo>
                  <a:cubicBezTo>
                    <a:pt x="110084" y="229115"/>
                    <a:pt x="104687" y="227455"/>
                    <a:pt x="99719" y="229462"/>
                  </a:cubicBezTo>
                  <a:cubicBezTo>
                    <a:pt x="89443" y="233378"/>
                    <a:pt x="78205" y="234083"/>
                    <a:pt x="67751" y="231817"/>
                  </a:cubicBezTo>
                  <a:cubicBezTo>
                    <a:pt x="57475" y="229721"/>
                    <a:pt x="47628" y="224583"/>
                    <a:pt x="39618" y="216573"/>
                  </a:cubicBezTo>
                  <a:lnTo>
                    <a:pt x="39618" y="216653"/>
                  </a:lnTo>
                  <a:cubicBezTo>
                    <a:pt x="30824" y="207859"/>
                    <a:pt x="25597" y="197146"/>
                    <a:pt x="23848" y="185648"/>
                  </a:cubicBezTo>
                  <a:cubicBezTo>
                    <a:pt x="22715" y="179110"/>
                    <a:pt x="22804" y="172144"/>
                    <a:pt x="24205" y="165436"/>
                  </a:cubicBezTo>
                  <a:cubicBezTo>
                    <a:pt x="27336" y="167185"/>
                    <a:pt x="30475" y="168834"/>
                    <a:pt x="33606" y="170146"/>
                  </a:cubicBezTo>
                  <a:cubicBezTo>
                    <a:pt x="42490" y="173803"/>
                    <a:pt x="51722" y="175721"/>
                    <a:pt x="61132" y="176328"/>
                  </a:cubicBezTo>
                  <a:cubicBezTo>
                    <a:pt x="62444" y="176328"/>
                    <a:pt x="63925" y="176237"/>
                    <a:pt x="65137" y="175721"/>
                  </a:cubicBezTo>
                  <a:cubicBezTo>
                    <a:pt x="71765" y="174150"/>
                    <a:pt x="75422" y="167185"/>
                    <a:pt x="73673" y="160736"/>
                  </a:cubicBezTo>
                  <a:cubicBezTo>
                    <a:pt x="71408" y="152370"/>
                    <a:pt x="69669" y="143833"/>
                    <a:pt x="68446" y="135386"/>
                  </a:cubicBezTo>
                  <a:close/>
                  <a:moveTo>
                    <a:pt x="42490" y="110303"/>
                  </a:moveTo>
                  <a:lnTo>
                    <a:pt x="42490" y="110303"/>
                  </a:lnTo>
                  <a:cubicBezTo>
                    <a:pt x="42490" y="119795"/>
                    <a:pt x="43017" y="129115"/>
                    <a:pt x="44239" y="138605"/>
                  </a:cubicBezTo>
                  <a:cubicBezTo>
                    <a:pt x="44756" y="141925"/>
                    <a:pt x="45104" y="145233"/>
                    <a:pt x="45719" y="148543"/>
                  </a:cubicBezTo>
                  <a:lnTo>
                    <a:pt x="43105" y="147499"/>
                  </a:lnTo>
                  <a:cubicBezTo>
                    <a:pt x="37093" y="145054"/>
                    <a:pt x="31519" y="141488"/>
                    <a:pt x="26551" y="136867"/>
                  </a:cubicBezTo>
                  <a:cubicBezTo>
                    <a:pt x="21591" y="132335"/>
                    <a:pt x="13831" y="132602"/>
                    <a:pt x="9219" y="137473"/>
                  </a:cubicBezTo>
                  <a:cubicBezTo>
                    <a:pt x="8346" y="138605"/>
                    <a:pt x="7560" y="139569"/>
                    <a:pt x="7123" y="140702"/>
                  </a:cubicBezTo>
                  <a:cubicBezTo>
                    <a:pt x="-538" y="155946"/>
                    <a:pt x="-2974" y="173107"/>
                    <a:pt x="-360" y="189564"/>
                  </a:cubicBezTo>
                  <a:cubicBezTo>
                    <a:pt x="2253" y="205941"/>
                    <a:pt x="9737" y="221363"/>
                    <a:pt x="22287" y="233904"/>
                  </a:cubicBezTo>
                  <a:lnTo>
                    <a:pt x="22287" y="233904"/>
                  </a:lnTo>
                  <a:lnTo>
                    <a:pt x="22287" y="233904"/>
                  </a:lnTo>
                  <a:cubicBezTo>
                    <a:pt x="33606" y="245490"/>
                    <a:pt x="47806" y="252716"/>
                    <a:pt x="62524" y="255944"/>
                  </a:cubicBezTo>
                  <a:cubicBezTo>
                    <a:pt x="75074" y="258558"/>
                    <a:pt x="87963" y="258211"/>
                    <a:pt x="100504" y="254981"/>
                  </a:cubicBezTo>
                  <a:lnTo>
                    <a:pt x="102769" y="257247"/>
                  </a:lnTo>
                  <a:lnTo>
                    <a:pt x="102947" y="257595"/>
                  </a:lnTo>
                  <a:lnTo>
                    <a:pt x="102769" y="257595"/>
                  </a:lnTo>
                  <a:cubicBezTo>
                    <a:pt x="129253" y="283908"/>
                    <a:pt x="161309" y="301757"/>
                    <a:pt x="195106" y="310819"/>
                  </a:cubicBezTo>
                  <a:cubicBezTo>
                    <a:pt x="230116" y="320319"/>
                    <a:pt x="267053" y="320319"/>
                    <a:pt x="302072" y="310819"/>
                  </a:cubicBezTo>
                  <a:cubicBezTo>
                    <a:pt x="306514" y="309686"/>
                    <a:pt x="309734" y="306289"/>
                    <a:pt x="310867" y="302113"/>
                  </a:cubicBezTo>
                  <a:lnTo>
                    <a:pt x="310867" y="301935"/>
                  </a:lnTo>
                  <a:lnTo>
                    <a:pt x="310867" y="301846"/>
                  </a:lnTo>
                  <a:cubicBezTo>
                    <a:pt x="320188" y="266917"/>
                    <a:pt x="320188" y="230069"/>
                    <a:pt x="310777" y="195138"/>
                  </a:cubicBezTo>
                  <a:cubicBezTo>
                    <a:pt x="301724" y="161431"/>
                    <a:pt x="283867" y="129204"/>
                    <a:pt x="257473" y="102900"/>
                  </a:cubicBezTo>
                  <a:lnTo>
                    <a:pt x="256689" y="102027"/>
                  </a:lnTo>
                  <a:lnTo>
                    <a:pt x="254949" y="100457"/>
                  </a:lnTo>
                  <a:cubicBezTo>
                    <a:pt x="258348" y="88084"/>
                    <a:pt x="258606" y="75026"/>
                    <a:pt x="255903" y="62475"/>
                  </a:cubicBezTo>
                  <a:cubicBezTo>
                    <a:pt x="252773" y="47848"/>
                    <a:pt x="245450" y="33737"/>
                    <a:pt x="233953" y="22319"/>
                  </a:cubicBezTo>
                  <a:lnTo>
                    <a:pt x="233256" y="21624"/>
                  </a:lnTo>
                  <a:cubicBezTo>
                    <a:pt x="220885" y="9609"/>
                    <a:pt x="205560" y="2197"/>
                    <a:pt x="189613" y="-408"/>
                  </a:cubicBezTo>
                  <a:cubicBezTo>
                    <a:pt x="172977" y="-2942"/>
                    <a:pt x="155735" y="-497"/>
                    <a:pt x="140223" y="7254"/>
                  </a:cubicBezTo>
                  <a:cubicBezTo>
                    <a:pt x="134300" y="10215"/>
                    <a:pt x="131865" y="17708"/>
                    <a:pt x="134827" y="23720"/>
                  </a:cubicBezTo>
                  <a:cubicBezTo>
                    <a:pt x="135345" y="24675"/>
                    <a:pt x="136049" y="25718"/>
                    <a:pt x="136914" y="26593"/>
                  </a:cubicBezTo>
                  <a:cubicBezTo>
                    <a:pt x="141446" y="31472"/>
                    <a:pt x="145103" y="37126"/>
                    <a:pt x="147546" y="43057"/>
                  </a:cubicBezTo>
                  <a:lnTo>
                    <a:pt x="148590" y="45751"/>
                  </a:lnTo>
                  <a:cubicBezTo>
                    <a:pt x="145281" y="45145"/>
                    <a:pt x="141794" y="44619"/>
                    <a:pt x="138485" y="44190"/>
                  </a:cubicBezTo>
                  <a:cubicBezTo>
                    <a:pt x="128726" y="42880"/>
                    <a:pt x="118977" y="42442"/>
                    <a:pt x="109219" y="42532"/>
                  </a:cubicBezTo>
                  <a:cubicBezTo>
                    <a:pt x="105909" y="42532"/>
                    <a:pt x="102947" y="43834"/>
                    <a:pt x="100683" y="45930"/>
                  </a:cubicBezTo>
                  <a:lnTo>
                    <a:pt x="100683" y="45930"/>
                  </a:lnTo>
                  <a:lnTo>
                    <a:pt x="45888" y="100634"/>
                  </a:lnTo>
                  <a:cubicBezTo>
                    <a:pt x="43364" y="103329"/>
                    <a:pt x="42142" y="106727"/>
                    <a:pt x="42490" y="110303"/>
                  </a:cubicBezTo>
                  <a:close/>
                  <a:moveTo>
                    <a:pt x="211305" y="242272"/>
                  </a:moveTo>
                  <a:lnTo>
                    <a:pt x="211305" y="242272"/>
                  </a:lnTo>
                  <a:cubicBezTo>
                    <a:pt x="194143" y="242272"/>
                    <a:pt x="180300" y="228507"/>
                    <a:pt x="180300" y="211257"/>
                  </a:cubicBezTo>
                  <a:cubicBezTo>
                    <a:pt x="180300" y="194184"/>
                    <a:pt x="194143" y="180422"/>
                    <a:pt x="211305" y="180422"/>
                  </a:cubicBezTo>
                  <a:cubicBezTo>
                    <a:pt x="228377" y="180422"/>
                    <a:pt x="242319" y="194184"/>
                    <a:pt x="242319" y="211257"/>
                  </a:cubicBezTo>
                  <a:cubicBezTo>
                    <a:pt x="242319" y="228507"/>
                    <a:pt x="228377" y="242272"/>
                    <a:pt x="211305" y="242272"/>
                  </a:cubicBezTo>
                  <a:close/>
                  <a:moveTo>
                    <a:pt x="257036" y="211257"/>
                  </a:moveTo>
                  <a:lnTo>
                    <a:pt x="257036" y="211257"/>
                  </a:lnTo>
                  <a:cubicBezTo>
                    <a:pt x="257036" y="185996"/>
                    <a:pt x="236566" y="165615"/>
                    <a:pt x="211305" y="165615"/>
                  </a:cubicBezTo>
                  <a:cubicBezTo>
                    <a:pt x="186045" y="165615"/>
                    <a:pt x="165483" y="185996"/>
                    <a:pt x="165483" y="211257"/>
                  </a:cubicBezTo>
                  <a:cubicBezTo>
                    <a:pt x="165483" y="236340"/>
                    <a:pt x="186045" y="256900"/>
                    <a:pt x="211305" y="256900"/>
                  </a:cubicBezTo>
                  <a:cubicBezTo>
                    <a:pt x="236566" y="256900"/>
                    <a:pt x="257036" y="236518"/>
                    <a:pt x="257036" y="211257"/>
                  </a:cubicBezTo>
                  <a:close/>
                  <a:moveTo>
                    <a:pt x="28031" y="83562"/>
                  </a:moveTo>
                  <a:cubicBezTo>
                    <a:pt x="30824" y="86524"/>
                    <a:pt x="35524" y="86524"/>
                    <a:pt x="38316" y="83562"/>
                  </a:cubicBezTo>
                  <a:cubicBezTo>
                    <a:pt x="41188" y="80859"/>
                    <a:pt x="41188" y="76150"/>
                    <a:pt x="38316" y="73108"/>
                  </a:cubicBezTo>
                  <a:lnTo>
                    <a:pt x="20111" y="54983"/>
                  </a:lnTo>
                  <a:cubicBezTo>
                    <a:pt x="17229" y="52021"/>
                    <a:pt x="12439" y="52021"/>
                    <a:pt x="9657" y="54983"/>
                  </a:cubicBezTo>
                  <a:cubicBezTo>
                    <a:pt x="6776" y="57865"/>
                    <a:pt x="6776" y="62475"/>
                    <a:pt x="9657" y="65437"/>
                  </a:cubicBezTo>
                  <a:lnTo>
                    <a:pt x="28031" y="83562"/>
                  </a:lnTo>
                  <a:lnTo>
                    <a:pt x="28031" y="83562"/>
                  </a:lnTo>
                </a:path>
              </a:pathLst>
            </a:custGeom>
            <a:grpFill/>
            <a:ln w="1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006305" y="5543061"/>
            <a:ext cx="269376" cy="269376"/>
            <a:chOff x="7892333" y="1927189"/>
            <a:chExt cx="273728" cy="273728"/>
          </a:xfrm>
        </p:grpSpPr>
        <p:sp>
          <p:nvSpPr>
            <p:cNvPr id="91" name="椭圆 90"/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34C6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404508" y="4616037"/>
            <a:ext cx="269376" cy="269376"/>
            <a:chOff x="7892333" y="1927189"/>
            <a:chExt cx="273728" cy="273728"/>
          </a:xfrm>
        </p:grpSpPr>
        <p:sp>
          <p:nvSpPr>
            <p:cNvPr id="94" name="椭圆 93"/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34C6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783461" y="5489003"/>
            <a:ext cx="269376" cy="269376"/>
            <a:chOff x="7892333" y="1927189"/>
            <a:chExt cx="273728" cy="273728"/>
          </a:xfrm>
        </p:grpSpPr>
        <p:sp>
          <p:nvSpPr>
            <p:cNvPr id="97" name="椭圆 96"/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34C6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245488" y="4813650"/>
            <a:ext cx="269376" cy="269376"/>
            <a:chOff x="7892333" y="1927189"/>
            <a:chExt cx="273728" cy="273728"/>
          </a:xfrm>
        </p:grpSpPr>
        <p:sp>
          <p:nvSpPr>
            <p:cNvPr id="100" name="椭圆 99"/>
            <p:cNvSpPr/>
            <p:nvPr/>
          </p:nvSpPr>
          <p:spPr>
            <a:xfrm>
              <a:off x="7892333" y="1927189"/>
              <a:ext cx="273728" cy="273728"/>
            </a:xfrm>
            <a:prstGeom prst="ellipse">
              <a:avLst/>
            </a:prstGeom>
            <a:solidFill>
              <a:srgbClr val="0059AB">
                <a:alpha val="73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7985454" y="2020310"/>
              <a:ext cx="87487" cy="87487"/>
            </a:xfrm>
            <a:prstGeom prst="ellipse">
              <a:avLst/>
            </a:prstGeom>
            <a:solidFill>
              <a:srgbClr val="34C6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104" name="文本占位符 2"/>
          <p:cNvSpPr txBox="1"/>
          <p:nvPr/>
        </p:nvSpPr>
        <p:spPr>
          <a:xfrm>
            <a:off x="3330407" y="444500"/>
            <a:ext cx="5499100" cy="582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i="1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0" scaled="1"/>
                </a:gradFill>
                <a:latin typeface="+mn-ea"/>
              </a:rPr>
              <a:t>活动经费预算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5840" b="8117"/>
          <a:stretch>
            <a:fillRect/>
          </a:stretch>
        </p:blipFill>
        <p:spPr>
          <a:xfrm rot="10800000">
            <a:off x="4155566" y="1007742"/>
            <a:ext cx="4310743" cy="420914"/>
          </a:xfrm>
          <a:custGeom>
            <a:avLst/>
            <a:gdLst>
              <a:gd name="connsiteX0" fmla="*/ 4310743 w 4310743"/>
              <a:gd name="connsiteY0" fmla="*/ 420914 h 420914"/>
              <a:gd name="connsiteX1" fmla="*/ 0 w 4310743"/>
              <a:gd name="connsiteY1" fmla="*/ 420914 h 420914"/>
              <a:gd name="connsiteX2" fmla="*/ 0 w 4310743"/>
              <a:gd name="connsiteY2" fmla="*/ 0 h 420914"/>
              <a:gd name="connsiteX3" fmla="*/ 4310743 w 4310743"/>
              <a:gd name="connsiteY3" fmla="*/ 0 h 420914"/>
              <a:gd name="connsiteX4" fmla="*/ 4310743 w 4310743"/>
              <a:gd name="connsiteY4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0743" h="420914">
                <a:moveTo>
                  <a:pt x="4310743" y="420914"/>
                </a:moveTo>
                <a:lnTo>
                  <a:pt x="0" y="420914"/>
                </a:lnTo>
                <a:lnTo>
                  <a:pt x="0" y="0"/>
                </a:lnTo>
                <a:lnTo>
                  <a:pt x="4310743" y="0"/>
                </a:lnTo>
                <a:lnTo>
                  <a:pt x="4310743" y="420914"/>
                </a:lnTo>
                <a:close/>
              </a:path>
            </a:pathLst>
          </a:custGeom>
        </p:spPr>
      </p:pic>
      <p:sp>
        <p:nvSpPr>
          <p:cNvPr id="104" name="文本占位符 2"/>
          <p:cNvSpPr txBox="1"/>
          <p:nvPr/>
        </p:nvSpPr>
        <p:spPr>
          <a:xfrm>
            <a:off x="3330407" y="444500"/>
            <a:ext cx="5499100" cy="582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i="1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0" scaled="1"/>
                </a:gradFill>
                <a:latin typeface="+mn-ea"/>
              </a:rPr>
              <a:t>活动经费预算</a:t>
            </a:r>
          </a:p>
        </p:txBody>
      </p:sp>
      <p:pic>
        <p:nvPicPr>
          <p:cNvPr id="2" name="图片 1" descr="背景图案&#10;&#10;描述已自动生成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2" r="26581" b="1594"/>
          <a:stretch>
            <a:fillRect/>
          </a:stretch>
        </p:blipFill>
        <p:spPr>
          <a:xfrm rot="18918251">
            <a:off x="-398900" y="-1069478"/>
            <a:ext cx="4180033" cy="2968670"/>
          </a:xfrm>
          <a:custGeom>
            <a:avLst/>
            <a:gdLst>
              <a:gd name="connsiteX0" fmla="*/ 2318146 w 4180033"/>
              <a:gd name="connsiteY0" fmla="*/ 2038736 h 2968670"/>
              <a:gd name="connsiteX1" fmla="*/ 1311274 w 4180033"/>
              <a:gd name="connsiteY1" fmla="*/ 2038736 h 2968670"/>
              <a:gd name="connsiteX2" fmla="*/ 1311274 w 4180033"/>
              <a:gd name="connsiteY2" fmla="*/ 2450182 h 2968670"/>
              <a:gd name="connsiteX3" fmla="*/ 2318146 w 4180033"/>
              <a:gd name="connsiteY3" fmla="*/ 2450182 h 2968670"/>
              <a:gd name="connsiteX4" fmla="*/ 3652838 w 4180033"/>
              <a:gd name="connsiteY4" fmla="*/ 2527119 h 2968670"/>
              <a:gd name="connsiteX5" fmla="*/ 1665854 w 4180033"/>
              <a:gd name="connsiteY5" fmla="*/ 2527119 h 2968670"/>
              <a:gd name="connsiteX6" fmla="*/ 1665854 w 4180033"/>
              <a:gd name="connsiteY6" fmla="*/ 2721134 h 2968670"/>
              <a:gd name="connsiteX7" fmla="*/ 3652838 w 4180033"/>
              <a:gd name="connsiteY7" fmla="*/ 2721134 h 2968670"/>
              <a:gd name="connsiteX8" fmla="*/ 1179673 w 4180033"/>
              <a:gd name="connsiteY8" fmla="*/ 0 h 2968670"/>
              <a:gd name="connsiteX9" fmla="*/ 4180033 w 4180033"/>
              <a:gd name="connsiteY9" fmla="*/ 2968670 h 2968670"/>
              <a:gd name="connsiteX10" fmla="*/ 0 w 4180033"/>
              <a:gd name="connsiteY10" fmla="*/ 2968670 h 2968670"/>
              <a:gd name="connsiteX11" fmla="*/ 0 w 4180033"/>
              <a:gd name="connsiteY11" fmla="*/ 1192265 h 296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80033" h="2968670">
                <a:moveTo>
                  <a:pt x="2318146" y="2038736"/>
                </a:moveTo>
                <a:lnTo>
                  <a:pt x="1311274" y="2038736"/>
                </a:lnTo>
                <a:lnTo>
                  <a:pt x="1311274" y="2450182"/>
                </a:lnTo>
                <a:lnTo>
                  <a:pt x="2318146" y="2450182"/>
                </a:lnTo>
                <a:close/>
                <a:moveTo>
                  <a:pt x="3652838" y="2527119"/>
                </a:moveTo>
                <a:lnTo>
                  <a:pt x="1665854" y="2527119"/>
                </a:lnTo>
                <a:lnTo>
                  <a:pt x="1665854" y="2721134"/>
                </a:lnTo>
                <a:lnTo>
                  <a:pt x="3652838" y="2721134"/>
                </a:lnTo>
                <a:close/>
                <a:moveTo>
                  <a:pt x="1179673" y="0"/>
                </a:moveTo>
                <a:lnTo>
                  <a:pt x="4180033" y="2968670"/>
                </a:lnTo>
                <a:lnTo>
                  <a:pt x="0" y="2968670"/>
                </a:lnTo>
                <a:lnTo>
                  <a:pt x="0" y="1192265"/>
                </a:lnTo>
                <a:close/>
              </a:path>
            </a:pathLst>
          </a:custGeom>
        </p:spPr>
      </p:pic>
      <p:pic>
        <p:nvPicPr>
          <p:cNvPr id="4" name="图片 3" descr="背景图案&#10;&#10;描述已自动生成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6" t="17671" r="1293" b="14849"/>
          <a:stretch>
            <a:fillRect/>
          </a:stretch>
        </p:blipFill>
        <p:spPr>
          <a:xfrm rot="8098987" flipH="1">
            <a:off x="10261520" y="4251748"/>
            <a:ext cx="2108199" cy="2885037"/>
          </a:xfrm>
          <a:custGeom>
            <a:avLst/>
            <a:gdLst>
              <a:gd name="connsiteX0" fmla="*/ 869632 w 2108199"/>
              <a:gd name="connsiteY0" fmla="*/ 2393808 h 2885037"/>
              <a:gd name="connsiteX1" fmla="*/ 491913 w 2108199"/>
              <a:gd name="connsiteY1" fmla="*/ 2393808 h 2885037"/>
              <a:gd name="connsiteX2" fmla="*/ 491912 w 2108199"/>
              <a:gd name="connsiteY2" fmla="*/ 2003994 h 2885037"/>
              <a:gd name="connsiteX3" fmla="*/ 869632 w 2108199"/>
              <a:gd name="connsiteY3" fmla="*/ 2003994 h 2885037"/>
              <a:gd name="connsiteX4" fmla="*/ 1370330 w 2108199"/>
              <a:gd name="connsiteY4" fmla="*/ 2650514 h 2885037"/>
              <a:gd name="connsiteX5" fmla="*/ 624930 w 2108199"/>
              <a:gd name="connsiteY5" fmla="*/ 2650514 h 2885037"/>
              <a:gd name="connsiteX6" fmla="*/ 624930 w 2108199"/>
              <a:gd name="connsiteY6" fmla="*/ 2466700 h 2885037"/>
              <a:gd name="connsiteX7" fmla="*/ 1370329 w 2108199"/>
              <a:gd name="connsiteY7" fmla="*/ 2466699 h 2885037"/>
              <a:gd name="connsiteX8" fmla="*/ 2108199 w 2108199"/>
              <a:gd name="connsiteY8" fmla="*/ 2885037 h 2885037"/>
              <a:gd name="connsiteX9" fmla="*/ 2108199 w 2108199"/>
              <a:gd name="connsiteY9" fmla="*/ 1256973 h 2885037"/>
              <a:gd name="connsiteX10" fmla="*/ 850485 w 2108199"/>
              <a:gd name="connsiteY10" fmla="*/ 0 h 2885037"/>
              <a:gd name="connsiteX11" fmla="*/ 0 w 2108199"/>
              <a:gd name="connsiteY11" fmla="*/ 850986 h 2885037"/>
              <a:gd name="connsiteX12" fmla="*/ 0 w 2108199"/>
              <a:gd name="connsiteY12" fmla="*/ 2885037 h 2885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8199" h="2885037">
                <a:moveTo>
                  <a:pt x="869632" y="2393808"/>
                </a:moveTo>
                <a:lnTo>
                  <a:pt x="491913" y="2393808"/>
                </a:lnTo>
                <a:lnTo>
                  <a:pt x="491912" y="2003994"/>
                </a:lnTo>
                <a:lnTo>
                  <a:pt x="869632" y="2003994"/>
                </a:lnTo>
                <a:close/>
                <a:moveTo>
                  <a:pt x="1370330" y="2650514"/>
                </a:moveTo>
                <a:lnTo>
                  <a:pt x="624930" y="2650514"/>
                </a:lnTo>
                <a:lnTo>
                  <a:pt x="624930" y="2466700"/>
                </a:lnTo>
                <a:lnTo>
                  <a:pt x="1370329" y="2466699"/>
                </a:lnTo>
                <a:close/>
                <a:moveTo>
                  <a:pt x="2108199" y="2885037"/>
                </a:moveTo>
                <a:lnTo>
                  <a:pt x="2108199" y="1256973"/>
                </a:lnTo>
                <a:lnTo>
                  <a:pt x="850485" y="0"/>
                </a:lnTo>
                <a:lnTo>
                  <a:pt x="0" y="850986"/>
                </a:lnTo>
                <a:lnTo>
                  <a:pt x="0" y="2885037"/>
                </a:lnTo>
                <a:close/>
              </a:path>
            </a:pathLst>
          </a:custGeom>
        </p:spPr>
      </p:pic>
      <p:grpSp>
        <p:nvGrpSpPr>
          <p:cNvPr id="25" name="组合 24"/>
          <p:cNvGrpSpPr/>
          <p:nvPr/>
        </p:nvGrpSpPr>
        <p:grpSpPr>
          <a:xfrm>
            <a:off x="982663" y="2107583"/>
            <a:ext cx="4779508" cy="1285681"/>
            <a:chOff x="982663" y="2107583"/>
            <a:chExt cx="4779508" cy="1285681"/>
          </a:xfrm>
        </p:grpSpPr>
        <p:sp>
          <p:nvSpPr>
            <p:cNvPr id="5" name="平行四边形 4"/>
            <p:cNvSpPr/>
            <p:nvPr/>
          </p:nvSpPr>
          <p:spPr>
            <a:xfrm flipH="1">
              <a:off x="982663" y="2107583"/>
              <a:ext cx="4779508" cy="1285681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gradFill>
                <a:gsLst>
                  <a:gs pos="0">
                    <a:srgbClr val="0059AB"/>
                  </a:gs>
                  <a:gs pos="100000">
                    <a:srgbClr val="34C6F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4"/>
              </p:custDataLst>
            </p:nvPr>
          </p:nvSpPr>
          <p:spPr>
            <a:xfrm flipH="1">
              <a:off x="1392444" y="2535014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48161" y="2369244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rgbClr val="34C6FE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2048161" y="2820171"/>
              <a:ext cx="3304230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34C6FE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29829" y="4083626"/>
            <a:ext cx="4779508" cy="1285681"/>
            <a:chOff x="6429829" y="4083626"/>
            <a:chExt cx="4779508" cy="1285681"/>
          </a:xfrm>
        </p:grpSpPr>
        <p:sp>
          <p:nvSpPr>
            <p:cNvPr id="7" name="平行四边形 6"/>
            <p:cNvSpPr/>
            <p:nvPr/>
          </p:nvSpPr>
          <p:spPr>
            <a:xfrm flipH="1">
              <a:off x="6429829" y="4083626"/>
              <a:ext cx="4779508" cy="1285681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gradFill>
                <a:gsLst>
                  <a:gs pos="0">
                    <a:srgbClr val="0059AB"/>
                  </a:gs>
                  <a:gs pos="100000">
                    <a:srgbClr val="34C6FE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4" name="文本框 13"/>
            <p:cNvSpPr txBox="1"/>
            <p:nvPr>
              <p:custDataLst>
                <p:tags r:id="rId3"/>
              </p:custDataLst>
            </p:nvPr>
          </p:nvSpPr>
          <p:spPr>
            <a:xfrm flipH="1">
              <a:off x="6839610" y="4511057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495327" y="4345287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rgbClr val="34C6FE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495327" y="4796214"/>
              <a:ext cx="3304230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rgbClr val="34C6FE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828" y="2107583"/>
            <a:ext cx="4779508" cy="1285681"/>
            <a:chOff x="6429828" y="2107583"/>
            <a:chExt cx="4779508" cy="1285681"/>
          </a:xfrm>
        </p:grpSpPr>
        <p:sp>
          <p:nvSpPr>
            <p:cNvPr id="8" name="平行四边形 7"/>
            <p:cNvSpPr/>
            <p:nvPr/>
          </p:nvSpPr>
          <p:spPr>
            <a:xfrm flipH="1">
              <a:off x="6429828" y="2107583"/>
              <a:ext cx="4779508" cy="128568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34C6FE"/>
                </a:gs>
                <a:gs pos="42000">
                  <a:srgbClr val="1C93D7"/>
                </a:gs>
                <a:gs pos="100000">
                  <a:srgbClr val="0059AB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2"/>
              </p:custDataLst>
            </p:nvPr>
          </p:nvSpPr>
          <p:spPr>
            <a:xfrm flipH="1">
              <a:off x="6839609" y="2535014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95326" y="2369244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495326" y="2820171"/>
              <a:ext cx="3304230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2663" y="4083626"/>
            <a:ext cx="4779508" cy="1285681"/>
            <a:chOff x="982663" y="4083626"/>
            <a:chExt cx="4779508" cy="1285681"/>
          </a:xfrm>
        </p:grpSpPr>
        <p:sp>
          <p:nvSpPr>
            <p:cNvPr id="6" name="平行四边形 5"/>
            <p:cNvSpPr/>
            <p:nvPr/>
          </p:nvSpPr>
          <p:spPr>
            <a:xfrm flipH="1">
              <a:off x="982663" y="4083626"/>
              <a:ext cx="4779508" cy="128568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34C6FE"/>
                </a:gs>
                <a:gs pos="42000">
                  <a:srgbClr val="1C93D7"/>
                </a:gs>
                <a:gs pos="100000">
                  <a:srgbClr val="0059AB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1"/>
              </p:custDataLst>
            </p:nvPr>
          </p:nvSpPr>
          <p:spPr>
            <a:xfrm flipH="1">
              <a:off x="1392444" y="4511057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048161" y="4345287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2048161" y="4796214"/>
              <a:ext cx="3304230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i="1"/>
              <a:t>PART 03</a:t>
            </a:r>
            <a:endParaRPr lang="zh-CN" altLang="en-US" i="1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i="1"/>
              <a:t>活动预期效果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3330407" y="444500"/>
            <a:ext cx="5499100" cy="582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i="1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0" scaled="1"/>
                </a:gradFill>
                <a:latin typeface="+mn-ea"/>
              </a:rPr>
              <a:t>活动预期效果</a:t>
            </a:r>
          </a:p>
        </p:txBody>
      </p:sp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5840" b="8117"/>
          <a:stretch>
            <a:fillRect/>
          </a:stretch>
        </p:blipFill>
        <p:spPr>
          <a:xfrm rot="10800000">
            <a:off x="4155566" y="1007742"/>
            <a:ext cx="4310743" cy="420914"/>
          </a:xfrm>
          <a:custGeom>
            <a:avLst/>
            <a:gdLst>
              <a:gd name="connsiteX0" fmla="*/ 4310743 w 4310743"/>
              <a:gd name="connsiteY0" fmla="*/ 420914 h 420914"/>
              <a:gd name="connsiteX1" fmla="*/ 0 w 4310743"/>
              <a:gd name="connsiteY1" fmla="*/ 420914 h 420914"/>
              <a:gd name="connsiteX2" fmla="*/ 0 w 4310743"/>
              <a:gd name="connsiteY2" fmla="*/ 0 h 420914"/>
              <a:gd name="connsiteX3" fmla="*/ 4310743 w 4310743"/>
              <a:gd name="connsiteY3" fmla="*/ 0 h 420914"/>
              <a:gd name="connsiteX4" fmla="*/ 4310743 w 4310743"/>
              <a:gd name="connsiteY4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0743" h="420914">
                <a:moveTo>
                  <a:pt x="4310743" y="420914"/>
                </a:moveTo>
                <a:lnTo>
                  <a:pt x="0" y="420914"/>
                </a:lnTo>
                <a:lnTo>
                  <a:pt x="0" y="0"/>
                </a:lnTo>
                <a:lnTo>
                  <a:pt x="4310743" y="0"/>
                </a:lnTo>
                <a:lnTo>
                  <a:pt x="4310743" y="420914"/>
                </a:lnTo>
                <a:close/>
              </a:path>
            </a:pathLst>
          </a:custGeom>
        </p:spPr>
      </p:pic>
      <p:sp>
        <p:nvSpPr>
          <p:cNvPr id="24" name="六边形 23"/>
          <p:cNvSpPr/>
          <p:nvPr/>
        </p:nvSpPr>
        <p:spPr>
          <a:xfrm rot="16200000">
            <a:off x="4185553" y="2206569"/>
            <a:ext cx="3849917" cy="3318894"/>
          </a:xfrm>
          <a:prstGeom prst="hexagon">
            <a:avLst/>
          </a:prstGeom>
          <a:solidFill>
            <a:schemeClr val="accent5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25" name="六边形 24"/>
          <p:cNvSpPr/>
          <p:nvPr/>
        </p:nvSpPr>
        <p:spPr>
          <a:xfrm rot="16200000">
            <a:off x="4679900" y="2632734"/>
            <a:ext cx="2861220" cy="2466569"/>
          </a:xfrm>
          <a:prstGeom prst="hexagon">
            <a:avLst/>
          </a:prstGeom>
          <a:solidFill>
            <a:schemeClr val="accent5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26" name="六边形 25"/>
          <p:cNvSpPr/>
          <p:nvPr/>
        </p:nvSpPr>
        <p:spPr>
          <a:xfrm rot="16200000">
            <a:off x="5065809" y="2965412"/>
            <a:ext cx="2089405" cy="1801211"/>
          </a:xfrm>
          <a:prstGeom prst="hexagon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6616" y="2430730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6616" y="3728404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6616" y="5026078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43575" y="2430730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543575" y="3728404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543575" y="5026078"/>
            <a:ext cx="2850832" cy="555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点击此处添加文本标题，如需对文字大小或者行距进行更改</a:t>
            </a:r>
          </a:p>
        </p:txBody>
      </p:sp>
      <p:sp>
        <p:nvSpPr>
          <p:cNvPr id="33" name="图形 14"/>
          <p:cNvSpPr/>
          <p:nvPr/>
        </p:nvSpPr>
        <p:spPr>
          <a:xfrm flipV="1">
            <a:off x="7985951" y="5136972"/>
            <a:ext cx="319218" cy="319313"/>
          </a:xfrm>
          <a:custGeom>
            <a:avLst/>
            <a:gdLst>
              <a:gd name="connsiteX0" fmla="*/ 50678 w 319218"/>
              <a:gd name="connsiteY0" fmla="*/ 61085 h 319313"/>
              <a:gd name="connsiteX1" fmla="*/ 50678 w 319218"/>
              <a:gd name="connsiteY1" fmla="*/ 61085 h 319313"/>
              <a:gd name="connsiteX2" fmla="*/ 60962 w 319218"/>
              <a:gd name="connsiteY2" fmla="*/ 61085 h 319313"/>
              <a:gd name="connsiteX3" fmla="*/ 60962 w 319218"/>
              <a:gd name="connsiteY3" fmla="*/ 50631 h 319313"/>
              <a:gd name="connsiteX4" fmla="*/ 19495 w 319218"/>
              <a:gd name="connsiteY4" fmla="*/ 9082 h 319313"/>
              <a:gd name="connsiteX5" fmla="*/ 9219 w 319218"/>
              <a:gd name="connsiteY5" fmla="*/ 9082 h 319313"/>
              <a:gd name="connsiteX6" fmla="*/ 9219 w 319218"/>
              <a:gd name="connsiteY6" fmla="*/ 19537 h 319313"/>
              <a:gd name="connsiteX7" fmla="*/ 50678 w 319218"/>
              <a:gd name="connsiteY7" fmla="*/ 61085 h 319313"/>
              <a:gd name="connsiteX8" fmla="*/ 73325 w 319218"/>
              <a:gd name="connsiteY8" fmla="*/ 38348 h 319313"/>
              <a:gd name="connsiteX9" fmla="*/ 73325 w 319218"/>
              <a:gd name="connsiteY9" fmla="*/ 38348 h 319313"/>
              <a:gd name="connsiteX10" fmla="*/ 83611 w 319218"/>
              <a:gd name="connsiteY10" fmla="*/ 38348 h 319313"/>
              <a:gd name="connsiteX11" fmla="*/ 83611 w 319218"/>
              <a:gd name="connsiteY11" fmla="*/ 27983 h 319313"/>
              <a:gd name="connsiteX12" fmla="*/ 65316 w 319218"/>
              <a:gd name="connsiteY12" fmla="*/ 9689 h 319313"/>
              <a:gd name="connsiteX13" fmla="*/ 55040 w 319218"/>
              <a:gd name="connsiteY13" fmla="*/ 9689 h 319313"/>
              <a:gd name="connsiteX14" fmla="*/ 55040 w 319218"/>
              <a:gd name="connsiteY14" fmla="*/ 20053 h 319313"/>
              <a:gd name="connsiteX15" fmla="*/ 73325 w 319218"/>
              <a:gd name="connsiteY15" fmla="*/ 38348 h 319313"/>
              <a:gd name="connsiteX16" fmla="*/ 68446 w 319218"/>
              <a:gd name="connsiteY16" fmla="*/ 135386 h 319313"/>
              <a:gd name="connsiteX17" fmla="*/ 68446 w 319218"/>
              <a:gd name="connsiteY17" fmla="*/ 135386 h 319313"/>
              <a:gd name="connsiteX18" fmla="*/ 66886 w 319218"/>
              <a:gd name="connsiteY18" fmla="*/ 114477 h 319313"/>
              <a:gd name="connsiteX19" fmla="*/ 114445 w 319218"/>
              <a:gd name="connsiteY19" fmla="*/ 66837 h 319313"/>
              <a:gd name="connsiteX20" fmla="*/ 135345 w 319218"/>
              <a:gd name="connsiteY20" fmla="*/ 68488 h 319313"/>
              <a:gd name="connsiteX21" fmla="*/ 160606 w 319218"/>
              <a:gd name="connsiteY21" fmla="*/ 73626 h 319313"/>
              <a:gd name="connsiteX22" fmla="*/ 164529 w 319218"/>
              <a:gd name="connsiteY22" fmla="*/ 74062 h 319313"/>
              <a:gd name="connsiteX23" fmla="*/ 176286 w 319218"/>
              <a:gd name="connsiteY23" fmla="*/ 61344 h 319313"/>
              <a:gd name="connsiteX24" fmla="*/ 170195 w 319218"/>
              <a:gd name="connsiteY24" fmla="*/ 33557 h 319313"/>
              <a:gd name="connsiteX25" fmla="*/ 165483 w 319218"/>
              <a:gd name="connsiteY25" fmla="*/ 24237 h 319313"/>
              <a:gd name="connsiteX26" fmla="*/ 185786 w 319218"/>
              <a:gd name="connsiteY26" fmla="*/ 23890 h 319313"/>
              <a:gd name="connsiteX27" fmla="*/ 216184 w 319218"/>
              <a:gd name="connsiteY27" fmla="*/ 39133 h 319313"/>
              <a:gd name="connsiteX28" fmla="*/ 216622 w 319218"/>
              <a:gd name="connsiteY28" fmla="*/ 39659 h 319313"/>
              <a:gd name="connsiteX29" fmla="*/ 231864 w 319218"/>
              <a:gd name="connsiteY29" fmla="*/ 67702 h 319313"/>
              <a:gd name="connsiteX30" fmla="*/ 229421 w 319218"/>
              <a:gd name="connsiteY30" fmla="*/ 99761 h 319313"/>
              <a:gd name="connsiteX31" fmla="*/ 232730 w 319218"/>
              <a:gd name="connsiteY31" fmla="*/ 112998 h 319313"/>
              <a:gd name="connsiteX32" fmla="*/ 236566 w 319218"/>
              <a:gd name="connsiteY32" fmla="*/ 116663 h 319313"/>
              <a:gd name="connsiteX33" fmla="*/ 239616 w 319218"/>
              <a:gd name="connsiteY33" fmla="*/ 119795 h 319313"/>
              <a:gd name="connsiteX34" fmla="*/ 240053 w 319218"/>
              <a:gd name="connsiteY34" fmla="*/ 120231 h 319313"/>
              <a:gd name="connsiteX35" fmla="*/ 287086 w 319218"/>
              <a:gd name="connsiteY35" fmla="*/ 201410 h 319313"/>
              <a:gd name="connsiteX36" fmla="*/ 288826 w 319218"/>
              <a:gd name="connsiteY36" fmla="*/ 288956 h 319313"/>
              <a:gd name="connsiteX37" fmla="*/ 201547 w 319218"/>
              <a:gd name="connsiteY37" fmla="*/ 287128 h 319313"/>
              <a:gd name="connsiteX38" fmla="*/ 120190 w 319218"/>
              <a:gd name="connsiteY38" fmla="*/ 240005 h 319313"/>
              <a:gd name="connsiteX39" fmla="*/ 116791 w 319218"/>
              <a:gd name="connsiteY39" fmla="*/ 236696 h 319313"/>
              <a:gd name="connsiteX40" fmla="*/ 116712 w 319218"/>
              <a:gd name="connsiteY40" fmla="*/ 236696 h 319313"/>
              <a:gd name="connsiteX41" fmla="*/ 113402 w 319218"/>
              <a:gd name="connsiteY41" fmla="*/ 233030 h 319313"/>
              <a:gd name="connsiteX42" fmla="*/ 99719 w 319218"/>
              <a:gd name="connsiteY42" fmla="*/ 229462 h 319313"/>
              <a:gd name="connsiteX43" fmla="*/ 67751 w 319218"/>
              <a:gd name="connsiteY43" fmla="*/ 231817 h 319313"/>
              <a:gd name="connsiteX44" fmla="*/ 39618 w 319218"/>
              <a:gd name="connsiteY44" fmla="*/ 216573 h 319313"/>
              <a:gd name="connsiteX45" fmla="*/ 39618 w 319218"/>
              <a:gd name="connsiteY45" fmla="*/ 216653 h 319313"/>
              <a:gd name="connsiteX46" fmla="*/ 23848 w 319218"/>
              <a:gd name="connsiteY46" fmla="*/ 185648 h 319313"/>
              <a:gd name="connsiteX47" fmla="*/ 24205 w 319218"/>
              <a:gd name="connsiteY47" fmla="*/ 165436 h 319313"/>
              <a:gd name="connsiteX48" fmla="*/ 33606 w 319218"/>
              <a:gd name="connsiteY48" fmla="*/ 170146 h 319313"/>
              <a:gd name="connsiteX49" fmla="*/ 61132 w 319218"/>
              <a:gd name="connsiteY49" fmla="*/ 176328 h 319313"/>
              <a:gd name="connsiteX50" fmla="*/ 65137 w 319218"/>
              <a:gd name="connsiteY50" fmla="*/ 175721 h 319313"/>
              <a:gd name="connsiteX51" fmla="*/ 73673 w 319218"/>
              <a:gd name="connsiteY51" fmla="*/ 160736 h 319313"/>
              <a:gd name="connsiteX52" fmla="*/ 68446 w 319218"/>
              <a:gd name="connsiteY52" fmla="*/ 135386 h 319313"/>
              <a:gd name="connsiteX53" fmla="*/ 42490 w 319218"/>
              <a:gd name="connsiteY53" fmla="*/ 110303 h 319313"/>
              <a:gd name="connsiteX54" fmla="*/ 42490 w 319218"/>
              <a:gd name="connsiteY54" fmla="*/ 110303 h 319313"/>
              <a:gd name="connsiteX55" fmla="*/ 44239 w 319218"/>
              <a:gd name="connsiteY55" fmla="*/ 138605 h 319313"/>
              <a:gd name="connsiteX56" fmla="*/ 45719 w 319218"/>
              <a:gd name="connsiteY56" fmla="*/ 148543 h 319313"/>
              <a:gd name="connsiteX57" fmla="*/ 43105 w 319218"/>
              <a:gd name="connsiteY57" fmla="*/ 147499 h 319313"/>
              <a:gd name="connsiteX58" fmla="*/ 26551 w 319218"/>
              <a:gd name="connsiteY58" fmla="*/ 136867 h 319313"/>
              <a:gd name="connsiteX59" fmla="*/ 9219 w 319218"/>
              <a:gd name="connsiteY59" fmla="*/ 137473 h 319313"/>
              <a:gd name="connsiteX60" fmla="*/ 7123 w 319218"/>
              <a:gd name="connsiteY60" fmla="*/ 140702 h 319313"/>
              <a:gd name="connsiteX61" fmla="*/ -360 w 319218"/>
              <a:gd name="connsiteY61" fmla="*/ 189564 h 319313"/>
              <a:gd name="connsiteX62" fmla="*/ 22287 w 319218"/>
              <a:gd name="connsiteY62" fmla="*/ 233904 h 319313"/>
              <a:gd name="connsiteX63" fmla="*/ 22287 w 319218"/>
              <a:gd name="connsiteY63" fmla="*/ 233904 h 319313"/>
              <a:gd name="connsiteX64" fmla="*/ 22287 w 319218"/>
              <a:gd name="connsiteY64" fmla="*/ 233904 h 319313"/>
              <a:gd name="connsiteX65" fmla="*/ 62524 w 319218"/>
              <a:gd name="connsiteY65" fmla="*/ 255944 h 319313"/>
              <a:gd name="connsiteX66" fmla="*/ 100504 w 319218"/>
              <a:gd name="connsiteY66" fmla="*/ 254981 h 319313"/>
              <a:gd name="connsiteX67" fmla="*/ 102769 w 319218"/>
              <a:gd name="connsiteY67" fmla="*/ 257247 h 319313"/>
              <a:gd name="connsiteX68" fmla="*/ 102947 w 319218"/>
              <a:gd name="connsiteY68" fmla="*/ 257595 h 319313"/>
              <a:gd name="connsiteX69" fmla="*/ 102769 w 319218"/>
              <a:gd name="connsiteY69" fmla="*/ 257595 h 319313"/>
              <a:gd name="connsiteX70" fmla="*/ 195106 w 319218"/>
              <a:gd name="connsiteY70" fmla="*/ 310819 h 319313"/>
              <a:gd name="connsiteX71" fmla="*/ 302072 w 319218"/>
              <a:gd name="connsiteY71" fmla="*/ 310819 h 319313"/>
              <a:gd name="connsiteX72" fmla="*/ 310867 w 319218"/>
              <a:gd name="connsiteY72" fmla="*/ 302113 h 319313"/>
              <a:gd name="connsiteX73" fmla="*/ 310867 w 319218"/>
              <a:gd name="connsiteY73" fmla="*/ 301935 h 319313"/>
              <a:gd name="connsiteX74" fmla="*/ 310867 w 319218"/>
              <a:gd name="connsiteY74" fmla="*/ 301846 h 319313"/>
              <a:gd name="connsiteX75" fmla="*/ 310777 w 319218"/>
              <a:gd name="connsiteY75" fmla="*/ 195138 h 319313"/>
              <a:gd name="connsiteX76" fmla="*/ 257473 w 319218"/>
              <a:gd name="connsiteY76" fmla="*/ 102900 h 319313"/>
              <a:gd name="connsiteX77" fmla="*/ 256689 w 319218"/>
              <a:gd name="connsiteY77" fmla="*/ 102027 h 319313"/>
              <a:gd name="connsiteX78" fmla="*/ 254949 w 319218"/>
              <a:gd name="connsiteY78" fmla="*/ 100457 h 319313"/>
              <a:gd name="connsiteX79" fmla="*/ 255903 w 319218"/>
              <a:gd name="connsiteY79" fmla="*/ 62475 h 319313"/>
              <a:gd name="connsiteX80" fmla="*/ 233953 w 319218"/>
              <a:gd name="connsiteY80" fmla="*/ 22319 h 319313"/>
              <a:gd name="connsiteX81" fmla="*/ 233256 w 319218"/>
              <a:gd name="connsiteY81" fmla="*/ 21624 h 319313"/>
              <a:gd name="connsiteX82" fmla="*/ 189613 w 319218"/>
              <a:gd name="connsiteY82" fmla="*/ -408 h 319313"/>
              <a:gd name="connsiteX83" fmla="*/ 140223 w 319218"/>
              <a:gd name="connsiteY83" fmla="*/ 7254 h 319313"/>
              <a:gd name="connsiteX84" fmla="*/ 134827 w 319218"/>
              <a:gd name="connsiteY84" fmla="*/ 23720 h 319313"/>
              <a:gd name="connsiteX85" fmla="*/ 136914 w 319218"/>
              <a:gd name="connsiteY85" fmla="*/ 26593 h 319313"/>
              <a:gd name="connsiteX86" fmla="*/ 147546 w 319218"/>
              <a:gd name="connsiteY86" fmla="*/ 43057 h 319313"/>
              <a:gd name="connsiteX87" fmla="*/ 148590 w 319218"/>
              <a:gd name="connsiteY87" fmla="*/ 45751 h 319313"/>
              <a:gd name="connsiteX88" fmla="*/ 138485 w 319218"/>
              <a:gd name="connsiteY88" fmla="*/ 44190 h 319313"/>
              <a:gd name="connsiteX89" fmla="*/ 109219 w 319218"/>
              <a:gd name="connsiteY89" fmla="*/ 42532 h 319313"/>
              <a:gd name="connsiteX90" fmla="*/ 100683 w 319218"/>
              <a:gd name="connsiteY90" fmla="*/ 45930 h 319313"/>
              <a:gd name="connsiteX91" fmla="*/ 100683 w 319218"/>
              <a:gd name="connsiteY91" fmla="*/ 45930 h 319313"/>
              <a:gd name="connsiteX92" fmla="*/ 45888 w 319218"/>
              <a:gd name="connsiteY92" fmla="*/ 100634 h 319313"/>
              <a:gd name="connsiteX93" fmla="*/ 42490 w 319218"/>
              <a:gd name="connsiteY93" fmla="*/ 110303 h 319313"/>
              <a:gd name="connsiteX94" fmla="*/ 211305 w 319218"/>
              <a:gd name="connsiteY94" fmla="*/ 242272 h 319313"/>
              <a:gd name="connsiteX95" fmla="*/ 211305 w 319218"/>
              <a:gd name="connsiteY95" fmla="*/ 242272 h 319313"/>
              <a:gd name="connsiteX96" fmla="*/ 180300 w 319218"/>
              <a:gd name="connsiteY96" fmla="*/ 211257 h 319313"/>
              <a:gd name="connsiteX97" fmla="*/ 211305 w 319218"/>
              <a:gd name="connsiteY97" fmla="*/ 180422 h 319313"/>
              <a:gd name="connsiteX98" fmla="*/ 242319 w 319218"/>
              <a:gd name="connsiteY98" fmla="*/ 211257 h 319313"/>
              <a:gd name="connsiteX99" fmla="*/ 211305 w 319218"/>
              <a:gd name="connsiteY99" fmla="*/ 242272 h 319313"/>
              <a:gd name="connsiteX100" fmla="*/ 257036 w 319218"/>
              <a:gd name="connsiteY100" fmla="*/ 211257 h 319313"/>
              <a:gd name="connsiteX101" fmla="*/ 257036 w 319218"/>
              <a:gd name="connsiteY101" fmla="*/ 211257 h 319313"/>
              <a:gd name="connsiteX102" fmla="*/ 211305 w 319218"/>
              <a:gd name="connsiteY102" fmla="*/ 165615 h 319313"/>
              <a:gd name="connsiteX103" fmla="*/ 165483 w 319218"/>
              <a:gd name="connsiteY103" fmla="*/ 211257 h 319313"/>
              <a:gd name="connsiteX104" fmla="*/ 211305 w 319218"/>
              <a:gd name="connsiteY104" fmla="*/ 256900 h 319313"/>
              <a:gd name="connsiteX105" fmla="*/ 257036 w 319218"/>
              <a:gd name="connsiteY105" fmla="*/ 211257 h 319313"/>
              <a:gd name="connsiteX106" fmla="*/ 28031 w 319218"/>
              <a:gd name="connsiteY106" fmla="*/ 83562 h 319313"/>
              <a:gd name="connsiteX107" fmla="*/ 38316 w 319218"/>
              <a:gd name="connsiteY107" fmla="*/ 83562 h 319313"/>
              <a:gd name="connsiteX108" fmla="*/ 38316 w 319218"/>
              <a:gd name="connsiteY108" fmla="*/ 73108 h 319313"/>
              <a:gd name="connsiteX109" fmla="*/ 20111 w 319218"/>
              <a:gd name="connsiteY109" fmla="*/ 54983 h 319313"/>
              <a:gd name="connsiteX110" fmla="*/ 9657 w 319218"/>
              <a:gd name="connsiteY110" fmla="*/ 54983 h 319313"/>
              <a:gd name="connsiteX111" fmla="*/ 9657 w 319218"/>
              <a:gd name="connsiteY111" fmla="*/ 65437 h 319313"/>
              <a:gd name="connsiteX112" fmla="*/ 28031 w 319218"/>
              <a:gd name="connsiteY112" fmla="*/ 83562 h 319313"/>
              <a:gd name="connsiteX113" fmla="*/ 28031 w 319218"/>
              <a:gd name="connsiteY113" fmla="*/ 83562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218" h="319313">
                <a:moveTo>
                  <a:pt x="50678" y="61085"/>
                </a:moveTo>
                <a:lnTo>
                  <a:pt x="50678" y="61085"/>
                </a:lnTo>
                <a:cubicBezTo>
                  <a:pt x="53471" y="63877"/>
                  <a:pt x="58082" y="63877"/>
                  <a:pt x="60962" y="61085"/>
                </a:cubicBezTo>
                <a:cubicBezTo>
                  <a:pt x="63925" y="58123"/>
                  <a:pt x="63925" y="53503"/>
                  <a:pt x="60962" y="50631"/>
                </a:cubicBezTo>
                <a:lnTo>
                  <a:pt x="19495" y="9082"/>
                </a:lnTo>
                <a:cubicBezTo>
                  <a:pt x="16623" y="6211"/>
                  <a:pt x="12003" y="6211"/>
                  <a:pt x="9219" y="9082"/>
                </a:cubicBezTo>
                <a:cubicBezTo>
                  <a:pt x="6169" y="12044"/>
                  <a:pt x="6169" y="16665"/>
                  <a:pt x="9219" y="19537"/>
                </a:cubicBezTo>
                <a:lnTo>
                  <a:pt x="50678" y="61085"/>
                </a:lnTo>
                <a:close/>
                <a:moveTo>
                  <a:pt x="73325" y="38348"/>
                </a:moveTo>
                <a:lnTo>
                  <a:pt x="73325" y="38348"/>
                </a:lnTo>
                <a:cubicBezTo>
                  <a:pt x="76118" y="41221"/>
                  <a:pt x="80729" y="41221"/>
                  <a:pt x="83611" y="38348"/>
                </a:cubicBezTo>
                <a:cubicBezTo>
                  <a:pt x="86572" y="35475"/>
                  <a:pt x="86572" y="30856"/>
                  <a:pt x="83611" y="27983"/>
                </a:cubicBezTo>
                <a:lnTo>
                  <a:pt x="65316" y="9689"/>
                </a:lnTo>
                <a:cubicBezTo>
                  <a:pt x="62444" y="6906"/>
                  <a:pt x="57823" y="6906"/>
                  <a:pt x="55040" y="9689"/>
                </a:cubicBezTo>
                <a:cubicBezTo>
                  <a:pt x="52079" y="12481"/>
                  <a:pt x="52079" y="17360"/>
                  <a:pt x="55040" y="20053"/>
                </a:cubicBezTo>
                <a:lnTo>
                  <a:pt x="73325" y="38348"/>
                </a:lnTo>
                <a:close/>
                <a:moveTo>
                  <a:pt x="68446" y="135386"/>
                </a:moveTo>
                <a:lnTo>
                  <a:pt x="68446" y="135386"/>
                </a:lnTo>
                <a:cubicBezTo>
                  <a:pt x="67581" y="128420"/>
                  <a:pt x="67055" y="121364"/>
                  <a:pt x="66886" y="114477"/>
                </a:cubicBezTo>
                <a:lnTo>
                  <a:pt x="114445" y="66837"/>
                </a:lnTo>
                <a:cubicBezTo>
                  <a:pt x="121412" y="67007"/>
                  <a:pt x="128378" y="67614"/>
                  <a:pt x="135345" y="68488"/>
                </a:cubicBezTo>
                <a:cubicBezTo>
                  <a:pt x="143800" y="69620"/>
                  <a:pt x="152336" y="71191"/>
                  <a:pt x="160606" y="73626"/>
                </a:cubicBezTo>
                <a:cubicBezTo>
                  <a:pt x="161826" y="73973"/>
                  <a:pt x="163218" y="74152"/>
                  <a:pt x="164529" y="74062"/>
                </a:cubicBezTo>
                <a:cubicBezTo>
                  <a:pt x="171238" y="73893"/>
                  <a:pt x="176634" y="68140"/>
                  <a:pt x="176286" y="61344"/>
                </a:cubicBezTo>
                <a:cubicBezTo>
                  <a:pt x="175938" y="51852"/>
                  <a:pt x="173852" y="42532"/>
                  <a:pt x="170195" y="33557"/>
                </a:cubicBezTo>
                <a:cubicBezTo>
                  <a:pt x="168793" y="30508"/>
                  <a:pt x="167233" y="27288"/>
                  <a:pt x="165483" y="24237"/>
                </a:cubicBezTo>
                <a:cubicBezTo>
                  <a:pt x="172112" y="22756"/>
                  <a:pt x="178989" y="22587"/>
                  <a:pt x="185786" y="23890"/>
                </a:cubicBezTo>
                <a:cubicBezTo>
                  <a:pt x="196846" y="25718"/>
                  <a:pt x="207469" y="30686"/>
                  <a:pt x="216184" y="39133"/>
                </a:cubicBezTo>
                <a:lnTo>
                  <a:pt x="216622" y="39659"/>
                </a:lnTo>
                <a:cubicBezTo>
                  <a:pt x="224719" y="47580"/>
                  <a:pt x="229690" y="57517"/>
                  <a:pt x="231864" y="67702"/>
                </a:cubicBezTo>
                <a:cubicBezTo>
                  <a:pt x="234300" y="78335"/>
                  <a:pt x="233345" y="89484"/>
                  <a:pt x="229421" y="99761"/>
                </a:cubicBezTo>
                <a:cubicBezTo>
                  <a:pt x="227682" y="104114"/>
                  <a:pt x="228903" y="109600"/>
                  <a:pt x="232730" y="112998"/>
                </a:cubicBezTo>
                <a:lnTo>
                  <a:pt x="236566" y="116663"/>
                </a:lnTo>
                <a:lnTo>
                  <a:pt x="239616" y="119795"/>
                </a:lnTo>
                <a:lnTo>
                  <a:pt x="240053" y="120231"/>
                </a:lnTo>
                <a:cubicBezTo>
                  <a:pt x="263566" y="143575"/>
                  <a:pt x="279246" y="171885"/>
                  <a:pt x="287086" y="201410"/>
                </a:cubicBezTo>
                <a:cubicBezTo>
                  <a:pt x="294757" y="229899"/>
                  <a:pt x="295454" y="260119"/>
                  <a:pt x="288826" y="288956"/>
                </a:cubicBezTo>
                <a:cubicBezTo>
                  <a:pt x="260087" y="295405"/>
                  <a:pt x="230116" y="294700"/>
                  <a:pt x="201547" y="287128"/>
                </a:cubicBezTo>
                <a:cubicBezTo>
                  <a:pt x="171754" y="279111"/>
                  <a:pt x="143533" y="263349"/>
                  <a:pt x="120190" y="240005"/>
                </a:cubicBezTo>
                <a:lnTo>
                  <a:pt x="116791" y="236696"/>
                </a:lnTo>
                <a:lnTo>
                  <a:pt x="116712" y="236696"/>
                </a:lnTo>
                <a:lnTo>
                  <a:pt x="113402" y="233030"/>
                </a:lnTo>
                <a:cubicBezTo>
                  <a:pt x="110084" y="229115"/>
                  <a:pt x="104687" y="227455"/>
                  <a:pt x="99719" y="229462"/>
                </a:cubicBezTo>
                <a:cubicBezTo>
                  <a:pt x="89443" y="233378"/>
                  <a:pt x="78205" y="234083"/>
                  <a:pt x="67751" y="231817"/>
                </a:cubicBezTo>
                <a:cubicBezTo>
                  <a:pt x="57475" y="229721"/>
                  <a:pt x="47628" y="224583"/>
                  <a:pt x="39618" y="216573"/>
                </a:cubicBezTo>
                <a:lnTo>
                  <a:pt x="39618" y="216653"/>
                </a:lnTo>
                <a:cubicBezTo>
                  <a:pt x="30824" y="207859"/>
                  <a:pt x="25597" y="197146"/>
                  <a:pt x="23848" y="185648"/>
                </a:cubicBezTo>
                <a:cubicBezTo>
                  <a:pt x="22715" y="179110"/>
                  <a:pt x="22804" y="172144"/>
                  <a:pt x="24205" y="165436"/>
                </a:cubicBezTo>
                <a:cubicBezTo>
                  <a:pt x="27336" y="167185"/>
                  <a:pt x="30475" y="168834"/>
                  <a:pt x="33606" y="170146"/>
                </a:cubicBezTo>
                <a:cubicBezTo>
                  <a:pt x="42490" y="173803"/>
                  <a:pt x="51722" y="175721"/>
                  <a:pt x="61132" y="176328"/>
                </a:cubicBezTo>
                <a:cubicBezTo>
                  <a:pt x="62444" y="176328"/>
                  <a:pt x="63925" y="176237"/>
                  <a:pt x="65137" y="175721"/>
                </a:cubicBezTo>
                <a:cubicBezTo>
                  <a:pt x="71765" y="174150"/>
                  <a:pt x="75422" y="167185"/>
                  <a:pt x="73673" y="160736"/>
                </a:cubicBezTo>
                <a:cubicBezTo>
                  <a:pt x="71408" y="152370"/>
                  <a:pt x="69669" y="143833"/>
                  <a:pt x="68446" y="135386"/>
                </a:cubicBezTo>
                <a:close/>
                <a:moveTo>
                  <a:pt x="42490" y="110303"/>
                </a:moveTo>
                <a:lnTo>
                  <a:pt x="42490" y="110303"/>
                </a:lnTo>
                <a:cubicBezTo>
                  <a:pt x="42490" y="119795"/>
                  <a:pt x="43017" y="129115"/>
                  <a:pt x="44239" y="138605"/>
                </a:cubicBezTo>
                <a:cubicBezTo>
                  <a:pt x="44756" y="141925"/>
                  <a:pt x="45104" y="145233"/>
                  <a:pt x="45719" y="148543"/>
                </a:cubicBezTo>
                <a:lnTo>
                  <a:pt x="43105" y="147499"/>
                </a:lnTo>
                <a:cubicBezTo>
                  <a:pt x="37093" y="145054"/>
                  <a:pt x="31519" y="141488"/>
                  <a:pt x="26551" y="136867"/>
                </a:cubicBezTo>
                <a:cubicBezTo>
                  <a:pt x="21591" y="132335"/>
                  <a:pt x="13831" y="132602"/>
                  <a:pt x="9219" y="137473"/>
                </a:cubicBezTo>
                <a:cubicBezTo>
                  <a:pt x="8346" y="138605"/>
                  <a:pt x="7560" y="139569"/>
                  <a:pt x="7123" y="140702"/>
                </a:cubicBezTo>
                <a:cubicBezTo>
                  <a:pt x="-538" y="155946"/>
                  <a:pt x="-2974" y="173107"/>
                  <a:pt x="-360" y="189564"/>
                </a:cubicBezTo>
                <a:cubicBezTo>
                  <a:pt x="2253" y="205941"/>
                  <a:pt x="9737" y="221363"/>
                  <a:pt x="22287" y="233904"/>
                </a:cubicBezTo>
                <a:lnTo>
                  <a:pt x="22287" y="233904"/>
                </a:lnTo>
                <a:lnTo>
                  <a:pt x="22287" y="233904"/>
                </a:lnTo>
                <a:cubicBezTo>
                  <a:pt x="33606" y="245490"/>
                  <a:pt x="47806" y="252716"/>
                  <a:pt x="62524" y="255944"/>
                </a:cubicBezTo>
                <a:cubicBezTo>
                  <a:pt x="75074" y="258558"/>
                  <a:pt x="87963" y="258211"/>
                  <a:pt x="100504" y="254981"/>
                </a:cubicBezTo>
                <a:lnTo>
                  <a:pt x="102769" y="257247"/>
                </a:lnTo>
                <a:lnTo>
                  <a:pt x="102947" y="257595"/>
                </a:lnTo>
                <a:lnTo>
                  <a:pt x="102769" y="257595"/>
                </a:lnTo>
                <a:cubicBezTo>
                  <a:pt x="129253" y="283908"/>
                  <a:pt x="161309" y="301757"/>
                  <a:pt x="195106" y="310819"/>
                </a:cubicBezTo>
                <a:cubicBezTo>
                  <a:pt x="230116" y="320319"/>
                  <a:pt x="267053" y="320319"/>
                  <a:pt x="302072" y="310819"/>
                </a:cubicBezTo>
                <a:cubicBezTo>
                  <a:pt x="306514" y="309686"/>
                  <a:pt x="309734" y="306289"/>
                  <a:pt x="310867" y="302113"/>
                </a:cubicBezTo>
                <a:lnTo>
                  <a:pt x="310867" y="301935"/>
                </a:lnTo>
                <a:lnTo>
                  <a:pt x="310867" y="301846"/>
                </a:lnTo>
                <a:cubicBezTo>
                  <a:pt x="320188" y="266917"/>
                  <a:pt x="320188" y="230069"/>
                  <a:pt x="310777" y="195138"/>
                </a:cubicBezTo>
                <a:cubicBezTo>
                  <a:pt x="301724" y="161431"/>
                  <a:pt x="283867" y="129204"/>
                  <a:pt x="257473" y="102900"/>
                </a:cubicBezTo>
                <a:lnTo>
                  <a:pt x="256689" y="102027"/>
                </a:lnTo>
                <a:lnTo>
                  <a:pt x="254949" y="100457"/>
                </a:lnTo>
                <a:cubicBezTo>
                  <a:pt x="258348" y="88084"/>
                  <a:pt x="258606" y="75026"/>
                  <a:pt x="255903" y="62475"/>
                </a:cubicBezTo>
                <a:cubicBezTo>
                  <a:pt x="252773" y="47848"/>
                  <a:pt x="245450" y="33737"/>
                  <a:pt x="233953" y="22319"/>
                </a:cubicBezTo>
                <a:lnTo>
                  <a:pt x="233256" y="21624"/>
                </a:lnTo>
                <a:cubicBezTo>
                  <a:pt x="220885" y="9609"/>
                  <a:pt x="205560" y="2197"/>
                  <a:pt x="189613" y="-408"/>
                </a:cubicBezTo>
                <a:cubicBezTo>
                  <a:pt x="172977" y="-2942"/>
                  <a:pt x="155735" y="-497"/>
                  <a:pt x="140223" y="7254"/>
                </a:cubicBezTo>
                <a:cubicBezTo>
                  <a:pt x="134300" y="10215"/>
                  <a:pt x="131865" y="17708"/>
                  <a:pt x="134827" y="23720"/>
                </a:cubicBezTo>
                <a:cubicBezTo>
                  <a:pt x="135345" y="24675"/>
                  <a:pt x="136049" y="25718"/>
                  <a:pt x="136914" y="26593"/>
                </a:cubicBezTo>
                <a:cubicBezTo>
                  <a:pt x="141446" y="31472"/>
                  <a:pt x="145103" y="37126"/>
                  <a:pt x="147546" y="43057"/>
                </a:cubicBezTo>
                <a:lnTo>
                  <a:pt x="148590" y="45751"/>
                </a:lnTo>
                <a:cubicBezTo>
                  <a:pt x="145281" y="45145"/>
                  <a:pt x="141794" y="44619"/>
                  <a:pt x="138485" y="44190"/>
                </a:cubicBezTo>
                <a:cubicBezTo>
                  <a:pt x="128726" y="42880"/>
                  <a:pt x="118977" y="42442"/>
                  <a:pt x="109219" y="42532"/>
                </a:cubicBezTo>
                <a:cubicBezTo>
                  <a:pt x="105909" y="42532"/>
                  <a:pt x="102947" y="43834"/>
                  <a:pt x="100683" y="45930"/>
                </a:cubicBezTo>
                <a:lnTo>
                  <a:pt x="100683" y="45930"/>
                </a:lnTo>
                <a:lnTo>
                  <a:pt x="45888" y="100634"/>
                </a:lnTo>
                <a:cubicBezTo>
                  <a:pt x="43364" y="103329"/>
                  <a:pt x="42142" y="106727"/>
                  <a:pt x="42490" y="110303"/>
                </a:cubicBezTo>
                <a:close/>
                <a:moveTo>
                  <a:pt x="211305" y="242272"/>
                </a:moveTo>
                <a:lnTo>
                  <a:pt x="211305" y="242272"/>
                </a:lnTo>
                <a:cubicBezTo>
                  <a:pt x="194143" y="242272"/>
                  <a:pt x="180300" y="228507"/>
                  <a:pt x="180300" y="211257"/>
                </a:cubicBezTo>
                <a:cubicBezTo>
                  <a:pt x="180300" y="194184"/>
                  <a:pt x="194143" y="180422"/>
                  <a:pt x="211305" y="180422"/>
                </a:cubicBezTo>
                <a:cubicBezTo>
                  <a:pt x="228377" y="180422"/>
                  <a:pt x="242319" y="194184"/>
                  <a:pt x="242319" y="211257"/>
                </a:cubicBezTo>
                <a:cubicBezTo>
                  <a:pt x="242319" y="228507"/>
                  <a:pt x="228377" y="242272"/>
                  <a:pt x="211305" y="242272"/>
                </a:cubicBezTo>
                <a:close/>
                <a:moveTo>
                  <a:pt x="257036" y="211257"/>
                </a:moveTo>
                <a:lnTo>
                  <a:pt x="257036" y="211257"/>
                </a:lnTo>
                <a:cubicBezTo>
                  <a:pt x="257036" y="185996"/>
                  <a:pt x="236566" y="165615"/>
                  <a:pt x="211305" y="165615"/>
                </a:cubicBezTo>
                <a:cubicBezTo>
                  <a:pt x="186045" y="165615"/>
                  <a:pt x="165483" y="185996"/>
                  <a:pt x="165483" y="211257"/>
                </a:cubicBezTo>
                <a:cubicBezTo>
                  <a:pt x="165483" y="236340"/>
                  <a:pt x="186045" y="256900"/>
                  <a:pt x="211305" y="256900"/>
                </a:cubicBezTo>
                <a:cubicBezTo>
                  <a:pt x="236566" y="256900"/>
                  <a:pt x="257036" y="236518"/>
                  <a:pt x="257036" y="211257"/>
                </a:cubicBezTo>
                <a:close/>
                <a:moveTo>
                  <a:pt x="28031" y="83562"/>
                </a:moveTo>
                <a:cubicBezTo>
                  <a:pt x="30824" y="86524"/>
                  <a:pt x="35524" y="86524"/>
                  <a:pt x="38316" y="83562"/>
                </a:cubicBezTo>
                <a:cubicBezTo>
                  <a:pt x="41188" y="80859"/>
                  <a:pt x="41188" y="76150"/>
                  <a:pt x="38316" y="73108"/>
                </a:cubicBezTo>
                <a:lnTo>
                  <a:pt x="20111" y="54983"/>
                </a:lnTo>
                <a:cubicBezTo>
                  <a:pt x="17229" y="52021"/>
                  <a:pt x="12439" y="52021"/>
                  <a:pt x="9657" y="54983"/>
                </a:cubicBezTo>
                <a:cubicBezTo>
                  <a:pt x="6776" y="57865"/>
                  <a:pt x="6776" y="62475"/>
                  <a:pt x="9657" y="65437"/>
                </a:cubicBezTo>
                <a:lnTo>
                  <a:pt x="28031" y="83562"/>
                </a:lnTo>
                <a:lnTo>
                  <a:pt x="28031" y="83562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4" name="图形 44"/>
          <p:cNvSpPr/>
          <p:nvPr/>
        </p:nvSpPr>
        <p:spPr>
          <a:xfrm flipV="1">
            <a:off x="7997200" y="2547851"/>
            <a:ext cx="319134" cy="319314"/>
          </a:xfrm>
          <a:custGeom>
            <a:avLst/>
            <a:gdLst>
              <a:gd name="connsiteX0" fmla="*/ 151307 w 319134"/>
              <a:gd name="connsiteY0" fmla="*/ 105129 h 319314"/>
              <a:gd name="connsiteX1" fmla="*/ 151307 w 319134"/>
              <a:gd name="connsiteY1" fmla="*/ 105129 h 319314"/>
              <a:gd name="connsiteX2" fmla="*/ 153056 w 319134"/>
              <a:gd name="connsiteY2" fmla="*/ 114623 h 319314"/>
              <a:gd name="connsiteX3" fmla="*/ 158365 w 319134"/>
              <a:gd name="connsiteY3" fmla="*/ 122737 h 319314"/>
              <a:gd name="connsiteX4" fmla="*/ 175883 w 319134"/>
              <a:gd name="connsiteY4" fmla="*/ 129877 h 319314"/>
              <a:gd name="connsiteX5" fmla="*/ 212141 w 319134"/>
              <a:gd name="connsiteY5" fmla="*/ 129877 h 319314"/>
              <a:gd name="connsiteX6" fmla="*/ 221547 w 319134"/>
              <a:gd name="connsiteY6" fmla="*/ 127965 h 319314"/>
              <a:gd name="connsiteX7" fmla="*/ 229569 w 319134"/>
              <a:gd name="connsiteY7" fmla="*/ 122737 h 319314"/>
              <a:gd name="connsiteX8" fmla="*/ 234968 w 319134"/>
              <a:gd name="connsiteY8" fmla="*/ 114623 h 319314"/>
              <a:gd name="connsiteX9" fmla="*/ 236886 w 319134"/>
              <a:gd name="connsiteY9" fmla="*/ 105129 h 319314"/>
              <a:gd name="connsiteX10" fmla="*/ 236886 w 319134"/>
              <a:gd name="connsiteY10" fmla="*/ 101818 h 319314"/>
              <a:gd name="connsiteX11" fmla="*/ 151307 w 319134"/>
              <a:gd name="connsiteY11" fmla="*/ 101818 h 319314"/>
              <a:gd name="connsiteX12" fmla="*/ 151307 w 319134"/>
              <a:gd name="connsiteY12" fmla="*/ 105129 h 319314"/>
              <a:gd name="connsiteX13" fmla="*/ 171876 w 319134"/>
              <a:gd name="connsiteY13" fmla="*/ 198115 h 319314"/>
              <a:gd name="connsiteX14" fmla="*/ 171876 w 319134"/>
              <a:gd name="connsiteY14" fmla="*/ 198115 h 319314"/>
              <a:gd name="connsiteX15" fmla="*/ 194007 w 319134"/>
              <a:gd name="connsiteY15" fmla="*/ 207352 h 319314"/>
              <a:gd name="connsiteX16" fmla="*/ 216148 w 319134"/>
              <a:gd name="connsiteY16" fmla="*/ 198115 h 319314"/>
              <a:gd name="connsiteX17" fmla="*/ 225295 w 319134"/>
              <a:gd name="connsiteY17" fmla="*/ 175975 h 319314"/>
              <a:gd name="connsiteX18" fmla="*/ 216148 w 319134"/>
              <a:gd name="connsiteY18" fmla="*/ 153934 h 319314"/>
              <a:gd name="connsiteX19" fmla="*/ 194365 w 319134"/>
              <a:gd name="connsiteY19" fmla="*/ 144607 h 319314"/>
              <a:gd name="connsiteX20" fmla="*/ 193660 w 319134"/>
              <a:gd name="connsiteY20" fmla="*/ 144607 h 319314"/>
              <a:gd name="connsiteX21" fmla="*/ 171876 w 319134"/>
              <a:gd name="connsiteY21" fmla="*/ 153934 h 319314"/>
              <a:gd name="connsiteX22" fmla="*/ 162640 w 319134"/>
              <a:gd name="connsiteY22" fmla="*/ 175975 h 319314"/>
              <a:gd name="connsiteX23" fmla="*/ 171876 w 319134"/>
              <a:gd name="connsiteY23" fmla="*/ 198115 h 319314"/>
              <a:gd name="connsiteX24" fmla="*/ 143811 w 319134"/>
              <a:gd name="connsiteY24" fmla="*/ 87174 h 319314"/>
              <a:gd name="connsiteX25" fmla="*/ 143811 w 319134"/>
              <a:gd name="connsiteY25" fmla="*/ 87174 h 319314"/>
              <a:gd name="connsiteX26" fmla="*/ 244123 w 319134"/>
              <a:gd name="connsiteY26" fmla="*/ 87174 h 319314"/>
              <a:gd name="connsiteX27" fmla="*/ 251530 w 319134"/>
              <a:gd name="connsiteY27" fmla="*/ 94411 h 319314"/>
              <a:gd name="connsiteX28" fmla="*/ 251530 w 319134"/>
              <a:gd name="connsiteY28" fmla="*/ 105129 h 319314"/>
              <a:gd name="connsiteX29" fmla="*/ 248567 w 319134"/>
              <a:gd name="connsiteY29" fmla="*/ 120291 h 319314"/>
              <a:gd name="connsiteX30" fmla="*/ 239939 w 319134"/>
              <a:gd name="connsiteY30" fmla="*/ 133015 h 319314"/>
              <a:gd name="connsiteX31" fmla="*/ 227125 w 319134"/>
              <a:gd name="connsiteY31" fmla="*/ 141644 h 319314"/>
              <a:gd name="connsiteX32" fmla="*/ 225384 w 319134"/>
              <a:gd name="connsiteY32" fmla="*/ 142251 h 319314"/>
              <a:gd name="connsiteX33" fmla="*/ 226607 w 319134"/>
              <a:gd name="connsiteY33" fmla="*/ 143474 h 319314"/>
              <a:gd name="connsiteX34" fmla="*/ 240108 w 319134"/>
              <a:gd name="connsiteY34" fmla="*/ 175975 h 319314"/>
              <a:gd name="connsiteX35" fmla="*/ 226607 w 319134"/>
              <a:gd name="connsiteY35" fmla="*/ 208574 h 319314"/>
              <a:gd name="connsiteX36" fmla="*/ 194007 w 319134"/>
              <a:gd name="connsiteY36" fmla="*/ 222085 h 319314"/>
              <a:gd name="connsiteX37" fmla="*/ 161417 w 319134"/>
              <a:gd name="connsiteY37" fmla="*/ 208574 h 319314"/>
              <a:gd name="connsiteX38" fmla="*/ 147906 w 319134"/>
              <a:gd name="connsiteY38" fmla="*/ 175975 h 319314"/>
              <a:gd name="connsiteX39" fmla="*/ 161417 w 319134"/>
              <a:gd name="connsiteY39" fmla="*/ 143474 h 319314"/>
              <a:gd name="connsiteX40" fmla="*/ 162551 w 319134"/>
              <a:gd name="connsiteY40" fmla="*/ 142341 h 319314"/>
              <a:gd name="connsiteX41" fmla="*/ 147997 w 319134"/>
              <a:gd name="connsiteY41" fmla="*/ 133015 h 319314"/>
              <a:gd name="connsiteX42" fmla="*/ 139456 w 319134"/>
              <a:gd name="connsiteY42" fmla="*/ 120291 h 319314"/>
              <a:gd name="connsiteX43" fmla="*/ 136493 w 319134"/>
              <a:gd name="connsiteY43" fmla="*/ 105129 h 319314"/>
              <a:gd name="connsiteX44" fmla="*/ 136493 w 319134"/>
              <a:gd name="connsiteY44" fmla="*/ 94411 h 319314"/>
              <a:gd name="connsiteX45" fmla="*/ 143811 w 319134"/>
              <a:gd name="connsiteY45" fmla="*/ 87174 h 319314"/>
              <a:gd name="connsiteX46" fmla="*/ 293188 w 319134"/>
              <a:gd name="connsiteY46" fmla="*/ 23297 h 319314"/>
              <a:gd name="connsiteX47" fmla="*/ 293188 w 319134"/>
              <a:gd name="connsiteY47" fmla="*/ 23297 h 319314"/>
              <a:gd name="connsiteX48" fmla="*/ 94836 w 319134"/>
              <a:gd name="connsiteY48" fmla="*/ 23297 h 319314"/>
              <a:gd name="connsiteX49" fmla="*/ 94836 w 319134"/>
              <a:gd name="connsiteY49" fmla="*/ 293369 h 319314"/>
              <a:gd name="connsiteX50" fmla="*/ 293188 w 319134"/>
              <a:gd name="connsiteY50" fmla="*/ 293369 h 319314"/>
              <a:gd name="connsiteX51" fmla="*/ 293188 w 319134"/>
              <a:gd name="connsiteY51" fmla="*/ 23297 h 319314"/>
              <a:gd name="connsiteX52" fmla="*/ 80023 w 319134"/>
              <a:gd name="connsiteY52" fmla="*/ 23297 h 319314"/>
              <a:gd name="connsiteX53" fmla="*/ 80023 w 319134"/>
              <a:gd name="connsiteY53" fmla="*/ 23297 h 319314"/>
              <a:gd name="connsiteX54" fmla="*/ 23205 w 319134"/>
              <a:gd name="connsiteY54" fmla="*/ 23297 h 319314"/>
              <a:gd name="connsiteX55" fmla="*/ 23205 w 319134"/>
              <a:gd name="connsiteY55" fmla="*/ 47436 h 319314"/>
              <a:gd name="connsiteX56" fmla="*/ 41418 w 319134"/>
              <a:gd name="connsiteY56" fmla="*/ 47436 h 319314"/>
              <a:gd name="connsiteX57" fmla="*/ 53617 w 319134"/>
              <a:gd name="connsiteY57" fmla="*/ 59813 h 319314"/>
              <a:gd name="connsiteX58" fmla="*/ 41418 w 319134"/>
              <a:gd name="connsiteY58" fmla="*/ 72012 h 319314"/>
              <a:gd name="connsiteX59" fmla="*/ 23205 w 319134"/>
              <a:gd name="connsiteY59" fmla="*/ 72012 h 319314"/>
              <a:gd name="connsiteX60" fmla="*/ 23205 w 319134"/>
              <a:gd name="connsiteY60" fmla="*/ 113231 h 319314"/>
              <a:gd name="connsiteX61" fmla="*/ 41418 w 319134"/>
              <a:gd name="connsiteY61" fmla="*/ 113231 h 319314"/>
              <a:gd name="connsiteX62" fmla="*/ 53617 w 319134"/>
              <a:gd name="connsiteY62" fmla="*/ 125519 h 319314"/>
              <a:gd name="connsiteX63" fmla="*/ 41418 w 319134"/>
              <a:gd name="connsiteY63" fmla="*/ 137808 h 319314"/>
              <a:gd name="connsiteX64" fmla="*/ 23205 w 319134"/>
              <a:gd name="connsiteY64" fmla="*/ 137808 h 319314"/>
              <a:gd name="connsiteX65" fmla="*/ 23205 w 319134"/>
              <a:gd name="connsiteY65" fmla="*/ 179027 h 319314"/>
              <a:gd name="connsiteX66" fmla="*/ 41418 w 319134"/>
              <a:gd name="connsiteY66" fmla="*/ 179027 h 319314"/>
              <a:gd name="connsiteX67" fmla="*/ 53617 w 319134"/>
              <a:gd name="connsiteY67" fmla="*/ 191226 h 319314"/>
              <a:gd name="connsiteX68" fmla="*/ 41418 w 319134"/>
              <a:gd name="connsiteY68" fmla="*/ 203434 h 319314"/>
              <a:gd name="connsiteX69" fmla="*/ 23205 w 319134"/>
              <a:gd name="connsiteY69" fmla="*/ 203434 h 319314"/>
              <a:gd name="connsiteX70" fmla="*/ 23205 w 319134"/>
              <a:gd name="connsiteY70" fmla="*/ 244743 h 319314"/>
              <a:gd name="connsiteX71" fmla="*/ 41418 w 319134"/>
              <a:gd name="connsiteY71" fmla="*/ 244743 h 319314"/>
              <a:gd name="connsiteX72" fmla="*/ 53617 w 319134"/>
              <a:gd name="connsiteY72" fmla="*/ 256942 h 319314"/>
              <a:gd name="connsiteX73" fmla="*/ 41418 w 319134"/>
              <a:gd name="connsiteY73" fmla="*/ 269230 h 319314"/>
              <a:gd name="connsiteX74" fmla="*/ 23205 w 319134"/>
              <a:gd name="connsiteY74" fmla="*/ 269230 h 319314"/>
              <a:gd name="connsiteX75" fmla="*/ 23205 w 319134"/>
              <a:gd name="connsiteY75" fmla="*/ 293369 h 319314"/>
              <a:gd name="connsiteX76" fmla="*/ 80023 w 319134"/>
              <a:gd name="connsiteY76" fmla="*/ 293369 h 319314"/>
              <a:gd name="connsiteX77" fmla="*/ 80023 w 319134"/>
              <a:gd name="connsiteY77" fmla="*/ 23297 h 319314"/>
              <a:gd name="connsiteX78" fmla="*/ 305556 w 319134"/>
              <a:gd name="connsiteY78" fmla="*/ 317945 h 319314"/>
              <a:gd name="connsiteX79" fmla="*/ 10827 w 319134"/>
              <a:gd name="connsiteY79" fmla="*/ 317945 h 319314"/>
              <a:gd name="connsiteX80" fmla="*/ -1371 w 319134"/>
              <a:gd name="connsiteY80" fmla="*/ 305746 h 319314"/>
              <a:gd name="connsiteX81" fmla="*/ -1371 w 319134"/>
              <a:gd name="connsiteY81" fmla="*/ 11010 h 319314"/>
              <a:gd name="connsiteX82" fmla="*/ 10827 w 319134"/>
              <a:gd name="connsiteY82" fmla="*/ -1369 h 319314"/>
              <a:gd name="connsiteX83" fmla="*/ 305556 w 319134"/>
              <a:gd name="connsiteY83" fmla="*/ -1369 h 319314"/>
              <a:gd name="connsiteX84" fmla="*/ 317763 w 319134"/>
              <a:gd name="connsiteY84" fmla="*/ 11010 h 319314"/>
              <a:gd name="connsiteX85" fmla="*/ 317763 w 319134"/>
              <a:gd name="connsiteY85" fmla="*/ 305746 h 319314"/>
              <a:gd name="connsiteX86" fmla="*/ 305556 w 319134"/>
              <a:gd name="connsiteY86" fmla="*/ 317945 h 319314"/>
              <a:gd name="connsiteX87" fmla="*/ 305556 w 319134"/>
              <a:gd name="connsiteY87" fmla="*/ 317945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9134" h="319314">
                <a:moveTo>
                  <a:pt x="151307" y="105129"/>
                </a:moveTo>
                <a:lnTo>
                  <a:pt x="151307" y="105129"/>
                </a:lnTo>
                <a:cubicBezTo>
                  <a:pt x="151307" y="108528"/>
                  <a:pt x="151833" y="111750"/>
                  <a:pt x="153056" y="114623"/>
                </a:cubicBezTo>
                <a:cubicBezTo>
                  <a:pt x="154270" y="117506"/>
                  <a:pt x="156100" y="120468"/>
                  <a:pt x="158365" y="122737"/>
                </a:cubicBezTo>
                <a:cubicBezTo>
                  <a:pt x="162900" y="127089"/>
                  <a:pt x="169083" y="129877"/>
                  <a:pt x="175883" y="129877"/>
                </a:cubicBezTo>
                <a:lnTo>
                  <a:pt x="212141" y="129877"/>
                </a:lnTo>
                <a:cubicBezTo>
                  <a:pt x="215451" y="129877"/>
                  <a:pt x="218763" y="129268"/>
                  <a:pt x="221547" y="127965"/>
                </a:cubicBezTo>
                <a:cubicBezTo>
                  <a:pt x="224510" y="126912"/>
                  <a:pt x="227302" y="124913"/>
                  <a:pt x="229569" y="122737"/>
                </a:cubicBezTo>
                <a:cubicBezTo>
                  <a:pt x="231836" y="120468"/>
                  <a:pt x="233664" y="117506"/>
                  <a:pt x="234968" y="114623"/>
                </a:cubicBezTo>
                <a:cubicBezTo>
                  <a:pt x="236102" y="111750"/>
                  <a:pt x="236886" y="108528"/>
                  <a:pt x="236886" y="105129"/>
                </a:cubicBezTo>
                <a:lnTo>
                  <a:pt x="236886" y="101818"/>
                </a:lnTo>
                <a:lnTo>
                  <a:pt x="151307" y="101818"/>
                </a:lnTo>
                <a:lnTo>
                  <a:pt x="151307" y="105129"/>
                </a:lnTo>
                <a:close/>
                <a:moveTo>
                  <a:pt x="171876" y="198115"/>
                </a:moveTo>
                <a:lnTo>
                  <a:pt x="171876" y="198115"/>
                </a:lnTo>
                <a:cubicBezTo>
                  <a:pt x="177454" y="203781"/>
                  <a:pt x="185388" y="207352"/>
                  <a:pt x="194007" y="207352"/>
                </a:cubicBezTo>
                <a:cubicBezTo>
                  <a:pt x="202637" y="207352"/>
                  <a:pt x="210481" y="203781"/>
                  <a:pt x="216148" y="198115"/>
                </a:cubicBezTo>
                <a:cubicBezTo>
                  <a:pt x="221894" y="192538"/>
                  <a:pt x="225295" y="184605"/>
                  <a:pt x="225295" y="175975"/>
                </a:cubicBezTo>
                <a:cubicBezTo>
                  <a:pt x="225295" y="167356"/>
                  <a:pt x="221894" y="159510"/>
                  <a:pt x="216148" y="153934"/>
                </a:cubicBezTo>
                <a:cubicBezTo>
                  <a:pt x="210570" y="148267"/>
                  <a:pt x="202904" y="144696"/>
                  <a:pt x="194365" y="144607"/>
                </a:cubicBezTo>
                <a:lnTo>
                  <a:pt x="193660" y="144607"/>
                </a:lnTo>
                <a:cubicBezTo>
                  <a:pt x="185119" y="144696"/>
                  <a:pt x="177365" y="148267"/>
                  <a:pt x="171876" y="153934"/>
                </a:cubicBezTo>
                <a:cubicBezTo>
                  <a:pt x="166120" y="159510"/>
                  <a:pt x="162640" y="167356"/>
                  <a:pt x="162640" y="175975"/>
                </a:cubicBezTo>
                <a:cubicBezTo>
                  <a:pt x="162640" y="184605"/>
                  <a:pt x="166120" y="192538"/>
                  <a:pt x="171876" y="198115"/>
                </a:cubicBezTo>
                <a:close/>
                <a:moveTo>
                  <a:pt x="143811" y="87174"/>
                </a:moveTo>
                <a:lnTo>
                  <a:pt x="143811" y="87174"/>
                </a:lnTo>
                <a:lnTo>
                  <a:pt x="244123" y="87174"/>
                </a:lnTo>
                <a:cubicBezTo>
                  <a:pt x="248219" y="87174"/>
                  <a:pt x="251530" y="90315"/>
                  <a:pt x="251530" y="94411"/>
                </a:cubicBezTo>
                <a:lnTo>
                  <a:pt x="251530" y="105129"/>
                </a:lnTo>
                <a:cubicBezTo>
                  <a:pt x="251530" y="110537"/>
                  <a:pt x="250487" y="115587"/>
                  <a:pt x="248567" y="120291"/>
                </a:cubicBezTo>
                <a:cubicBezTo>
                  <a:pt x="246471" y="125082"/>
                  <a:pt x="243508" y="129446"/>
                  <a:pt x="239939" y="133015"/>
                </a:cubicBezTo>
                <a:cubicBezTo>
                  <a:pt x="236279" y="136674"/>
                  <a:pt x="232005" y="139637"/>
                  <a:pt x="227125" y="141644"/>
                </a:cubicBezTo>
                <a:lnTo>
                  <a:pt x="225384" y="142251"/>
                </a:lnTo>
                <a:lnTo>
                  <a:pt x="226607" y="143474"/>
                </a:lnTo>
                <a:cubicBezTo>
                  <a:pt x="234968" y="151836"/>
                  <a:pt x="240108" y="163259"/>
                  <a:pt x="240108" y="175975"/>
                </a:cubicBezTo>
                <a:cubicBezTo>
                  <a:pt x="240108" y="188621"/>
                  <a:pt x="234968" y="200203"/>
                  <a:pt x="226607" y="208574"/>
                </a:cubicBezTo>
                <a:cubicBezTo>
                  <a:pt x="218236" y="216855"/>
                  <a:pt x="206734" y="222085"/>
                  <a:pt x="194007" y="222085"/>
                </a:cubicBezTo>
                <a:cubicBezTo>
                  <a:pt x="181291" y="222085"/>
                  <a:pt x="169788" y="216855"/>
                  <a:pt x="161417" y="208574"/>
                </a:cubicBezTo>
                <a:cubicBezTo>
                  <a:pt x="153056" y="200203"/>
                  <a:pt x="147906" y="188621"/>
                  <a:pt x="147906" y="175975"/>
                </a:cubicBezTo>
                <a:cubicBezTo>
                  <a:pt x="147906" y="163259"/>
                  <a:pt x="153056" y="151836"/>
                  <a:pt x="161417" y="143474"/>
                </a:cubicBezTo>
                <a:lnTo>
                  <a:pt x="162551" y="142341"/>
                </a:lnTo>
                <a:cubicBezTo>
                  <a:pt x="157063" y="140333"/>
                  <a:pt x="152092" y="137201"/>
                  <a:pt x="147997" y="133015"/>
                </a:cubicBezTo>
                <a:cubicBezTo>
                  <a:pt x="144515" y="129446"/>
                  <a:pt x="141465" y="125082"/>
                  <a:pt x="139456" y="120291"/>
                </a:cubicBezTo>
                <a:cubicBezTo>
                  <a:pt x="137538" y="115587"/>
                  <a:pt x="136493" y="110537"/>
                  <a:pt x="136493" y="105129"/>
                </a:cubicBezTo>
                <a:lnTo>
                  <a:pt x="136493" y="94411"/>
                </a:lnTo>
                <a:cubicBezTo>
                  <a:pt x="136493" y="90315"/>
                  <a:pt x="139804" y="87174"/>
                  <a:pt x="143811" y="87174"/>
                </a:cubicBezTo>
                <a:close/>
                <a:moveTo>
                  <a:pt x="293188" y="23297"/>
                </a:moveTo>
                <a:lnTo>
                  <a:pt x="293188" y="23297"/>
                </a:lnTo>
                <a:lnTo>
                  <a:pt x="94836" y="23297"/>
                </a:lnTo>
                <a:lnTo>
                  <a:pt x="94836" y="293369"/>
                </a:lnTo>
                <a:lnTo>
                  <a:pt x="293188" y="293369"/>
                </a:lnTo>
                <a:lnTo>
                  <a:pt x="293188" y="23297"/>
                </a:lnTo>
                <a:close/>
                <a:moveTo>
                  <a:pt x="80023" y="23297"/>
                </a:moveTo>
                <a:lnTo>
                  <a:pt x="80023" y="23297"/>
                </a:lnTo>
                <a:lnTo>
                  <a:pt x="23205" y="23297"/>
                </a:lnTo>
                <a:lnTo>
                  <a:pt x="23205" y="47436"/>
                </a:lnTo>
                <a:lnTo>
                  <a:pt x="41418" y="47436"/>
                </a:lnTo>
                <a:cubicBezTo>
                  <a:pt x="48129" y="47436"/>
                  <a:pt x="53617" y="53013"/>
                  <a:pt x="53617" y="59813"/>
                </a:cubicBezTo>
                <a:cubicBezTo>
                  <a:pt x="53617" y="66524"/>
                  <a:pt x="48129" y="72012"/>
                  <a:pt x="41418" y="72012"/>
                </a:cubicBezTo>
                <a:lnTo>
                  <a:pt x="23205" y="72012"/>
                </a:lnTo>
                <a:lnTo>
                  <a:pt x="23205" y="113231"/>
                </a:lnTo>
                <a:lnTo>
                  <a:pt x="41418" y="113231"/>
                </a:lnTo>
                <a:cubicBezTo>
                  <a:pt x="48129" y="113231"/>
                  <a:pt x="53617" y="118721"/>
                  <a:pt x="53617" y="125519"/>
                </a:cubicBezTo>
                <a:cubicBezTo>
                  <a:pt x="53617" y="132142"/>
                  <a:pt x="48129" y="137808"/>
                  <a:pt x="41418" y="137808"/>
                </a:cubicBezTo>
                <a:lnTo>
                  <a:pt x="23205" y="137808"/>
                </a:lnTo>
                <a:lnTo>
                  <a:pt x="23205" y="179027"/>
                </a:lnTo>
                <a:lnTo>
                  <a:pt x="41418" y="179027"/>
                </a:lnTo>
                <a:cubicBezTo>
                  <a:pt x="48129" y="179027"/>
                  <a:pt x="53617" y="184435"/>
                  <a:pt x="53617" y="191226"/>
                </a:cubicBezTo>
                <a:cubicBezTo>
                  <a:pt x="53617" y="198027"/>
                  <a:pt x="48129" y="203434"/>
                  <a:pt x="41418" y="203434"/>
                </a:cubicBezTo>
                <a:lnTo>
                  <a:pt x="23205" y="203434"/>
                </a:lnTo>
                <a:lnTo>
                  <a:pt x="23205" y="244743"/>
                </a:lnTo>
                <a:lnTo>
                  <a:pt x="41418" y="244743"/>
                </a:lnTo>
                <a:cubicBezTo>
                  <a:pt x="48129" y="244743"/>
                  <a:pt x="53617" y="250321"/>
                  <a:pt x="53617" y="256942"/>
                </a:cubicBezTo>
                <a:cubicBezTo>
                  <a:pt x="53617" y="263733"/>
                  <a:pt x="48129" y="269230"/>
                  <a:pt x="41418" y="269230"/>
                </a:cubicBezTo>
                <a:lnTo>
                  <a:pt x="23205" y="269230"/>
                </a:lnTo>
                <a:lnTo>
                  <a:pt x="23205" y="293369"/>
                </a:lnTo>
                <a:lnTo>
                  <a:pt x="80023" y="293369"/>
                </a:lnTo>
                <a:lnTo>
                  <a:pt x="80023" y="23297"/>
                </a:lnTo>
                <a:close/>
                <a:moveTo>
                  <a:pt x="305556" y="317945"/>
                </a:moveTo>
                <a:lnTo>
                  <a:pt x="10827" y="317945"/>
                </a:lnTo>
                <a:cubicBezTo>
                  <a:pt x="4027" y="317945"/>
                  <a:pt x="-1371" y="312369"/>
                  <a:pt x="-1371" y="305746"/>
                </a:cubicBezTo>
                <a:lnTo>
                  <a:pt x="-1371" y="11010"/>
                </a:lnTo>
                <a:cubicBezTo>
                  <a:pt x="-1371" y="4298"/>
                  <a:pt x="4027" y="-1369"/>
                  <a:pt x="10827" y="-1369"/>
                </a:cubicBezTo>
                <a:lnTo>
                  <a:pt x="305556" y="-1369"/>
                </a:lnTo>
                <a:cubicBezTo>
                  <a:pt x="312357" y="-1369"/>
                  <a:pt x="317763" y="4298"/>
                  <a:pt x="317763" y="11010"/>
                </a:cubicBezTo>
                <a:lnTo>
                  <a:pt x="317763" y="305746"/>
                </a:lnTo>
                <a:cubicBezTo>
                  <a:pt x="317763" y="312369"/>
                  <a:pt x="312357" y="317945"/>
                  <a:pt x="305556" y="317945"/>
                </a:cubicBezTo>
                <a:lnTo>
                  <a:pt x="305556" y="317945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5" name="图形 48"/>
          <p:cNvSpPr/>
          <p:nvPr/>
        </p:nvSpPr>
        <p:spPr>
          <a:xfrm flipV="1">
            <a:off x="7997110" y="3866938"/>
            <a:ext cx="319314" cy="319304"/>
          </a:xfrm>
          <a:custGeom>
            <a:avLst/>
            <a:gdLst>
              <a:gd name="connsiteX0" fmla="*/ 253744 w 319314"/>
              <a:gd name="connsiteY0" fmla="*/ 253745 h 319304"/>
              <a:gd name="connsiteX1" fmla="*/ 253744 w 319314"/>
              <a:gd name="connsiteY1" fmla="*/ 253745 h 319304"/>
              <a:gd name="connsiteX2" fmla="*/ 158372 w 319314"/>
              <a:gd name="connsiteY2" fmla="*/ 293382 h 319304"/>
              <a:gd name="connsiteX3" fmla="*/ 62732 w 319314"/>
              <a:gd name="connsiteY3" fmla="*/ 253745 h 319304"/>
              <a:gd name="connsiteX4" fmla="*/ 62732 w 319314"/>
              <a:gd name="connsiteY4" fmla="*/ 253834 h 319304"/>
              <a:gd name="connsiteX5" fmla="*/ 62732 w 319314"/>
              <a:gd name="connsiteY5" fmla="*/ 253745 h 319304"/>
              <a:gd name="connsiteX6" fmla="*/ 23194 w 319314"/>
              <a:gd name="connsiteY6" fmla="*/ 158284 h 319304"/>
              <a:gd name="connsiteX7" fmla="*/ 62732 w 319314"/>
              <a:gd name="connsiteY7" fmla="*/ 62823 h 319304"/>
              <a:gd name="connsiteX8" fmla="*/ 158372 w 319314"/>
              <a:gd name="connsiteY8" fmla="*/ 23195 h 319304"/>
              <a:gd name="connsiteX9" fmla="*/ 264983 w 319314"/>
              <a:gd name="connsiteY9" fmla="*/ 23195 h 319304"/>
              <a:gd name="connsiteX10" fmla="*/ 264983 w 319314"/>
              <a:gd name="connsiteY10" fmla="*/ 71447 h 319304"/>
              <a:gd name="connsiteX11" fmla="*/ 265161 w 319314"/>
              <a:gd name="connsiteY11" fmla="*/ 71447 h 319304"/>
              <a:gd name="connsiteX12" fmla="*/ 267417 w 319314"/>
              <a:gd name="connsiteY12" fmla="*/ 78503 h 319304"/>
              <a:gd name="connsiteX13" fmla="*/ 286754 w 319314"/>
              <a:gd name="connsiteY13" fmla="*/ 116302 h 319304"/>
              <a:gd name="connsiteX14" fmla="*/ 293381 w 319314"/>
              <a:gd name="connsiteY14" fmla="*/ 158284 h 319304"/>
              <a:gd name="connsiteX15" fmla="*/ 254360 w 319314"/>
              <a:gd name="connsiteY15" fmla="*/ 253228 h 319304"/>
              <a:gd name="connsiteX16" fmla="*/ 253744 w 319314"/>
              <a:gd name="connsiteY16" fmla="*/ 253745 h 319304"/>
              <a:gd name="connsiteX17" fmla="*/ 78760 w 319314"/>
              <a:gd name="connsiteY17" fmla="*/ 111601 h 319304"/>
              <a:gd name="connsiteX18" fmla="*/ 78760 w 319314"/>
              <a:gd name="connsiteY18" fmla="*/ 111601 h 319304"/>
              <a:gd name="connsiteX19" fmla="*/ 71357 w 319314"/>
              <a:gd name="connsiteY19" fmla="*/ 119094 h 319304"/>
              <a:gd name="connsiteX20" fmla="*/ 78760 w 319314"/>
              <a:gd name="connsiteY20" fmla="*/ 126317 h 319304"/>
              <a:gd name="connsiteX21" fmla="*/ 237806 w 319314"/>
              <a:gd name="connsiteY21" fmla="*/ 126317 h 319304"/>
              <a:gd name="connsiteX22" fmla="*/ 245119 w 319314"/>
              <a:gd name="connsiteY22" fmla="*/ 119094 h 319304"/>
              <a:gd name="connsiteX23" fmla="*/ 237806 w 319314"/>
              <a:gd name="connsiteY23" fmla="*/ 111601 h 319304"/>
              <a:gd name="connsiteX24" fmla="*/ 78760 w 319314"/>
              <a:gd name="connsiteY24" fmla="*/ 111601 h 319304"/>
              <a:gd name="connsiteX25" fmla="*/ 78760 w 319314"/>
              <a:gd name="connsiteY25" fmla="*/ 150882 h 319304"/>
              <a:gd name="connsiteX26" fmla="*/ 78760 w 319314"/>
              <a:gd name="connsiteY26" fmla="*/ 150882 h 319304"/>
              <a:gd name="connsiteX27" fmla="*/ 71357 w 319314"/>
              <a:gd name="connsiteY27" fmla="*/ 158284 h 319304"/>
              <a:gd name="connsiteX28" fmla="*/ 78760 w 319314"/>
              <a:gd name="connsiteY28" fmla="*/ 165687 h 319304"/>
              <a:gd name="connsiteX29" fmla="*/ 237806 w 319314"/>
              <a:gd name="connsiteY29" fmla="*/ 165687 h 319304"/>
              <a:gd name="connsiteX30" fmla="*/ 245119 w 319314"/>
              <a:gd name="connsiteY30" fmla="*/ 158284 h 319304"/>
              <a:gd name="connsiteX31" fmla="*/ 237806 w 319314"/>
              <a:gd name="connsiteY31" fmla="*/ 150882 h 319304"/>
              <a:gd name="connsiteX32" fmla="*/ 78760 w 319314"/>
              <a:gd name="connsiteY32" fmla="*/ 150882 h 319304"/>
              <a:gd name="connsiteX33" fmla="*/ 78760 w 319314"/>
              <a:gd name="connsiteY33" fmla="*/ 190161 h 319304"/>
              <a:gd name="connsiteX34" fmla="*/ 78760 w 319314"/>
              <a:gd name="connsiteY34" fmla="*/ 190161 h 319304"/>
              <a:gd name="connsiteX35" fmla="*/ 71357 w 319314"/>
              <a:gd name="connsiteY35" fmla="*/ 197564 h 319304"/>
              <a:gd name="connsiteX36" fmla="*/ 78760 w 319314"/>
              <a:gd name="connsiteY36" fmla="*/ 204966 h 319304"/>
              <a:gd name="connsiteX37" fmla="*/ 237806 w 319314"/>
              <a:gd name="connsiteY37" fmla="*/ 204966 h 319304"/>
              <a:gd name="connsiteX38" fmla="*/ 245119 w 319314"/>
              <a:gd name="connsiteY38" fmla="*/ 197564 h 319304"/>
              <a:gd name="connsiteX39" fmla="*/ 237806 w 319314"/>
              <a:gd name="connsiteY39" fmla="*/ 190161 h 319304"/>
              <a:gd name="connsiteX40" fmla="*/ 78760 w 319314"/>
              <a:gd name="connsiteY40" fmla="*/ 190161 h 319304"/>
              <a:gd name="connsiteX41" fmla="*/ 158372 w 319314"/>
              <a:gd name="connsiteY41" fmla="*/ 317937 h 319304"/>
              <a:gd name="connsiteX42" fmla="*/ 271252 w 319314"/>
              <a:gd name="connsiteY42" fmla="*/ 270995 h 319304"/>
              <a:gd name="connsiteX43" fmla="*/ 271778 w 319314"/>
              <a:gd name="connsiteY43" fmla="*/ 270380 h 319304"/>
              <a:gd name="connsiteX44" fmla="*/ 317944 w 319314"/>
              <a:gd name="connsiteY44" fmla="*/ 158284 h 319304"/>
              <a:gd name="connsiteX45" fmla="*/ 310015 w 319314"/>
              <a:gd name="connsiteY45" fmla="*/ 108811 h 319304"/>
              <a:gd name="connsiteX46" fmla="*/ 289544 w 319314"/>
              <a:gd name="connsiteY46" fmla="*/ 67612 h 319304"/>
              <a:gd name="connsiteX47" fmla="*/ 289544 w 319314"/>
              <a:gd name="connsiteY47" fmla="*/ 10914 h 319304"/>
              <a:gd name="connsiteX48" fmla="*/ 277353 w 319314"/>
              <a:gd name="connsiteY48" fmla="*/ -1368 h 319304"/>
              <a:gd name="connsiteX49" fmla="*/ 277004 w 319314"/>
              <a:gd name="connsiteY49" fmla="*/ -1368 h 319304"/>
              <a:gd name="connsiteX50" fmla="*/ 158372 w 319314"/>
              <a:gd name="connsiteY50" fmla="*/ -1368 h 319304"/>
              <a:gd name="connsiteX51" fmla="*/ 45491 w 319314"/>
              <a:gd name="connsiteY51" fmla="*/ 45225 h 319304"/>
              <a:gd name="connsiteX52" fmla="*/ 45491 w 319314"/>
              <a:gd name="connsiteY52" fmla="*/ 45405 h 319304"/>
              <a:gd name="connsiteX53" fmla="*/ 45313 w 319314"/>
              <a:gd name="connsiteY53" fmla="*/ 45225 h 319304"/>
              <a:gd name="connsiteX54" fmla="*/ -1370 w 319314"/>
              <a:gd name="connsiteY54" fmla="*/ 158284 h 319304"/>
              <a:gd name="connsiteX55" fmla="*/ 45491 w 319314"/>
              <a:gd name="connsiteY55" fmla="*/ 270995 h 319304"/>
              <a:gd name="connsiteX56" fmla="*/ 45313 w 319314"/>
              <a:gd name="connsiteY56" fmla="*/ 270995 h 319304"/>
              <a:gd name="connsiteX57" fmla="*/ 158372 w 319314"/>
              <a:gd name="connsiteY57" fmla="*/ 317937 h 319304"/>
              <a:gd name="connsiteX58" fmla="*/ 158372 w 319314"/>
              <a:gd name="connsiteY58" fmla="*/ 317937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9314" h="319304">
                <a:moveTo>
                  <a:pt x="253744" y="253745"/>
                </a:moveTo>
                <a:lnTo>
                  <a:pt x="253744" y="253745"/>
                </a:lnTo>
                <a:cubicBezTo>
                  <a:pt x="229270" y="278219"/>
                  <a:pt x="195653" y="293382"/>
                  <a:pt x="158372" y="293382"/>
                </a:cubicBezTo>
                <a:cubicBezTo>
                  <a:pt x="121090" y="293382"/>
                  <a:pt x="87295" y="278219"/>
                  <a:pt x="62732" y="253745"/>
                </a:cubicBezTo>
                <a:lnTo>
                  <a:pt x="62732" y="253834"/>
                </a:lnTo>
                <a:lnTo>
                  <a:pt x="62732" y="253745"/>
                </a:lnTo>
                <a:cubicBezTo>
                  <a:pt x="38258" y="229360"/>
                  <a:pt x="23194" y="195566"/>
                  <a:pt x="23194" y="158284"/>
                </a:cubicBezTo>
                <a:cubicBezTo>
                  <a:pt x="23194" y="120832"/>
                  <a:pt x="38258" y="87038"/>
                  <a:pt x="62732" y="62823"/>
                </a:cubicBezTo>
                <a:cubicBezTo>
                  <a:pt x="87295" y="38348"/>
                  <a:pt x="120920" y="23195"/>
                  <a:pt x="158372" y="23195"/>
                </a:cubicBezTo>
                <a:lnTo>
                  <a:pt x="264983" y="23195"/>
                </a:lnTo>
                <a:lnTo>
                  <a:pt x="264983" y="71447"/>
                </a:lnTo>
                <a:lnTo>
                  <a:pt x="265161" y="71447"/>
                </a:lnTo>
                <a:cubicBezTo>
                  <a:pt x="265161" y="73883"/>
                  <a:pt x="265856" y="76407"/>
                  <a:pt x="267417" y="78503"/>
                </a:cubicBezTo>
                <a:cubicBezTo>
                  <a:pt x="275783" y="89999"/>
                  <a:pt x="282401" y="102718"/>
                  <a:pt x="286754" y="116302"/>
                </a:cubicBezTo>
                <a:cubicBezTo>
                  <a:pt x="291026" y="129538"/>
                  <a:pt x="293381" y="143478"/>
                  <a:pt x="293381" y="158284"/>
                </a:cubicBezTo>
                <a:cubicBezTo>
                  <a:pt x="293381" y="195299"/>
                  <a:pt x="278396" y="228923"/>
                  <a:pt x="254360" y="253228"/>
                </a:cubicBezTo>
                <a:lnTo>
                  <a:pt x="253744" y="253745"/>
                </a:lnTo>
                <a:close/>
                <a:moveTo>
                  <a:pt x="78760" y="111601"/>
                </a:moveTo>
                <a:lnTo>
                  <a:pt x="78760" y="111601"/>
                </a:lnTo>
                <a:cubicBezTo>
                  <a:pt x="74577" y="111601"/>
                  <a:pt x="71357" y="114910"/>
                  <a:pt x="71357" y="119094"/>
                </a:cubicBezTo>
                <a:cubicBezTo>
                  <a:pt x="71357" y="122921"/>
                  <a:pt x="74577" y="126317"/>
                  <a:pt x="78760" y="126317"/>
                </a:cubicBezTo>
                <a:lnTo>
                  <a:pt x="237806" y="126317"/>
                </a:lnTo>
                <a:cubicBezTo>
                  <a:pt x="241990" y="126317"/>
                  <a:pt x="245119" y="122921"/>
                  <a:pt x="245119" y="119094"/>
                </a:cubicBezTo>
                <a:cubicBezTo>
                  <a:pt x="245119" y="114910"/>
                  <a:pt x="241990" y="111601"/>
                  <a:pt x="237806" y="111601"/>
                </a:cubicBezTo>
                <a:lnTo>
                  <a:pt x="78760" y="111601"/>
                </a:lnTo>
                <a:close/>
                <a:moveTo>
                  <a:pt x="78760" y="150882"/>
                </a:moveTo>
                <a:lnTo>
                  <a:pt x="78760" y="150882"/>
                </a:lnTo>
                <a:cubicBezTo>
                  <a:pt x="74577" y="150882"/>
                  <a:pt x="71357" y="154103"/>
                  <a:pt x="71357" y="158284"/>
                </a:cubicBezTo>
                <a:cubicBezTo>
                  <a:pt x="71357" y="162289"/>
                  <a:pt x="74577" y="165687"/>
                  <a:pt x="78760" y="165687"/>
                </a:cubicBezTo>
                <a:lnTo>
                  <a:pt x="237806" y="165687"/>
                </a:lnTo>
                <a:cubicBezTo>
                  <a:pt x="241990" y="165687"/>
                  <a:pt x="245119" y="162289"/>
                  <a:pt x="245119" y="158284"/>
                </a:cubicBezTo>
                <a:cubicBezTo>
                  <a:pt x="245119" y="154103"/>
                  <a:pt x="241990" y="150882"/>
                  <a:pt x="237806" y="150882"/>
                </a:cubicBezTo>
                <a:lnTo>
                  <a:pt x="78760" y="150882"/>
                </a:lnTo>
                <a:close/>
                <a:moveTo>
                  <a:pt x="78760" y="190161"/>
                </a:moveTo>
                <a:lnTo>
                  <a:pt x="78760" y="190161"/>
                </a:lnTo>
                <a:cubicBezTo>
                  <a:pt x="74577" y="190161"/>
                  <a:pt x="71357" y="193470"/>
                  <a:pt x="71357" y="197564"/>
                </a:cubicBezTo>
                <a:cubicBezTo>
                  <a:pt x="71357" y="201578"/>
                  <a:pt x="74577" y="204966"/>
                  <a:pt x="78760" y="204966"/>
                </a:cubicBezTo>
                <a:lnTo>
                  <a:pt x="237806" y="204966"/>
                </a:lnTo>
                <a:cubicBezTo>
                  <a:pt x="241990" y="204966"/>
                  <a:pt x="245119" y="201578"/>
                  <a:pt x="245119" y="197564"/>
                </a:cubicBezTo>
                <a:cubicBezTo>
                  <a:pt x="245119" y="193470"/>
                  <a:pt x="241990" y="190161"/>
                  <a:pt x="237806" y="190161"/>
                </a:cubicBezTo>
                <a:lnTo>
                  <a:pt x="78760" y="190161"/>
                </a:lnTo>
                <a:close/>
                <a:moveTo>
                  <a:pt x="158372" y="317937"/>
                </a:moveTo>
                <a:cubicBezTo>
                  <a:pt x="202440" y="317937"/>
                  <a:pt x="242337" y="300000"/>
                  <a:pt x="271252" y="270995"/>
                </a:cubicBezTo>
                <a:lnTo>
                  <a:pt x="271778" y="270380"/>
                </a:lnTo>
                <a:cubicBezTo>
                  <a:pt x="300346" y="241553"/>
                  <a:pt x="317944" y="201836"/>
                  <a:pt x="317944" y="158284"/>
                </a:cubicBezTo>
                <a:cubicBezTo>
                  <a:pt x="317944" y="141035"/>
                  <a:pt x="315152" y="124400"/>
                  <a:pt x="310015" y="108811"/>
                </a:cubicBezTo>
                <a:cubicBezTo>
                  <a:pt x="305224" y="94004"/>
                  <a:pt x="298250" y="80152"/>
                  <a:pt x="289544" y="67612"/>
                </a:cubicBezTo>
                <a:lnTo>
                  <a:pt x="289544" y="10914"/>
                </a:lnTo>
                <a:cubicBezTo>
                  <a:pt x="289544" y="4117"/>
                  <a:pt x="284140" y="-1368"/>
                  <a:pt x="277353" y="-1368"/>
                </a:cubicBezTo>
                <a:lnTo>
                  <a:pt x="277004" y="-1368"/>
                </a:lnTo>
                <a:lnTo>
                  <a:pt x="158372" y="-1368"/>
                </a:lnTo>
                <a:cubicBezTo>
                  <a:pt x="114293" y="-1368"/>
                  <a:pt x="74407" y="16658"/>
                  <a:pt x="45491" y="45225"/>
                </a:cubicBezTo>
                <a:lnTo>
                  <a:pt x="45491" y="45405"/>
                </a:lnTo>
                <a:lnTo>
                  <a:pt x="45313" y="45225"/>
                </a:lnTo>
                <a:cubicBezTo>
                  <a:pt x="16567" y="74230"/>
                  <a:pt x="-1370" y="114215"/>
                  <a:pt x="-1370" y="158284"/>
                </a:cubicBezTo>
                <a:cubicBezTo>
                  <a:pt x="-1370" y="202184"/>
                  <a:pt x="16567" y="242079"/>
                  <a:pt x="45491" y="270995"/>
                </a:cubicBezTo>
                <a:lnTo>
                  <a:pt x="45313" y="270995"/>
                </a:lnTo>
                <a:cubicBezTo>
                  <a:pt x="74407" y="300000"/>
                  <a:pt x="114293" y="317937"/>
                  <a:pt x="158372" y="317937"/>
                </a:cubicBezTo>
                <a:lnTo>
                  <a:pt x="158372" y="317937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6" name="图形 65"/>
          <p:cNvSpPr/>
          <p:nvPr/>
        </p:nvSpPr>
        <p:spPr>
          <a:xfrm flipV="1">
            <a:off x="3915806" y="5185817"/>
            <a:ext cx="319313" cy="276893"/>
          </a:xfrm>
          <a:custGeom>
            <a:avLst/>
            <a:gdLst>
              <a:gd name="connsiteX0" fmla="*/ 190425 w 319313"/>
              <a:gd name="connsiteY0" fmla="*/ 48804 h 276893"/>
              <a:gd name="connsiteX1" fmla="*/ 190425 w 319313"/>
              <a:gd name="connsiteY1" fmla="*/ 48804 h 276893"/>
              <a:gd name="connsiteX2" fmla="*/ 190425 w 319313"/>
              <a:gd name="connsiteY2" fmla="*/ 48367 h 276893"/>
              <a:gd name="connsiteX3" fmla="*/ 192253 w 319313"/>
              <a:gd name="connsiteY3" fmla="*/ 43667 h 276893"/>
              <a:gd name="connsiteX4" fmla="*/ 192253 w 319313"/>
              <a:gd name="connsiteY4" fmla="*/ 43488 h 276893"/>
              <a:gd name="connsiteX5" fmla="*/ 192522 w 319313"/>
              <a:gd name="connsiteY5" fmla="*/ 43310 h 276893"/>
              <a:gd name="connsiteX6" fmla="*/ 197748 w 319313"/>
              <a:gd name="connsiteY6" fmla="*/ 41222 h 276893"/>
              <a:gd name="connsiteX7" fmla="*/ 202975 w 319313"/>
              <a:gd name="connsiteY7" fmla="*/ 43310 h 276893"/>
              <a:gd name="connsiteX8" fmla="*/ 202975 w 319313"/>
              <a:gd name="connsiteY8" fmla="*/ 43310 h 276893"/>
              <a:gd name="connsiteX9" fmla="*/ 205232 w 319313"/>
              <a:gd name="connsiteY9" fmla="*/ 48367 h 276893"/>
              <a:gd name="connsiteX10" fmla="*/ 205232 w 319313"/>
              <a:gd name="connsiteY10" fmla="*/ 48456 h 276893"/>
              <a:gd name="connsiteX11" fmla="*/ 205232 w 319313"/>
              <a:gd name="connsiteY11" fmla="*/ 48626 h 276893"/>
              <a:gd name="connsiteX12" fmla="*/ 205232 w 319313"/>
              <a:gd name="connsiteY12" fmla="*/ 48804 h 276893"/>
              <a:gd name="connsiteX13" fmla="*/ 202975 w 319313"/>
              <a:gd name="connsiteY13" fmla="*/ 53763 h 276893"/>
              <a:gd name="connsiteX14" fmla="*/ 202975 w 319313"/>
              <a:gd name="connsiteY14" fmla="*/ 53763 h 276893"/>
              <a:gd name="connsiteX15" fmla="*/ 202975 w 319313"/>
              <a:gd name="connsiteY15" fmla="*/ 53763 h 276893"/>
              <a:gd name="connsiteX16" fmla="*/ 197748 w 319313"/>
              <a:gd name="connsiteY16" fmla="*/ 55859 h 276893"/>
              <a:gd name="connsiteX17" fmla="*/ 192522 w 319313"/>
              <a:gd name="connsiteY17" fmla="*/ 53763 h 276893"/>
              <a:gd name="connsiteX18" fmla="*/ 190425 w 319313"/>
              <a:gd name="connsiteY18" fmla="*/ 48804 h 276893"/>
              <a:gd name="connsiteX19" fmla="*/ 130676 w 319313"/>
              <a:gd name="connsiteY19" fmla="*/ 170658 h 276893"/>
              <a:gd name="connsiteX20" fmla="*/ 130676 w 319313"/>
              <a:gd name="connsiteY20" fmla="*/ 170658 h 276893"/>
              <a:gd name="connsiteX21" fmla="*/ 130676 w 319313"/>
              <a:gd name="connsiteY21" fmla="*/ 121183 h 276893"/>
              <a:gd name="connsiteX22" fmla="*/ 173702 w 319313"/>
              <a:gd name="connsiteY22" fmla="*/ 145745 h 276893"/>
              <a:gd name="connsiteX23" fmla="*/ 130676 w 319313"/>
              <a:gd name="connsiteY23" fmla="*/ 170658 h 276893"/>
              <a:gd name="connsiteX24" fmla="*/ 124843 w 319313"/>
              <a:gd name="connsiteY24" fmla="*/ 202187 h 276893"/>
              <a:gd name="connsiteX25" fmla="*/ 124843 w 319313"/>
              <a:gd name="connsiteY25" fmla="*/ 202187 h 276893"/>
              <a:gd name="connsiteX26" fmla="*/ 204277 w 319313"/>
              <a:gd name="connsiteY26" fmla="*/ 156368 h 276893"/>
              <a:gd name="connsiteX27" fmla="*/ 208718 w 319313"/>
              <a:gd name="connsiteY27" fmla="*/ 139646 h 276893"/>
              <a:gd name="connsiteX28" fmla="*/ 204277 w 319313"/>
              <a:gd name="connsiteY28" fmla="*/ 135293 h 276893"/>
              <a:gd name="connsiteX29" fmla="*/ 164381 w 319313"/>
              <a:gd name="connsiteY29" fmla="*/ 112121 h 276893"/>
              <a:gd name="connsiteX30" fmla="*/ 124584 w 319313"/>
              <a:gd name="connsiteY30" fmla="*/ 89127 h 276893"/>
              <a:gd name="connsiteX31" fmla="*/ 107861 w 319313"/>
              <a:gd name="connsiteY31" fmla="*/ 93659 h 276893"/>
              <a:gd name="connsiteX32" fmla="*/ 106112 w 319313"/>
              <a:gd name="connsiteY32" fmla="*/ 99758 h 276893"/>
              <a:gd name="connsiteX33" fmla="*/ 106024 w 319313"/>
              <a:gd name="connsiteY33" fmla="*/ 99758 h 276893"/>
              <a:gd name="connsiteX34" fmla="*/ 106112 w 319313"/>
              <a:gd name="connsiteY34" fmla="*/ 191911 h 276893"/>
              <a:gd name="connsiteX35" fmla="*/ 118394 w 319313"/>
              <a:gd name="connsiteY35" fmla="*/ 204104 h 276893"/>
              <a:gd name="connsiteX36" fmla="*/ 124843 w 319313"/>
              <a:gd name="connsiteY36" fmla="*/ 202187 h 276893"/>
              <a:gd name="connsiteX37" fmla="*/ 277698 w 319313"/>
              <a:gd name="connsiteY37" fmla="*/ 251045 h 276893"/>
              <a:gd name="connsiteX38" fmla="*/ 277698 w 319313"/>
              <a:gd name="connsiteY38" fmla="*/ 251045 h 276893"/>
              <a:gd name="connsiteX39" fmla="*/ 38702 w 319313"/>
              <a:gd name="connsiteY39" fmla="*/ 251045 h 276893"/>
              <a:gd name="connsiteX40" fmla="*/ 28248 w 319313"/>
              <a:gd name="connsiteY40" fmla="*/ 247041 h 276893"/>
              <a:gd name="connsiteX41" fmla="*/ 27722 w 319313"/>
              <a:gd name="connsiteY41" fmla="*/ 246604 h 276893"/>
              <a:gd name="connsiteX42" fmla="*/ 23191 w 319313"/>
              <a:gd name="connsiteY42" fmla="*/ 235454 h 276893"/>
              <a:gd name="connsiteX43" fmla="*/ 23191 w 319313"/>
              <a:gd name="connsiteY43" fmla="*/ 38699 h 276893"/>
              <a:gd name="connsiteX44" fmla="*/ 27553 w 319313"/>
              <a:gd name="connsiteY44" fmla="*/ 27898 h 276893"/>
              <a:gd name="connsiteX45" fmla="*/ 27722 w 319313"/>
              <a:gd name="connsiteY45" fmla="*/ 27809 h 276893"/>
              <a:gd name="connsiteX46" fmla="*/ 27722 w 319313"/>
              <a:gd name="connsiteY46" fmla="*/ 27720 h 276893"/>
              <a:gd name="connsiteX47" fmla="*/ 38702 w 319313"/>
              <a:gd name="connsiteY47" fmla="*/ 23196 h 276893"/>
              <a:gd name="connsiteX48" fmla="*/ 277698 w 319313"/>
              <a:gd name="connsiteY48" fmla="*/ 23196 h 276893"/>
              <a:gd name="connsiteX49" fmla="*/ 288329 w 319313"/>
              <a:gd name="connsiteY49" fmla="*/ 27292 h 276893"/>
              <a:gd name="connsiteX50" fmla="*/ 288847 w 319313"/>
              <a:gd name="connsiteY50" fmla="*/ 27809 h 276893"/>
              <a:gd name="connsiteX51" fmla="*/ 293379 w 319313"/>
              <a:gd name="connsiteY51" fmla="*/ 38699 h 276893"/>
              <a:gd name="connsiteX52" fmla="*/ 293379 w 319313"/>
              <a:gd name="connsiteY52" fmla="*/ 235454 h 276893"/>
              <a:gd name="connsiteX53" fmla="*/ 288847 w 319313"/>
              <a:gd name="connsiteY53" fmla="*/ 246256 h 276893"/>
              <a:gd name="connsiteX54" fmla="*/ 288847 w 319313"/>
              <a:gd name="connsiteY54" fmla="*/ 246604 h 276893"/>
              <a:gd name="connsiteX55" fmla="*/ 288847 w 319313"/>
              <a:gd name="connsiteY55" fmla="*/ 246604 h 276893"/>
              <a:gd name="connsiteX56" fmla="*/ 277698 w 319313"/>
              <a:gd name="connsiteY56" fmla="*/ 251045 h 276893"/>
              <a:gd name="connsiteX57" fmla="*/ 38702 w 319313"/>
              <a:gd name="connsiteY57" fmla="*/ 275528 h 276893"/>
              <a:gd name="connsiteX58" fmla="*/ 38702 w 319313"/>
              <a:gd name="connsiteY58" fmla="*/ 275528 h 276893"/>
              <a:gd name="connsiteX59" fmla="*/ 277698 w 319313"/>
              <a:gd name="connsiteY59" fmla="*/ 275528 h 276893"/>
              <a:gd name="connsiteX60" fmla="*/ 306098 w 319313"/>
              <a:gd name="connsiteY60" fmla="*/ 263942 h 276893"/>
              <a:gd name="connsiteX61" fmla="*/ 306098 w 319313"/>
              <a:gd name="connsiteY61" fmla="*/ 263764 h 276893"/>
              <a:gd name="connsiteX62" fmla="*/ 317942 w 319313"/>
              <a:gd name="connsiteY62" fmla="*/ 235454 h 276893"/>
              <a:gd name="connsiteX63" fmla="*/ 317942 w 319313"/>
              <a:gd name="connsiteY63" fmla="*/ 38699 h 276893"/>
              <a:gd name="connsiteX64" fmla="*/ 306098 w 319313"/>
              <a:gd name="connsiteY64" fmla="*/ 10389 h 276893"/>
              <a:gd name="connsiteX65" fmla="*/ 305223 w 319313"/>
              <a:gd name="connsiteY65" fmla="*/ 9693 h 276893"/>
              <a:gd name="connsiteX66" fmla="*/ 277698 w 319313"/>
              <a:gd name="connsiteY66" fmla="*/ -1366 h 276893"/>
              <a:gd name="connsiteX67" fmla="*/ 38702 w 319313"/>
              <a:gd name="connsiteY67" fmla="*/ -1366 h 276893"/>
              <a:gd name="connsiteX68" fmla="*/ 10482 w 319313"/>
              <a:gd name="connsiteY68" fmla="*/ 10389 h 276893"/>
              <a:gd name="connsiteX69" fmla="*/ 10392 w 319313"/>
              <a:gd name="connsiteY69" fmla="*/ 10569 h 276893"/>
              <a:gd name="connsiteX70" fmla="*/ -1372 w 319313"/>
              <a:gd name="connsiteY70" fmla="*/ 38699 h 276893"/>
              <a:gd name="connsiteX71" fmla="*/ -1372 w 319313"/>
              <a:gd name="connsiteY71" fmla="*/ 235454 h 276893"/>
              <a:gd name="connsiteX72" fmla="*/ 10392 w 319313"/>
              <a:gd name="connsiteY72" fmla="*/ 263942 h 276893"/>
              <a:gd name="connsiteX73" fmla="*/ 11177 w 319313"/>
              <a:gd name="connsiteY73" fmla="*/ 264549 h 276893"/>
              <a:gd name="connsiteX74" fmla="*/ 38702 w 319313"/>
              <a:gd name="connsiteY74" fmla="*/ 275528 h 276893"/>
              <a:gd name="connsiteX75" fmla="*/ 67618 w 319313"/>
              <a:gd name="connsiteY75" fmla="*/ 41222 h 276893"/>
              <a:gd name="connsiteX76" fmla="*/ 60214 w 319313"/>
              <a:gd name="connsiteY76" fmla="*/ 48626 h 276893"/>
              <a:gd name="connsiteX77" fmla="*/ 67618 w 319313"/>
              <a:gd name="connsiteY77" fmla="*/ 55859 h 276893"/>
              <a:gd name="connsiteX78" fmla="*/ 176840 w 319313"/>
              <a:gd name="connsiteY78" fmla="*/ 55859 h 276893"/>
              <a:gd name="connsiteX79" fmla="*/ 182068 w 319313"/>
              <a:gd name="connsiteY79" fmla="*/ 64216 h 276893"/>
              <a:gd name="connsiteX80" fmla="*/ 197748 w 319313"/>
              <a:gd name="connsiteY80" fmla="*/ 70666 h 276893"/>
              <a:gd name="connsiteX81" fmla="*/ 213419 w 319313"/>
              <a:gd name="connsiteY81" fmla="*/ 64216 h 276893"/>
              <a:gd name="connsiteX82" fmla="*/ 213419 w 319313"/>
              <a:gd name="connsiteY82" fmla="*/ 64216 h 276893"/>
              <a:gd name="connsiteX83" fmla="*/ 218644 w 319313"/>
              <a:gd name="connsiteY83" fmla="*/ 55859 h 276893"/>
              <a:gd name="connsiteX84" fmla="*/ 248962 w 319313"/>
              <a:gd name="connsiteY84" fmla="*/ 55859 h 276893"/>
              <a:gd name="connsiteX85" fmla="*/ 256275 w 319313"/>
              <a:gd name="connsiteY85" fmla="*/ 48626 h 276893"/>
              <a:gd name="connsiteX86" fmla="*/ 248962 w 319313"/>
              <a:gd name="connsiteY86" fmla="*/ 41222 h 276893"/>
              <a:gd name="connsiteX87" fmla="*/ 218644 w 319313"/>
              <a:gd name="connsiteY87" fmla="*/ 41222 h 276893"/>
              <a:gd name="connsiteX88" fmla="*/ 213419 w 319313"/>
              <a:gd name="connsiteY88" fmla="*/ 32866 h 276893"/>
              <a:gd name="connsiteX89" fmla="*/ 213419 w 319313"/>
              <a:gd name="connsiteY89" fmla="*/ 32866 h 276893"/>
              <a:gd name="connsiteX90" fmla="*/ 197748 w 319313"/>
              <a:gd name="connsiteY90" fmla="*/ 26417 h 276893"/>
              <a:gd name="connsiteX91" fmla="*/ 182068 w 319313"/>
              <a:gd name="connsiteY91" fmla="*/ 32866 h 276893"/>
              <a:gd name="connsiteX92" fmla="*/ 181721 w 319313"/>
              <a:gd name="connsiteY92" fmla="*/ 33561 h 276893"/>
              <a:gd name="connsiteX93" fmla="*/ 176840 w 319313"/>
              <a:gd name="connsiteY93" fmla="*/ 41222 h 276893"/>
              <a:gd name="connsiteX94" fmla="*/ 67618 w 319313"/>
              <a:gd name="connsiteY94" fmla="*/ 41222 h 276893"/>
              <a:gd name="connsiteX95" fmla="*/ 67618 w 319313"/>
              <a:gd name="connsiteY95" fmla="*/ 41222 h 27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19313" h="276893">
                <a:moveTo>
                  <a:pt x="190425" y="48804"/>
                </a:moveTo>
                <a:lnTo>
                  <a:pt x="190425" y="48804"/>
                </a:lnTo>
                <a:lnTo>
                  <a:pt x="190425" y="48367"/>
                </a:lnTo>
                <a:cubicBezTo>
                  <a:pt x="190425" y="46539"/>
                  <a:pt x="191122" y="44880"/>
                  <a:pt x="192253" y="43667"/>
                </a:cubicBezTo>
                <a:lnTo>
                  <a:pt x="192253" y="43488"/>
                </a:lnTo>
                <a:lnTo>
                  <a:pt x="192522" y="43310"/>
                </a:lnTo>
                <a:cubicBezTo>
                  <a:pt x="193823" y="42008"/>
                  <a:pt x="195651" y="41222"/>
                  <a:pt x="197748" y="41222"/>
                </a:cubicBezTo>
                <a:cubicBezTo>
                  <a:pt x="199835" y="41222"/>
                  <a:pt x="201753" y="42008"/>
                  <a:pt x="202975" y="43310"/>
                </a:cubicBezTo>
                <a:lnTo>
                  <a:pt x="202975" y="43310"/>
                </a:lnTo>
                <a:cubicBezTo>
                  <a:pt x="204277" y="44622"/>
                  <a:pt x="205062" y="46449"/>
                  <a:pt x="205232" y="48367"/>
                </a:cubicBezTo>
                <a:lnTo>
                  <a:pt x="205232" y="48456"/>
                </a:lnTo>
                <a:lnTo>
                  <a:pt x="205232" y="48626"/>
                </a:lnTo>
                <a:lnTo>
                  <a:pt x="205232" y="48804"/>
                </a:lnTo>
                <a:cubicBezTo>
                  <a:pt x="205062" y="50721"/>
                  <a:pt x="204277" y="52550"/>
                  <a:pt x="202975" y="53763"/>
                </a:cubicBezTo>
                <a:lnTo>
                  <a:pt x="202975" y="53763"/>
                </a:lnTo>
                <a:lnTo>
                  <a:pt x="202975" y="53763"/>
                </a:lnTo>
                <a:cubicBezTo>
                  <a:pt x="201753" y="55164"/>
                  <a:pt x="199835" y="55859"/>
                  <a:pt x="197748" y="55859"/>
                </a:cubicBezTo>
                <a:cubicBezTo>
                  <a:pt x="195651" y="55859"/>
                  <a:pt x="193823" y="55164"/>
                  <a:pt x="192522" y="53763"/>
                </a:cubicBezTo>
                <a:cubicBezTo>
                  <a:pt x="191299" y="52550"/>
                  <a:pt x="190425" y="50721"/>
                  <a:pt x="190425" y="48804"/>
                </a:cubicBezTo>
                <a:close/>
                <a:moveTo>
                  <a:pt x="130676" y="170658"/>
                </a:moveTo>
                <a:lnTo>
                  <a:pt x="130676" y="170658"/>
                </a:lnTo>
                <a:lnTo>
                  <a:pt x="130676" y="121183"/>
                </a:lnTo>
                <a:cubicBezTo>
                  <a:pt x="144963" y="129371"/>
                  <a:pt x="159245" y="137558"/>
                  <a:pt x="173702" y="145745"/>
                </a:cubicBezTo>
                <a:lnTo>
                  <a:pt x="130676" y="170658"/>
                </a:lnTo>
                <a:close/>
                <a:moveTo>
                  <a:pt x="124843" y="202187"/>
                </a:moveTo>
                <a:lnTo>
                  <a:pt x="124843" y="202187"/>
                </a:lnTo>
                <a:lnTo>
                  <a:pt x="204277" y="156368"/>
                </a:lnTo>
                <a:cubicBezTo>
                  <a:pt x="210109" y="153149"/>
                  <a:pt x="212206" y="145567"/>
                  <a:pt x="208718" y="139646"/>
                </a:cubicBezTo>
                <a:cubicBezTo>
                  <a:pt x="207674" y="137906"/>
                  <a:pt x="206104" y="136248"/>
                  <a:pt x="204277" y="135293"/>
                </a:cubicBezTo>
                <a:lnTo>
                  <a:pt x="164381" y="112121"/>
                </a:lnTo>
                <a:lnTo>
                  <a:pt x="124584" y="89127"/>
                </a:lnTo>
                <a:cubicBezTo>
                  <a:pt x="118653" y="85907"/>
                  <a:pt x="111170" y="87905"/>
                  <a:pt x="107861" y="93659"/>
                </a:cubicBezTo>
                <a:cubicBezTo>
                  <a:pt x="106638" y="95577"/>
                  <a:pt x="106112" y="97663"/>
                  <a:pt x="106112" y="99758"/>
                </a:cubicBezTo>
                <a:lnTo>
                  <a:pt x="106024" y="99758"/>
                </a:lnTo>
                <a:lnTo>
                  <a:pt x="106112" y="191911"/>
                </a:lnTo>
                <a:cubicBezTo>
                  <a:pt x="106112" y="198700"/>
                  <a:pt x="111687" y="204104"/>
                  <a:pt x="118394" y="204104"/>
                </a:cubicBezTo>
                <a:cubicBezTo>
                  <a:pt x="120748" y="204104"/>
                  <a:pt x="122925" y="203488"/>
                  <a:pt x="124843" y="202187"/>
                </a:cubicBezTo>
                <a:close/>
                <a:moveTo>
                  <a:pt x="277698" y="251045"/>
                </a:moveTo>
                <a:lnTo>
                  <a:pt x="277698" y="251045"/>
                </a:lnTo>
                <a:lnTo>
                  <a:pt x="38702" y="251045"/>
                </a:lnTo>
                <a:cubicBezTo>
                  <a:pt x="34688" y="251045"/>
                  <a:pt x="31031" y="249564"/>
                  <a:pt x="28248" y="247041"/>
                </a:cubicBezTo>
                <a:lnTo>
                  <a:pt x="27722" y="246604"/>
                </a:lnTo>
                <a:cubicBezTo>
                  <a:pt x="24939" y="243643"/>
                  <a:pt x="23191" y="239638"/>
                  <a:pt x="23191" y="235454"/>
                </a:cubicBezTo>
                <a:lnTo>
                  <a:pt x="23191" y="38699"/>
                </a:lnTo>
                <a:cubicBezTo>
                  <a:pt x="23191" y="34516"/>
                  <a:pt x="24850" y="30601"/>
                  <a:pt x="27553" y="27898"/>
                </a:cubicBezTo>
                <a:lnTo>
                  <a:pt x="27722" y="27809"/>
                </a:lnTo>
                <a:lnTo>
                  <a:pt x="27722" y="27720"/>
                </a:lnTo>
                <a:cubicBezTo>
                  <a:pt x="30595" y="25025"/>
                  <a:pt x="34519" y="23196"/>
                  <a:pt x="38702" y="23196"/>
                </a:cubicBezTo>
                <a:lnTo>
                  <a:pt x="277698" y="23196"/>
                </a:lnTo>
                <a:cubicBezTo>
                  <a:pt x="281794" y="23196"/>
                  <a:pt x="285539" y="24678"/>
                  <a:pt x="288329" y="27292"/>
                </a:cubicBezTo>
                <a:lnTo>
                  <a:pt x="288847" y="27809"/>
                </a:lnTo>
                <a:cubicBezTo>
                  <a:pt x="291640" y="30421"/>
                  <a:pt x="293379" y="34516"/>
                  <a:pt x="293379" y="38699"/>
                </a:cubicBezTo>
                <a:lnTo>
                  <a:pt x="293379" y="235454"/>
                </a:lnTo>
                <a:cubicBezTo>
                  <a:pt x="293379" y="239638"/>
                  <a:pt x="291640" y="243563"/>
                  <a:pt x="288847" y="246256"/>
                </a:cubicBezTo>
                <a:lnTo>
                  <a:pt x="288847" y="246604"/>
                </a:lnTo>
                <a:lnTo>
                  <a:pt x="288847" y="246604"/>
                </a:lnTo>
                <a:cubicBezTo>
                  <a:pt x="285887" y="249395"/>
                  <a:pt x="282060" y="251045"/>
                  <a:pt x="277698" y="251045"/>
                </a:cubicBezTo>
                <a:close/>
                <a:moveTo>
                  <a:pt x="38702" y="275528"/>
                </a:moveTo>
                <a:lnTo>
                  <a:pt x="38702" y="275528"/>
                </a:lnTo>
                <a:lnTo>
                  <a:pt x="277698" y="275528"/>
                </a:lnTo>
                <a:cubicBezTo>
                  <a:pt x="288679" y="275528"/>
                  <a:pt x="298783" y="271167"/>
                  <a:pt x="306098" y="263942"/>
                </a:cubicBezTo>
                <a:lnTo>
                  <a:pt x="306098" y="263764"/>
                </a:lnTo>
                <a:cubicBezTo>
                  <a:pt x="313410" y="256540"/>
                  <a:pt x="317942" y="246604"/>
                  <a:pt x="317942" y="235454"/>
                </a:cubicBezTo>
                <a:lnTo>
                  <a:pt x="317942" y="38699"/>
                </a:lnTo>
                <a:cubicBezTo>
                  <a:pt x="317942" y="27720"/>
                  <a:pt x="313410" y="17622"/>
                  <a:pt x="306098" y="10389"/>
                </a:cubicBezTo>
                <a:lnTo>
                  <a:pt x="305223" y="9693"/>
                </a:lnTo>
                <a:cubicBezTo>
                  <a:pt x="298088" y="2807"/>
                  <a:pt x="288329" y="-1366"/>
                  <a:pt x="277698" y="-1366"/>
                </a:cubicBezTo>
                <a:lnTo>
                  <a:pt x="38702" y="-1366"/>
                </a:lnTo>
                <a:cubicBezTo>
                  <a:pt x="27722" y="-1366"/>
                  <a:pt x="17795" y="3155"/>
                  <a:pt x="10482" y="10389"/>
                </a:cubicBezTo>
                <a:lnTo>
                  <a:pt x="10392" y="10569"/>
                </a:lnTo>
                <a:cubicBezTo>
                  <a:pt x="3159" y="17792"/>
                  <a:pt x="-1372" y="27809"/>
                  <a:pt x="-1372" y="38699"/>
                </a:cubicBezTo>
                <a:lnTo>
                  <a:pt x="-1372" y="235454"/>
                </a:lnTo>
                <a:cubicBezTo>
                  <a:pt x="-1372" y="246604"/>
                  <a:pt x="3159" y="256540"/>
                  <a:pt x="10392" y="263942"/>
                </a:cubicBezTo>
                <a:lnTo>
                  <a:pt x="11177" y="264549"/>
                </a:lnTo>
                <a:cubicBezTo>
                  <a:pt x="18401" y="271345"/>
                  <a:pt x="28248" y="275528"/>
                  <a:pt x="38702" y="275528"/>
                </a:cubicBezTo>
                <a:close/>
                <a:moveTo>
                  <a:pt x="67618" y="41222"/>
                </a:moveTo>
                <a:cubicBezTo>
                  <a:pt x="63613" y="41222"/>
                  <a:pt x="60214" y="44531"/>
                  <a:pt x="60214" y="48626"/>
                </a:cubicBezTo>
                <a:cubicBezTo>
                  <a:pt x="60214" y="52629"/>
                  <a:pt x="63613" y="55859"/>
                  <a:pt x="67618" y="55859"/>
                </a:cubicBezTo>
                <a:lnTo>
                  <a:pt x="176840" y="55859"/>
                </a:lnTo>
                <a:cubicBezTo>
                  <a:pt x="178064" y="59080"/>
                  <a:pt x="179802" y="61782"/>
                  <a:pt x="182068" y="64216"/>
                </a:cubicBezTo>
                <a:cubicBezTo>
                  <a:pt x="186072" y="68221"/>
                  <a:pt x="191558" y="70666"/>
                  <a:pt x="197748" y="70666"/>
                </a:cubicBezTo>
                <a:cubicBezTo>
                  <a:pt x="203839" y="70666"/>
                  <a:pt x="209413" y="68221"/>
                  <a:pt x="213419" y="64216"/>
                </a:cubicBezTo>
                <a:lnTo>
                  <a:pt x="213419" y="64216"/>
                </a:lnTo>
                <a:cubicBezTo>
                  <a:pt x="215684" y="61782"/>
                  <a:pt x="217602" y="59080"/>
                  <a:pt x="218644" y="55859"/>
                </a:cubicBezTo>
                <a:lnTo>
                  <a:pt x="248962" y="55859"/>
                </a:lnTo>
                <a:cubicBezTo>
                  <a:pt x="252966" y="55859"/>
                  <a:pt x="256275" y="52629"/>
                  <a:pt x="256275" y="48626"/>
                </a:cubicBezTo>
                <a:cubicBezTo>
                  <a:pt x="256275" y="44531"/>
                  <a:pt x="252966" y="41222"/>
                  <a:pt x="248962" y="41222"/>
                </a:cubicBezTo>
                <a:lnTo>
                  <a:pt x="218644" y="41222"/>
                </a:lnTo>
                <a:cubicBezTo>
                  <a:pt x="217602" y="38093"/>
                  <a:pt x="215684" y="35300"/>
                  <a:pt x="213419" y="32866"/>
                </a:cubicBezTo>
                <a:lnTo>
                  <a:pt x="213419" y="32866"/>
                </a:lnTo>
                <a:cubicBezTo>
                  <a:pt x="209413" y="28852"/>
                  <a:pt x="203839" y="26417"/>
                  <a:pt x="197748" y="26417"/>
                </a:cubicBezTo>
                <a:cubicBezTo>
                  <a:pt x="191558" y="26417"/>
                  <a:pt x="186072" y="28852"/>
                  <a:pt x="182068" y="32866"/>
                </a:cubicBezTo>
                <a:lnTo>
                  <a:pt x="181721" y="33561"/>
                </a:lnTo>
                <a:cubicBezTo>
                  <a:pt x="179624" y="35648"/>
                  <a:pt x="178064" y="38350"/>
                  <a:pt x="176840" y="41222"/>
                </a:cubicBezTo>
                <a:lnTo>
                  <a:pt x="67618" y="41222"/>
                </a:lnTo>
                <a:lnTo>
                  <a:pt x="67618" y="41222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7" name="图形 111"/>
          <p:cNvSpPr/>
          <p:nvPr/>
        </p:nvSpPr>
        <p:spPr>
          <a:xfrm flipV="1">
            <a:off x="3916156" y="3866933"/>
            <a:ext cx="318613" cy="319313"/>
          </a:xfrm>
          <a:custGeom>
            <a:avLst/>
            <a:gdLst>
              <a:gd name="connsiteX0" fmla="*/ 42499 w 318613"/>
              <a:gd name="connsiteY0" fmla="*/ 115736 h 319313"/>
              <a:gd name="connsiteX1" fmla="*/ 42499 w 318613"/>
              <a:gd name="connsiteY1" fmla="*/ 115736 h 319313"/>
              <a:gd name="connsiteX2" fmla="*/ 32670 w 318613"/>
              <a:gd name="connsiteY2" fmla="*/ 91827 h 319313"/>
              <a:gd name="connsiteX3" fmla="*/ 38065 w 318613"/>
              <a:gd name="connsiteY3" fmla="*/ 59948 h 319313"/>
              <a:gd name="connsiteX4" fmla="*/ 36207 w 318613"/>
              <a:gd name="connsiteY4" fmla="*/ 44542 h 319313"/>
              <a:gd name="connsiteX5" fmla="*/ 25762 w 318613"/>
              <a:gd name="connsiteY5" fmla="*/ 34098 h 319313"/>
              <a:gd name="connsiteX6" fmla="*/ 25580 w 318613"/>
              <a:gd name="connsiteY6" fmla="*/ 34098 h 319313"/>
              <a:gd name="connsiteX7" fmla="*/ 34438 w 318613"/>
              <a:gd name="connsiteY7" fmla="*/ 25331 h 319313"/>
              <a:gd name="connsiteX8" fmla="*/ 44439 w 318613"/>
              <a:gd name="connsiteY8" fmla="*/ 35513 h 319313"/>
              <a:gd name="connsiteX9" fmla="*/ 59581 w 318613"/>
              <a:gd name="connsiteY9" fmla="*/ 38079 h 319313"/>
              <a:gd name="connsiteX10" fmla="*/ 92167 w 318613"/>
              <a:gd name="connsiteY10" fmla="*/ 32330 h 319313"/>
              <a:gd name="connsiteX11" fmla="*/ 115895 w 318613"/>
              <a:gd name="connsiteY11" fmla="*/ 42240 h 319313"/>
              <a:gd name="connsiteX12" fmla="*/ 42499 w 318613"/>
              <a:gd name="connsiteY12" fmla="*/ 115736 h 319313"/>
              <a:gd name="connsiteX13" fmla="*/ 239767 w 318613"/>
              <a:gd name="connsiteY13" fmla="*/ 291932 h 319313"/>
              <a:gd name="connsiteX14" fmla="*/ 239767 w 318613"/>
              <a:gd name="connsiteY14" fmla="*/ 291932 h 319313"/>
              <a:gd name="connsiteX15" fmla="*/ 203200 w 318613"/>
              <a:gd name="connsiteY15" fmla="*/ 277234 h 319313"/>
              <a:gd name="connsiteX16" fmla="*/ 202846 w 318613"/>
              <a:gd name="connsiteY16" fmla="*/ 276527 h 319313"/>
              <a:gd name="connsiteX17" fmla="*/ 187795 w 318613"/>
              <a:gd name="connsiteY17" fmla="*/ 261477 h 319313"/>
              <a:gd name="connsiteX18" fmla="*/ 261998 w 318613"/>
              <a:gd name="connsiteY18" fmla="*/ 187273 h 319313"/>
              <a:gd name="connsiteX19" fmla="*/ 276867 w 318613"/>
              <a:gd name="connsiteY19" fmla="*/ 202334 h 319313"/>
              <a:gd name="connsiteX20" fmla="*/ 292099 w 318613"/>
              <a:gd name="connsiteY20" fmla="*/ 239516 h 319313"/>
              <a:gd name="connsiteX21" fmla="*/ 239767 w 318613"/>
              <a:gd name="connsiteY21" fmla="*/ 291932 h 319313"/>
              <a:gd name="connsiteX22" fmla="*/ 190633 w 318613"/>
              <a:gd name="connsiteY22" fmla="*/ 299285 h 319313"/>
              <a:gd name="connsiteX23" fmla="*/ 190633 w 318613"/>
              <a:gd name="connsiteY23" fmla="*/ 299285 h 319313"/>
              <a:gd name="connsiteX24" fmla="*/ 239767 w 318613"/>
              <a:gd name="connsiteY24" fmla="*/ 316730 h 319313"/>
              <a:gd name="connsiteX25" fmla="*/ 317242 w 318613"/>
              <a:gd name="connsiteY25" fmla="*/ 239516 h 319313"/>
              <a:gd name="connsiteX26" fmla="*/ 294574 w 318613"/>
              <a:gd name="connsiteY26" fmla="*/ 184708 h 319313"/>
              <a:gd name="connsiteX27" fmla="*/ 139269 w 318613"/>
              <a:gd name="connsiteY27" fmla="*/ 29583 h 319313"/>
              <a:gd name="connsiteX28" fmla="*/ 95885 w 318613"/>
              <a:gd name="connsiteY28" fmla="*/ 7805 h 319313"/>
              <a:gd name="connsiteX29" fmla="*/ 56398 w 318613"/>
              <a:gd name="connsiteY29" fmla="*/ 12229 h 319313"/>
              <a:gd name="connsiteX30" fmla="*/ 51974 w 318613"/>
              <a:gd name="connsiteY30" fmla="*/ 7805 h 319313"/>
              <a:gd name="connsiteX31" fmla="*/ 51974 w 318613"/>
              <a:gd name="connsiteY31" fmla="*/ 7805 h 319313"/>
              <a:gd name="connsiteX32" fmla="*/ 51974 w 318613"/>
              <a:gd name="connsiteY32" fmla="*/ 7805 h 319313"/>
              <a:gd name="connsiteX33" fmla="*/ 1146 w 318613"/>
              <a:gd name="connsiteY33" fmla="*/ 18249 h 319313"/>
              <a:gd name="connsiteX34" fmla="*/ 8054 w 318613"/>
              <a:gd name="connsiteY34" fmla="*/ 51806 h 319313"/>
              <a:gd name="connsiteX35" fmla="*/ 12388 w 318613"/>
              <a:gd name="connsiteY35" fmla="*/ 56230 h 319313"/>
              <a:gd name="connsiteX36" fmla="*/ 8054 w 318613"/>
              <a:gd name="connsiteY36" fmla="*/ 95544 h 319313"/>
              <a:gd name="connsiteX37" fmla="*/ 29742 w 318613"/>
              <a:gd name="connsiteY37" fmla="*/ 138929 h 319313"/>
              <a:gd name="connsiteX38" fmla="*/ 179826 w 318613"/>
              <a:gd name="connsiteY38" fmla="*/ 288922 h 319313"/>
              <a:gd name="connsiteX39" fmla="*/ 168845 w 318613"/>
              <a:gd name="connsiteY39" fmla="*/ 299729 h 319313"/>
              <a:gd name="connsiteX40" fmla="*/ 84642 w 318613"/>
              <a:gd name="connsiteY40" fmla="*/ 215698 h 319313"/>
              <a:gd name="connsiteX41" fmla="*/ 74106 w 318613"/>
              <a:gd name="connsiteY41" fmla="*/ 215698 h 319313"/>
              <a:gd name="connsiteX42" fmla="*/ 74106 w 318613"/>
              <a:gd name="connsiteY42" fmla="*/ 226325 h 319313"/>
              <a:gd name="connsiteX43" fmla="*/ 163441 w 318613"/>
              <a:gd name="connsiteY43" fmla="*/ 315749 h 319313"/>
              <a:gd name="connsiteX44" fmla="*/ 174158 w 318613"/>
              <a:gd name="connsiteY44" fmla="*/ 315749 h 319313"/>
              <a:gd name="connsiteX45" fmla="*/ 190633 w 318613"/>
              <a:gd name="connsiteY45" fmla="*/ 299285 h 319313"/>
              <a:gd name="connsiteX46" fmla="*/ 222684 w 318613"/>
              <a:gd name="connsiteY46" fmla="*/ 148231 h 319313"/>
              <a:gd name="connsiteX47" fmla="*/ 222684 w 318613"/>
              <a:gd name="connsiteY47" fmla="*/ 148231 h 319313"/>
              <a:gd name="connsiteX48" fmla="*/ 148480 w 318613"/>
              <a:gd name="connsiteY48" fmla="*/ 222343 h 319313"/>
              <a:gd name="connsiteX49" fmla="*/ 52763 w 318613"/>
              <a:gd name="connsiteY49" fmla="*/ 126625 h 319313"/>
              <a:gd name="connsiteX50" fmla="*/ 126794 w 318613"/>
              <a:gd name="connsiteY50" fmla="*/ 52423 h 319313"/>
              <a:gd name="connsiteX51" fmla="*/ 222684 w 318613"/>
              <a:gd name="connsiteY51" fmla="*/ 148231 h 319313"/>
              <a:gd name="connsiteX52" fmla="*/ 159017 w 318613"/>
              <a:gd name="connsiteY52" fmla="*/ 232880 h 319313"/>
              <a:gd name="connsiteX53" fmla="*/ 233219 w 318613"/>
              <a:gd name="connsiteY53" fmla="*/ 158767 h 319313"/>
              <a:gd name="connsiteX54" fmla="*/ 251372 w 318613"/>
              <a:gd name="connsiteY54" fmla="*/ 176829 h 319313"/>
              <a:gd name="connsiteX55" fmla="*/ 177169 w 318613"/>
              <a:gd name="connsiteY55" fmla="*/ 250850 h 319313"/>
              <a:gd name="connsiteX56" fmla="*/ 159017 w 318613"/>
              <a:gd name="connsiteY56" fmla="*/ 232880 h 319313"/>
              <a:gd name="connsiteX57" fmla="*/ 159017 w 318613"/>
              <a:gd name="connsiteY57" fmla="*/ 232880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18613" h="319313">
                <a:moveTo>
                  <a:pt x="42499" y="115736"/>
                </a:moveTo>
                <a:lnTo>
                  <a:pt x="42499" y="115736"/>
                </a:lnTo>
                <a:cubicBezTo>
                  <a:pt x="37267" y="108474"/>
                  <a:pt x="33903" y="100331"/>
                  <a:pt x="32670" y="91827"/>
                </a:cubicBezTo>
                <a:cubicBezTo>
                  <a:pt x="31166" y="81028"/>
                  <a:pt x="33024" y="69777"/>
                  <a:pt x="38065" y="59948"/>
                </a:cubicBezTo>
                <a:cubicBezTo>
                  <a:pt x="40994" y="55080"/>
                  <a:pt x="40287" y="48705"/>
                  <a:pt x="36207" y="44542"/>
                </a:cubicBezTo>
                <a:lnTo>
                  <a:pt x="25762" y="34098"/>
                </a:lnTo>
                <a:lnTo>
                  <a:pt x="25580" y="34098"/>
                </a:lnTo>
                <a:cubicBezTo>
                  <a:pt x="20095" y="28431"/>
                  <a:pt x="28772" y="19754"/>
                  <a:pt x="34438" y="25331"/>
                </a:cubicBezTo>
                <a:lnTo>
                  <a:pt x="44439" y="35513"/>
                </a:lnTo>
                <a:cubicBezTo>
                  <a:pt x="48248" y="39674"/>
                  <a:pt x="54449" y="40825"/>
                  <a:pt x="59581" y="38079"/>
                </a:cubicBezTo>
                <a:cubicBezTo>
                  <a:pt x="69682" y="32684"/>
                  <a:pt x="81187" y="30825"/>
                  <a:pt x="92167" y="32330"/>
                </a:cubicBezTo>
                <a:cubicBezTo>
                  <a:pt x="100671" y="33653"/>
                  <a:pt x="108813" y="36927"/>
                  <a:pt x="115895" y="42240"/>
                </a:cubicBezTo>
                <a:lnTo>
                  <a:pt x="42499" y="115736"/>
                </a:lnTo>
                <a:close/>
                <a:moveTo>
                  <a:pt x="239767" y="291932"/>
                </a:moveTo>
                <a:lnTo>
                  <a:pt x="239767" y="291932"/>
                </a:lnTo>
                <a:cubicBezTo>
                  <a:pt x="226574" y="291932"/>
                  <a:pt x="213301" y="286981"/>
                  <a:pt x="203200" y="277234"/>
                </a:cubicBezTo>
                <a:lnTo>
                  <a:pt x="202846" y="276527"/>
                </a:lnTo>
                <a:lnTo>
                  <a:pt x="187795" y="261477"/>
                </a:lnTo>
                <a:lnTo>
                  <a:pt x="261998" y="187273"/>
                </a:lnTo>
                <a:lnTo>
                  <a:pt x="276867" y="202334"/>
                </a:lnTo>
                <a:cubicBezTo>
                  <a:pt x="287140" y="212596"/>
                  <a:pt x="292099" y="226233"/>
                  <a:pt x="292099" y="239516"/>
                </a:cubicBezTo>
                <a:cubicBezTo>
                  <a:pt x="292099" y="268557"/>
                  <a:pt x="268897" y="291932"/>
                  <a:pt x="239767" y="291932"/>
                </a:cubicBezTo>
                <a:close/>
                <a:moveTo>
                  <a:pt x="190633" y="299285"/>
                </a:moveTo>
                <a:lnTo>
                  <a:pt x="190633" y="299285"/>
                </a:lnTo>
                <a:cubicBezTo>
                  <a:pt x="204795" y="311063"/>
                  <a:pt x="222412" y="316730"/>
                  <a:pt x="239767" y="316730"/>
                </a:cubicBezTo>
                <a:cubicBezTo>
                  <a:pt x="282444" y="316730"/>
                  <a:pt x="317242" y="282194"/>
                  <a:pt x="317242" y="239516"/>
                </a:cubicBezTo>
                <a:cubicBezTo>
                  <a:pt x="317242" y="219686"/>
                  <a:pt x="309635" y="199849"/>
                  <a:pt x="294574" y="184708"/>
                </a:cubicBezTo>
                <a:lnTo>
                  <a:pt x="139269" y="29583"/>
                </a:lnTo>
                <a:cubicBezTo>
                  <a:pt x="127147" y="17271"/>
                  <a:pt x="111824" y="10099"/>
                  <a:pt x="95885" y="7805"/>
                </a:cubicBezTo>
                <a:cubicBezTo>
                  <a:pt x="82601" y="5855"/>
                  <a:pt x="69146" y="7360"/>
                  <a:pt x="56398" y="12229"/>
                </a:cubicBezTo>
                <a:lnTo>
                  <a:pt x="51974" y="7805"/>
                </a:lnTo>
                <a:lnTo>
                  <a:pt x="51974" y="7805"/>
                </a:lnTo>
                <a:lnTo>
                  <a:pt x="51974" y="7805"/>
                </a:lnTo>
                <a:cubicBezTo>
                  <a:pt x="35409" y="-8842"/>
                  <a:pt x="9650" y="-1317"/>
                  <a:pt x="1146" y="18249"/>
                </a:cubicBezTo>
                <a:cubicBezTo>
                  <a:pt x="-3280" y="28695"/>
                  <a:pt x="-2400" y="41361"/>
                  <a:pt x="8054" y="51806"/>
                </a:cubicBezTo>
                <a:lnTo>
                  <a:pt x="12388" y="56230"/>
                </a:lnTo>
                <a:cubicBezTo>
                  <a:pt x="7700" y="68806"/>
                  <a:pt x="6105" y="82352"/>
                  <a:pt x="8054" y="95544"/>
                </a:cubicBezTo>
                <a:cubicBezTo>
                  <a:pt x="10357" y="111484"/>
                  <a:pt x="17620" y="126807"/>
                  <a:pt x="29742" y="138929"/>
                </a:cubicBezTo>
                <a:lnTo>
                  <a:pt x="179826" y="288922"/>
                </a:lnTo>
                <a:lnTo>
                  <a:pt x="168845" y="299729"/>
                </a:lnTo>
                <a:lnTo>
                  <a:pt x="84642" y="215698"/>
                </a:lnTo>
                <a:cubicBezTo>
                  <a:pt x="81722" y="212778"/>
                  <a:pt x="77117" y="212778"/>
                  <a:pt x="74106" y="215698"/>
                </a:cubicBezTo>
                <a:cubicBezTo>
                  <a:pt x="71096" y="218708"/>
                  <a:pt x="71096" y="223405"/>
                  <a:pt x="74106" y="226325"/>
                </a:cubicBezTo>
                <a:lnTo>
                  <a:pt x="163441" y="315749"/>
                </a:lnTo>
                <a:cubicBezTo>
                  <a:pt x="166370" y="318678"/>
                  <a:pt x="171148" y="318678"/>
                  <a:pt x="174158" y="315749"/>
                </a:cubicBezTo>
                <a:lnTo>
                  <a:pt x="190633" y="299285"/>
                </a:lnTo>
                <a:close/>
                <a:moveTo>
                  <a:pt x="222684" y="148231"/>
                </a:moveTo>
                <a:lnTo>
                  <a:pt x="222684" y="148231"/>
                </a:lnTo>
                <a:lnTo>
                  <a:pt x="148480" y="222343"/>
                </a:lnTo>
                <a:lnTo>
                  <a:pt x="52763" y="126625"/>
                </a:lnTo>
                <a:lnTo>
                  <a:pt x="126794" y="52423"/>
                </a:lnTo>
                <a:lnTo>
                  <a:pt x="222684" y="148231"/>
                </a:lnTo>
                <a:close/>
                <a:moveTo>
                  <a:pt x="159017" y="232880"/>
                </a:moveTo>
                <a:lnTo>
                  <a:pt x="233219" y="158767"/>
                </a:lnTo>
                <a:lnTo>
                  <a:pt x="251372" y="176829"/>
                </a:lnTo>
                <a:lnTo>
                  <a:pt x="177169" y="250850"/>
                </a:lnTo>
                <a:lnTo>
                  <a:pt x="159017" y="232880"/>
                </a:lnTo>
                <a:lnTo>
                  <a:pt x="159017" y="232880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8" name="图形 115"/>
          <p:cNvSpPr/>
          <p:nvPr/>
        </p:nvSpPr>
        <p:spPr>
          <a:xfrm flipV="1">
            <a:off x="3915806" y="2553775"/>
            <a:ext cx="319313" cy="307467"/>
          </a:xfrm>
          <a:custGeom>
            <a:avLst/>
            <a:gdLst>
              <a:gd name="connsiteX0" fmla="*/ 158195 w 319313"/>
              <a:gd name="connsiteY0" fmla="*/ 144619 h 307467"/>
              <a:gd name="connsiteX1" fmla="*/ 158195 w 319313"/>
              <a:gd name="connsiteY1" fmla="*/ 144619 h 307467"/>
              <a:gd name="connsiteX2" fmla="*/ 138154 w 319313"/>
              <a:gd name="connsiteY2" fmla="*/ 144619 h 307467"/>
              <a:gd name="connsiteX3" fmla="*/ 138154 w 319313"/>
              <a:gd name="connsiteY3" fmla="*/ 104465 h 307467"/>
              <a:gd name="connsiteX4" fmla="*/ 158195 w 319313"/>
              <a:gd name="connsiteY4" fmla="*/ 104465 h 307467"/>
              <a:gd name="connsiteX5" fmla="*/ 178397 w 319313"/>
              <a:gd name="connsiteY5" fmla="*/ 104465 h 307467"/>
              <a:gd name="connsiteX6" fmla="*/ 178397 w 319313"/>
              <a:gd name="connsiteY6" fmla="*/ 124578 h 307467"/>
              <a:gd name="connsiteX7" fmla="*/ 178397 w 319313"/>
              <a:gd name="connsiteY7" fmla="*/ 144619 h 307467"/>
              <a:gd name="connsiteX8" fmla="*/ 158195 w 319313"/>
              <a:gd name="connsiteY8" fmla="*/ 144619 h 307467"/>
              <a:gd name="connsiteX9" fmla="*/ 193123 w 319313"/>
              <a:gd name="connsiteY9" fmla="*/ 112653 h 307467"/>
              <a:gd name="connsiteX10" fmla="*/ 193123 w 319313"/>
              <a:gd name="connsiteY10" fmla="*/ 112653 h 307467"/>
              <a:gd name="connsiteX11" fmla="*/ 193123 w 319313"/>
              <a:gd name="connsiteY11" fmla="*/ 97054 h 307467"/>
              <a:gd name="connsiteX12" fmla="*/ 185889 w 319313"/>
              <a:gd name="connsiteY12" fmla="*/ 89652 h 307467"/>
              <a:gd name="connsiteX13" fmla="*/ 185710 w 319313"/>
              <a:gd name="connsiteY13" fmla="*/ 89652 h 307467"/>
              <a:gd name="connsiteX14" fmla="*/ 158195 w 319313"/>
              <a:gd name="connsiteY14" fmla="*/ 89652 h 307467"/>
              <a:gd name="connsiteX15" fmla="*/ 130752 w 319313"/>
              <a:gd name="connsiteY15" fmla="*/ 89652 h 307467"/>
              <a:gd name="connsiteX16" fmla="*/ 123347 w 319313"/>
              <a:gd name="connsiteY16" fmla="*/ 97054 h 307467"/>
              <a:gd name="connsiteX17" fmla="*/ 123347 w 319313"/>
              <a:gd name="connsiteY17" fmla="*/ 97233 h 307467"/>
              <a:gd name="connsiteX18" fmla="*/ 123347 w 319313"/>
              <a:gd name="connsiteY18" fmla="*/ 112653 h 307467"/>
              <a:gd name="connsiteX19" fmla="*/ 32766 w 319313"/>
              <a:gd name="connsiteY19" fmla="*/ 112653 h 307467"/>
              <a:gd name="connsiteX20" fmla="*/ 32766 w 319313"/>
              <a:gd name="connsiteY20" fmla="*/ 23194 h 307467"/>
              <a:gd name="connsiteX21" fmla="*/ 283705 w 319313"/>
              <a:gd name="connsiteY21" fmla="*/ 23194 h 307467"/>
              <a:gd name="connsiteX22" fmla="*/ 283705 w 319313"/>
              <a:gd name="connsiteY22" fmla="*/ 112653 h 307467"/>
              <a:gd name="connsiteX23" fmla="*/ 193123 w 319313"/>
              <a:gd name="connsiteY23" fmla="*/ 112653 h 307467"/>
              <a:gd name="connsiteX24" fmla="*/ 130752 w 319313"/>
              <a:gd name="connsiteY24" fmla="*/ 159424 h 307467"/>
              <a:gd name="connsiteX25" fmla="*/ 130752 w 319313"/>
              <a:gd name="connsiteY25" fmla="*/ 159424 h 307467"/>
              <a:gd name="connsiteX26" fmla="*/ 185889 w 319313"/>
              <a:gd name="connsiteY26" fmla="*/ 159424 h 307467"/>
              <a:gd name="connsiteX27" fmla="*/ 193123 w 319313"/>
              <a:gd name="connsiteY27" fmla="*/ 152102 h 307467"/>
              <a:gd name="connsiteX28" fmla="*/ 193123 w 319313"/>
              <a:gd name="connsiteY28" fmla="*/ 151933 h 307467"/>
              <a:gd name="connsiteX29" fmla="*/ 193123 w 319313"/>
              <a:gd name="connsiteY29" fmla="*/ 137297 h 307467"/>
              <a:gd name="connsiteX30" fmla="*/ 293374 w 319313"/>
              <a:gd name="connsiteY30" fmla="*/ 137297 h 307467"/>
              <a:gd name="connsiteX31" fmla="*/ 293374 w 319313"/>
              <a:gd name="connsiteY31" fmla="*/ 239813 h 307467"/>
              <a:gd name="connsiteX32" fmla="*/ 23187 w 319313"/>
              <a:gd name="connsiteY32" fmla="*/ 239813 h 307467"/>
              <a:gd name="connsiteX33" fmla="*/ 23187 w 319313"/>
              <a:gd name="connsiteY33" fmla="*/ 137297 h 307467"/>
              <a:gd name="connsiteX34" fmla="*/ 123347 w 319313"/>
              <a:gd name="connsiteY34" fmla="*/ 137297 h 307467"/>
              <a:gd name="connsiteX35" fmla="*/ 123347 w 319313"/>
              <a:gd name="connsiteY35" fmla="*/ 152102 h 307467"/>
              <a:gd name="connsiteX36" fmla="*/ 130752 w 319313"/>
              <a:gd name="connsiteY36" fmla="*/ 159424 h 307467"/>
              <a:gd name="connsiteX37" fmla="*/ 100881 w 319313"/>
              <a:gd name="connsiteY37" fmla="*/ 264287 h 307467"/>
              <a:gd name="connsiteX38" fmla="*/ 100881 w 319313"/>
              <a:gd name="connsiteY38" fmla="*/ 264287 h 307467"/>
              <a:gd name="connsiteX39" fmla="*/ 215848 w 319313"/>
              <a:gd name="connsiteY39" fmla="*/ 264287 h 307467"/>
              <a:gd name="connsiteX40" fmla="*/ 215848 w 319313"/>
              <a:gd name="connsiteY40" fmla="*/ 275088 h 307467"/>
              <a:gd name="connsiteX41" fmla="*/ 210969 w 319313"/>
              <a:gd name="connsiteY41" fmla="*/ 286675 h 307467"/>
              <a:gd name="connsiteX42" fmla="*/ 210969 w 319313"/>
              <a:gd name="connsiteY42" fmla="*/ 286675 h 307467"/>
              <a:gd name="connsiteX43" fmla="*/ 210969 w 319313"/>
              <a:gd name="connsiteY43" fmla="*/ 286675 h 307467"/>
              <a:gd name="connsiteX44" fmla="*/ 199473 w 319313"/>
              <a:gd name="connsiteY44" fmla="*/ 291295 h 307467"/>
              <a:gd name="connsiteX45" fmla="*/ 117078 w 319313"/>
              <a:gd name="connsiteY45" fmla="*/ 291295 h 307467"/>
              <a:gd name="connsiteX46" fmla="*/ 105582 w 319313"/>
              <a:gd name="connsiteY46" fmla="*/ 286675 h 307467"/>
              <a:gd name="connsiteX47" fmla="*/ 105492 w 319313"/>
              <a:gd name="connsiteY47" fmla="*/ 286675 h 307467"/>
              <a:gd name="connsiteX48" fmla="*/ 100881 w 319313"/>
              <a:gd name="connsiteY48" fmla="*/ 275088 h 307467"/>
              <a:gd name="connsiteX49" fmla="*/ 100881 w 319313"/>
              <a:gd name="connsiteY49" fmla="*/ 264287 h 307467"/>
              <a:gd name="connsiteX50" fmla="*/ 10994 w 319313"/>
              <a:gd name="connsiteY50" fmla="*/ 264287 h 307467"/>
              <a:gd name="connsiteX51" fmla="*/ 86075 w 319313"/>
              <a:gd name="connsiteY51" fmla="*/ 264287 h 307467"/>
              <a:gd name="connsiteX52" fmla="*/ 86075 w 319313"/>
              <a:gd name="connsiteY52" fmla="*/ 275088 h 307467"/>
              <a:gd name="connsiteX53" fmla="*/ 95128 w 319313"/>
              <a:gd name="connsiteY53" fmla="*/ 296958 h 307467"/>
              <a:gd name="connsiteX54" fmla="*/ 95218 w 319313"/>
              <a:gd name="connsiteY54" fmla="*/ 296958 h 307467"/>
              <a:gd name="connsiteX55" fmla="*/ 117078 w 319313"/>
              <a:gd name="connsiteY55" fmla="*/ 306100 h 307467"/>
              <a:gd name="connsiteX56" fmla="*/ 199473 w 319313"/>
              <a:gd name="connsiteY56" fmla="*/ 306100 h 307467"/>
              <a:gd name="connsiteX57" fmla="*/ 221422 w 319313"/>
              <a:gd name="connsiteY57" fmla="*/ 296958 h 307467"/>
              <a:gd name="connsiteX58" fmla="*/ 221422 w 319313"/>
              <a:gd name="connsiteY58" fmla="*/ 296958 h 307467"/>
              <a:gd name="connsiteX59" fmla="*/ 230485 w 319313"/>
              <a:gd name="connsiteY59" fmla="*/ 275088 h 307467"/>
              <a:gd name="connsiteX60" fmla="*/ 230485 w 319313"/>
              <a:gd name="connsiteY60" fmla="*/ 264287 h 307467"/>
              <a:gd name="connsiteX61" fmla="*/ 305565 w 319313"/>
              <a:gd name="connsiteY61" fmla="*/ 264287 h 307467"/>
              <a:gd name="connsiteX62" fmla="*/ 317937 w 319313"/>
              <a:gd name="connsiteY62" fmla="*/ 252094 h 307467"/>
              <a:gd name="connsiteX63" fmla="*/ 317937 w 319313"/>
              <a:gd name="connsiteY63" fmla="*/ 251577 h 307467"/>
              <a:gd name="connsiteX64" fmla="*/ 317937 w 319313"/>
              <a:gd name="connsiteY64" fmla="*/ 125015 h 307467"/>
              <a:gd name="connsiteX65" fmla="*/ 308268 w 319313"/>
              <a:gd name="connsiteY65" fmla="*/ 113001 h 307467"/>
              <a:gd name="connsiteX66" fmla="*/ 308268 w 319313"/>
              <a:gd name="connsiteY66" fmla="*/ 11181 h 307467"/>
              <a:gd name="connsiteX67" fmla="*/ 308268 w 319313"/>
              <a:gd name="connsiteY67" fmla="*/ 10833 h 307467"/>
              <a:gd name="connsiteX68" fmla="*/ 295986 w 319313"/>
              <a:gd name="connsiteY68" fmla="*/ -1368 h 307467"/>
              <a:gd name="connsiteX69" fmla="*/ 20921 w 319313"/>
              <a:gd name="connsiteY69" fmla="*/ -1368 h 307467"/>
              <a:gd name="connsiteX70" fmla="*/ 20573 w 319313"/>
              <a:gd name="connsiteY70" fmla="*/ -1368 h 307467"/>
              <a:gd name="connsiteX71" fmla="*/ 8381 w 319313"/>
              <a:gd name="connsiteY71" fmla="*/ 10833 h 307467"/>
              <a:gd name="connsiteX72" fmla="*/ 8381 w 319313"/>
              <a:gd name="connsiteY72" fmla="*/ 113001 h 307467"/>
              <a:gd name="connsiteX73" fmla="*/ -1377 w 319313"/>
              <a:gd name="connsiteY73" fmla="*/ 125015 h 307467"/>
              <a:gd name="connsiteX74" fmla="*/ -1377 w 319313"/>
              <a:gd name="connsiteY74" fmla="*/ 125282 h 307467"/>
              <a:gd name="connsiteX75" fmla="*/ -1377 w 319313"/>
              <a:gd name="connsiteY75" fmla="*/ 252094 h 307467"/>
              <a:gd name="connsiteX76" fmla="*/ 10994 w 319313"/>
              <a:gd name="connsiteY76" fmla="*/ 264287 h 307467"/>
              <a:gd name="connsiteX77" fmla="*/ 10994 w 319313"/>
              <a:gd name="connsiteY77" fmla="*/ 264287 h 30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9313" h="307467">
                <a:moveTo>
                  <a:pt x="158195" y="144619"/>
                </a:moveTo>
                <a:lnTo>
                  <a:pt x="158195" y="144619"/>
                </a:lnTo>
                <a:lnTo>
                  <a:pt x="138154" y="144619"/>
                </a:lnTo>
                <a:lnTo>
                  <a:pt x="138154" y="104465"/>
                </a:lnTo>
                <a:lnTo>
                  <a:pt x="158195" y="104465"/>
                </a:lnTo>
                <a:lnTo>
                  <a:pt x="178397" y="104465"/>
                </a:lnTo>
                <a:lnTo>
                  <a:pt x="178397" y="124578"/>
                </a:lnTo>
                <a:lnTo>
                  <a:pt x="178397" y="144619"/>
                </a:lnTo>
                <a:lnTo>
                  <a:pt x="158195" y="144619"/>
                </a:lnTo>
                <a:close/>
                <a:moveTo>
                  <a:pt x="193123" y="112653"/>
                </a:moveTo>
                <a:lnTo>
                  <a:pt x="193123" y="112653"/>
                </a:lnTo>
                <a:lnTo>
                  <a:pt x="193123" y="97054"/>
                </a:lnTo>
                <a:cubicBezTo>
                  <a:pt x="193123" y="92878"/>
                  <a:pt x="189893" y="89652"/>
                  <a:pt x="185889" y="89652"/>
                </a:cubicBezTo>
                <a:lnTo>
                  <a:pt x="185710" y="89652"/>
                </a:lnTo>
                <a:lnTo>
                  <a:pt x="158195" y="89652"/>
                </a:lnTo>
                <a:lnTo>
                  <a:pt x="130752" y="89652"/>
                </a:lnTo>
                <a:cubicBezTo>
                  <a:pt x="126657" y="89652"/>
                  <a:pt x="123347" y="92878"/>
                  <a:pt x="123347" y="97054"/>
                </a:cubicBezTo>
                <a:lnTo>
                  <a:pt x="123347" y="97233"/>
                </a:lnTo>
                <a:lnTo>
                  <a:pt x="123347" y="112653"/>
                </a:lnTo>
                <a:lnTo>
                  <a:pt x="32766" y="112653"/>
                </a:lnTo>
                <a:lnTo>
                  <a:pt x="32766" y="23194"/>
                </a:lnTo>
                <a:lnTo>
                  <a:pt x="283705" y="23194"/>
                </a:lnTo>
                <a:lnTo>
                  <a:pt x="283705" y="112653"/>
                </a:lnTo>
                <a:lnTo>
                  <a:pt x="193123" y="112653"/>
                </a:lnTo>
                <a:close/>
                <a:moveTo>
                  <a:pt x="130752" y="159424"/>
                </a:moveTo>
                <a:lnTo>
                  <a:pt x="130752" y="159424"/>
                </a:lnTo>
                <a:lnTo>
                  <a:pt x="185889" y="159424"/>
                </a:lnTo>
                <a:cubicBezTo>
                  <a:pt x="189893" y="159424"/>
                  <a:pt x="193123" y="156196"/>
                  <a:pt x="193123" y="152102"/>
                </a:cubicBezTo>
                <a:lnTo>
                  <a:pt x="193123" y="151933"/>
                </a:lnTo>
                <a:lnTo>
                  <a:pt x="193123" y="137297"/>
                </a:lnTo>
                <a:lnTo>
                  <a:pt x="293374" y="137297"/>
                </a:lnTo>
                <a:lnTo>
                  <a:pt x="293374" y="239813"/>
                </a:lnTo>
                <a:lnTo>
                  <a:pt x="23187" y="239813"/>
                </a:lnTo>
                <a:lnTo>
                  <a:pt x="23187" y="137297"/>
                </a:lnTo>
                <a:lnTo>
                  <a:pt x="123347" y="137297"/>
                </a:lnTo>
                <a:lnTo>
                  <a:pt x="123347" y="152102"/>
                </a:lnTo>
                <a:cubicBezTo>
                  <a:pt x="123347" y="156196"/>
                  <a:pt x="126657" y="159424"/>
                  <a:pt x="130752" y="159424"/>
                </a:cubicBezTo>
                <a:close/>
                <a:moveTo>
                  <a:pt x="100881" y="264287"/>
                </a:moveTo>
                <a:lnTo>
                  <a:pt x="100881" y="264287"/>
                </a:lnTo>
                <a:lnTo>
                  <a:pt x="215848" y="264287"/>
                </a:lnTo>
                <a:lnTo>
                  <a:pt x="215848" y="275088"/>
                </a:lnTo>
                <a:cubicBezTo>
                  <a:pt x="215848" y="279529"/>
                  <a:pt x="213939" y="283712"/>
                  <a:pt x="210969" y="286675"/>
                </a:cubicBezTo>
                <a:lnTo>
                  <a:pt x="210969" y="286675"/>
                </a:lnTo>
                <a:lnTo>
                  <a:pt x="210969" y="286675"/>
                </a:lnTo>
                <a:cubicBezTo>
                  <a:pt x="208009" y="289723"/>
                  <a:pt x="204003" y="291295"/>
                  <a:pt x="199473" y="291295"/>
                </a:cubicBezTo>
                <a:lnTo>
                  <a:pt x="117078" y="291295"/>
                </a:lnTo>
                <a:cubicBezTo>
                  <a:pt x="112547" y="291295"/>
                  <a:pt x="108542" y="289723"/>
                  <a:pt x="105582" y="286675"/>
                </a:cubicBezTo>
                <a:lnTo>
                  <a:pt x="105492" y="286675"/>
                </a:lnTo>
                <a:cubicBezTo>
                  <a:pt x="102620" y="283712"/>
                  <a:pt x="100881" y="279529"/>
                  <a:pt x="100881" y="275088"/>
                </a:cubicBezTo>
                <a:lnTo>
                  <a:pt x="100881" y="264287"/>
                </a:lnTo>
                <a:close/>
                <a:moveTo>
                  <a:pt x="10994" y="264287"/>
                </a:moveTo>
                <a:lnTo>
                  <a:pt x="86075" y="264287"/>
                </a:lnTo>
                <a:lnTo>
                  <a:pt x="86075" y="275088"/>
                </a:lnTo>
                <a:cubicBezTo>
                  <a:pt x="86075" y="283624"/>
                  <a:pt x="89554" y="291295"/>
                  <a:pt x="95128" y="296958"/>
                </a:cubicBezTo>
                <a:lnTo>
                  <a:pt x="95218" y="296958"/>
                </a:lnTo>
                <a:cubicBezTo>
                  <a:pt x="100881" y="302613"/>
                  <a:pt x="108542" y="306100"/>
                  <a:pt x="117078" y="306100"/>
                </a:cubicBezTo>
                <a:lnTo>
                  <a:pt x="199473" y="306100"/>
                </a:lnTo>
                <a:cubicBezTo>
                  <a:pt x="207928" y="306100"/>
                  <a:pt x="215848" y="302613"/>
                  <a:pt x="221422" y="296958"/>
                </a:cubicBezTo>
                <a:lnTo>
                  <a:pt x="221422" y="296958"/>
                </a:lnTo>
                <a:cubicBezTo>
                  <a:pt x="226998" y="291295"/>
                  <a:pt x="230485" y="283624"/>
                  <a:pt x="230485" y="275088"/>
                </a:cubicBezTo>
                <a:lnTo>
                  <a:pt x="230485" y="264287"/>
                </a:lnTo>
                <a:lnTo>
                  <a:pt x="305565" y="264287"/>
                </a:lnTo>
                <a:cubicBezTo>
                  <a:pt x="312442" y="264287"/>
                  <a:pt x="317937" y="258802"/>
                  <a:pt x="317937" y="252094"/>
                </a:cubicBezTo>
                <a:lnTo>
                  <a:pt x="317937" y="251577"/>
                </a:lnTo>
                <a:lnTo>
                  <a:pt x="317937" y="125015"/>
                </a:lnTo>
                <a:cubicBezTo>
                  <a:pt x="317937" y="119092"/>
                  <a:pt x="313753" y="114304"/>
                  <a:pt x="308268" y="113001"/>
                </a:cubicBezTo>
                <a:lnTo>
                  <a:pt x="308268" y="11181"/>
                </a:lnTo>
                <a:lnTo>
                  <a:pt x="308268" y="10833"/>
                </a:lnTo>
                <a:cubicBezTo>
                  <a:pt x="308268" y="4125"/>
                  <a:pt x="302775" y="-1368"/>
                  <a:pt x="295986" y="-1368"/>
                </a:cubicBezTo>
                <a:lnTo>
                  <a:pt x="20921" y="-1368"/>
                </a:lnTo>
                <a:lnTo>
                  <a:pt x="20573" y="-1368"/>
                </a:lnTo>
                <a:cubicBezTo>
                  <a:pt x="13778" y="-1368"/>
                  <a:pt x="8381" y="4125"/>
                  <a:pt x="8381" y="10833"/>
                </a:cubicBezTo>
                <a:lnTo>
                  <a:pt x="8381" y="113001"/>
                </a:lnTo>
                <a:cubicBezTo>
                  <a:pt x="2807" y="114304"/>
                  <a:pt x="-1377" y="119092"/>
                  <a:pt x="-1377" y="125015"/>
                </a:cubicBezTo>
                <a:lnTo>
                  <a:pt x="-1377" y="125282"/>
                </a:lnTo>
                <a:lnTo>
                  <a:pt x="-1377" y="252094"/>
                </a:lnTo>
                <a:cubicBezTo>
                  <a:pt x="-1377" y="258802"/>
                  <a:pt x="4198" y="264287"/>
                  <a:pt x="10994" y="264287"/>
                </a:cubicBezTo>
                <a:lnTo>
                  <a:pt x="10994" y="264287"/>
                </a:lnTo>
              </a:path>
            </a:pathLst>
          </a:custGeom>
          <a:solidFill>
            <a:schemeClr val="accent5"/>
          </a:solidFill>
          <a:ln w="11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95000"/>
                  <a:lumOff val="5000"/>
                </a:srgbClr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44845" y="3317694"/>
            <a:ext cx="1131330" cy="1096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6"/>
                </a:solidFill>
                <a:latin typeface="+mn-ea"/>
                <a:cs typeface="阿里巴巴普惠体" panose="00020600040101010101" pitchFamily="18" charset="-122"/>
              </a:rPr>
              <a:t>添加文本</a:t>
            </a:r>
          </a:p>
        </p:txBody>
      </p:sp>
      <p:pic>
        <p:nvPicPr>
          <p:cNvPr id="40" name="图片 39" descr="背景图案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8" r="74907" b="1594"/>
          <a:stretch>
            <a:fillRect/>
          </a:stretch>
        </p:blipFill>
        <p:spPr>
          <a:xfrm rot="16200000">
            <a:off x="532166" y="-532165"/>
            <a:ext cx="1428655" cy="2492984"/>
          </a:xfrm>
          <a:custGeom>
            <a:avLst/>
            <a:gdLst>
              <a:gd name="connsiteX0" fmla="*/ 1428655 w 1428655"/>
              <a:gd name="connsiteY0" fmla="*/ 0 h 2492984"/>
              <a:gd name="connsiteX1" fmla="*/ 1428655 w 1428655"/>
              <a:gd name="connsiteY1" fmla="*/ 1563050 h 2492984"/>
              <a:gd name="connsiteX2" fmla="*/ 1311274 w 1428655"/>
              <a:gd name="connsiteY2" fmla="*/ 1563050 h 2492984"/>
              <a:gd name="connsiteX3" fmla="*/ 1311274 w 1428655"/>
              <a:gd name="connsiteY3" fmla="*/ 1974496 h 2492984"/>
              <a:gd name="connsiteX4" fmla="*/ 1428655 w 1428655"/>
              <a:gd name="connsiteY4" fmla="*/ 1974496 h 2492984"/>
              <a:gd name="connsiteX5" fmla="*/ 1428655 w 1428655"/>
              <a:gd name="connsiteY5" fmla="*/ 2492984 h 2492984"/>
              <a:gd name="connsiteX6" fmla="*/ 0 w 1428655"/>
              <a:gd name="connsiteY6" fmla="*/ 2492984 h 2492984"/>
              <a:gd name="connsiteX7" fmla="*/ 0 w 1428655"/>
              <a:gd name="connsiteY7" fmla="*/ 0 h 2492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655" h="2492984">
                <a:moveTo>
                  <a:pt x="1428655" y="0"/>
                </a:moveTo>
                <a:lnTo>
                  <a:pt x="1428655" y="1563050"/>
                </a:lnTo>
                <a:lnTo>
                  <a:pt x="1311274" y="1563050"/>
                </a:lnTo>
                <a:lnTo>
                  <a:pt x="1311274" y="1974496"/>
                </a:lnTo>
                <a:lnTo>
                  <a:pt x="1428655" y="1974496"/>
                </a:lnTo>
                <a:lnTo>
                  <a:pt x="1428655" y="2492984"/>
                </a:lnTo>
                <a:lnTo>
                  <a:pt x="0" y="24929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 descr="背景图案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7" t="24869" r="1293" b="14357"/>
          <a:stretch>
            <a:fillRect/>
          </a:stretch>
        </p:blipFill>
        <p:spPr>
          <a:xfrm rot="5400000">
            <a:off x="10181063" y="-587389"/>
            <a:ext cx="1423546" cy="2598326"/>
          </a:xfrm>
          <a:custGeom>
            <a:avLst/>
            <a:gdLst>
              <a:gd name="connsiteX0" fmla="*/ 0 w 1423546"/>
              <a:gd name="connsiteY0" fmla="*/ 2598326 h 2598326"/>
              <a:gd name="connsiteX1" fmla="*/ 0 w 1423546"/>
              <a:gd name="connsiteY1" fmla="*/ 2362156 h 2598326"/>
              <a:gd name="connsiteX2" fmla="*/ 685676 w 1423546"/>
              <a:gd name="connsiteY2" fmla="*/ 2362156 h 2598326"/>
              <a:gd name="connsiteX3" fmla="*/ 685676 w 1423546"/>
              <a:gd name="connsiteY3" fmla="*/ 2177050 h 2598326"/>
              <a:gd name="connsiteX4" fmla="*/ 0 w 1423546"/>
              <a:gd name="connsiteY4" fmla="*/ 2177050 h 2598326"/>
              <a:gd name="connsiteX5" fmla="*/ 0 w 1423546"/>
              <a:gd name="connsiteY5" fmla="*/ 2103646 h 2598326"/>
              <a:gd name="connsiteX6" fmla="*/ 184979 w 1423546"/>
              <a:gd name="connsiteY6" fmla="*/ 2103646 h 2598326"/>
              <a:gd name="connsiteX7" fmla="*/ 184979 w 1423546"/>
              <a:gd name="connsiteY7" fmla="*/ 1711092 h 2598326"/>
              <a:gd name="connsiteX8" fmla="*/ 0 w 1423546"/>
              <a:gd name="connsiteY8" fmla="*/ 1711092 h 2598326"/>
              <a:gd name="connsiteX9" fmla="*/ 0 w 1423546"/>
              <a:gd name="connsiteY9" fmla="*/ 0 h 2598326"/>
              <a:gd name="connsiteX10" fmla="*/ 1423546 w 1423546"/>
              <a:gd name="connsiteY10" fmla="*/ 0 h 2598326"/>
              <a:gd name="connsiteX11" fmla="*/ 1423546 w 1423546"/>
              <a:gd name="connsiteY11" fmla="*/ 2598326 h 259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3546" h="2598326">
                <a:moveTo>
                  <a:pt x="0" y="2598326"/>
                </a:moveTo>
                <a:lnTo>
                  <a:pt x="0" y="2362156"/>
                </a:lnTo>
                <a:lnTo>
                  <a:pt x="685676" y="2362156"/>
                </a:lnTo>
                <a:lnTo>
                  <a:pt x="685676" y="2177050"/>
                </a:lnTo>
                <a:lnTo>
                  <a:pt x="0" y="2177050"/>
                </a:lnTo>
                <a:lnTo>
                  <a:pt x="0" y="2103646"/>
                </a:lnTo>
                <a:lnTo>
                  <a:pt x="184979" y="2103646"/>
                </a:lnTo>
                <a:lnTo>
                  <a:pt x="184979" y="1711092"/>
                </a:lnTo>
                <a:lnTo>
                  <a:pt x="0" y="1711092"/>
                </a:lnTo>
                <a:lnTo>
                  <a:pt x="0" y="0"/>
                </a:lnTo>
                <a:lnTo>
                  <a:pt x="1423546" y="0"/>
                </a:lnTo>
                <a:lnTo>
                  <a:pt x="1423546" y="2598326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3330407" y="444500"/>
            <a:ext cx="5499100" cy="582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i="1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0" scaled="1"/>
                </a:gradFill>
                <a:latin typeface="+mn-ea"/>
              </a:rPr>
              <a:t>活动预期效果</a:t>
            </a:r>
          </a:p>
        </p:txBody>
      </p:sp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5840" b="8117"/>
          <a:stretch>
            <a:fillRect/>
          </a:stretch>
        </p:blipFill>
        <p:spPr>
          <a:xfrm rot="10800000">
            <a:off x="4155566" y="1007742"/>
            <a:ext cx="4310743" cy="420914"/>
          </a:xfrm>
          <a:custGeom>
            <a:avLst/>
            <a:gdLst>
              <a:gd name="connsiteX0" fmla="*/ 4310743 w 4310743"/>
              <a:gd name="connsiteY0" fmla="*/ 420914 h 420914"/>
              <a:gd name="connsiteX1" fmla="*/ 0 w 4310743"/>
              <a:gd name="connsiteY1" fmla="*/ 420914 h 420914"/>
              <a:gd name="connsiteX2" fmla="*/ 0 w 4310743"/>
              <a:gd name="connsiteY2" fmla="*/ 0 h 420914"/>
              <a:gd name="connsiteX3" fmla="*/ 4310743 w 4310743"/>
              <a:gd name="connsiteY3" fmla="*/ 0 h 420914"/>
              <a:gd name="connsiteX4" fmla="*/ 4310743 w 4310743"/>
              <a:gd name="connsiteY4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0743" h="420914">
                <a:moveTo>
                  <a:pt x="4310743" y="420914"/>
                </a:moveTo>
                <a:lnTo>
                  <a:pt x="0" y="420914"/>
                </a:lnTo>
                <a:lnTo>
                  <a:pt x="0" y="0"/>
                </a:lnTo>
                <a:lnTo>
                  <a:pt x="4310743" y="0"/>
                </a:lnTo>
                <a:lnTo>
                  <a:pt x="4310743" y="420914"/>
                </a:lnTo>
                <a:close/>
              </a:path>
            </a:pathLst>
          </a:custGeom>
        </p:spPr>
      </p:pic>
      <p:pic>
        <p:nvPicPr>
          <p:cNvPr id="40" name="图片 39" descr="背景图案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8" r="74907" b="1594"/>
          <a:stretch>
            <a:fillRect/>
          </a:stretch>
        </p:blipFill>
        <p:spPr>
          <a:xfrm rot="16200000">
            <a:off x="532166" y="-532165"/>
            <a:ext cx="1428655" cy="2492984"/>
          </a:xfrm>
          <a:custGeom>
            <a:avLst/>
            <a:gdLst>
              <a:gd name="connsiteX0" fmla="*/ 1428655 w 1428655"/>
              <a:gd name="connsiteY0" fmla="*/ 0 h 2492984"/>
              <a:gd name="connsiteX1" fmla="*/ 1428655 w 1428655"/>
              <a:gd name="connsiteY1" fmla="*/ 1563050 h 2492984"/>
              <a:gd name="connsiteX2" fmla="*/ 1311274 w 1428655"/>
              <a:gd name="connsiteY2" fmla="*/ 1563050 h 2492984"/>
              <a:gd name="connsiteX3" fmla="*/ 1311274 w 1428655"/>
              <a:gd name="connsiteY3" fmla="*/ 1974496 h 2492984"/>
              <a:gd name="connsiteX4" fmla="*/ 1428655 w 1428655"/>
              <a:gd name="connsiteY4" fmla="*/ 1974496 h 2492984"/>
              <a:gd name="connsiteX5" fmla="*/ 1428655 w 1428655"/>
              <a:gd name="connsiteY5" fmla="*/ 2492984 h 2492984"/>
              <a:gd name="connsiteX6" fmla="*/ 0 w 1428655"/>
              <a:gd name="connsiteY6" fmla="*/ 2492984 h 2492984"/>
              <a:gd name="connsiteX7" fmla="*/ 0 w 1428655"/>
              <a:gd name="connsiteY7" fmla="*/ 0 h 2492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8655" h="2492984">
                <a:moveTo>
                  <a:pt x="1428655" y="0"/>
                </a:moveTo>
                <a:lnTo>
                  <a:pt x="1428655" y="1563050"/>
                </a:lnTo>
                <a:lnTo>
                  <a:pt x="1311274" y="1563050"/>
                </a:lnTo>
                <a:lnTo>
                  <a:pt x="1311274" y="1974496"/>
                </a:lnTo>
                <a:lnTo>
                  <a:pt x="1428655" y="1974496"/>
                </a:lnTo>
                <a:lnTo>
                  <a:pt x="1428655" y="2492984"/>
                </a:lnTo>
                <a:lnTo>
                  <a:pt x="0" y="249298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1" name="图片 40" descr="背景图案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87" t="24869" r="1293" b="14357"/>
          <a:stretch>
            <a:fillRect/>
          </a:stretch>
        </p:blipFill>
        <p:spPr>
          <a:xfrm rot="5400000">
            <a:off x="10181063" y="-587389"/>
            <a:ext cx="1423546" cy="2598326"/>
          </a:xfrm>
          <a:custGeom>
            <a:avLst/>
            <a:gdLst>
              <a:gd name="connsiteX0" fmla="*/ 0 w 1423546"/>
              <a:gd name="connsiteY0" fmla="*/ 2598326 h 2598326"/>
              <a:gd name="connsiteX1" fmla="*/ 0 w 1423546"/>
              <a:gd name="connsiteY1" fmla="*/ 2362156 h 2598326"/>
              <a:gd name="connsiteX2" fmla="*/ 685676 w 1423546"/>
              <a:gd name="connsiteY2" fmla="*/ 2362156 h 2598326"/>
              <a:gd name="connsiteX3" fmla="*/ 685676 w 1423546"/>
              <a:gd name="connsiteY3" fmla="*/ 2177050 h 2598326"/>
              <a:gd name="connsiteX4" fmla="*/ 0 w 1423546"/>
              <a:gd name="connsiteY4" fmla="*/ 2177050 h 2598326"/>
              <a:gd name="connsiteX5" fmla="*/ 0 w 1423546"/>
              <a:gd name="connsiteY5" fmla="*/ 2103646 h 2598326"/>
              <a:gd name="connsiteX6" fmla="*/ 184979 w 1423546"/>
              <a:gd name="connsiteY6" fmla="*/ 2103646 h 2598326"/>
              <a:gd name="connsiteX7" fmla="*/ 184979 w 1423546"/>
              <a:gd name="connsiteY7" fmla="*/ 1711092 h 2598326"/>
              <a:gd name="connsiteX8" fmla="*/ 0 w 1423546"/>
              <a:gd name="connsiteY8" fmla="*/ 1711092 h 2598326"/>
              <a:gd name="connsiteX9" fmla="*/ 0 w 1423546"/>
              <a:gd name="connsiteY9" fmla="*/ 0 h 2598326"/>
              <a:gd name="connsiteX10" fmla="*/ 1423546 w 1423546"/>
              <a:gd name="connsiteY10" fmla="*/ 0 h 2598326"/>
              <a:gd name="connsiteX11" fmla="*/ 1423546 w 1423546"/>
              <a:gd name="connsiteY11" fmla="*/ 2598326 h 2598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23546" h="2598326">
                <a:moveTo>
                  <a:pt x="0" y="2598326"/>
                </a:moveTo>
                <a:lnTo>
                  <a:pt x="0" y="2362156"/>
                </a:lnTo>
                <a:lnTo>
                  <a:pt x="685676" y="2362156"/>
                </a:lnTo>
                <a:lnTo>
                  <a:pt x="685676" y="2177050"/>
                </a:lnTo>
                <a:lnTo>
                  <a:pt x="0" y="2177050"/>
                </a:lnTo>
                <a:lnTo>
                  <a:pt x="0" y="2103646"/>
                </a:lnTo>
                <a:lnTo>
                  <a:pt x="184979" y="2103646"/>
                </a:lnTo>
                <a:lnTo>
                  <a:pt x="184979" y="1711092"/>
                </a:lnTo>
                <a:lnTo>
                  <a:pt x="0" y="1711092"/>
                </a:lnTo>
                <a:lnTo>
                  <a:pt x="0" y="0"/>
                </a:lnTo>
                <a:lnTo>
                  <a:pt x="1423546" y="0"/>
                </a:lnTo>
                <a:lnTo>
                  <a:pt x="1423546" y="2598326"/>
                </a:lnTo>
                <a:close/>
              </a:path>
            </a:pathLst>
          </a:custGeom>
        </p:spPr>
      </p:pic>
      <p:sp>
        <p:nvSpPr>
          <p:cNvPr id="4" name="圆: 空心 3"/>
          <p:cNvSpPr/>
          <p:nvPr/>
        </p:nvSpPr>
        <p:spPr>
          <a:xfrm>
            <a:off x="2972957" y="518493"/>
            <a:ext cx="6339507" cy="6339507"/>
          </a:xfrm>
          <a:prstGeom prst="donut">
            <a:avLst>
              <a:gd name="adj" fmla="val 243"/>
            </a:avLst>
          </a:prstGeom>
          <a:gradFill flip="none" rotWithShape="1">
            <a:gsLst>
              <a:gs pos="15000">
                <a:schemeClr val="accent6">
                  <a:alpha val="0"/>
                </a:schemeClr>
              </a:gs>
              <a:gs pos="100000">
                <a:schemeClr val="accent5"/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sp>
        <p:nvSpPr>
          <p:cNvPr id="5" name="圆: 空心 4"/>
          <p:cNvSpPr/>
          <p:nvPr/>
        </p:nvSpPr>
        <p:spPr>
          <a:xfrm>
            <a:off x="3931138" y="1939705"/>
            <a:ext cx="4423146" cy="4423146"/>
          </a:xfrm>
          <a:prstGeom prst="donut">
            <a:avLst>
              <a:gd name="adj" fmla="val 13193"/>
            </a:avLst>
          </a:prstGeom>
          <a:gradFill flip="none" rotWithShape="1">
            <a:gsLst>
              <a:gs pos="33000">
                <a:schemeClr val="accent1"/>
              </a:gs>
              <a:gs pos="100000">
                <a:schemeClr val="accent6">
                  <a:alpha val="37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81356" y="4033643"/>
            <a:ext cx="1764342" cy="1764342"/>
            <a:chOff x="1746302" y="4033643"/>
            <a:chExt cx="1764342" cy="1764342"/>
          </a:xfrm>
          <a:gradFill>
            <a:gsLst>
              <a:gs pos="33000">
                <a:schemeClr val="accent6"/>
              </a:gs>
              <a:gs pos="100000">
                <a:schemeClr val="accent5"/>
              </a:gs>
            </a:gsLst>
            <a:lin ang="16200000" scaled="1"/>
          </a:gradFill>
        </p:grpSpPr>
        <p:sp>
          <p:nvSpPr>
            <p:cNvPr id="7" name="椭圆 6"/>
            <p:cNvSpPr/>
            <p:nvPr/>
          </p:nvSpPr>
          <p:spPr>
            <a:xfrm>
              <a:off x="1746302" y="4033643"/>
              <a:ext cx="1764342" cy="176434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39012" y="4661023"/>
              <a:ext cx="1588770" cy="5099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添加文本</a:t>
              </a:r>
            </a:p>
          </p:txBody>
        </p:sp>
      </p:grpSp>
      <p:sp>
        <p:nvSpPr>
          <p:cNvPr id="9" name="任意多边形: 形状 8"/>
          <p:cNvSpPr/>
          <p:nvPr/>
        </p:nvSpPr>
        <p:spPr>
          <a:xfrm rot="16200000">
            <a:off x="4620882" y="1033184"/>
            <a:ext cx="2742335" cy="8907296"/>
          </a:xfrm>
          <a:custGeom>
            <a:avLst/>
            <a:gdLst>
              <a:gd name="connsiteX0" fmla="*/ 2362204 w 2362204"/>
              <a:gd name="connsiteY0" fmla="*/ 4202740 h 8405481"/>
              <a:gd name="connsiteX1" fmla="*/ 0 w 2362204"/>
              <a:gd name="connsiteY1" fmla="*/ 8405481 h 8405481"/>
              <a:gd name="connsiteX2" fmla="*/ 1 w 2362204"/>
              <a:gd name="connsiteY2" fmla="*/ 0 h 840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2204" h="8405481">
                <a:moveTo>
                  <a:pt x="2362204" y="4202740"/>
                </a:moveTo>
                <a:lnTo>
                  <a:pt x="0" y="8405481"/>
                </a:lnTo>
                <a:lnTo>
                  <a:pt x="1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chemeClr val="accent1">
                  <a:alpha val="0"/>
                </a:schemeClr>
              </a:gs>
            </a:gsLst>
            <a:lin ang="21594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MiSans Light"/>
              <a:cs typeface="阿里巴巴普惠体" panose="00020600040101010101" pitchFamily="18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46302" y="4033643"/>
            <a:ext cx="1764342" cy="1764342"/>
            <a:chOff x="1746302" y="4033643"/>
            <a:chExt cx="1764342" cy="1764342"/>
          </a:xfrm>
          <a:gradFill>
            <a:gsLst>
              <a:gs pos="33000">
                <a:schemeClr val="accent6"/>
              </a:gs>
              <a:gs pos="100000">
                <a:schemeClr val="accent5"/>
              </a:gs>
            </a:gsLst>
            <a:lin ang="16200000" scaled="1"/>
          </a:gradFill>
        </p:grpSpPr>
        <p:sp>
          <p:nvSpPr>
            <p:cNvPr id="11" name="椭圆 10"/>
            <p:cNvSpPr/>
            <p:nvPr/>
          </p:nvSpPr>
          <p:spPr>
            <a:xfrm>
              <a:off x="1746302" y="4033643"/>
              <a:ext cx="1764342" cy="176434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58062" y="4661023"/>
              <a:ext cx="1551305" cy="5099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15755" y="2269301"/>
            <a:ext cx="1764342" cy="1764342"/>
            <a:chOff x="1746302" y="4033643"/>
            <a:chExt cx="1764342" cy="1764342"/>
          </a:xfrm>
          <a:gradFill>
            <a:gsLst>
              <a:gs pos="33000">
                <a:schemeClr val="accent6"/>
              </a:gs>
              <a:gs pos="100000">
                <a:schemeClr val="accent5"/>
              </a:gs>
            </a:gsLst>
            <a:lin ang="16200000" scaled="1"/>
          </a:gradFill>
        </p:grpSpPr>
        <p:sp>
          <p:nvSpPr>
            <p:cNvPr id="14" name="椭圆 13"/>
            <p:cNvSpPr/>
            <p:nvPr/>
          </p:nvSpPr>
          <p:spPr>
            <a:xfrm>
              <a:off x="1746302" y="4033643"/>
              <a:ext cx="1764342" cy="176434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61872" y="4661023"/>
              <a:ext cx="1489075" cy="5099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添加文本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11905" y="2269301"/>
            <a:ext cx="1764342" cy="1764342"/>
            <a:chOff x="1746302" y="4033643"/>
            <a:chExt cx="1764342" cy="1764342"/>
          </a:xfrm>
          <a:gradFill>
            <a:gsLst>
              <a:gs pos="33000">
                <a:schemeClr val="accent6"/>
              </a:gs>
              <a:gs pos="100000">
                <a:schemeClr val="accent5"/>
              </a:gs>
            </a:gsLst>
            <a:lin ang="16200000" scaled="1"/>
          </a:gradFill>
        </p:grpSpPr>
        <p:sp>
          <p:nvSpPr>
            <p:cNvPr id="17" name="椭圆 16"/>
            <p:cNvSpPr/>
            <p:nvPr/>
          </p:nvSpPr>
          <p:spPr>
            <a:xfrm>
              <a:off x="1746302" y="4033643"/>
              <a:ext cx="1764342" cy="176434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7272" y="4661023"/>
              <a:ext cx="1530985" cy="50994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添加文本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3931139" y="5132989"/>
            <a:ext cx="4228678" cy="79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您的正文已经简明扼要，字字珠玑，但信息却错综复杂，需要用更多的文字来表述</a:t>
            </a:r>
          </a:p>
          <a:p>
            <a:pPr marL="171450" indent="-171450" algn="ctr">
              <a:lnSpc>
                <a:spcPct val="130000"/>
              </a:lnSpc>
              <a:buFont typeface="黑体" panose="02010609060101010101" charset="-122"/>
              <a:buChar char="•"/>
            </a:pPr>
            <a:endParaRPr lang="en-US" altLang="zh-CN" sz="1200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4436" y="4140295"/>
            <a:ext cx="3698614" cy="755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chemeClr val="accent5"/>
                </a:solidFill>
                <a:latin typeface="+mn-ea"/>
                <a:cs typeface="阿里巴巴普惠体" panose="00020600040101010101" pitchFamily="18" charset="-122"/>
              </a:rPr>
              <a:t>单击添加小标题</a:t>
            </a:r>
          </a:p>
          <a:p>
            <a:pPr algn="ctr">
              <a:lnSpc>
                <a:spcPct val="110000"/>
              </a:lnSpc>
            </a:pPr>
            <a:r>
              <a:rPr lang="zh-CN" altLang="en-US" sz="2000" b="1" dirty="0">
                <a:solidFill>
                  <a:schemeClr val="accent5"/>
                </a:solidFill>
                <a:latin typeface="+mn-ea"/>
                <a:cs typeface="阿里巴巴普惠体" panose="00020600040101010101" pitchFamily="18" charset="-122"/>
              </a:rPr>
              <a:t>请尽量言简意赅的阐述观点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THANKS YOU FOR WATCH THE ISLIDE</a:t>
            </a:r>
          </a:p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通用</a:t>
            </a:r>
            <a:r>
              <a:rPr lang="en-US" altLang="zh-CN"/>
              <a:t>/</a:t>
            </a:r>
            <a:r>
              <a:rPr lang="zh-CN" altLang="en-US"/>
              <a:t>营销</a:t>
            </a:r>
            <a:r>
              <a:rPr lang="en-US" altLang="zh-CN"/>
              <a:t>/</a:t>
            </a:r>
            <a:r>
              <a:rPr lang="zh-CN" altLang="en-US"/>
              <a:t>策划</a:t>
            </a:r>
            <a:r>
              <a:rPr lang="en-US" altLang="zh-CN"/>
              <a:t>/</a:t>
            </a:r>
            <a:r>
              <a:rPr lang="zh-CN" altLang="en-US"/>
              <a:t>演示</a:t>
            </a:r>
            <a:r>
              <a:rPr lang="en-US" altLang="zh-CN"/>
              <a:t>/</a:t>
            </a:r>
            <a:r>
              <a:rPr lang="zh-CN" altLang="en-US"/>
              <a:t>模板</a:t>
            </a:r>
          </a:p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85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任意多边形: 形状 4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grpSp>
          <p:nvGrpSpPr>
            <p:cNvPr id="6" name="组合 5"/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8" name="矩形 7"/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文本框 108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/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  <a:headEnd/>
              <a:tailEnd/>
            </a:ln>
          </p:spPr>
        </p:pic>
        <p:grpSp>
          <p:nvGrpSpPr>
            <p:cNvPr id="8" name="组合 7"/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7" name="直接连接符 96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组合 98"/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/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4" name="直接连接符 103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/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2" name="直接连接符 101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/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/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" name="文本框 15"/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阿里巴巴普惠体" panose="00020600040101010101" pitchFamily="18" charset="-122"/>
                  <a:ea typeface="阿里巴巴普惠体" panose="00020600040101010101" pitchFamily="18" charset="-122"/>
                </a:endParaRPr>
              </a:p>
            </p:txBody>
          </p:sp>
          <p:grpSp>
            <p:nvGrpSpPr>
              <p:cNvPr id="17" name="组合 16"/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9" name="Rectangle 15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0" name="Rectangle 15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1" name="Rectangle 15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2" name="Rectangle 15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3" name="Rectangle 15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4" name="Rectangle 15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5" name="Rectangle 15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6" name="Rectangle 15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6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6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6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6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6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6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6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7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7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7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7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7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7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7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8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8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8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8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8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8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8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9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9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9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9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9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9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9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20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20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20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20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20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20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20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1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1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1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1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1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1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1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9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20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21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22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23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24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25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26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7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8"/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 panose="020B0502040204020203"/>
                    <a:ea typeface="阿里巴巴普惠体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18" name="直接连接符 17"/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任意多边形: 形状 10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sp>
          <p:nvSpPr>
            <p:cNvPr id="12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任意多边形: 形状 12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</a:endParaRPr>
            </a:p>
          </p:txBody>
        </p:sp>
        <p:sp>
          <p:nvSpPr>
            <p:cNvPr id="14" name="文本框 13"/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sp>
          <p:nvSpPr>
            <p:cNvPr id="15" name="矩形 7"/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 flipH="1">
            <a:off x="6991482" y="10544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847813" y="1501403"/>
            <a:ext cx="138195" cy="138195"/>
            <a:chOff x="5695413" y="1320428"/>
            <a:chExt cx="138195" cy="138195"/>
          </a:xfrm>
        </p:grpSpPr>
        <p:sp>
          <p:nvSpPr>
            <p:cNvPr id="114" name="Teardrop 15"/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15" name="Oval 16"/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847813" y="1888497"/>
            <a:ext cx="138195" cy="138195"/>
            <a:chOff x="5695413" y="1701172"/>
            <a:chExt cx="138195" cy="138195"/>
          </a:xfrm>
        </p:grpSpPr>
        <p:sp>
          <p:nvSpPr>
            <p:cNvPr id="117" name="Teardrop 15"/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18" name="Oval 16"/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847813" y="2275591"/>
            <a:ext cx="138195" cy="138195"/>
            <a:chOff x="5695413" y="2081916"/>
            <a:chExt cx="138195" cy="138195"/>
          </a:xfrm>
        </p:grpSpPr>
        <p:sp>
          <p:nvSpPr>
            <p:cNvPr id="120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21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125" name="文本框 124"/>
          <p:cNvSpPr txBox="1"/>
          <p:nvPr/>
        </p:nvSpPr>
        <p:spPr>
          <a:xfrm>
            <a:off x="5739708" y="8061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紫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7075091" y="10061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082166" y="13794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高端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6071015" y="21474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领域专业从业者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2832258" y="28226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ZI-ppt888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2885036" y="771827"/>
            <a:ext cx="2009205" cy="1986058"/>
            <a:chOff x="2906867" y="3508800"/>
            <a:chExt cx="2009205" cy="1986058"/>
          </a:xfrm>
        </p:grpSpPr>
        <p:cxnSp>
          <p:nvCxnSpPr>
            <p:cNvPr id="133" name="直接连接符 132"/>
            <p:cNvCxnSpPr/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" name="组合 134"/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2" name="直接连接符 141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组合 135"/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7" name="组合 136"/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/>
              <p:cNvCxnSpPr/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1" name="文本框 110"/>
          <p:cNvSpPr txBox="1"/>
          <p:nvPr/>
        </p:nvSpPr>
        <p:spPr>
          <a:xfrm>
            <a:off x="6082166" y="1792007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策划文案资深经验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5847813" y="2654733"/>
            <a:ext cx="138195" cy="138195"/>
            <a:chOff x="5695413" y="2081916"/>
            <a:chExt cx="138195" cy="138195"/>
          </a:xfrm>
        </p:grpSpPr>
        <p:sp>
          <p:nvSpPr>
            <p:cNvPr id="123" name="Teardrop 15"/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24" name="Oval 16"/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6071015" y="2526593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方案演示爱好者                                                                                                                                         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pic>
        <p:nvPicPr>
          <p:cNvPr id="130" name="图片 129" descr="头像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960" y="873125"/>
            <a:ext cx="1793875" cy="17938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61664" y="2185628"/>
            <a:ext cx="1468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紫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i="1"/>
              <a:t>目录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CONTENTS</a:t>
            </a: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375064" y="1951642"/>
            <a:ext cx="157602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01.</a:t>
            </a:r>
            <a:endParaRPr lang="zh-CN" altLang="en-US" sz="40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375064" y="3144233"/>
            <a:ext cx="157602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02.</a:t>
            </a:r>
            <a:endParaRPr lang="zh-CN" altLang="en-US" sz="40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375064" y="4467235"/>
            <a:ext cx="157602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rPr>
              <a:t>03.</a:t>
            </a:r>
            <a:endParaRPr lang="zh-CN" altLang="en-US" sz="4000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63079" y="2015983"/>
            <a:ext cx="4848562" cy="706883"/>
            <a:chOff x="4058179" y="1604394"/>
            <a:chExt cx="4848562" cy="706883"/>
          </a:xfrm>
        </p:grpSpPr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4077368" y="1604394"/>
              <a:ext cx="2608406" cy="5034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80000"/>
                </a:lnSpc>
                <a:defRPr sz="7200">
                  <a:gradFill flip="none" rotWithShape="1">
                    <a:gsLst>
                      <a:gs pos="0">
                        <a:srgbClr val="E7F9FF"/>
                      </a:gs>
                      <a:gs pos="100000">
                        <a:srgbClr val="34C6FE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200" b="1" i="1" dirty="0">
                  <a:latin typeface="+mn-ea"/>
                  <a:ea typeface="+mn-ea"/>
                  <a:cs typeface="阿里巴巴普惠体" panose="00020600040101010101" pitchFamily="18" charset="-122"/>
                </a:rPr>
                <a:t>活动总体思路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02963" y="1763330"/>
              <a:ext cx="23037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General idea of the activity</a:t>
              </a:r>
            </a:p>
          </p:txBody>
        </p:sp>
        <p:sp>
          <p:nvSpPr>
            <p:cNvPr id="11" name="文本框 15"/>
            <p:cNvSpPr txBox="1"/>
            <p:nvPr>
              <p:custDataLst>
                <p:tags r:id="rId9"/>
              </p:custDataLst>
            </p:nvPr>
          </p:nvSpPr>
          <p:spPr>
            <a:xfrm>
              <a:off x="4058179" y="1925979"/>
              <a:ext cx="4781022" cy="385298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单击此处输入你的正文，为了最终演示发布的良好效果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13879" y="3024726"/>
            <a:ext cx="4781022" cy="706883"/>
            <a:chOff x="4108979" y="2613137"/>
            <a:chExt cx="4781022" cy="706883"/>
          </a:xfrm>
        </p:grpSpPr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4128168" y="2613137"/>
              <a:ext cx="2608406" cy="5034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80000"/>
                </a:lnSpc>
                <a:defRPr sz="7200">
                  <a:gradFill flip="none" rotWithShape="1">
                    <a:gsLst>
                      <a:gs pos="0">
                        <a:srgbClr val="E7F9FF"/>
                      </a:gs>
                      <a:gs pos="100000">
                        <a:srgbClr val="34C6FE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200" b="1" i="1" dirty="0">
                  <a:latin typeface="+mn-ea"/>
                  <a:ea typeface="+mn-ea"/>
                  <a:cs typeface="阿里巴巴普惠体" panose="00020600040101010101" pitchFamily="18" charset="-122"/>
                </a:rPr>
                <a:t>活动执行方案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582686" y="2772073"/>
              <a:ext cx="23037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Program of activities</a:t>
              </a:r>
            </a:p>
          </p:txBody>
        </p:sp>
        <p:sp>
          <p:nvSpPr>
            <p:cNvPr id="15" name="文本框 15"/>
            <p:cNvSpPr txBox="1"/>
            <p:nvPr>
              <p:custDataLst>
                <p:tags r:id="rId7"/>
              </p:custDataLst>
            </p:nvPr>
          </p:nvSpPr>
          <p:spPr>
            <a:xfrm>
              <a:off x="4108979" y="2934722"/>
              <a:ext cx="4781022" cy="385298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单击此处输入你的正文，为了最终演示发布的良好效果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28393" y="4429975"/>
            <a:ext cx="4781022" cy="706883"/>
            <a:chOff x="1619779" y="1851137"/>
            <a:chExt cx="4781022" cy="706883"/>
          </a:xfrm>
        </p:grpSpPr>
        <p:sp>
          <p:nvSpPr>
            <p:cNvPr id="21" name="文本框 20"/>
            <p:cNvSpPr txBox="1"/>
            <p:nvPr>
              <p:custDataLst>
                <p:tags r:id="rId4"/>
              </p:custDataLst>
            </p:nvPr>
          </p:nvSpPr>
          <p:spPr>
            <a:xfrm>
              <a:off x="1638968" y="1851137"/>
              <a:ext cx="2608406" cy="503408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80000"/>
                </a:lnSpc>
                <a:defRPr sz="7200">
                  <a:gradFill flip="none" rotWithShape="1">
                    <a:gsLst>
                      <a:gs pos="0">
                        <a:srgbClr val="E7F9FF"/>
                      </a:gs>
                      <a:gs pos="100000">
                        <a:srgbClr val="34C6FE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3200" b="1" i="1" dirty="0">
                  <a:latin typeface="+mn-ea"/>
                  <a:ea typeface="+mn-ea"/>
                  <a:cs typeface="阿里巴巴普惠体" panose="00020600040101010101" pitchFamily="18" charset="-122"/>
                </a:rPr>
                <a:t>活动预期效果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82509" y="2010073"/>
              <a:ext cx="2303778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Activity of desired results</a:t>
              </a:r>
            </a:p>
          </p:txBody>
        </p:sp>
        <p:sp>
          <p:nvSpPr>
            <p:cNvPr id="23" name="文本框 15"/>
            <p:cNvSpPr txBox="1"/>
            <p:nvPr>
              <p:custDataLst>
                <p:tags r:id="rId5"/>
              </p:custDataLst>
            </p:nvPr>
          </p:nvSpPr>
          <p:spPr>
            <a:xfrm>
              <a:off x="1619779" y="2172722"/>
              <a:ext cx="4781022" cy="385298"/>
            </a:xfrm>
            <a:prstGeom prst="rect">
              <a:avLst/>
            </a:prstGeom>
            <a:noFill/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单击此处输入你的正文，为了最终演示发布的良好效果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i="1"/>
              <a:t>PART 01</a:t>
            </a:r>
            <a:endParaRPr lang="zh-CN" altLang="en-US" i="1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i="1"/>
              <a:t>活动总体思路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活动总体思路</a:t>
            </a:r>
          </a:p>
        </p:txBody>
      </p:sp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68" t="22531" r="1293" b="14357"/>
          <a:stretch>
            <a:fillRect/>
          </a:stretch>
        </p:blipFill>
        <p:spPr>
          <a:xfrm rot="5400000">
            <a:off x="10007680" y="-513988"/>
            <a:ext cx="1670330" cy="2698308"/>
          </a:xfrm>
          <a:custGeom>
            <a:avLst/>
            <a:gdLst>
              <a:gd name="connsiteX0" fmla="*/ 187062 w 1670330"/>
              <a:gd name="connsiteY0" fmla="*/ 2462138 h 2698308"/>
              <a:gd name="connsiteX1" fmla="*/ 932460 w 1670330"/>
              <a:gd name="connsiteY1" fmla="*/ 2462138 h 2698308"/>
              <a:gd name="connsiteX2" fmla="*/ 932460 w 1670330"/>
              <a:gd name="connsiteY2" fmla="*/ 2277032 h 2698308"/>
              <a:gd name="connsiteX3" fmla="*/ 187062 w 1670330"/>
              <a:gd name="connsiteY3" fmla="*/ 2277032 h 2698308"/>
              <a:gd name="connsiteX4" fmla="*/ 54044 w 1670330"/>
              <a:gd name="connsiteY4" fmla="*/ 2203628 h 2698308"/>
              <a:gd name="connsiteX5" fmla="*/ 431763 w 1670330"/>
              <a:gd name="connsiteY5" fmla="*/ 2203628 h 2698308"/>
              <a:gd name="connsiteX6" fmla="*/ 431763 w 1670330"/>
              <a:gd name="connsiteY6" fmla="*/ 1811075 h 2698308"/>
              <a:gd name="connsiteX7" fmla="*/ 54044 w 1670330"/>
              <a:gd name="connsiteY7" fmla="*/ 1811075 h 2698308"/>
              <a:gd name="connsiteX8" fmla="*/ 0 w 1670330"/>
              <a:gd name="connsiteY8" fmla="*/ 2698308 h 2698308"/>
              <a:gd name="connsiteX9" fmla="*/ 0 w 1670330"/>
              <a:gd name="connsiteY9" fmla="*/ 0 h 2698308"/>
              <a:gd name="connsiteX10" fmla="*/ 1670330 w 1670330"/>
              <a:gd name="connsiteY10" fmla="*/ 0 h 2698308"/>
              <a:gd name="connsiteX11" fmla="*/ 1670330 w 1670330"/>
              <a:gd name="connsiteY11" fmla="*/ 2698308 h 2698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70330" h="2698308">
                <a:moveTo>
                  <a:pt x="187062" y="2462138"/>
                </a:moveTo>
                <a:lnTo>
                  <a:pt x="932460" y="2462138"/>
                </a:lnTo>
                <a:lnTo>
                  <a:pt x="932460" y="2277032"/>
                </a:lnTo>
                <a:lnTo>
                  <a:pt x="187062" y="2277032"/>
                </a:lnTo>
                <a:close/>
                <a:moveTo>
                  <a:pt x="54044" y="2203628"/>
                </a:moveTo>
                <a:lnTo>
                  <a:pt x="431763" y="2203628"/>
                </a:lnTo>
                <a:lnTo>
                  <a:pt x="431763" y="1811075"/>
                </a:lnTo>
                <a:lnTo>
                  <a:pt x="54044" y="1811075"/>
                </a:lnTo>
                <a:close/>
                <a:moveTo>
                  <a:pt x="0" y="2698308"/>
                </a:moveTo>
                <a:lnTo>
                  <a:pt x="0" y="0"/>
                </a:lnTo>
                <a:lnTo>
                  <a:pt x="1670330" y="0"/>
                </a:lnTo>
                <a:lnTo>
                  <a:pt x="1670330" y="2698308"/>
                </a:lnTo>
                <a:close/>
              </a:path>
            </a:pathLst>
          </a:custGeom>
        </p:spPr>
      </p:pic>
      <p:sp>
        <p:nvSpPr>
          <p:cNvPr id="4" name="任意多边形: 形状 3"/>
          <p:cNvSpPr/>
          <p:nvPr/>
        </p:nvSpPr>
        <p:spPr>
          <a:xfrm flipH="1">
            <a:off x="1" y="1755238"/>
            <a:ext cx="6736675" cy="4299942"/>
          </a:xfrm>
          <a:custGeom>
            <a:avLst/>
            <a:gdLst>
              <a:gd name="connsiteX0" fmla="*/ 6736675 w 6736675"/>
              <a:gd name="connsiteY0" fmla="*/ 0 h 4299942"/>
              <a:gd name="connsiteX1" fmla="*/ 2416782 w 6736675"/>
              <a:gd name="connsiteY1" fmla="*/ 0 h 4299942"/>
              <a:gd name="connsiteX2" fmla="*/ 0 w 6736675"/>
              <a:gd name="connsiteY2" fmla="*/ 4299942 h 4299942"/>
              <a:gd name="connsiteX3" fmla="*/ 6736675 w 6736675"/>
              <a:gd name="connsiteY3" fmla="*/ 4299942 h 429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36675" h="4299942">
                <a:moveTo>
                  <a:pt x="6736675" y="0"/>
                </a:moveTo>
                <a:lnTo>
                  <a:pt x="2416782" y="0"/>
                </a:lnTo>
                <a:lnTo>
                  <a:pt x="0" y="4299942"/>
                </a:lnTo>
                <a:lnTo>
                  <a:pt x="6736675" y="4299942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chemeClr val="accent5"/>
                </a:gs>
                <a:gs pos="100000">
                  <a:schemeClr val="accent5"/>
                </a:gs>
              </a:gsLst>
              <a:lin ang="540000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 flipH="1">
            <a:off x="5385322" y="1739188"/>
            <a:ext cx="5056183" cy="1174493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 flipH="1">
            <a:off x="6105869" y="3322897"/>
            <a:ext cx="5056183" cy="1174493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 flipH="1">
            <a:off x="6826417" y="4906605"/>
            <a:ext cx="5056183" cy="1174493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0" scaled="1"/>
            <a:tileRect/>
          </a:grad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93303" y="1945255"/>
            <a:ext cx="4566257" cy="766654"/>
            <a:chOff x="6269074" y="1885677"/>
            <a:chExt cx="4566257" cy="766654"/>
          </a:xfrm>
        </p:grpSpPr>
        <p:sp>
          <p:nvSpPr>
            <p:cNvPr id="9" name="文本框 8"/>
            <p:cNvSpPr txBox="1"/>
            <p:nvPr>
              <p:custDataLst>
                <p:tags r:id="rId3"/>
              </p:custDataLst>
            </p:nvPr>
          </p:nvSpPr>
          <p:spPr>
            <a:xfrm flipH="1">
              <a:off x="6269074" y="2051447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924791" y="1885677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924790" y="2336604"/>
              <a:ext cx="3910541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731732" y="3528964"/>
            <a:ext cx="4566257" cy="766654"/>
            <a:chOff x="6269074" y="1885677"/>
            <a:chExt cx="4566257" cy="766654"/>
          </a:xfrm>
        </p:grpSpPr>
        <p:sp>
          <p:nvSpPr>
            <p:cNvPr id="13" name="文本框 12"/>
            <p:cNvSpPr txBox="1"/>
            <p:nvPr>
              <p:custDataLst>
                <p:tags r:id="rId2"/>
              </p:custDataLst>
            </p:nvPr>
          </p:nvSpPr>
          <p:spPr>
            <a:xfrm flipH="1">
              <a:off x="6269074" y="2051447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924791" y="1885677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924790" y="2336604"/>
              <a:ext cx="3910541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59942" y="5112672"/>
            <a:ext cx="4566257" cy="766654"/>
            <a:chOff x="6269074" y="1885677"/>
            <a:chExt cx="4566257" cy="766654"/>
          </a:xfrm>
        </p:grpSpPr>
        <p:sp>
          <p:nvSpPr>
            <p:cNvPr id="17" name="文本框 16"/>
            <p:cNvSpPr txBox="1"/>
            <p:nvPr>
              <p:custDataLst>
                <p:tags r:id="rId1"/>
              </p:custDataLst>
            </p:nvPr>
          </p:nvSpPr>
          <p:spPr>
            <a:xfrm flipH="1">
              <a:off x="6269074" y="2051447"/>
              <a:ext cx="738429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kumimoji="0" lang="en-US" altLang="zh-CN" sz="2800" b="1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24791" y="1885677"/>
              <a:ext cx="1523386" cy="417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924790" y="2336604"/>
              <a:ext cx="3910541" cy="315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单击此处输入你的正文，文字是您思想的提炼</a:t>
              </a: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3" t="11861" r="1474" b="15534"/>
          <a:stretch>
            <a:fillRect/>
          </a:stretch>
        </p:blipFill>
        <p:spPr>
          <a:xfrm>
            <a:off x="0" y="1739378"/>
            <a:ext cx="6530964" cy="4201217"/>
          </a:xfrm>
          <a:custGeom>
            <a:avLst/>
            <a:gdLst>
              <a:gd name="connsiteX0" fmla="*/ 0 w 6530964"/>
              <a:gd name="connsiteY0" fmla="*/ 0 h 4201217"/>
              <a:gd name="connsiteX1" fmla="*/ 4169670 w 6530964"/>
              <a:gd name="connsiteY1" fmla="*/ 0 h 4201217"/>
              <a:gd name="connsiteX2" fmla="*/ 6530964 w 6530964"/>
              <a:gd name="connsiteY2" fmla="*/ 4201217 h 4201217"/>
              <a:gd name="connsiteX3" fmla="*/ 0 w 6530964"/>
              <a:gd name="connsiteY3" fmla="*/ 4201217 h 4201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30964" h="4201217">
                <a:moveTo>
                  <a:pt x="0" y="0"/>
                </a:moveTo>
                <a:lnTo>
                  <a:pt x="4169670" y="0"/>
                </a:lnTo>
                <a:lnTo>
                  <a:pt x="6530964" y="4201217"/>
                </a:lnTo>
                <a:lnTo>
                  <a:pt x="0" y="4201217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活动总体思路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5981699" y="1691088"/>
            <a:ext cx="5762426" cy="2114150"/>
            <a:chOff x="5981699" y="1691088"/>
            <a:chExt cx="5762426" cy="2114150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" t="18621" r="1356" b="21597"/>
            <a:stretch>
              <a:fillRect/>
            </a:stretch>
          </p:blipFill>
          <p:spPr>
            <a:xfrm>
              <a:off x="6239924" y="1691088"/>
              <a:ext cx="5504201" cy="1994351"/>
            </a:xfrm>
            <a:custGeom>
              <a:avLst/>
              <a:gdLst>
                <a:gd name="connsiteX0" fmla="*/ 1093343 w 5504201"/>
                <a:gd name="connsiteY0" fmla="*/ 0 h 1994351"/>
                <a:gd name="connsiteX1" fmla="*/ 5504201 w 5504201"/>
                <a:gd name="connsiteY1" fmla="*/ 0 h 1994351"/>
                <a:gd name="connsiteX2" fmla="*/ 4410858 w 5504201"/>
                <a:gd name="connsiteY2" fmla="*/ 1994351 h 1994351"/>
                <a:gd name="connsiteX3" fmla="*/ 0 w 5504201"/>
                <a:gd name="connsiteY3" fmla="*/ 1994351 h 1994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4201" h="1994351">
                  <a:moveTo>
                    <a:pt x="1093343" y="0"/>
                  </a:moveTo>
                  <a:lnTo>
                    <a:pt x="5504201" y="0"/>
                  </a:lnTo>
                  <a:lnTo>
                    <a:pt x="4410858" y="1994351"/>
                  </a:lnTo>
                  <a:lnTo>
                    <a:pt x="0" y="1994351"/>
                  </a:lnTo>
                  <a:close/>
                </a:path>
              </a:pathLst>
            </a:custGeom>
          </p:spPr>
        </p:pic>
        <p:sp>
          <p:nvSpPr>
            <p:cNvPr id="49" name="平行四边形 48"/>
            <p:cNvSpPr/>
            <p:nvPr/>
          </p:nvSpPr>
          <p:spPr>
            <a:xfrm>
              <a:off x="5981699" y="1823787"/>
              <a:ext cx="5462589" cy="1981451"/>
            </a:xfrm>
            <a:prstGeom prst="parallelogram">
              <a:avLst>
                <a:gd name="adj" fmla="val 56205"/>
              </a:avLst>
            </a:prstGeom>
            <a:noFill/>
            <a:ln w="12700" cap="flat" cmpd="sng" algn="ctr">
              <a:gradFill flip="none" rotWithShape="1">
                <a:gsLst>
                  <a:gs pos="0">
                    <a:schemeClr val="accent5"/>
                  </a:gs>
                  <a:gs pos="100000">
                    <a:schemeClr val="accent6"/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941305" y="2974680"/>
            <a:ext cx="4864222" cy="705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1200"/>
              </a:spcBef>
              <a:buFont typeface="黑体" panose="02010609060101010101" charset="-12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单击此处输入你的正文，文字是您思想的提炼</a:t>
            </a:r>
            <a:endParaRPr lang="en-US" altLang="zh-CN" sz="1200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marL="171450" indent="-171450" algn="just">
              <a:lnSpc>
                <a:spcPct val="130000"/>
              </a:lnSpc>
              <a:spcBef>
                <a:spcPts val="1200"/>
              </a:spcBef>
              <a:buFont typeface="黑体" panose="02010609060101010101" charset="-122"/>
              <a:buChar char="l"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为了最终演示发布的良好效果，请尽量言简意赅的阐述观点</a:t>
            </a:r>
            <a:endParaRPr lang="en-US" altLang="zh-CN" sz="1200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41305" y="2162835"/>
            <a:ext cx="4256149" cy="755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34C6FE"/>
                    </a:gs>
                  </a:gsLst>
                  <a:lin ang="2700000" scaled="1"/>
                  <a:tileRect/>
                </a:gradFill>
                <a:latin typeface="+mn-ea"/>
                <a:cs typeface="阿里巴巴普惠体" panose="00020600040101010101" pitchFamily="18" charset="-122"/>
              </a:rPr>
              <a:t>单击添加小标题</a:t>
            </a:r>
          </a:p>
          <a:p>
            <a:pPr algn="just">
              <a:lnSpc>
                <a:spcPct val="110000"/>
              </a:lnSpc>
            </a:pPr>
            <a:r>
              <a:rPr lang="zh-CN" altLang="en-US" sz="2000" b="1" dirty="0">
                <a:gradFill flip="none" rotWithShape="1">
                  <a:gsLst>
                    <a:gs pos="0">
                      <a:schemeClr val="bg1"/>
                    </a:gs>
                    <a:gs pos="100000">
                      <a:srgbClr val="34C6FE"/>
                    </a:gs>
                  </a:gsLst>
                  <a:lin ang="2700000" scaled="1"/>
                  <a:tileRect/>
                </a:gradFill>
                <a:latin typeface="+mn-ea"/>
                <a:cs typeface="阿里巴巴普惠体" panose="00020600040101010101" pitchFamily="18" charset="-122"/>
              </a:rPr>
              <a:t>请尽量言简意赅的阐述观点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1068808" y="4222344"/>
            <a:ext cx="2108197" cy="2878304"/>
            <a:chOff x="1068808" y="4222344"/>
            <a:chExt cx="2108197" cy="2878304"/>
          </a:xfrm>
        </p:grpSpPr>
        <p:sp>
          <p:nvSpPr>
            <p:cNvPr id="75" name="平行四边形 74"/>
            <p:cNvSpPr/>
            <p:nvPr/>
          </p:nvSpPr>
          <p:spPr>
            <a:xfrm rot="5400000">
              <a:off x="683755" y="4607397"/>
              <a:ext cx="2878304" cy="210819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chemeClr val="accent5"/>
                </a:gs>
                <a:gs pos="86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accent5"/>
                    </a:gs>
                    <a:gs pos="86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383056" y="5081934"/>
              <a:ext cx="14797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25,457</a:t>
              </a:r>
              <a:endParaRPr lang="zh-CN" altLang="en-US" sz="2000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06256" y="5506244"/>
              <a:ext cx="1833302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</a:t>
              </a: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869204" y="4474016"/>
              <a:ext cx="507406" cy="507406"/>
              <a:chOff x="1840122" y="4904054"/>
              <a:chExt cx="407547" cy="407547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840122" y="4904054"/>
                <a:ext cx="407547" cy="407547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56" name="图形 65"/>
              <p:cNvSpPr/>
              <p:nvPr/>
            </p:nvSpPr>
            <p:spPr>
              <a:xfrm flipV="1">
                <a:off x="1959525" y="5034666"/>
                <a:ext cx="168740" cy="146323"/>
              </a:xfrm>
              <a:custGeom>
                <a:avLst/>
                <a:gdLst>
                  <a:gd name="connsiteX0" fmla="*/ 190425 w 319313"/>
                  <a:gd name="connsiteY0" fmla="*/ 48804 h 276893"/>
                  <a:gd name="connsiteX1" fmla="*/ 190425 w 319313"/>
                  <a:gd name="connsiteY1" fmla="*/ 48804 h 276893"/>
                  <a:gd name="connsiteX2" fmla="*/ 190425 w 319313"/>
                  <a:gd name="connsiteY2" fmla="*/ 48367 h 276893"/>
                  <a:gd name="connsiteX3" fmla="*/ 192253 w 319313"/>
                  <a:gd name="connsiteY3" fmla="*/ 43667 h 276893"/>
                  <a:gd name="connsiteX4" fmla="*/ 192253 w 319313"/>
                  <a:gd name="connsiteY4" fmla="*/ 43488 h 276893"/>
                  <a:gd name="connsiteX5" fmla="*/ 192522 w 319313"/>
                  <a:gd name="connsiteY5" fmla="*/ 43310 h 276893"/>
                  <a:gd name="connsiteX6" fmla="*/ 197748 w 319313"/>
                  <a:gd name="connsiteY6" fmla="*/ 41222 h 276893"/>
                  <a:gd name="connsiteX7" fmla="*/ 202975 w 319313"/>
                  <a:gd name="connsiteY7" fmla="*/ 43310 h 276893"/>
                  <a:gd name="connsiteX8" fmla="*/ 202975 w 319313"/>
                  <a:gd name="connsiteY8" fmla="*/ 43310 h 276893"/>
                  <a:gd name="connsiteX9" fmla="*/ 205232 w 319313"/>
                  <a:gd name="connsiteY9" fmla="*/ 48367 h 276893"/>
                  <a:gd name="connsiteX10" fmla="*/ 205232 w 319313"/>
                  <a:gd name="connsiteY10" fmla="*/ 48456 h 276893"/>
                  <a:gd name="connsiteX11" fmla="*/ 205232 w 319313"/>
                  <a:gd name="connsiteY11" fmla="*/ 48626 h 276893"/>
                  <a:gd name="connsiteX12" fmla="*/ 205232 w 319313"/>
                  <a:gd name="connsiteY12" fmla="*/ 48804 h 276893"/>
                  <a:gd name="connsiteX13" fmla="*/ 202975 w 319313"/>
                  <a:gd name="connsiteY13" fmla="*/ 53763 h 276893"/>
                  <a:gd name="connsiteX14" fmla="*/ 202975 w 319313"/>
                  <a:gd name="connsiteY14" fmla="*/ 53763 h 276893"/>
                  <a:gd name="connsiteX15" fmla="*/ 202975 w 319313"/>
                  <a:gd name="connsiteY15" fmla="*/ 53763 h 276893"/>
                  <a:gd name="connsiteX16" fmla="*/ 197748 w 319313"/>
                  <a:gd name="connsiteY16" fmla="*/ 55859 h 276893"/>
                  <a:gd name="connsiteX17" fmla="*/ 192522 w 319313"/>
                  <a:gd name="connsiteY17" fmla="*/ 53763 h 276893"/>
                  <a:gd name="connsiteX18" fmla="*/ 190425 w 319313"/>
                  <a:gd name="connsiteY18" fmla="*/ 48804 h 276893"/>
                  <a:gd name="connsiteX19" fmla="*/ 130676 w 319313"/>
                  <a:gd name="connsiteY19" fmla="*/ 170658 h 276893"/>
                  <a:gd name="connsiteX20" fmla="*/ 130676 w 319313"/>
                  <a:gd name="connsiteY20" fmla="*/ 170658 h 276893"/>
                  <a:gd name="connsiteX21" fmla="*/ 130676 w 319313"/>
                  <a:gd name="connsiteY21" fmla="*/ 121183 h 276893"/>
                  <a:gd name="connsiteX22" fmla="*/ 173702 w 319313"/>
                  <a:gd name="connsiteY22" fmla="*/ 145745 h 276893"/>
                  <a:gd name="connsiteX23" fmla="*/ 130676 w 319313"/>
                  <a:gd name="connsiteY23" fmla="*/ 170658 h 276893"/>
                  <a:gd name="connsiteX24" fmla="*/ 124843 w 319313"/>
                  <a:gd name="connsiteY24" fmla="*/ 202187 h 276893"/>
                  <a:gd name="connsiteX25" fmla="*/ 124843 w 319313"/>
                  <a:gd name="connsiteY25" fmla="*/ 202187 h 276893"/>
                  <a:gd name="connsiteX26" fmla="*/ 204277 w 319313"/>
                  <a:gd name="connsiteY26" fmla="*/ 156368 h 276893"/>
                  <a:gd name="connsiteX27" fmla="*/ 208718 w 319313"/>
                  <a:gd name="connsiteY27" fmla="*/ 139646 h 276893"/>
                  <a:gd name="connsiteX28" fmla="*/ 204277 w 319313"/>
                  <a:gd name="connsiteY28" fmla="*/ 135293 h 276893"/>
                  <a:gd name="connsiteX29" fmla="*/ 164381 w 319313"/>
                  <a:gd name="connsiteY29" fmla="*/ 112121 h 276893"/>
                  <a:gd name="connsiteX30" fmla="*/ 124584 w 319313"/>
                  <a:gd name="connsiteY30" fmla="*/ 89127 h 276893"/>
                  <a:gd name="connsiteX31" fmla="*/ 107861 w 319313"/>
                  <a:gd name="connsiteY31" fmla="*/ 93659 h 276893"/>
                  <a:gd name="connsiteX32" fmla="*/ 106112 w 319313"/>
                  <a:gd name="connsiteY32" fmla="*/ 99758 h 276893"/>
                  <a:gd name="connsiteX33" fmla="*/ 106024 w 319313"/>
                  <a:gd name="connsiteY33" fmla="*/ 99758 h 276893"/>
                  <a:gd name="connsiteX34" fmla="*/ 106112 w 319313"/>
                  <a:gd name="connsiteY34" fmla="*/ 191911 h 276893"/>
                  <a:gd name="connsiteX35" fmla="*/ 118394 w 319313"/>
                  <a:gd name="connsiteY35" fmla="*/ 204104 h 276893"/>
                  <a:gd name="connsiteX36" fmla="*/ 124843 w 319313"/>
                  <a:gd name="connsiteY36" fmla="*/ 202187 h 276893"/>
                  <a:gd name="connsiteX37" fmla="*/ 277698 w 319313"/>
                  <a:gd name="connsiteY37" fmla="*/ 251045 h 276893"/>
                  <a:gd name="connsiteX38" fmla="*/ 277698 w 319313"/>
                  <a:gd name="connsiteY38" fmla="*/ 251045 h 276893"/>
                  <a:gd name="connsiteX39" fmla="*/ 38702 w 319313"/>
                  <a:gd name="connsiteY39" fmla="*/ 251045 h 276893"/>
                  <a:gd name="connsiteX40" fmla="*/ 28248 w 319313"/>
                  <a:gd name="connsiteY40" fmla="*/ 247041 h 276893"/>
                  <a:gd name="connsiteX41" fmla="*/ 27722 w 319313"/>
                  <a:gd name="connsiteY41" fmla="*/ 246604 h 276893"/>
                  <a:gd name="connsiteX42" fmla="*/ 23191 w 319313"/>
                  <a:gd name="connsiteY42" fmla="*/ 235454 h 276893"/>
                  <a:gd name="connsiteX43" fmla="*/ 23191 w 319313"/>
                  <a:gd name="connsiteY43" fmla="*/ 38699 h 276893"/>
                  <a:gd name="connsiteX44" fmla="*/ 27553 w 319313"/>
                  <a:gd name="connsiteY44" fmla="*/ 27898 h 276893"/>
                  <a:gd name="connsiteX45" fmla="*/ 27722 w 319313"/>
                  <a:gd name="connsiteY45" fmla="*/ 27809 h 276893"/>
                  <a:gd name="connsiteX46" fmla="*/ 27722 w 319313"/>
                  <a:gd name="connsiteY46" fmla="*/ 27720 h 276893"/>
                  <a:gd name="connsiteX47" fmla="*/ 38702 w 319313"/>
                  <a:gd name="connsiteY47" fmla="*/ 23196 h 276893"/>
                  <a:gd name="connsiteX48" fmla="*/ 277698 w 319313"/>
                  <a:gd name="connsiteY48" fmla="*/ 23196 h 276893"/>
                  <a:gd name="connsiteX49" fmla="*/ 288329 w 319313"/>
                  <a:gd name="connsiteY49" fmla="*/ 27292 h 276893"/>
                  <a:gd name="connsiteX50" fmla="*/ 288847 w 319313"/>
                  <a:gd name="connsiteY50" fmla="*/ 27809 h 276893"/>
                  <a:gd name="connsiteX51" fmla="*/ 293379 w 319313"/>
                  <a:gd name="connsiteY51" fmla="*/ 38699 h 276893"/>
                  <a:gd name="connsiteX52" fmla="*/ 293379 w 319313"/>
                  <a:gd name="connsiteY52" fmla="*/ 235454 h 276893"/>
                  <a:gd name="connsiteX53" fmla="*/ 288847 w 319313"/>
                  <a:gd name="connsiteY53" fmla="*/ 246256 h 276893"/>
                  <a:gd name="connsiteX54" fmla="*/ 288847 w 319313"/>
                  <a:gd name="connsiteY54" fmla="*/ 246604 h 276893"/>
                  <a:gd name="connsiteX55" fmla="*/ 288847 w 319313"/>
                  <a:gd name="connsiteY55" fmla="*/ 246604 h 276893"/>
                  <a:gd name="connsiteX56" fmla="*/ 277698 w 319313"/>
                  <a:gd name="connsiteY56" fmla="*/ 251045 h 276893"/>
                  <a:gd name="connsiteX57" fmla="*/ 38702 w 319313"/>
                  <a:gd name="connsiteY57" fmla="*/ 275528 h 276893"/>
                  <a:gd name="connsiteX58" fmla="*/ 38702 w 319313"/>
                  <a:gd name="connsiteY58" fmla="*/ 275528 h 276893"/>
                  <a:gd name="connsiteX59" fmla="*/ 277698 w 319313"/>
                  <a:gd name="connsiteY59" fmla="*/ 275528 h 276893"/>
                  <a:gd name="connsiteX60" fmla="*/ 306098 w 319313"/>
                  <a:gd name="connsiteY60" fmla="*/ 263942 h 276893"/>
                  <a:gd name="connsiteX61" fmla="*/ 306098 w 319313"/>
                  <a:gd name="connsiteY61" fmla="*/ 263764 h 276893"/>
                  <a:gd name="connsiteX62" fmla="*/ 317942 w 319313"/>
                  <a:gd name="connsiteY62" fmla="*/ 235454 h 276893"/>
                  <a:gd name="connsiteX63" fmla="*/ 317942 w 319313"/>
                  <a:gd name="connsiteY63" fmla="*/ 38699 h 276893"/>
                  <a:gd name="connsiteX64" fmla="*/ 306098 w 319313"/>
                  <a:gd name="connsiteY64" fmla="*/ 10389 h 276893"/>
                  <a:gd name="connsiteX65" fmla="*/ 305223 w 319313"/>
                  <a:gd name="connsiteY65" fmla="*/ 9693 h 276893"/>
                  <a:gd name="connsiteX66" fmla="*/ 277698 w 319313"/>
                  <a:gd name="connsiteY66" fmla="*/ -1366 h 276893"/>
                  <a:gd name="connsiteX67" fmla="*/ 38702 w 319313"/>
                  <a:gd name="connsiteY67" fmla="*/ -1366 h 276893"/>
                  <a:gd name="connsiteX68" fmla="*/ 10482 w 319313"/>
                  <a:gd name="connsiteY68" fmla="*/ 10389 h 276893"/>
                  <a:gd name="connsiteX69" fmla="*/ 10392 w 319313"/>
                  <a:gd name="connsiteY69" fmla="*/ 10569 h 276893"/>
                  <a:gd name="connsiteX70" fmla="*/ -1372 w 319313"/>
                  <a:gd name="connsiteY70" fmla="*/ 38699 h 276893"/>
                  <a:gd name="connsiteX71" fmla="*/ -1372 w 319313"/>
                  <a:gd name="connsiteY71" fmla="*/ 235454 h 276893"/>
                  <a:gd name="connsiteX72" fmla="*/ 10392 w 319313"/>
                  <a:gd name="connsiteY72" fmla="*/ 263942 h 276893"/>
                  <a:gd name="connsiteX73" fmla="*/ 11177 w 319313"/>
                  <a:gd name="connsiteY73" fmla="*/ 264549 h 276893"/>
                  <a:gd name="connsiteX74" fmla="*/ 38702 w 319313"/>
                  <a:gd name="connsiteY74" fmla="*/ 275528 h 276893"/>
                  <a:gd name="connsiteX75" fmla="*/ 67618 w 319313"/>
                  <a:gd name="connsiteY75" fmla="*/ 41222 h 276893"/>
                  <a:gd name="connsiteX76" fmla="*/ 60214 w 319313"/>
                  <a:gd name="connsiteY76" fmla="*/ 48626 h 276893"/>
                  <a:gd name="connsiteX77" fmla="*/ 67618 w 319313"/>
                  <a:gd name="connsiteY77" fmla="*/ 55859 h 276893"/>
                  <a:gd name="connsiteX78" fmla="*/ 176840 w 319313"/>
                  <a:gd name="connsiteY78" fmla="*/ 55859 h 276893"/>
                  <a:gd name="connsiteX79" fmla="*/ 182068 w 319313"/>
                  <a:gd name="connsiteY79" fmla="*/ 64216 h 276893"/>
                  <a:gd name="connsiteX80" fmla="*/ 197748 w 319313"/>
                  <a:gd name="connsiteY80" fmla="*/ 70666 h 276893"/>
                  <a:gd name="connsiteX81" fmla="*/ 213419 w 319313"/>
                  <a:gd name="connsiteY81" fmla="*/ 64216 h 276893"/>
                  <a:gd name="connsiteX82" fmla="*/ 213419 w 319313"/>
                  <a:gd name="connsiteY82" fmla="*/ 64216 h 276893"/>
                  <a:gd name="connsiteX83" fmla="*/ 218644 w 319313"/>
                  <a:gd name="connsiteY83" fmla="*/ 55859 h 276893"/>
                  <a:gd name="connsiteX84" fmla="*/ 248962 w 319313"/>
                  <a:gd name="connsiteY84" fmla="*/ 55859 h 276893"/>
                  <a:gd name="connsiteX85" fmla="*/ 256275 w 319313"/>
                  <a:gd name="connsiteY85" fmla="*/ 48626 h 276893"/>
                  <a:gd name="connsiteX86" fmla="*/ 248962 w 319313"/>
                  <a:gd name="connsiteY86" fmla="*/ 41222 h 276893"/>
                  <a:gd name="connsiteX87" fmla="*/ 218644 w 319313"/>
                  <a:gd name="connsiteY87" fmla="*/ 41222 h 276893"/>
                  <a:gd name="connsiteX88" fmla="*/ 213419 w 319313"/>
                  <a:gd name="connsiteY88" fmla="*/ 32866 h 276893"/>
                  <a:gd name="connsiteX89" fmla="*/ 213419 w 319313"/>
                  <a:gd name="connsiteY89" fmla="*/ 32866 h 276893"/>
                  <a:gd name="connsiteX90" fmla="*/ 197748 w 319313"/>
                  <a:gd name="connsiteY90" fmla="*/ 26417 h 276893"/>
                  <a:gd name="connsiteX91" fmla="*/ 182068 w 319313"/>
                  <a:gd name="connsiteY91" fmla="*/ 32866 h 276893"/>
                  <a:gd name="connsiteX92" fmla="*/ 181721 w 319313"/>
                  <a:gd name="connsiteY92" fmla="*/ 33561 h 276893"/>
                  <a:gd name="connsiteX93" fmla="*/ 176840 w 319313"/>
                  <a:gd name="connsiteY93" fmla="*/ 41222 h 276893"/>
                  <a:gd name="connsiteX94" fmla="*/ 67618 w 319313"/>
                  <a:gd name="connsiteY94" fmla="*/ 41222 h 276893"/>
                  <a:gd name="connsiteX95" fmla="*/ 67618 w 319313"/>
                  <a:gd name="connsiteY95" fmla="*/ 41222 h 27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319313" h="276893">
                    <a:moveTo>
                      <a:pt x="190425" y="48804"/>
                    </a:moveTo>
                    <a:lnTo>
                      <a:pt x="190425" y="48804"/>
                    </a:lnTo>
                    <a:lnTo>
                      <a:pt x="190425" y="48367"/>
                    </a:lnTo>
                    <a:cubicBezTo>
                      <a:pt x="190425" y="46539"/>
                      <a:pt x="191122" y="44880"/>
                      <a:pt x="192253" y="43667"/>
                    </a:cubicBezTo>
                    <a:lnTo>
                      <a:pt x="192253" y="43488"/>
                    </a:lnTo>
                    <a:lnTo>
                      <a:pt x="192522" y="43310"/>
                    </a:lnTo>
                    <a:cubicBezTo>
                      <a:pt x="193823" y="42008"/>
                      <a:pt x="195651" y="41222"/>
                      <a:pt x="197748" y="41222"/>
                    </a:cubicBezTo>
                    <a:cubicBezTo>
                      <a:pt x="199835" y="41222"/>
                      <a:pt x="201753" y="42008"/>
                      <a:pt x="202975" y="43310"/>
                    </a:cubicBezTo>
                    <a:lnTo>
                      <a:pt x="202975" y="43310"/>
                    </a:lnTo>
                    <a:cubicBezTo>
                      <a:pt x="204277" y="44622"/>
                      <a:pt x="205062" y="46449"/>
                      <a:pt x="205232" y="48367"/>
                    </a:cubicBezTo>
                    <a:lnTo>
                      <a:pt x="205232" y="48456"/>
                    </a:lnTo>
                    <a:lnTo>
                      <a:pt x="205232" y="48626"/>
                    </a:lnTo>
                    <a:lnTo>
                      <a:pt x="205232" y="48804"/>
                    </a:lnTo>
                    <a:cubicBezTo>
                      <a:pt x="205062" y="50721"/>
                      <a:pt x="204277" y="52550"/>
                      <a:pt x="202975" y="53763"/>
                    </a:cubicBezTo>
                    <a:lnTo>
                      <a:pt x="202975" y="53763"/>
                    </a:lnTo>
                    <a:lnTo>
                      <a:pt x="202975" y="53763"/>
                    </a:lnTo>
                    <a:cubicBezTo>
                      <a:pt x="201753" y="55164"/>
                      <a:pt x="199835" y="55859"/>
                      <a:pt x="197748" y="55859"/>
                    </a:cubicBezTo>
                    <a:cubicBezTo>
                      <a:pt x="195651" y="55859"/>
                      <a:pt x="193823" y="55164"/>
                      <a:pt x="192522" y="53763"/>
                    </a:cubicBezTo>
                    <a:cubicBezTo>
                      <a:pt x="191299" y="52550"/>
                      <a:pt x="190425" y="50721"/>
                      <a:pt x="190425" y="48804"/>
                    </a:cubicBezTo>
                    <a:close/>
                    <a:moveTo>
                      <a:pt x="130676" y="170658"/>
                    </a:moveTo>
                    <a:lnTo>
                      <a:pt x="130676" y="170658"/>
                    </a:lnTo>
                    <a:lnTo>
                      <a:pt x="130676" y="121183"/>
                    </a:lnTo>
                    <a:cubicBezTo>
                      <a:pt x="144963" y="129371"/>
                      <a:pt x="159245" y="137558"/>
                      <a:pt x="173702" y="145745"/>
                    </a:cubicBezTo>
                    <a:lnTo>
                      <a:pt x="130676" y="170658"/>
                    </a:lnTo>
                    <a:close/>
                    <a:moveTo>
                      <a:pt x="124843" y="202187"/>
                    </a:moveTo>
                    <a:lnTo>
                      <a:pt x="124843" y="202187"/>
                    </a:lnTo>
                    <a:lnTo>
                      <a:pt x="204277" y="156368"/>
                    </a:lnTo>
                    <a:cubicBezTo>
                      <a:pt x="210109" y="153149"/>
                      <a:pt x="212206" y="145567"/>
                      <a:pt x="208718" y="139646"/>
                    </a:cubicBezTo>
                    <a:cubicBezTo>
                      <a:pt x="207674" y="137906"/>
                      <a:pt x="206104" y="136248"/>
                      <a:pt x="204277" y="135293"/>
                    </a:cubicBezTo>
                    <a:lnTo>
                      <a:pt x="164381" y="112121"/>
                    </a:lnTo>
                    <a:lnTo>
                      <a:pt x="124584" y="89127"/>
                    </a:lnTo>
                    <a:cubicBezTo>
                      <a:pt x="118653" y="85907"/>
                      <a:pt x="111170" y="87905"/>
                      <a:pt x="107861" y="93659"/>
                    </a:cubicBezTo>
                    <a:cubicBezTo>
                      <a:pt x="106638" y="95577"/>
                      <a:pt x="106112" y="97663"/>
                      <a:pt x="106112" y="99758"/>
                    </a:cubicBezTo>
                    <a:lnTo>
                      <a:pt x="106024" y="99758"/>
                    </a:lnTo>
                    <a:lnTo>
                      <a:pt x="106112" y="191911"/>
                    </a:lnTo>
                    <a:cubicBezTo>
                      <a:pt x="106112" y="198700"/>
                      <a:pt x="111687" y="204104"/>
                      <a:pt x="118394" y="204104"/>
                    </a:cubicBezTo>
                    <a:cubicBezTo>
                      <a:pt x="120748" y="204104"/>
                      <a:pt x="122925" y="203488"/>
                      <a:pt x="124843" y="202187"/>
                    </a:cubicBezTo>
                    <a:close/>
                    <a:moveTo>
                      <a:pt x="277698" y="251045"/>
                    </a:moveTo>
                    <a:lnTo>
                      <a:pt x="277698" y="251045"/>
                    </a:lnTo>
                    <a:lnTo>
                      <a:pt x="38702" y="251045"/>
                    </a:lnTo>
                    <a:cubicBezTo>
                      <a:pt x="34688" y="251045"/>
                      <a:pt x="31031" y="249564"/>
                      <a:pt x="28248" y="247041"/>
                    </a:cubicBezTo>
                    <a:lnTo>
                      <a:pt x="27722" y="246604"/>
                    </a:lnTo>
                    <a:cubicBezTo>
                      <a:pt x="24939" y="243643"/>
                      <a:pt x="23191" y="239638"/>
                      <a:pt x="23191" y="235454"/>
                    </a:cubicBezTo>
                    <a:lnTo>
                      <a:pt x="23191" y="38699"/>
                    </a:lnTo>
                    <a:cubicBezTo>
                      <a:pt x="23191" y="34516"/>
                      <a:pt x="24850" y="30601"/>
                      <a:pt x="27553" y="27898"/>
                    </a:cubicBezTo>
                    <a:lnTo>
                      <a:pt x="27722" y="27809"/>
                    </a:lnTo>
                    <a:lnTo>
                      <a:pt x="27722" y="27720"/>
                    </a:lnTo>
                    <a:cubicBezTo>
                      <a:pt x="30595" y="25025"/>
                      <a:pt x="34519" y="23196"/>
                      <a:pt x="38702" y="23196"/>
                    </a:cubicBezTo>
                    <a:lnTo>
                      <a:pt x="277698" y="23196"/>
                    </a:lnTo>
                    <a:cubicBezTo>
                      <a:pt x="281794" y="23196"/>
                      <a:pt x="285539" y="24678"/>
                      <a:pt x="288329" y="27292"/>
                    </a:cubicBezTo>
                    <a:lnTo>
                      <a:pt x="288847" y="27809"/>
                    </a:lnTo>
                    <a:cubicBezTo>
                      <a:pt x="291640" y="30421"/>
                      <a:pt x="293379" y="34516"/>
                      <a:pt x="293379" y="38699"/>
                    </a:cubicBezTo>
                    <a:lnTo>
                      <a:pt x="293379" y="235454"/>
                    </a:lnTo>
                    <a:cubicBezTo>
                      <a:pt x="293379" y="239638"/>
                      <a:pt x="291640" y="243563"/>
                      <a:pt x="288847" y="246256"/>
                    </a:cubicBezTo>
                    <a:lnTo>
                      <a:pt x="288847" y="246604"/>
                    </a:lnTo>
                    <a:lnTo>
                      <a:pt x="288847" y="246604"/>
                    </a:lnTo>
                    <a:cubicBezTo>
                      <a:pt x="285887" y="249395"/>
                      <a:pt x="282060" y="251045"/>
                      <a:pt x="277698" y="251045"/>
                    </a:cubicBezTo>
                    <a:close/>
                    <a:moveTo>
                      <a:pt x="38702" y="275528"/>
                    </a:moveTo>
                    <a:lnTo>
                      <a:pt x="38702" y="275528"/>
                    </a:lnTo>
                    <a:lnTo>
                      <a:pt x="277698" y="275528"/>
                    </a:lnTo>
                    <a:cubicBezTo>
                      <a:pt x="288679" y="275528"/>
                      <a:pt x="298783" y="271167"/>
                      <a:pt x="306098" y="263942"/>
                    </a:cubicBezTo>
                    <a:lnTo>
                      <a:pt x="306098" y="263764"/>
                    </a:lnTo>
                    <a:cubicBezTo>
                      <a:pt x="313410" y="256540"/>
                      <a:pt x="317942" y="246604"/>
                      <a:pt x="317942" y="235454"/>
                    </a:cubicBezTo>
                    <a:lnTo>
                      <a:pt x="317942" y="38699"/>
                    </a:lnTo>
                    <a:cubicBezTo>
                      <a:pt x="317942" y="27720"/>
                      <a:pt x="313410" y="17622"/>
                      <a:pt x="306098" y="10389"/>
                    </a:cubicBezTo>
                    <a:lnTo>
                      <a:pt x="305223" y="9693"/>
                    </a:lnTo>
                    <a:cubicBezTo>
                      <a:pt x="298088" y="2807"/>
                      <a:pt x="288329" y="-1366"/>
                      <a:pt x="277698" y="-1366"/>
                    </a:cubicBezTo>
                    <a:lnTo>
                      <a:pt x="38702" y="-1366"/>
                    </a:lnTo>
                    <a:cubicBezTo>
                      <a:pt x="27722" y="-1366"/>
                      <a:pt x="17795" y="3155"/>
                      <a:pt x="10482" y="10389"/>
                    </a:cubicBezTo>
                    <a:lnTo>
                      <a:pt x="10392" y="10569"/>
                    </a:lnTo>
                    <a:cubicBezTo>
                      <a:pt x="3159" y="17792"/>
                      <a:pt x="-1372" y="27809"/>
                      <a:pt x="-1372" y="38699"/>
                    </a:cubicBezTo>
                    <a:lnTo>
                      <a:pt x="-1372" y="235454"/>
                    </a:lnTo>
                    <a:cubicBezTo>
                      <a:pt x="-1372" y="246604"/>
                      <a:pt x="3159" y="256540"/>
                      <a:pt x="10392" y="263942"/>
                    </a:cubicBezTo>
                    <a:lnTo>
                      <a:pt x="11177" y="264549"/>
                    </a:lnTo>
                    <a:cubicBezTo>
                      <a:pt x="18401" y="271345"/>
                      <a:pt x="28248" y="275528"/>
                      <a:pt x="38702" y="275528"/>
                    </a:cubicBezTo>
                    <a:close/>
                    <a:moveTo>
                      <a:pt x="67618" y="41222"/>
                    </a:moveTo>
                    <a:cubicBezTo>
                      <a:pt x="63613" y="41222"/>
                      <a:pt x="60214" y="44531"/>
                      <a:pt x="60214" y="48626"/>
                    </a:cubicBezTo>
                    <a:cubicBezTo>
                      <a:pt x="60214" y="52629"/>
                      <a:pt x="63613" y="55859"/>
                      <a:pt x="67618" y="55859"/>
                    </a:cubicBezTo>
                    <a:lnTo>
                      <a:pt x="176840" y="55859"/>
                    </a:lnTo>
                    <a:cubicBezTo>
                      <a:pt x="178064" y="59080"/>
                      <a:pt x="179802" y="61782"/>
                      <a:pt x="182068" y="64216"/>
                    </a:cubicBezTo>
                    <a:cubicBezTo>
                      <a:pt x="186072" y="68221"/>
                      <a:pt x="191558" y="70666"/>
                      <a:pt x="197748" y="70666"/>
                    </a:cubicBezTo>
                    <a:cubicBezTo>
                      <a:pt x="203839" y="70666"/>
                      <a:pt x="209413" y="68221"/>
                      <a:pt x="213419" y="64216"/>
                    </a:cubicBezTo>
                    <a:lnTo>
                      <a:pt x="213419" y="64216"/>
                    </a:lnTo>
                    <a:cubicBezTo>
                      <a:pt x="215684" y="61782"/>
                      <a:pt x="217602" y="59080"/>
                      <a:pt x="218644" y="55859"/>
                    </a:cubicBezTo>
                    <a:lnTo>
                      <a:pt x="248962" y="55859"/>
                    </a:lnTo>
                    <a:cubicBezTo>
                      <a:pt x="252966" y="55859"/>
                      <a:pt x="256275" y="52629"/>
                      <a:pt x="256275" y="48626"/>
                    </a:cubicBezTo>
                    <a:cubicBezTo>
                      <a:pt x="256275" y="44531"/>
                      <a:pt x="252966" y="41222"/>
                      <a:pt x="248962" y="41222"/>
                    </a:cubicBezTo>
                    <a:lnTo>
                      <a:pt x="218644" y="41222"/>
                    </a:lnTo>
                    <a:cubicBezTo>
                      <a:pt x="217602" y="38093"/>
                      <a:pt x="215684" y="35300"/>
                      <a:pt x="213419" y="32866"/>
                    </a:cubicBezTo>
                    <a:lnTo>
                      <a:pt x="213419" y="32866"/>
                    </a:lnTo>
                    <a:cubicBezTo>
                      <a:pt x="209413" y="28852"/>
                      <a:pt x="203839" y="26417"/>
                      <a:pt x="197748" y="26417"/>
                    </a:cubicBezTo>
                    <a:cubicBezTo>
                      <a:pt x="191558" y="26417"/>
                      <a:pt x="186072" y="28852"/>
                      <a:pt x="182068" y="32866"/>
                    </a:cubicBezTo>
                    <a:lnTo>
                      <a:pt x="181721" y="33561"/>
                    </a:lnTo>
                    <a:cubicBezTo>
                      <a:pt x="179624" y="35648"/>
                      <a:pt x="178064" y="38350"/>
                      <a:pt x="176840" y="41222"/>
                    </a:cubicBezTo>
                    <a:lnTo>
                      <a:pt x="67618" y="41222"/>
                    </a:lnTo>
                    <a:lnTo>
                      <a:pt x="67618" y="41222"/>
                    </a:lnTo>
                  </a:path>
                </a:pathLst>
              </a:custGeom>
              <a:solidFill>
                <a:schemeClr val="accent6"/>
              </a:solidFill>
              <a:ln w="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9AB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3742510" y="4222342"/>
            <a:ext cx="2108197" cy="2878306"/>
            <a:chOff x="3742510" y="4222342"/>
            <a:chExt cx="2108197" cy="2878306"/>
          </a:xfrm>
        </p:grpSpPr>
        <p:sp>
          <p:nvSpPr>
            <p:cNvPr id="76" name="平行四边形 75"/>
            <p:cNvSpPr/>
            <p:nvPr/>
          </p:nvSpPr>
          <p:spPr>
            <a:xfrm rot="5400000">
              <a:off x="3357456" y="4607396"/>
              <a:ext cx="2878306" cy="210819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chemeClr val="accent5"/>
                </a:gs>
                <a:gs pos="86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879958" y="5081934"/>
              <a:ext cx="1833302" cy="740037"/>
              <a:chOff x="3879958" y="5081934"/>
              <a:chExt cx="1833302" cy="740037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4056758" y="5081934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3879958" y="5506244"/>
                <a:ext cx="1833302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4542906" y="4474016"/>
              <a:ext cx="507406" cy="507406"/>
              <a:chOff x="1840122" y="4904054"/>
              <a:chExt cx="407547" cy="407547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840122" y="4904054"/>
                <a:ext cx="407547" cy="407547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85" name="图形 65"/>
              <p:cNvSpPr/>
              <p:nvPr/>
            </p:nvSpPr>
            <p:spPr>
              <a:xfrm flipV="1">
                <a:off x="1959525" y="5034666"/>
                <a:ext cx="168740" cy="146323"/>
              </a:xfrm>
              <a:custGeom>
                <a:avLst/>
                <a:gdLst>
                  <a:gd name="connsiteX0" fmla="*/ 190425 w 319313"/>
                  <a:gd name="connsiteY0" fmla="*/ 48804 h 276893"/>
                  <a:gd name="connsiteX1" fmla="*/ 190425 w 319313"/>
                  <a:gd name="connsiteY1" fmla="*/ 48804 h 276893"/>
                  <a:gd name="connsiteX2" fmla="*/ 190425 w 319313"/>
                  <a:gd name="connsiteY2" fmla="*/ 48367 h 276893"/>
                  <a:gd name="connsiteX3" fmla="*/ 192253 w 319313"/>
                  <a:gd name="connsiteY3" fmla="*/ 43667 h 276893"/>
                  <a:gd name="connsiteX4" fmla="*/ 192253 w 319313"/>
                  <a:gd name="connsiteY4" fmla="*/ 43488 h 276893"/>
                  <a:gd name="connsiteX5" fmla="*/ 192522 w 319313"/>
                  <a:gd name="connsiteY5" fmla="*/ 43310 h 276893"/>
                  <a:gd name="connsiteX6" fmla="*/ 197748 w 319313"/>
                  <a:gd name="connsiteY6" fmla="*/ 41222 h 276893"/>
                  <a:gd name="connsiteX7" fmla="*/ 202975 w 319313"/>
                  <a:gd name="connsiteY7" fmla="*/ 43310 h 276893"/>
                  <a:gd name="connsiteX8" fmla="*/ 202975 w 319313"/>
                  <a:gd name="connsiteY8" fmla="*/ 43310 h 276893"/>
                  <a:gd name="connsiteX9" fmla="*/ 205232 w 319313"/>
                  <a:gd name="connsiteY9" fmla="*/ 48367 h 276893"/>
                  <a:gd name="connsiteX10" fmla="*/ 205232 w 319313"/>
                  <a:gd name="connsiteY10" fmla="*/ 48456 h 276893"/>
                  <a:gd name="connsiteX11" fmla="*/ 205232 w 319313"/>
                  <a:gd name="connsiteY11" fmla="*/ 48626 h 276893"/>
                  <a:gd name="connsiteX12" fmla="*/ 205232 w 319313"/>
                  <a:gd name="connsiteY12" fmla="*/ 48804 h 276893"/>
                  <a:gd name="connsiteX13" fmla="*/ 202975 w 319313"/>
                  <a:gd name="connsiteY13" fmla="*/ 53763 h 276893"/>
                  <a:gd name="connsiteX14" fmla="*/ 202975 w 319313"/>
                  <a:gd name="connsiteY14" fmla="*/ 53763 h 276893"/>
                  <a:gd name="connsiteX15" fmla="*/ 202975 w 319313"/>
                  <a:gd name="connsiteY15" fmla="*/ 53763 h 276893"/>
                  <a:gd name="connsiteX16" fmla="*/ 197748 w 319313"/>
                  <a:gd name="connsiteY16" fmla="*/ 55859 h 276893"/>
                  <a:gd name="connsiteX17" fmla="*/ 192522 w 319313"/>
                  <a:gd name="connsiteY17" fmla="*/ 53763 h 276893"/>
                  <a:gd name="connsiteX18" fmla="*/ 190425 w 319313"/>
                  <a:gd name="connsiteY18" fmla="*/ 48804 h 276893"/>
                  <a:gd name="connsiteX19" fmla="*/ 130676 w 319313"/>
                  <a:gd name="connsiteY19" fmla="*/ 170658 h 276893"/>
                  <a:gd name="connsiteX20" fmla="*/ 130676 w 319313"/>
                  <a:gd name="connsiteY20" fmla="*/ 170658 h 276893"/>
                  <a:gd name="connsiteX21" fmla="*/ 130676 w 319313"/>
                  <a:gd name="connsiteY21" fmla="*/ 121183 h 276893"/>
                  <a:gd name="connsiteX22" fmla="*/ 173702 w 319313"/>
                  <a:gd name="connsiteY22" fmla="*/ 145745 h 276893"/>
                  <a:gd name="connsiteX23" fmla="*/ 130676 w 319313"/>
                  <a:gd name="connsiteY23" fmla="*/ 170658 h 276893"/>
                  <a:gd name="connsiteX24" fmla="*/ 124843 w 319313"/>
                  <a:gd name="connsiteY24" fmla="*/ 202187 h 276893"/>
                  <a:gd name="connsiteX25" fmla="*/ 124843 w 319313"/>
                  <a:gd name="connsiteY25" fmla="*/ 202187 h 276893"/>
                  <a:gd name="connsiteX26" fmla="*/ 204277 w 319313"/>
                  <a:gd name="connsiteY26" fmla="*/ 156368 h 276893"/>
                  <a:gd name="connsiteX27" fmla="*/ 208718 w 319313"/>
                  <a:gd name="connsiteY27" fmla="*/ 139646 h 276893"/>
                  <a:gd name="connsiteX28" fmla="*/ 204277 w 319313"/>
                  <a:gd name="connsiteY28" fmla="*/ 135293 h 276893"/>
                  <a:gd name="connsiteX29" fmla="*/ 164381 w 319313"/>
                  <a:gd name="connsiteY29" fmla="*/ 112121 h 276893"/>
                  <a:gd name="connsiteX30" fmla="*/ 124584 w 319313"/>
                  <a:gd name="connsiteY30" fmla="*/ 89127 h 276893"/>
                  <a:gd name="connsiteX31" fmla="*/ 107861 w 319313"/>
                  <a:gd name="connsiteY31" fmla="*/ 93659 h 276893"/>
                  <a:gd name="connsiteX32" fmla="*/ 106112 w 319313"/>
                  <a:gd name="connsiteY32" fmla="*/ 99758 h 276893"/>
                  <a:gd name="connsiteX33" fmla="*/ 106024 w 319313"/>
                  <a:gd name="connsiteY33" fmla="*/ 99758 h 276893"/>
                  <a:gd name="connsiteX34" fmla="*/ 106112 w 319313"/>
                  <a:gd name="connsiteY34" fmla="*/ 191911 h 276893"/>
                  <a:gd name="connsiteX35" fmla="*/ 118394 w 319313"/>
                  <a:gd name="connsiteY35" fmla="*/ 204104 h 276893"/>
                  <a:gd name="connsiteX36" fmla="*/ 124843 w 319313"/>
                  <a:gd name="connsiteY36" fmla="*/ 202187 h 276893"/>
                  <a:gd name="connsiteX37" fmla="*/ 277698 w 319313"/>
                  <a:gd name="connsiteY37" fmla="*/ 251045 h 276893"/>
                  <a:gd name="connsiteX38" fmla="*/ 277698 w 319313"/>
                  <a:gd name="connsiteY38" fmla="*/ 251045 h 276893"/>
                  <a:gd name="connsiteX39" fmla="*/ 38702 w 319313"/>
                  <a:gd name="connsiteY39" fmla="*/ 251045 h 276893"/>
                  <a:gd name="connsiteX40" fmla="*/ 28248 w 319313"/>
                  <a:gd name="connsiteY40" fmla="*/ 247041 h 276893"/>
                  <a:gd name="connsiteX41" fmla="*/ 27722 w 319313"/>
                  <a:gd name="connsiteY41" fmla="*/ 246604 h 276893"/>
                  <a:gd name="connsiteX42" fmla="*/ 23191 w 319313"/>
                  <a:gd name="connsiteY42" fmla="*/ 235454 h 276893"/>
                  <a:gd name="connsiteX43" fmla="*/ 23191 w 319313"/>
                  <a:gd name="connsiteY43" fmla="*/ 38699 h 276893"/>
                  <a:gd name="connsiteX44" fmla="*/ 27553 w 319313"/>
                  <a:gd name="connsiteY44" fmla="*/ 27898 h 276893"/>
                  <a:gd name="connsiteX45" fmla="*/ 27722 w 319313"/>
                  <a:gd name="connsiteY45" fmla="*/ 27809 h 276893"/>
                  <a:gd name="connsiteX46" fmla="*/ 27722 w 319313"/>
                  <a:gd name="connsiteY46" fmla="*/ 27720 h 276893"/>
                  <a:gd name="connsiteX47" fmla="*/ 38702 w 319313"/>
                  <a:gd name="connsiteY47" fmla="*/ 23196 h 276893"/>
                  <a:gd name="connsiteX48" fmla="*/ 277698 w 319313"/>
                  <a:gd name="connsiteY48" fmla="*/ 23196 h 276893"/>
                  <a:gd name="connsiteX49" fmla="*/ 288329 w 319313"/>
                  <a:gd name="connsiteY49" fmla="*/ 27292 h 276893"/>
                  <a:gd name="connsiteX50" fmla="*/ 288847 w 319313"/>
                  <a:gd name="connsiteY50" fmla="*/ 27809 h 276893"/>
                  <a:gd name="connsiteX51" fmla="*/ 293379 w 319313"/>
                  <a:gd name="connsiteY51" fmla="*/ 38699 h 276893"/>
                  <a:gd name="connsiteX52" fmla="*/ 293379 w 319313"/>
                  <a:gd name="connsiteY52" fmla="*/ 235454 h 276893"/>
                  <a:gd name="connsiteX53" fmla="*/ 288847 w 319313"/>
                  <a:gd name="connsiteY53" fmla="*/ 246256 h 276893"/>
                  <a:gd name="connsiteX54" fmla="*/ 288847 w 319313"/>
                  <a:gd name="connsiteY54" fmla="*/ 246604 h 276893"/>
                  <a:gd name="connsiteX55" fmla="*/ 288847 w 319313"/>
                  <a:gd name="connsiteY55" fmla="*/ 246604 h 276893"/>
                  <a:gd name="connsiteX56" fmla="*/ 277698 w 319313"/>
                  <a:gd name="connsiteY56" fmla="*/ 251045 h 276893"/>
                  <a:gd name="connsiteX57" fmla="*/ 38702 w 319313"/>
                  <a:gd name="connsiteY57" fmla="*/ 275528 h 276893"/>
                  <a:gd name="connsiteX58" fmla="*/ 38702 w 319313"/>
                  <a:gd name="connsiteY58" fmla="*/ 275528 h 276893"/>
                  <a:gd name="connsiteX59" fmla="*/ 277698 w 319313"/>
                  <a:gd name="connsiteY59" fmla="*/ 275528 h 276893"/>
                  <a:gd name="connsiteX60" fmla="*/ 306098 w 319313"/>
                  <a:gd name="connsiteY60" fmla="*/ 263942 h 276893"/>
                  <a:gd name="connsiteX61" fmla="*/ 306098 w 319313"/>
                  <a:gd name="connsiteY61" fmla="*/ 263764 h 276893"/>
                  <a:gd name="connsiteX62" fmla="*/ 317942 w 319313"/>
                  <a:gd name="connsiteY62" fmla="*/ 235454 h 276893"/>
                  <a:gd name="connsiteX63" fmla="*/ 317942 w 319313"/>
                  <a:gd name="connsiteY63" fmla="*/ 38699 h 276893"/>
                  <a:gd name="connsiteX64" fmla="*/ 306098 w 319313"/>
                  <a:gd name="connsiteY64" fmla="*/ 10389 h 276893"/>
                  <a:gd name="connsiteX65" fmla="*/ 305223 w 319313"/>
                  <a:gd name="connsiteY65" fmla="*/ 9693 h 276893"/>
                  <a:gd name="connsiteX66" fmla="*/ 277698 w 319313"/>
                  <a:gd name="connsiteY66" fmla="*/ -1366 h 276893"/>
                  <a:gd name="connsiteX67" fmla="*/ 38702 w 319313"/>
                  <a:gd name="connsiteY67" fmla="*/ -1366 h 276893"/>
                  <a:gd name="connsiteX68" fmla="*/ 10482 w 319313"/>
                  <a:gd name="connsiteY68" fmla="*/ 10389 h 276893"/>
                  <a:gd name="connsiteX69" fmla="*/ 10392 w 319313"/>
                  <a:gd name="connsiteY69" fmla="*/ 10569 h 276893"/>
                  <a:gd name="connsiteX70" fmla="*/ -1372 w 319313"/>
                  <a:gd name="connsiteY70" fmla="*/ 38699 h 276893"/>
                  <a:gd name="connsiteX71" fmla="*/ -1372 w 319313"/>
                  <a:gd name="connsiteY71" fmla="*/ 235454 h 276893"/>
                  <a:gd name="connsiteX72" fmla="*/ 10392 w 319313"/>
                  <a:gd name="connsiteY72" fmla="*/ 263942 h 276893"/>
                  <a:gd name="connsiteX73" fmla="*/ 11177 w 319313"/>
                  <a:gd name="connsiteY73" fmla="*/ 264549 h 276893"/>
                  <a:gd name="connsiteX74" fmla="*/ 38702 w 319313"/>
                  <a:gd name="connsiteY74" fmla="*/ 275528 h 276893"/>
                  <a:gd name="connsiteX75" fmla="*/ 67618 w 319313"/>
                  <a:gd name="connsiteY75" fmla="*/ 41222 h 276893"/>
                  <a:gd name="connsiteX76" fmla="*/ 60214 w 319313"/>
                  <a:gd name="connsiteY76" fmla="*/ 48626 h 276893"/>
                  <a:gd name="connsiteX77" fmla="*/ 67618 w 319313"/>
                  <a:gd name="connsiteY77" fmla="*/ 55859 h 276893"/>
                  <a:gd name="connsiteX78" fmla="*/ 176840 w 319313"/>
                  <a:gd name="connsiteY78" fmla="*/ 55859 h 276893"/>
                  <a:gd name="connsiteX79" fmla="*/ 182068 w 319313"/>
                  <a:gd name="connsiteY79" fmla="*/ 64216 h 276893"/>
                  <a:gd name="connsiteX80" fmla="*/ 197748 w 319313"/>
                  <a:gd name="connsiteY80" fmla="*/ 70666 h 276893"/>
                  <a:gd name="connsiteX81" fmla="*/ 213419 w 319313"/>
                  <a:gd name="connsiteY81" fmla="*/ 64216 h 276893"/>
                  <a:gd name="connsiteX82" fmla="*/ 213419 w 319313"/>
                  <a:gd name="connsiteY82" fmla="*/ 64216 h 276893"/>
                  <a:gd name="connsiteX83" fmla="*/ 218644 w 319313"/>
                  <a:gd name="connsiteY83" fmla="*/ 55859 h 276893"/>
                  <a:gd name="connsiteX84" fmla="*/ 248962 w 319313"/>
                  <a:gd name="connsiteY84" fmla="*/ 55859 h 276893"/>
                  <a:gd name="connsiteX85" fmla="*/ 256275 w 319313"/>
                  <a:gd name="connsiteY85" fmla="*/ 48626 h 276893"/>
                  <a:gd name="connsiteX86" fmla="*/ 248962 w 319313"/>
                  <a:gd name="connsiteY86" fmla="*/ 41222 h 276893"/>
                  <a:gd name="connsiteX87" fmla="*/ 218644 w 319313"/>
                  <a:gd name="connsiteY87" fmla="*/ 41222 h 276893"/>
                  <a:gd name="connsiteX88" fmla="*/ 213419 w 319313"/>
                  <a:gd name="connsiteY88" fmla="*/ 32866 h 276893"/>
                  <a:gd name="connsiteX89" fmla="*/ 213419 w 319313"/>
                  <a:gd name="connsiteY89" fmla="*/ 32866 h 276893"/>
                  <a:gd name="connsiteX90" fmla="*/ 197748 w 319313"/>
                  <a:gd name="connsiteY90" fmla="*/ 26417 h 276893"/>
                  <a:gd name="connsiteX91" fmla="*/ 182068 w 319313"/>
                  <a:gd name="connsiteY91" fmla="*/ 32866 h 276893"/>
                  <a:gd name="connsiteX92" fmla="*/ 181721 w 319313"/>
                  <a:gd name="connsiteY92" fmla="*/ 33561 h 276893"/>
                  <a:gd name="connsiteX93" fmla="*/ 176840 w 319313"/>
                  <a:gd name="connsiteY93" fmla="*/ 41222 h 276893"/>
                  <a:gd name="connsiteX94" fmla="*/ 67618 w 319313"/>
                  <a:gd name="connsiteY94" fmla="*/ 41222 h 276893"/>
                  <a:gd name="connsiteX95" fmla="*/ 67618 w 319313"/>
                  <a:gd name="connsiteY95" fmla="*/ 41222 h 27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319313" h="276893">
                    <a:moveTo>
                      <a:pt x="190425" y="48804"/>
                    </a:moveTo>
                    <a:lnTo>
                      <a:pt x="190425" y="48804"/>
                    </a:lnTo>
                    <a:lnTo>
                      <a:pt x="190425" y="48367"/>
                    </a:lnTo>
                    <a:cubicBezTo>
                      <a:pt x="190425" y="46539"/>
                      <a:pt x="191122" y="44880"/>
                      <a:pt x="192253" y="43667"/>
                    </a:cubicBezTo>
                    <a:lnTo>
                      <a:pt x="192253" y="43488"/>
                    </a:lnTo>
                    <a:lnTo>
                      <a:pt x="192522" y="43310"/>
                    </a:lnTo>
                    <a:cubicBezTo>
                      <a:pt x="193823" y="42008"/>
                      <a:pt x="195651" y="41222"/>
                      <a:pt x="197748" y="41222"/>
                    </a:cubicBezTo>
                    <a:cubicBezTo>
                      <a:pt x="199835" y="41222"/>
                      <a:pt x="201753" y="42008"/>
                      <a:pt x="202975" y="43310"/>
                    </a:cubicBezTo>
                    <a:lnTo>
                      <a:pt x="202975" y="43310"/>
                    </a:lnTo>
                    <a:cubicBezTo>
                      <a:pt x="204277" y="44622"/>
                      <a:pt x="205062" y="46449"/>
                      <a:pt x="205232" y="48367"/>
                    </a:cubicBezTo>
                    <a:lnTo>
                      <a:pt x="205232" y="48456"/>
                    </a:lnTo>
                    <a:lnTo>
                      <a:pt x="205232" y="48626"/>
                    </a:lnTo>
                    <a:lnTo>
                      <a:pt x="205232" y="48804"/>
                    </a:lnTo>
                    <a:cubicBezTo>
                      <a:pt x="205062" y="50721"/>
                      <a:pt x="204277" y="52550"/>
                      <a:pt x="202975" y="53763"/>
                    </a:cubicBezTo>
                    <a:lnTo>
                      <a:pt x="202975" y="53763"/>
                    </a:lnTo>
                    <a:lnTo>
                      <a:pt x="202975" y="53763"/>
                    </a:lnTo>
                    <a:cubicBezTo>
                      <a:pt x="201753" y="55164"/>
                      <a:pt x="199835" y="55859"/>
                      <a:pt x="197748" y="55859"/>
                    </a:cubicBezTo>
                    <a:cubicBezTo>
                      <a:pt x="195651" y="55859"/>
                      <a:pt x="193823" y="55164"/>
                      <a:pt x="192522" y="53763"/>
                    </a:cubicBezTo>
                    <a:cubicBezTo>
                      <a:pt x="191299" y="52550"/>
                      <a:pt x="190425" y="50721"/>
                      <a:pt x="190425" y="48804"/>
                    </a:cubicBezTo>
                    <a:close/>
                    <a:moveTo>
                      <a:pt x="130676" y="170658"/>
                    </a:moveTo>
                    <a:lnTo>
                      <a:pt x="130676" y="170658"/>
                    </a:lnTo>
                    <a:lnTo>
                      <a:pt x="130676" y="121183"/>
                    </a:lnTo>
                    <a:cubicBezTo>
                      <a:pt x="144963" y="129371"/>
                      <a:pt x="159245" y="137558"/>
                      <a:pt x="173702" y="145745"/>
                    </a:cubicBezTo>
                    <a:lnTo>
                      <a:pt x="130676" y="170658"/>
                    </a:lnTo>
                    <a:close/>
                    <a:moveTo>
                      <a:pt x="124843" y="202187"/>
                    </a:moveTo>
                    <a:lnTo>
                      <a:pt x="124843" y="202187"/>
                    </a:lnTo>
                    <a:lnTo>
                      <a:pt x="204277" y="156368"/>
                    </a:lnTo>
                    <a:cubicBezTo>
                      <a:pt x="210109" y="153149"/>
                      <a:pt x="212206" y="145567"/>
                      <a:pt x="208718" y="139646"/>
                    </a:cubicBezTo>
                    <a:cubicBezTo>
                      <a:pt x="207674" y="137906"/>
                      <a:pt x="206104" y="136248"/>
                      <a:pt x="204277" y="135293"/>
                    </a:cubicBezTo>
                    <a:lnTo>
                      <a:pt x="164381" y="112121"/>
                    </a:lnTo>
                    <a:lnTo>
                      <a:pt x="124584" y="89127"/>
                    </a:lnTo>
                    <a:cubicBezTo>
                      <a:pt x="118653" y="85907"/>
                      <a:pt x="111170" y="87905"/>
                      <a:pt x="107861" y="93659"/>
                    </a:cubicBezTo>
                    <a:cubicBezTo>
                      <a:pt x="106638" y="95577"/>
                      <a:pt x="106112" y="97663"/>
                      <a:pt x="106112" y="99758"/>
                    </a:cubicBezTo>
                    <a:lnTo>
                      <a:pt x="106024" y="99758"/>
                    </a:lnTo>
                    <a:lnTo>
                      <a:pt x="106112" y="191911"/>
                    </a:lnTo>
                    <a:cubicBezTo>
                      <a:pt x="106112" y="198700"/>
                      <a:pt x="111687" y="204104"/>
                      <a:pt x="118394" y="204104"/>
                    </a:cubicBezTo>
                    <a:cubicBezTo>
                      <a:pt x="120748" y="204104"/>
                      <a:pt x="122925" y="203488"/>
                      <a:pt x="124843" y="202187"/>
                    </a:cubicBezTo>
                    <a:close/>
                    <a:moveTo>
                      <a:pt x="277698" y="251045"/>
                    </a:moveTo>
                    <a:lnTo>
                      <a:pt x="277698" y="251045"/>
                    </a:lnTo>
                    <a:lnTo>
                      <a:pt x="38702" y="251045"/>
                    </a:lnTo>
                    <a:cubicBezTo>
                      <a:pt x="34688" y="251045"/>
                      <a:pt x="31031" y="249564"/>
                      <a:pt x="28248" y="247041"/>
                    </a:cubicBezTo>
                    <a:lnTo>
                      <a:pt x="27722" y="246604"/>
                    </a:lnTo>
                    <a:cubicBezTo>
                      <a:pt x="24939" y="243643"/>
                      <a:pt x="23191" y="239638"/>
                      <a:pt x="23191" y="235454"/>
                    </a:cubicBezTo>
                    <a:lnTo>
                      <a:pt x="23191" y="38699"/>
                    </a:lnTo>
                    <a:cubicBezTo>
                      <a:pt x="23191" y="34516"/>
                      <a:pt x="24850" y="30601"/>
                      <a:pt x="27553" y="27898"/>
                    </a:cubicBezTo>
                    <a:lnTo>
                      <a:pt x="27722" y="27809"/>
                    </a:lnTo>
                    <a:lnTo>
                      <a:pt x="27722" y="27720"/>
                    </a:lnTo>
                    <a:cubicBezTo>
                      <a:pt x="30595" y="25025"/>
                      <a:pt x="34519" y="23196"/>
                      <a:pt x="38702" y="23196"/>
                    </a:cubicBezTo>
                    <a:lnTo>
                      <a:pt x="277698" y="23196"/>
                    </a:lnTo>
                    <a:cubicBezTo>
                      <a:pt x="281794" y="23196"/>
                      <a:pt x="285539" y="24678"/>
                      <a:pt x="288329" y="27292"/>
                    </a:cubicBezTo>
                    <a:lnTo>
                      <a:pt x="288847" y="27809"/>
                    </a:lnTo>
                    <a:cubicBezTo>
                      <a:pt x="291640" y="30421"/>
                      <a:pt x="293379" y="34516"/>
                      <a:pt x="293379" y="38699"/>
                    </a:cubicBezTo>
                    <a:lnTo>
                      <a:pt x="293379" y="235454"/>
                    </a:lnTo>
                    <a:cubicBezTo>
                      <a:pt x="293379" y="239638"/>
                      <a:pt x="291640" y="243563"/>
                      <a:pt x="288847" y="246256"/>
                    </a:cubicBezTo>
                    <a:lnTo>
                      <a:pt x="288847" y="246604"/>
                    </a:lnTo>
                    <a:lnTo>
                      <a:pt x="288847" y="246604"/>
                    </a:lnTo>
                    <a:cubicBezTo>
                      <a:pt x="285887" y="249395"/>
                      <a:pt x="282060" y="251045"/>
                      <a:pt x="277698" y="251045"/>
                    </a:cubicBezTo>
                    <a:close/>
                    <a:moveTo>
                      <a:pt x="38702" y="275528"/>
                    </a:moveTo>
                    <a:lnTo>
                      <a:pt x="38702" y="275528"/>
                    </a:lnTo>
                    <a:lnTo>
                      <a:pt x="277698" y="275528"/>
                    </a:lnTo>
                    <a:cubicBezTo>
                      <a:pt x="288679" y="275528"/>
                      <a:pt x="298783" y="271167"/>
                      <a:pt x="306098" y="263942"/>
                    </a:cubicBezTo>
                    <a:lnTo>
                      <a:pt x="306098" y="263764"/>
                    </a:lnTo>
                    <a:cubicBezTo>
                      <a:pt x="313410" y="256540"/>
                      <a:pt x="317942" y="246604"/>
                      <a:pt x="317942" y="235454"/>
                    </a:cubicBezTo>
                    <a:lnTo>
                      <a:pt x="317942" y="38699"/>
                    </a:lnTo>
                    <a:cubicBezTo>
                      <a:pt x="317942" y="27720"/>
                      <a:pt x="313410" y="17622"/>
                      <a:pt x="306098" y="10389"/>
                    </a:cubicBezTo>
                    <a:lnTo>
                      <a:pt x="305223" y="9693"/>
                    </a:lnTo>
                    <a:cubicBezTo>
                      <a:pt x="298088" y="2807"/>
                      <a:pt x="288329" y="-1366"/>
                      <a:pt x="277698" y="-1366"/>
                    </a:cubicBezTo>
                    <a:lnTo>
                      <a:pt x="38702" y="-1366"/>
                    </a:lnTo>
                    <a:cubicBezTo>
                      <a:pt x="27722" y="-1366"/>
                      <a:pt x="17795" y="3155"/>
                      <a:pt x="10482" y="10389"/>
                    </a:cubicBezTo>
                    <a:lnTo>
                      <a:pt x="10392" y="10569"/>
                    </a:lnTo>
                    <a:cubicBezTo>
                      <a:pt x="3159" y="17792"/>
                      <a:pt x="-1372" y="27809"/>
                      <a:pt x="-1372" y="38699"/>
                    </a:cubicBezTo>
                    <a:lnTo>
                      <a:pt x="-1372" y="235454"/>
                    </a:lnTo>
                    <a:cubicBezTo>
                      <a:pt x="-1372" y="246604"/>
                      <a:pt x="3159" y="256540"/>
                      <a:pt x="10392" y="263942"/>
                    </a:cubicBezTo>
                    <a:lnTo>
                      <a:pt x="11177" y="264549"/>
                    </a:lnTo>
                    <a:cubicBezTo>
                      <a:pt x="18401" y="271345"/>
                      <a:pt x="28248" y="275528"/>
                      <a:pt x="38702" y="275528"/>
                    </a:cubicBezTo>
                    <a:close/>
                    <a:moveTo>
                      <a:pt x="67618" y="41222"/>
                    </a:moveTo>
                    <a:cubicBezTo>
                      <a:pt x="63613" y="41222"/>
                      <a:pt x="60214" y="44531"/>
                      <a:pt x="60214" y="48626"/>
                    </a:cubicBezTo>
                    <a:cubicBezTo>
                      <a:pt x="60214" y="52629"/>
                      <a:pt x="63613" y="55859"/>
                      <a:pt x="67618" y="55859"/>
                    </a:cubicBezTo>
                    <a:lnTo>
                      <a:pt x="176840" y="55859"/>
                    </a:lnTo>
                    <a:cubicBezTo>
                      <a:pt x="178064" y="59080"/>
                      <a:pt x="179802" y="61782"/>
                      <a:pt x="182068" y="64216"/>
                    </a:cubicBezTo>
                    <a:cubicBezTo>
                      <a:pt x="186072" y="68221"/>
                      <a:pt x="191558" y="70666"/>
                      <a:pt x="197748" y="70666"/>
                    </a:cubicBezTo>
                    <a:cubicBezTo>
                      <a:pt x="203839" y="70666"/>
                      <a:pt x="209413" y="68221"/>
                      <a:pt x="213419" y="64216"/>
                    </a:cubicBezTo>
                    <a:lnTo>
                      <a:pt x="213419" y="64216"/>
                    </a:lnTo>
                    <a:cubicBezTo>
                      <a:pt x="215684" y="61782"/>
                      <a:pt x="217602" y="59080"/>
                      <a:pt x="218644" y="55859"/>
                    </a:cubicBezTo>
                    <a:lnTo>
                      <a:pt x="248962" y="55859"/>
                    </a:lnTo>
                    <a:cubicBezTo>
                      <a:pt x="252966" y="55859"/>
                      <a:pt x="256275" y="52629"/>
                      <a:pt x="256275" y="48626"/>
                    </a:cubicBezTo>
                    <a:cubicBezTo>
                      <a:pt x="256275" y="44531"/>
                      <a:pt x="252966" y="41222"/>
                      <a:pt x="248962" y="41222"/>
                    </a:cubicBezTo>
                    <a:lnTo>
                      <a:pt x="218644" y="41222"/>
                    </a:lnTo>
                    <a:cubicBezTo>
                      <a:pt x="217602" y="38093"/>
                      <a:pt x="215684" y="35300"/>
                      <a:pt x="213419" y="32866"/>
                    </a:cubicBezTo>
                    <a:lnTo>
                      <a:pt x="213419" y="32866"/>
                    </a:lnTo>
                    <a:cubicBezTo>
                      <a:pt x="209413" y="28852"/>
                      <a:pt x="203839" y="26417"/>
                      <a:pt x="197748" y="26417"/>
                    </a:cubicBezTo>
                    <a:cubicBezTo>
                      <a:pt x="191558" y="26417"/>
                      <a:pt x="186072" y="28852"/>
                      <a:pt x="182068" y="32866"/>
                    </a:cubicBezTo>
                    <a:lnTo>
                      <a:pt x="181721" y="33561"/>
                    </a:lnTo>
                    <a:cubicBezTo>
                      <a:pt x="179624" y="35648"/>
                      <a:pt x="178064" y="38350"/>
                      <a:pt x="176840" y="41222"/>
                    </a:cubicBezTo>
                    <a:lnTo>
                      <a:pt x="67618" y="41222"/>
                    </a:lnTo>
                    <a:lnTo>
                      <a:pt x="67618" y="41222"/>
                    </a:lnTo>
                  </a:path>
                </a:pathLst>
              </a:custGeom>
              <a:solidFill>
                <a:schemeClr val="accent6"/>
              </a:solidFill>
              <a:ln w="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9AB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6421825" y="4222342"/>
            <a:ext cx="2108197" cy="2878305"/>
            <a:chOff x="6421825" y="4222342"/>
            <a:chExt cx="2108197" cy="2878305"/>
          </a:xfrm>
        </p:grpSpPr>
        <p:sp>
          <p:nvSpPr>
            <p:cNvPr id="77" name="平行四边形 76"/>
            <p:cNvSpPr/>
            <p:nvPr/>
          </p:nvSpPr>
          <p:spPr>
            <a:xfrm rot="5400000">
              <a:off x="6036771" y="4607396"/>
              <a:ext cx="2878305" cy="210819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chemeClr val="accent5"/>
                </a:gs>
                <a:gs pos="86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6559272" y="5081934"/>
              <a:ext cx="1833302" cy="740037"/>
              <a:chOff x="3879958" y="5081934"/>
              <a:chExt cx="1833302" cy="740037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4056758" y="5081934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3879958" y="5506244"/>
                <a:ext cx="1833302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7222220" y="4474016"/>
              <a:ext cx="507406" cy="507406"/>
              <a:chOff x="1840122" y="4904054"/>
              <a:chExt cx="407547" cy="407547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1840122" y="4904054"/>
                <a:ext cx="407547" cy="407547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88" name="图形 65"/>
              <p:cNvSpPr/>
              <p:nvPr/>
            </p:nvSpPr>
            <p:spPr>
              <a:xfrm flipV="1">
                <a:off x="1959525" y="5034666"/>
                <a:ext cx="168740" cy="146323"/>
              </a:xfrm>
              <a:custGeom>
                <a:avLst/>
                <a:gdLst>
                  <a:gd name="connsiteX0" fmla="*/ 190425 w 319313"/>
                  <a:gd name="connsiteY0" fmla="*/ 48804 h 276893"/>
                  <a:gd name="connsiteX1" fmla="*/ 190425 w 319313"/>
                  <a:gd name="connsiteY1" fmla="*/ 48804 h 276893"/>
                  <a:gd name="connsiteX2" fmla="*/ 190425 w 319313"/>
                  <a:gd name="connsiteY2" fmla="*/ 48367 h 276893"/>
                  <a:gd name="connsiteX3" fmla="*/ 192253 w 319313"/>
                  <a:gd name="connsiteY3" fmla="*/ 43667 h 276893"/>
                  <a:gd name="connsiteX4" fmla="*/ 192253 w 319313"/>
                  <a:gd name="connsiteY4" fmla="*/ 43488 h 276893"/>
                  <a:gd name="connsiteX5" fmla="*/ 192522 w 319313"/>
                  <a:gd name="connsiteY5" fmla="*/ 43310 h 276893"/>
                  <a:gd name="connsiteX6" fmla="*/ 197748 w 319313"/>
                  <a:gd name="connsiteY6" fmla="*/ 41222 h 276893"/>
                  <a:gd name="connsiteX7" fmla="*/ 202975 w 319313"/>
                  <a:gd name="connsiteY7" fmla="*/ 43310 h 276893"/>
                  <a:gd name="connsiteX8" fmla="*/ 202975 w 319313"/>
                  <a:gd name="connsiteY8" fmla="*/ 43310 h 276893"/>
                  <a:gd name="connsiteX9" fmla="*/ 205232 w 319313"/>
                  <a:gd name="connsiteY9" fmla="*/ 48367 h 276893"/>
                  <a:gd name="connsiteX10" fmla="*/ 205232 w 319313"/>
                  <a:gd name="connsiteY10" fmla="*/ 48456 h 276893"/>
                  <a:gd name="connsiteX11" fmla="*/ 205232 w 319313"/>
                  <a:gd name="connsiteY11" fmla="*/ 48626 h 276893"/>
                  <a:gd name="connsiteX12" fmla="*/ 205232 w 319313"/>
                  <a:gd name="connsiteY12" fmla="*/ 48804 h 276893"/>
                  <a:gd name="connsiteX13" fmla="*/ 202975 w 319313"/>
                  <a:gd name="connsiteY13" fmla="*/ 53763 h 276893"/>
                  <a:gd name="connsiteX14" fmla="*/ 202975 w 319313"/>
                  <a:gd name="connsiteY14" fmla="*/ 53763 h 276893"/>
                  <a:gd name="connsiteX15" fmla="*/ 202975 w 319313"/>
                  <a:gd name="connsiteY15" fmla="*/ 53763 h 276893"/>
                  <a:gd name="connsiteX16" fmla="*/ 197748 w 319313"/>
                  <a:gd name="connsiteY16" fmla="*/ 55859 h 276893"/>
                  <a:gd name="connsiteX17" fmla="*/ 192522 w 319313"/>
                  <a:gd name="connsiteY17" fmla="*/ 53763 h 276893"/>
                  <a:gd name="connsiteX18" fmla="*/ 190425 w 319313"/>
                  <a:gd name="connsiteY18" fmla="*/ 48804 h 276893"/>
                  <a:gd name="connsiteX19" fmla="*/ 130676 w 319313"/>
                  <a:gd name="connsiteY19" fmla="*/ 170658 h 276893"/>
                  <a:gd name="connsiteX20" fmla="*/ 130676 w 319313"/>
                  <a:gd name="connsiteY20" fmla="*/ 170658 h 276893"/>
                  <a:gd name="connsiteX21" fmla="*/ 130676 w 319313"/>
                  <a:gd name="connsiteY21" fmla="*/ 121183 h 276893"/>
                  <a:gd name="connsiteX22" fmla="*/ 173702 w 319313"/>
                  <a:gd name="connsiteY22" fmla="*/ 145745 h 276893"/>
                  <a:gd name="connsiteX23" fmla="*/ 130676 w 319313"/>
                  <a:gd name="connsiteY23" fmla="*/ 170658 h 276893"/>
                  <a:gd name="connsiteX24" fmla="*/ 124843 w 319313"/>
                  <a:gd name="connsiteY24" fmla="*/ 202187 h 276893"/>
                  <a:gd name="connsiteX25" fmla="*/ 124843 w 319313"/>
                  <a:gd name="connsiteY25" fmla="*/ 202187 h 276893"/>
                  <a:gd name="connsiteX26" fmla="*/ 204277 w 319313"/>
                  <a:gd name="connsiteY26" fmla="*/ 156368 h 276893"/>
                  <a:gd name="connsiteX27" fmla="*/ 208718 w 319313"/>
                  <a:gd name="connsiteY27" fmla="*/ 139646 h 276893"/>
                  <a:gd name="connsiteX28" fmla="*/ 204277 w 319313"/>
                  <a:gd name="connsiteY28" fmla="*/ 135293 h 276893"/>
                  <a:gd name="connsiteX29" fmla="*/ 164381 w 319313"/>
                  <a:gd name="connsiteY29" fmla="*/ 112121 h 276893"/>
                  <a:gd name="connsiteX30" fmla="*/ 124584 w 319313"/>
                  <a:gd name="connsiteY30" fmla="*/ 89127 h 276893"/>
                  <a:gd name="connsiteX31" fmla="*/ 107861 w 319313"/>
                  <a:gd name="connsiteY31" fmla="*/ 93659 h 276893"/>
                  <a:gd name="connsiteX32" fmla="*/ 106112 w 319313"/>
                  <a:gd name="connsiteY32" fmla="*/ 99758 h 276893"/>
                  <a:gd name="connsiteX33" fmla="*/ 106024 w 319313"/>
                  <a:gd name="connsiteY33" fmla="*/ 99758 h 276893"/>
                  <a:gd name="connsiteX34" fmla="*/ 106112 w 319313"/>
                  <a:gd name="connsiteY34" fmla="*/ 191911 h 276893"/>
                  <a:gd name="connsiteX35" fmla="*/ 118394 w 319313"/>
                  <a:gd name="connsiteY35" fmla="*/ 204104 h 276893"/>
                  <a:gd name="connsiteX36" fmla="*/ 124843 w 319313"/>
                  <a:gd name="connsiteY36" fmla="*/ 202187 h 276893"/>
                  <a:gd name="connsiteX37" fmla="*/ 277698 w 319313"/>
                  <a:gd name="connsiteY37" fmla="*/ 251045 h 276893"/>
                  <a:gd name="connsiteX38" fmla="*/ 277698 w 319313"/>
                  <a:gd name="connsiteY38" fmla="*/ 251045 h 276893"/>
                  <a:gd name="connsiteX39" fmla="*/ 38702 w 319313"/>
                  <a:gd name="connsiteY39" fmla="*/ 251045 h 276893"/>
                  <a:gd name="connsiteX40" fmla="*/ 28248 w 319313"/>
                  <a:gd name="connsiteY40" fmla="*/ 247041 h 276893"/>
                  <a:gd name="connsiteX41" fmla="*/ 27722 w 319313"/>
                  <a:gd name="connsiteY41" fmla="*/ 246604 h 276893"/>
                  <a:gd name="connsiteX42" fmla="*/ 23191 w 319313"/>
                  <a:gd name="connsiteY42" fmla="*/ 235454 h 276893"/>
                  <a:gd name="connsiteX43" fmla="*/ 23191 w 319313"/>
                  <a:gd name="connsiteY43" fmla="*/ 38699 h 276893"/>
                  <a:gd name="connsiteX44" fmla="*/ 27553 w 319313"/>
                  <a:gd name="connsiteY44" fmla="*/ 27898 h 276893"/>
                  <a:gd name="connsiteX45" fmla="*/ 27722 w 319313"/>
                  <a:gd name="connsiteY45" fmla="*/ 27809 h 276893"/>
                  <a:gd name="connsiteX46" fmla="*/ 27722 w 319313"/>
                  <a:gd name="connsiteY46" fmla="*/ 27720 h 276893"/>
                  <a:gd name="connsiteX47" fmla="*/ 38702 w 319313"/>
                  <a:gd name="connsiteY47" fmla="*/ 23196 h 276893"/>
                  <a:gd name="connsiteX48" fmla="*/ 277698 w 319313"/>
                  <a:gd name="connsiteY48" fmla="*/ 23196 h 276893"/>
                  <a:gd name="connsiteX49" fmla="*/ 288329 w 319313"/>
                  <a:gd name="connsiteY49" fmla="*/ 27292 h 276893"/>
                  <a:gd name="connsiteX50" fmla="*/ 288847 w 319313"/>
                  <a:gd name="connsiteY50" fmla="*/ 27809 h 276893"/>
                  <a:gd name="connsiteX51" fmla="*/ 293379 w 319313"/>
                  <a:gd name="connsiteY51" fmla="*/ 38699 h 276893"/>
                  <a:gd name="connsiteX52" fmla="*/ 293379 w 319313"/>
                  <a:gd name="connsiteY52" fmla="*/ 235454 h 276893"/>
                  <a:gd name="connsiteX53" fmla="*/ 288847 w 319313"/>
                  <a:gd name="connsiteY53" fmla="*/ 246256 h 276893"/>
                  <a:gd name="connsiteX54" fmla="*/ 288847 w 319313"/>
                  <a:gd name="connsiteY54" fmla="*/ 246604 h 276893"/>
                  <a:gd name="connsiteX55" fmla="*/ 288847 w 319313"/>
                  <a:gd name="connsiteY55" fmla="*/ 246604 h 276893"/>
                  <a:gd name="connsiteX56" fmla="*/ 277698 w 319313"/>
                  <a:gd name="connsiteY56" fmla="*/ 251045 h 276893"/>
                  <a:gd name="connsiteX57" fmla="*/ 38702 w 319313"/>
                  <a:gd name="connsiteY57" fmla="*/ 275528 h 276893"/>
                  <a:gd name="connsiteX58" fmla="*/ 38702 w 319313"/>
                  <a:gd name="connsiteY58" fmla="*/ 275528 h 276893"/>
                  <a:gd name="connsiteX59" fmla="*/ 277698 w 319313"/>
                  <a:gd name="connsiteY59" fmla="*/ 275528 h 276893"/>
                  <a:gd name="connsiteX60" fmla="*/ 306098 w 319313"/>
                  <a:gd name="connsiteY60" fmla="*/ 263942 h 276893"/>
                  <a:gd name="connsiteX61" fmla="*/ 306098 w 319313"/>
                  <a:gd name="connsiteY61" fmla="*/ 263764 h 276893"/>
                  <a:gd name="connsiteX62" fmla="*/ 317942 w 319313"/>
                  <a:gd name="connsiteY62" fmla="*/ 235454 h 276893"/>
                  <a:gd name="connsiteX63" fmla="*/ 317942 w 319313"/>
                  <a:gd name="connsiteY63" fmla="*/ 38699 h 276893"/>
                  <a:gd name="connsiteX64" fmla="*/ 306098 w 319313"/>
                  <a:gd name="connsiteY64" fmla="*/ 10389 h 276893"/>
                  <a:gd name="connsiteX65" fmla="*/ 305223 w 319313"/>
                  <a:gd name="connsiteY65" fmla="*/ 9693 h 276893"/>
                  <a:gd name="connsiteX66" fmla="*/ 277698 w 319313"/>
                  <a:gd name="connsiteY66" fmla="*/ -1366 h 276893"/>
                  <a:gd name="connsiteX67" fmla="*/ 38702 w 319313"/>
                  <a:gd name="connsiteY67" fmla="*/ -1366 h 276893"/>
                  <a:gd name="connsiteX68" fmla="*/ 10482 w 319313"/>
                  <a:gd name="connsiteY68" fmla="*/ 10389 h 276893"/>
                  <a:gd name="connsiteX69" fmla="*/ 10392 w 319313"/>
                  <a:gd name="connsiteY69" fmla="*/ 10569 h 276893"/>
                  <a:gd name="connsiteX70" fmla="*/ -1372 w 319313"/>
                  <a:gd name="connsiteY70" fmla="*/ 38699 h 276893"/>
                  <a:gd name="connsiteX71" fmla="*/ -1372 w 319313"/>
                  <a:gd name="connsiteY71" fmla="*/ 235454 h 276893"/>
                  <a:gd name="connsiteX72" fmla="*/ 10392 w 319313"/>
                  <a:gd name="connsiteY72" fmla="*/ 263942 h 276893"/>
                  <a:gd name="connsiteX73" fmla="*/ 11177 w 319313"/>
                  <a:gd name="connsiteY73" fmla="*/ 264549 h 276893"/>
                  <a:gd name="connsiteX74" fmla="*/ 38702 w 319313"/>
                  <a:gd name="connsiteY74" fmla="*/ 275528 h 276893"/>
                  <a:gd name="connsiteX75" fmla="*/ 67618 w 319313"/>
                  <a:gd name="connsiteY75" fmla="*/ 41222 h 276893"/>
                  <a:gd name="connsiteX76" fmla="*/ 60214 w 319313"/>
                  <a:gd name="connsiteY76" fmla="*/ 48626 h 276893"/>
                  <a:gd name="connsiteX77" fmla="*/ 67618 w 319313"/>
                  <a:gd name="connsiteY77" fmla="*/ 55859 h 276893"/>
                  <a:gd name="connsiteX78" fmla="*/ 176840 w 319313"/>
                  <a:gd name="connsiteY78" fmla="*/ 55859 h 276893"/>
                  <a:gd name="connsiteX79" fmla="*/ 182068 w 319313"/>
                  <a:gd name="connsiteY79" fmla="*/ 64216 h 276893"/>
                  <a:gd name="connsiteX80" fmla="*/ 197748 w 319313"/>
                  <a:gd name="connsiteY80" fmla="*/ 70666 h 276893"/>
                  <a:gd name="connsiteX81" fmla="*/ 213419 w 319313"/>
                  <a:gd name="connsiteY81" fmla="*/ 64216 h 276893"/>
                  <a:gd name="connsiteX82" fmla="*/ 213419 w 319313"/>
                  <a:gd name="connsiteY82" fmla="*/ 64216 h 276893"/>
                  <a:gd name="connsiteX83" fmla="*/ 218644 w 319313"/>
                  <a:gd name="connsiteY83" fmla="*/ 55859 h 276893"/>
                  <a:gd name="connsiteX84" fmla="*/ 248962 w 319313"/>
                  <a:gd name="connsiteY84" fmla="*/ 55859 h 276893"/>
                  <a:gd name="connsiteX85" fmla="*/ 256275 w 319313"/>
                  <a:gd name="connsiteY85" fmla="*/ 48626 h 276893"/>
                  <a:gd name="connsiteX86" fmla="*/ 248962 w 319313"/>
                  <a:gd name="connsiteY86" fmla="*/ 41222 h 276893"/>
                  <a:gd name="connsiteX87" fmla="*/ 218644 w 319313"/>
                  <a:gd name="connsiteY87" fmla="*/ 41222 h 276893"/>
                  <a:gd name="connsiteX88" fmla="*/ 213419 w 319313"/>
                  <a:gd name="connsiteY88" fmla="*/ 32866 h 276893"/>
                  <a:gd name="connsiteX89" fmla="*/ 213419 w 319313"/>
                  <a:gd name="connsiteY89" fmla="*/ 32866 h 276893"/>
                  <a:gd name="connsiteX90" fmla="*/ 197748 w 319313"/>
                  <a:gd name="connsiteY90" fmla="*/ 26417 h 276893"/>
                  <a:gd name="connsiteX91" fmla="*/ 182068 w 319313"/>
                  <a:gd name="connsiteY91" fmla="*/ 32866 h 276893"/>
                  <a:gd name="connsiteX92" fmla="*/ 181721 w 319313"/>
                  <a:gd name="connsiteY92" fmla="*/ 33561 h 276893"/>
                  <a:gd name="connsiteX93" fmla="*/ 176840 w 319313"/>
                  <a:gd name="connsiteY93" fmla="*/ 41222 h 276893"/>
                  <a:gd name="connsiteX94" fmla="*/ 67618 w 319313"/>
                  <a:gd name="connsiteY94" fmla="*/ 41222 h 276893"/>
                  <a:gd name="connsiteX95" fmla="*/ 67618 w 319313"/>
                  <a:gd name="connsiteY95" fmla="*/ 41222 h 27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319313" h="276893">
                    <a:moveTo>
                      <a:pt x="190425" y="48804"/>
                    </a:moveTo>
                    <a:lnTo>
                      <a:pt x="190425" y="48804"/>
                    </a:lnTo>
                    <a:lnTo>
                      <a:pt x="190425" y="48367"/>
                    </a:lnTo>
                    <a:cubicBezTo>
                      <a:pt x="190425" y="46539"/>
                      <a:pt x="191122" y="44880"/>
                      <a:pt x="192253" y="43667"/>
                    </a:cubicBezTo>
                    <a:lnTo>
                      <a:pt x="192253" y="43488"/>
                    </a:lnTo>
                    <a:lnTo>
                      <a:pt x="192522" y="43310"/>
                    </a:lnTo>
                    <a:cubicBezTo>
                      <a:pt x="193823" y="42008"/>
                      <a:pt x="195651" y="41222"/>
                      <a:pt x="197748" y="41222"/>
                    </a:cubicBezTo>
                    <a:cubicBezTo>
                      <a:pt x="199835" y="41222"/>
                      <a:pt x="201753" y="42008"/>
                      <a:pt x="202975" y="43310"/>
                    </a:cubicBezTo>
                    <a:lnTo>
                      <a:pt x="202975" y="43310"/>
                    </a:lnTo>
                    <a:cubicBezTo>
                      <a:pt x="204277" y="44622"/>
                      <a:pt x="205062" y="46449"/>
                      <a:pt x="205232" y="48367"/>
                    </a:cubicBezTo>
                    <a:lnTo>
                      <a:pt x="205232" y="48456"/>
                    </a:lnTo>
                    <a:lnTo>
                      <a:pt x="205232" y="48626"/>
                    </a:lnTo>
                    <a:lnTo>
                      <a:pt x="205232" y="48804"/>
                    </a:lnTo>
                    <a:cubicBezTo>
                      <a:pt x="205062" y="50721"/>
                      <a:pt x="204277" y="52550"/>
                      <a:pt x="202975" y="53763"/>
                    </a:cubicBezTo>
                    <a:lnTo>
                      <a:pt x="202975" y="53763"/>
                    </a:lnTo>
                    <a:lnTo>
                      <a:pt x="202975" y="53763"/>
                    </a:lnTo>
                    <a:cubicBezTo>
                      <a:pt x="201753" y="55164"/>
                      <a:pt x="199835" y="55859"/>
                      <a:pt x="197748" y="55859"/>
                    </a:cubicBezTo>
                    <a:cubicBezTo>
                      <a:pt x="195651" y="55859"/>
                      <a:pt x="193823" y="55164"/>
                      <a:pt x="192522" y="53763"/>
                    </a:cubicBezTo>
                    <a:cubicBezTo>
                      <a:pt x="191299" y="52550"/>
                      <a:pt x="190425" y="50721"/>
                      <a:pt x="190425" y="48804"/>
                    </a:cubicBezTo>
                    <a:close/>
                    <a:moveTo>
                      <a:pt x="130676" y="170658"/>
                    </a:moveTo>
                    <a:lnTo>
                      <a:pt x="130676" y="170658"/>
                    </a:lnTo>
                    <a:lnTo>
                      <a:pt x="130676" y="121183"/>
                    </a:lnTo>
                    <a:cubicBezTo>
                      <a:pt x="144963" y="129371"/>
                      <a:pt x="159245" y="137558"/>
                      <a:pt x="173702" y="145745"/>
                    </a:cubicBezTo>
                    <a:lnTo>
                      <a:pt x="130676" y="170658"/>
                    </a:lnTo>
                    <a:close/>
                    <a:moveTo>
                      <a:pt x="124843" y="202187"/>
                    </a:moveTo>
                    <a:lnTo>
                      <a:pt x="124843" y="202187"/>
                    </a:lnTo>
                    <a:lnTo>
                      <a:pt x="204277" y="156368"/>
                    </a:lnTo>
                    <a:cubicBezTo>
                      <a:pt x="210109" y="153149"/>
                      <a:pt x="212206" y="145567"/>
                      <a:pt x="208718" y="139646"/>
                    </a:cubicBezTo>
                    <a:cubicBezTo>
                      <a:pt x="207674" y="137906"/>
                      <a:pt x="206104" y="136248"/>
                      <a:pt x="204277" y="135293"/>
                    </a:cubicBezTo>
                    <a:lnTo>
                      <a:pt x="164381" y="112121"/>
                    </a:lnTo>
                    <a:lnTo>
                      <a:pt x="124584" y="89127"/>
                    </a:lnTo>
                    <a:cubicBezTo>
                      <a:pt x="118653" y="85907"/>
                      <a:pt x="111170" y="87905"/>
                      <a:pt x="107861" y="93659"/>
                    </a:cubicBezTo>
                    <a:cubicBezTo>
                      <a:pt x="106638" y="95577"/>
                      <a:pt x="106112" y="97663"/>
                      <a:pt x="106112" y="99758"/>
                    </a:cubicBezTo>
                    <a:lnTo>
                      <a:pt x="106024" y="99758"/>
                    </a:lnTo>
                    <a:lnTo>
                      <a:pt x="106112" y="191911"/>
                    </a:lnTo>
                    <a:cubicBezTo>
                      <a:pt x="106112" y="198700"/>
                      <a:pt x="111687" y="204104"/>
                      <a:pt x="118394" y="204104"/>
                    </a:cubicBezTo>
                    <a:cubicBezTo>
                      <a:pt x="120748" y="204104"/>
                      <a:pt x="122925" y="203488"/>
                      <a:pt x="124843" y="202187"/>
                    </a:cubicBezTo>
                    <a:close/>
                    <a:moveTo>
                      <a:pt x="277698" y="251045"/>
                    </a:moveTo>
                    <a:lnTo>
                      <a:pt x="277698" y="251045"/>
                    </a:lnTo>
                    <a:lnTo>
                      <a:pt x="38702" y="251045"/>
                    </a:lnTo>
                    <a:cubicBezTo>
                      <a:pt x="34688" y="251045"/>
                      <a:pt x="31031" y="249564"/>
                      <a:pt x="28248" y="247041"/>
                    </a:cubicBezTo>
                    <a:lnTo>
                      <a:pt x="27722" y="246604"/>
                    </a:lnTo>
                    <a:cubicBezTo>
                      <a:pt x="24939" y="243643"/>
                      <a:pt x="23191" y="239638"/>
                      <a:pt x="23191" y="235454"/>
                    </a:cubicBezTo>
                    <a:lnTo>
                      <a:pt x="23191" y="38699"/>
                    </a:lnTo>
                    <a:cubicBezTo>
                      <a:pt x="23191" y="34516"/>
                      <a:pt x="24850" y="30601"/>
                      <a:pt x="27553" y="27898"/>
                    </a:cubicBezTo>
                    <a:lnTo>
                      <a:pt x="27722" y="27809"/>
                    </a:lnTo>
                    <a:lnTo>
                      <a:pt x="27722" y="27720"/>
                    </a:lnTo>
                    <a:cubicBezTo>
                      <a:pt x="30595" y="25025"/>
                      <a:pt x="34519" y="23196"/>
                      <a:pt x="38702" y="23196"/>
                    </a:cubicBezTo>
                    <a:lnTo>
                      <a:pt x="277698" y="23196"/>
                    </a:lnTo>
                    <a:cubicBezTo>
                      <a:pt x="281794" y="23196"/>
                      <a:pt x="285539" y="24678"/>
                      <a:pt x="288329" y="27292"/>
                    </a:cubicBezTo>
                    <a:lnTo>
                      <a:pt x="288847" y="27809"/>
                    </a:lnTo>
                    <a:cubicBezTo>
                      <a:pt x="291640" y="30421"/>
                      <a:pt x="293379" y="34516"/>
                      <a:pt x="293379" y="38699"/>
                    </a:cubicBezTo>
                    <a:lnTo>
                      <a:pt x="293379" y="235454"/>
                    </a:lnTo>
                    <a:cubicBezTo>
                      <a:pt x="293379" y="239638"/>
                      <a:pt x="291640" y="243563"/>
                      <a:pt x="288847" y="246256"/>
                    </a:cubicBezTo>
                    <a:lnTo>
                      <a:pt x="288847" y="246604"/>
                    </a:lnTo>
                    <a:lnTo>
                      <a:pt x="288847" y="246604"/>
                    </a:lnTo>
                    <a:cubicBezTo>
                      <a:pt x="285887" y="249395"/>
                      <a:pt x="282060" y="251045"/>
                      <a:pt x="277698" y="251045"/>
                    </a:cubicBezTo>
                    <a:close/>
                    <a:moveTo>
                      <a:pt x="38702" y="275528"/>
                    </a:moveTo>
                    <a:lnTo>
                      <a:pt x="38702" y="275528"/>
                    </a:lnTo>
                    <a:lnTo>
                      <a:pt x="277698" y="275528"/>
                    </a:lnTo>
                    <a:cubicBezTo>
                      <a:pt x="288679" y="275528"/>
                      <a:pt x="298783" y="271167"/>
                      <a:pt x="306098" y="263942"/>
                    </a:cubicBezTo>
                    <a:lnTo>
                      <a:pt x="306098" y="263764"/>
                    </a:lnTo>
                    <a:cubicBezTo>
                      <a:pt x="313410" y="256540"/>
                      <a:pt x="317942" y="246604"/>
                      <a:pt x="317942" y="235454"/>
                    </a:cubicBezTo>
                    <a:lnTo>
                      <a:pt x="317942" y="38699"/>
                    </a:lnTo>
                    <a:cubicBezTo>
                      <a:pt x="317942" y="27720"/>
                      <a:pt x="313410" y="17622"/>
                      <a:pt x="306098" y="10389"/>
                    </a:cubicBezTo>
                    <a:lnTo>
                      <a:pt x="305223" y="9693"/>
                    </a:lnTo>
                    <a:cubicBezTo>
                      <a:pt x="298088" y="2807"/>
                      <a:pt x="288329" y="-1366"/>
                      <a:pt x="277698" y="-1366"/>
                    </a:cubicBezTo>
                    <a:lnTo>
                      <a:pt x="38702" y="-1366"/>
                    </a:lnTo>
                    <a:cubicBezTo>
                      <a:pt x="27722" y="-1366"/>
                      <a:pt x="17795" y="3155"/>
                      <a:pt x="10482" y="10389"/>
                    </a:cubicBezTo>
                    <a:lnTo>
                      <a:pt x="10392" y="10569"/>
                    </a:lnTo>
                    <a:cubicBezTo>
                      <a:pt x="3159" y="17792"/>
                      <a:pt x="-1372" y="27809"/>
                      <a:pt x="-1372" y="38699"/>
                    </a:cubicBezTo>
                    <a:lnTo>
                      <a:pt x="-1372" y="235454"/>
                    </a:lnTo>
                    <a:cubicBezTo>
                      <a:pt x="-1372" y="246604"/>
                      <a:pt x="3159" y="256540"/>
                      <a:pt x="10392" y="263942"/>
                    </a:cubicBezTo>
                    <a:lnTo>
                      <a:pt x="11177" y="264549"/>
                    </a:lnTo>
                    <a:cubicBezTo>
                      <a:pt x="18401" y="271345"/>
                      <a:pt x="28248" y="275528"/>
                      <a:pt x="38702" y="275528"/>
                    </a:cubicBezTo>
                    <a:close/>
                    <a:moveTo>
                      <a:pt x="67618" y="41222"/>
                    </a:moveTo>
                    <a:cubicBezTo>
                      <a:pt x="63613" y="41222"/>
                      <a:pt x="60214" y="44531"/>
                      <a:pt x="60214" y="48626"/>
                    </a:cubicBezTo>
                    <a:cubicBezTo>
                      <a:pt x="60214" y="52629"/>
                      <a:pt x="63613" y="55859"/>
                      <a:pt x="67618" y="55859"/>
                    </a:cubicBezTo>
                    <a:lnTo>
                      <a:pt x="176840" y="55859"/>
                    </a:lnTo>
                    <a:cubicBezTo>
                      <a:pt x="178064" y="59080"/>
                      <a:pt x="179802" y="61782"/>
                      <a:pt x="182068" y="64216"/>
                    </a:cubicBezTo>
                    <a:cubicBezTo>
                      <a:pt x="186072" y="68221"/>
                      <a:pt x="191558" y="70666"/>
                      <a:pt x="197748" y="70666"/>
                    </a:cubicBezTo>
                    <a:cubicBezTo>
                      <a:pt x="203839" y="70666"/>
                      <a:pt x="209413" y="68221"/>
                      <a:pt x="213419" y="64216"/>
                    </a:cubicBezTo>
                    <a:lnTo>
                      <a:pt x="213419" y="64216"/>
                    </a:lnTo>
                    <a:cubicBezTo>
                      <a:pt x="215684" y="61782"/>
                      <a:pt x="217602" y="59080"/>
                      <a:pt x="218644" y="55859"/>
                    </a:cubicBezTo>
                    <a:lnTo>
                      <a:pt x="248962" y="55859"/>
                    </a:lnTo>
                    <a:cubicBezTo>
                      <a:pt x="252966" y="55859"/>
                      <a:pt x="256275" y="52629"/>
                      <a:pt x="256275" y="48626"/>
                    </a:cubicBezTo>
                    <a:cubicBezTo>
                      <a:pt x="256275" y="44531"/>
                      <a:pt x="252966" y="41222"/>
                      <a:pt x="248962" y="41222"/>
                    </a:cubicBezTo>
                    <a:lnTo>
                      <a:pt x="218644" y="41222"/>
                    </a:lnTo>
                    <a:cubicBezTo>
                      <a:pt x="217602" y="38093"/>
                      <a:pt x="215684" y="35300"/>
                      <a:pt x="213419" y="32866"/>
                    </a:cubicBezTo>
                    <a:lnTo>
                      <a:pt x="213419" y="32866"/>
                    </a:lnTo>
                    <a:cubicBezTo>
                      <a:pt x="209413" y="28852"/>
                      <a:pt x="203839" y="26417"/>
                      <a:pt x="197748" y="26417"/>
                    </a:cubicBezTo>
                    <a:cubicBezTo>
                      <a:pt x="191558" y="26417"/>
                      <a:pt x="186072" y="28852"/>
                      <a:pt x="182068" y="32866"/>
                    </a:cubicBezTo>
                    <a:lnTo>
                      <a:pt x="181721" y="33561"/>
                    </a:lnTo>
                    <a:cubicBezTo>
                      <a:pt x="179624" y="35648"/>
                      <a:pt x="178064" y="38350"/>
                      <a:pt x="176840" y="41222"/>
                    </a:cubicBezTo>
                    <a:lnTo>
                      <a:pt x="67618" y="41222"/>
                    </a:lnTo>
                    <a:lnTo>
                      <a:pt x="67618" y="41222"/>
                    </a:lnTo>
                  </a:path>
                </a:pathLst>
              </a:custGeom>
              <a:solidFill>
                <a:schemeClr val="accent6"/>
              </a:solidFill>
              <a:ln w="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9AB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9101140" y="4222344"/>
            <a:ext cx="2108197" cy="2878304"/>
            <a:chOff x="9101140" y="4222344"/>
            <a:chExt cx="2108197" cy="2878304"/>
          </a:xfrm>
        </p:grpSpPr>
        <p:sp>
          <p:nvSpPr>
            <p:cNvPr id="78" name="平行四边形 77"/>
            <p:cNvSpPr/>
            <p:nvPr/>
          </p:nvSpPr>
          <p:spPr>
            <a:xfrm rot="5400000">
              <a:off x="8716087" y="4607397"/>
              <a:ext cx="2878304" cy="2108197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chemeClr val="accent5"/>
                </a:gs>
                <a:gs pos="86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9238588" y="5081934"/>
              <a:ext cx="1833302" cy="740037"/>
              <a:chOff x="3879958" y="5081934"/>
              <a:chExt cx="1833302" cy="740037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4056758" y="5081934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3879958" y="5506244"/>
                <a:ext cx="1833302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901536" y="4474016"/>
              <a:ext cx="507406" cy="507406"/>
              <a:chOff x="1840122" y="4904054"/>
              <a:chExt cx="407547" cy="407547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1840122" y="4904054"/>
                <a:ext cx="407547" cy="407547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91" name="图形 65"/>
              <p:cNvSpPr/>
              <p:nvPr/>
            </p:nvSpPr>
            <p:spPr>
              <a:xfrm flipV="1">
                <a:off x="1959525" y="5034666"/>
                <a:ext cx="168740" cy="146323"/>
              </a:xfrm>
              <a:custGeom>
                <a:avLst/>
                <a:gdLst>
                  <a:gd name="connsiteX0" fmla="*/ 190425 w 319313"/>
                  <a:gd name="connsiteY0" fmla="*/ 48804 h 276893"/>
                  <a:gd name="connsiteX1" fmla="*/ 190425 w 319313"/>
                  <a:gd name="connsiteY1" fmla="*/ 48804 h 276893"/>
                  <a:gd name="connsiteX2" fmla="*/ 190425 w 319313"/>
                  <a:gd name="connsiteY2" fmla="*/ 48367 h 276893"/>
                  <a:gd name="connsiteX3" fmla="*/ 192253 w 319313"/>
                  <a:gd name="connsiteY3" fmla="*/ 43667 h 276893"/>
                  <a:gd name="connsiteX4" fmla="*/ 192253 w 319313"/>
                  <a:gd name="connsiteY4" fmla="*/ 43488 h 276893"/>
                  <a:gd name="connsiteX5" fmla="*/ 192522 w 319313"/>
                  <a:gd name="connsiteY5" fmla="*/ 43310 h 276893"/>
                  <a:gd name="connsiteX6" fmla="*/ 197748 w 319313"/>
                  <a:gd name="connsiteY6" fmla="*/ 41222 h 276893"/>
                  <a:gd name="connsiteX7" fmla="*/ 202975 w 319313"/>
                  <a:gd name="connsiteY7" fmla="*/ 43310 h 276893"/>
                  <a:gd name="connsiteX8" fmla="*/ 202975 w 319313"/>
                  <a:gd name="connsiteY8" fmla="*/ 43310 h 276893"/>
                  <a:gd name="connsiteX9" fmla="*/ 205232 w 319313"/>
                  <a:gd name="connsiteY9" fmla="*/ 48367 h 276893"/>
                  <a:gd name="connsiteX10" fmla="*/ 205232 w 319313"/>
                  <a:gd name="connsiteY10" fmla="*/ 48456 h 276893"/>
                  <a:gd name="connsiteX11" fmla="*/ 205232 w 319313"/>
                  <a:gd name="connsiteY11" fmla="*/ 48626 h 276893"/>
                  <a:gd name="connsiteX12" fmla="*/ 205232 w 319313"/>
                  <a:gd name="connsiteY12" fmla="*/ 48804 h 276893"/>
                  <a:gd name="connsiteX13" fmla="*/ 202975 w 319313"/>
                  <a:gd name="connsiteY13" fmla="*/ 53763 h 276893"/>
                  <a:gd name="connsiteX14" fmla="*/ 202975 w 319313"/>
                  <a:gd name="connsiteY14" fmla="*/ 53763 h 276893"/>
                  <a:gd name="connsiteX15" fmla="*/ 202975 w 319313"/>
                  <a:gd name="connsiteY15" fmla="*/ 53763 h 276893"/>
                  <a:gd name="connsiteX16" fmla="*/ 197748 w 319313"/>
                  <a:gd name="connsiteY16" fmla="*/ 55859 h 276893"/>
                  <a:gd name="connsiteX17" fmla="*/ 192522 w 319313"/>
                  <a:gd name="connsiteY17" fmla="*/ 53763 h 276893"/>
                  <a:gd name="connsiteX18" fmla="*/ 190425 w 319313"/>
                  <a:gd name="connsiteY18" fmla="*/ 48804 h 276893"/>
                  <a:gd name="connsiteX19" fmla="*/ 130676 w 319313"/>
                  <a:gd name="connsiteY19" fmla="*/ 170658 h 276893"/>
                  <a:gd name="connsiteX20" fmla="*/ 130676 w 319313"/>
                  <a:gd name="connsiteY20" fmla="*/ 170658 h 276893"/>
                  <a:gd name="connsiteX21" fmla="*/ 130676 w 319313"/>
                  <a:gd name="connsiteY21" fmla="*/ 121183 h 276893"/>
                  <a:gd name="connsiteX22" fmla="*/ 173702 w 319313"/>
                  <a:gd name="connsiteY22" fmla="*/ 145745 h 276893"/>
                  <a:gd name="connsiteX23" fmla="*/ 130676 w 319313"/>
                  <a:gd name="connsiteY23" fmla="*/ 170658 h 276893"/>
                  <a:gd name="connsiteX24" fmla="*/ 124843 w 319313"/>
                  <a:gd name="connsiteY24" fmla="*/ 202187 h 276893"/>
                  <a:gd name="connsiteX25" fmla="*/ 124843 w 319313"/>
                  <a:gd name="connsiteY25" fmla="*/ 202187 h 276893"/>
                  <a:gd name="connsiteX26" fmla="*/ 204277 w 319313"/>
                  <a:gd name="connsiteY26" fmla="*/ 156368 h 276893"/>
                  <a:gd name="connsiteX27" fmla="*/ 208718 w 319313"/>
                  <a:gd name="connsiteY27" fmla="*/ 139646 h 276893"/>
                  <a:gd name="connsiteX28" fmla="*/ 204277 w 319313"/>
                  <a:gd name="connsiteY28" fmla="*/ 135293 h 276893"/>
                  <a:gd name="connsiteX29" fmla="*/ 164381 w 319313"/>
                  <a:gd name="connsiteY29" fmla="*/ 112121 h 276893"/>
                  <a:gd name="connsiteX30" fmla="*/ 124584 w 319313"/>
                  <a:gd name="connsiteY30" fmla="*/ 89127 h 276893"/>
                  <a:gd name="connsiteX31" fmla="*/ 107861 w 319313"/>
                  <a:gd name="connsiteY31" fmla="*/ 93659 h 276893"/>
                  <a:gd name="connsiteX32" fmla="*/ 106112 w 319313"/>
                  <a:gd name="connsiteY32" fmla="*/ 99758 h 276893"/>
                  <a:gd name="connsiteX33" fmla="*/ 106024 w 319313"/>
                  <a:gd name="connsiteY33" fmla="*/ 99758 h 276893"/>
                  <a:gd name="connsiteX34" fmla="*/ 106112 w 319313"/>
                  <a:gd name="connsiteY34" fmla="*/ 191911 h 276893"/>
                  <a:gd name="connsiteX35" fmla="*/ 118394 w 319313"/>
                  <a:gd name="connsiteY35" fmla="*/ 204104 h 276893"/>
                  <a:gd name="connsiteX36" fmla="*/ 124843 w 319313"/>
                  <a:gd name="connsiteY36" fmla="*/ 202187 h 276893"/>
                  <a:gd name="connsiteX37" fmla="*/ 277698 w 319313"/>
                  <a:gd name="connsiteY37" fmla="*/ 251045 h 276893"/>
                  <a:gd name="connsiteX38" fmla="*/ 277698 w 319313"/>
                  <a:gd name="connsiteY38" fmla="*/ 251045 h 276893"/>
                  <a:gd name="connsiteX39" fmla="*/ 38702 w 319313"/>
                  <a:gd name="connsiteY39" fmla="*/ 251045 h 276893"/>
                  <a:gd name="connsiteX40" fmla="*/ 28248 w 319313"/>
                  <a:gd name="connsiteY40" fmla="*/ 247041 h 276893"/>
                  <a:gd name="connsiteX41" fmla="*/ 27722 w 319313"/>
                  <a:gd name="connsiteY41" fmla="*/ 246604 h 276893"/>
                  <a:gd name="connsiteX42" fmla="*/ 23191 w 319313"/>
                  <a:gd name="connsiteY42" fmla="*/ 235454 h 276893"/>
                  <a:gd name="connsiteX43" fmla="*/ 23191 w 319313"/>
                  <a:gd name="connsiteY43" fmla="*/ 38699 h 276893"/>
                  <a:gd name="connsiteX44" fmla="*/ 27553 w 319313"/>
                  <a:gd name="connsiteY44" fmla="*/ 27898 h 276893"/>
                  <a:gd name="connsiteX45" fmla="*/ 27722 w 319313"/>
                  <a:gd name="connsiteY45" fmla="*/ 27809 h 276893"/>
                  <a:gd name="connsiteX46" fmla="*/ 27722 w 319313"/>
                  <a:gd name="connsiteY46" fmla="*/ 27720 h 276893"/>
                  <a:gd name="connsiteX47" fmla="*/ 38702 w 319313"/>
                  <a:gd name="connsiteY47" fmla="*/ 23196 h 276893"/>
                  <a:gd name="connsiteX48" fmla="*/ 277698 w 319313"/>
                  <a:gd name="connsiteY48" fmla="*/ 23196 h 276893"/>
                  <a:gd name="connsiteX49" fmla="*/ 288329 w 319313"/>
                  <a:gd name="connsiteY49" fmla="*/ 27292 h 276893"/>
                  <a:gd name="connsiteX50" fmla="*/ 288847 w 319313"/>
                  <a:gd name="connsiteY50" fmla="*/ 27809 h 276893"/>
                  <a:gd name="connsiteX51" fmla="*/ 293379 w 319313"/>
                  <a:gd name="connsiteY51" fmla="*/ 38699 h 276893"/>
                  <a:gd name="connsiteX52" fmla="*/ 293379 w 319313"/>
                  <a:gd name="connsiteY52" fmla="*/ 235454 h 276893"/>
                  <a:gd name="connsiteX53" fmla="*/ 288847 w 319313"/>
                  <a:gd name="connsiteY53" fmla="*/ 246256 h 276893"/>
                  <a:gd name="connsiteX54" fmla="*/ 288847 w 319313"/>
                  <a:gd name="connsiteY54" fmla="*/ 246604 h 276893"/>
                  <a:gd name="connsiteX55" fmla="*/ 288847 w 319313"/>
                  <a:gd name="connsiteY55" fmla="*/ 246604 h 276893"/>
                  <a:gd name="connsiteX56" fmla="*/ 277698 w 319313"/>
                  <a:gd name="connsiteY56" fmla="*/ 251045 h 276893"/>
                  <a:gd name="connsiteX57" fmla="*/ 38702 w 319313"/>
                  <a:gd name="connsiteY57" fmla="*/ 275528 h 276893"/>
                  <a:gd name="connsiteX58" fmla="*/ 38702 w 319313"/>
                  <a:gd name="connsiteY58" fmla="*/ 275528 h 276893"/>
                  <a:gd name="connsiteX59" fmla="*/ 277698 w 319313"/>
                  <a:gd name="connsiteY59" fmla="*/ 275528 h 276893"/>
                  <a:gd name="connsiteX60" fmla="*/ 306098 w 319313"/>
                  <a:gd name="connsiteY60" fmla="*/ 263942 h 276893"/>
                  <a:gd name="connsiteX61" fmla="*/ 306098 w 319313"/>
                  <a:gd name="connsiteY61" fmla="*/ 263764 h 276893"/>
                  <a:gd name="connsiteX62" fmla="*/ 317942 w 319313"/>
                  <a:gd name="connsiteY62" fmla="*/ 235454 h 276893"/>
                  <a:gd name="connsiteX63" fmla="*/ 317942 w 319313"/>
                  <a:gd name="connsiteY63" fmla="*/ 38699 h 276893"/>
                  <a:gd name="connsiteX64" fmla="*/ 306098 w 319313"/>
                  <a:gd name="connsiteY64" fmla="*/ 10389 h 276893"/>
                  <a:gd name="connsiteX65" fmla="*/ 305223 w 319313"/>
                  <a:gd name="connsiteY65" fmla="*/ 9693 h 276893"/>
                  <a:gd name="connsiteX66" fmla="*/ 277698 w 319313"/>
                  <a:gd name="connsiteY66" fmla="*/ -1366 h 276893"/>
                  <a:gd name="connsiteX67" fmla="*/ 38702 w 319313"/>
                  <a:gd name="connsiteY67" fmla="*/ -1366 h 276893"/>
                  <a:gd name="connsiteX68" fmla="*/ 10482 w 319313"/>
                  <a:gd name="connsiteY68" fmla="*/ 10389 h 276893"/>
                  <a:gd name="connsiteX69" fmla="*/ 10392 w 319313"/>
                  <a:gd name="connsiteY69" fmla="*/ 10569 h 276893"/>
                  <a:gd name="connsiteX70" fmla="*/ -1372 w 319313"/>
                  <a:gd name="connsiteY70" fmla="*/ 38699 h 276893"/>
                  <a:gd name="connsiteX71" fmla="*/ -1372 w 319313"/>
                  <a:gd name="connsiteY71" fmla="*/ 235454 h 276893"/>
                  <a:gd name="connsiteX72" fmla="*/ 10392 w 319313"/>
                  <a:gd name="connsiteY72" fmla="*/ 263942 h 276893"/>
                  <a:gd name="connsiteX73" fmla="*/ 11177 w 319313"/>
                  <a:gd name="connsiteY73" fmla="*/ 264549 h 276893"/>
                  <a:gd name="connsiteX74" fmla="*/ 38702 w 319313"/>
                  <a:gd name="connsiteY74" fmla="*/ 275528 h 276893"/>
                  <a:gd name="connsiteX75" fmla="*/ 67618 w 319313"/>
                  <a:gd name="connsiteY75" fmla="*/ 41222 h 276893"/>
                  <a:gd name="connsiteX76" fmla="*/ 60214 w 319313"/>
                  <a:gd name="connsiteY76" fmla="*/ 48626 h 276893"/>
                  <a:gd name="connsiteX77" fmla="*/ 67618 w 319313"/>
                  <a:gd name="connsiteY77" fmla="*/ 55859 h 276893"/>
                  <a:gd name="connsiteX78" fmla="*/ 176840 w 319313"/>
                  <a:gd name="connsiteY78" fmla="*/ 55859 h 276893"/>
                  <a:gd name="connsiteX79" fmla="*/ 182068 w 319313"/>
                  <a:gd name="connsiteY79" fmla="*/ 64216 h 276893"/>
                  <a:gd name="connsiteX80" fmla="*/ 197748 w 319313"/>
                  <a:gd name="connsiteY80" fmla="*/ 70666 h 276893"/>
                  <a:gd name="connsiteX81" fmla="*/ 213419 w 319313"/>
                  <a:gd name="connsiteY81" fmla="*/ 64216 h 276893"/>
                  <a:gd name="connsiteX82" fmla="*/ 213419 w 319313"/>
                  <a:gd name="connsiteY82" fmla="*/ 64216 h 276893"/>
                  <a:gd name="connsiteX83" fmla="*/ 218644 w 319313"/>
                  <a:gd name="connsiteY83" fmla="*/ 55859 h 276893"/>
                  <a:gd name="connsiteX84" fmla="*/ 248962 w 319313"/>
                  <a:gd name="connsiteY84" fmla="*/ 55859 h 276893"/>
                  <a:gd name="connsiteX85" fmla="*/ 256275 w 319313"/>
                  <a:gd name="connsiteY85" fmla="*/ 48626 h 276893"/>
                  <a:gd name="connsiteX86" fmla="*/ 248962 w 319313"/>
                  <a:gd name="connsiteY86" fmla="*/ 41222 h 276893"/>
                  <a:gd name="connsiteX87" fmla="*/ 218644 w 319313"/>
                  <a:gd name="connsiteY87" fmla="*/ 41222 h 276893"/>
                  <a:gd name="connsiteX88" fmla="*/ 213419 w 319313"/>
                  <a:gd name="connsiteY88" fmla="*/ 32866 h 276893"/>
                  <a:gd name="connsiteX89" fmla="*/ 213419 w 319313"/>
                  <a:gd name="connsiteY89" fmla="*/ 32866 h 276893"/>
                  <a:gd name="connsiteX90" fmla="*/ 197748 w 319313"/>
                  <a:gd name="connsiteY90" fmla="*/ 26417 h 276893"/>
                  <a:gd name="connsiteX91" fmla="*/ 182068 w 319313"/>
                  <a:gd name="connsiteY91" fmla="*/ 32866 h 276893"/>
                  <a:gd name="connsiteX92" fmla="*/ 181721 w 319313"/>
                  <a:gd name="connsiteY92" fmla="*/ 33561 h 276893"/>
                  <a:gd name="connsiteX93" fmla="*/ 176840 w 319313"/>
                  <a:gd name="connsiteY93" fmla="*/ 41222 h 276893"/>
                  <a:gd name="connsiteX94" fmla="*/ 67618 w 319313"/>
                  <a:gd name="connsiteY94" fmla="*/ 41222 h 276893"/>
                  <a:gd name="connsiteX95" fmla="*/ 67618 w 319313"/>
                  <a:gd name="connsiteY95" fmla="*/ 41222 h 276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319313" h="276893">
                    <a:moveTo>
                      <a:pt x="190425" y="48804"/>
                    </a:moveTo>
                    <a:lnTo>
                      <a:pt x="190425" y="48804"/>
                    </a:lnTo>
                    <a:lnTo>
                      <a:pt x="190425" y="48367"/>
                    </a:lnTo>
                    <a:cubicBezTo>
                      <a:pt x="190425" y="46539"/>
                      <a:pt x="191122" y="44880"/>
                      <a:pt x="192253" y="43667"/>
                    </a:cubicBezTo>
                    <a:lnTo>
                      <a:pt x="192253" y="43488"/>
                    </a:lnTo>
                    <a:lnTo>
                      <a:pt x="192522" y="43310"/>
                    </a:lnTo>
                    <a:cubicBezTo>
                      <a:pt x="193823" y="42008"/>
                      <a:pt x="195651" y="41222"/>
                      <a:pt x="197748" y="41222"/>
                    </a:cubicBezTo>
                    <a:cubicBezTo>
                      <a:pt x="199835" y="41222"/>
                      <a:pt x="201753" y="42008"/>
                      <a:pt x="202975" y="43310"/>
                    </a:cubicBezTo>
                    <a:lnTo>
                      <a:pt x="202975" y="43310"/>
                    </a:lnTo>
                    <a:cubicBezTo>
                      <a:pt x="204277" y="44622"/>
                      <a:pt x="205062" y="46449"/>
                      <a:pt x="205232" y="48367"/>
                    </a:cubicBezTo>
                    <a:lnTo>
                      <a:pt x="205232" y="48456"/>
                    </a:lnTo>
                    <a:lnTo>
                      <a:pt x="205232" y="48626"/>
                    </a:lnTo>
                    <a:lnTo>
                      <a:pt x="205232" y="48804"/>
                    </a:lnTo>
                    <a:cubicBezTo>
                      <a:pt x="205062" y="50721"/>
                      <a:pt x="204277" y="52550"/>
                      <a:pt x="202975" y="53763"/>
                    </a:cubicBezTo>
                    <a:lnTo>
                      <a:pt x="202975" y="53763"/>
                    </a:lnTo>
                    <a:lnTo>
                      <a:pt x="202975" y="53763"/>
                    </a:lnTo>
                    <a:cubicBezTo>
                      <a:pt x="201753" y="55164"/>
                      <a:pt x="199835" y="55859"/>
                      <a:pt x="197748" y="55859"/>
                    </a:cubicBezTo>
                    <a:cubicBezTo>
                      <a:pt x="195651" y="55859"/>
                      <a:pt x="193823" y="55164"/>
                      <a:pt x="192522" y="53763"/>
                    </a:cubicBezTo>
                    <a:cubicBezTo>
                      <a:pt x="191299" y="52550"/>
                      <a:pt x="190425" y="50721"/>
                      <a:pt x="190425" y="48804"/>
                    </a:cubicBezTo>
                    <a:close/>
                    <a:moveTo>
                      <a:pt x="130676" y="170658"/>
                    </a:moveTo>
                    <a:lnTo>
                      <a:pt x="130676" y="170658"/>
                    </a:lnTo>
                    <a:lnTo>
                      <a:pt x="130676" y="121183"/>
                    </a:lnTo>
                    <a:cubicBezTo>
                      <a:pt x="144963" y="129371"/>
                      <a:pt x="159245" y="137558"/>
                      <a:pt x="173702" y="145745"/>
                    </a:cubicBezTo>
                    <a:lnTo>
                      <a:pt x="130676" y="170658"/>
                    </a:lnTo>
                    <a:close/>
                    <a:moveTo>
                      <a:pt x="124843" y="202187"/>
                    </a:moveTo>
                    <a:lnTo>
                      <a:pt x="124843" y="202187"/>
                    </a:lnTo>
                    <a:lnTo>
                      <a:pt x="204277" y="156368"/>
                    </a:lnTo>
                    <a:cubicBezTo>
                      <a:pt x="210109" y="153149"/>
                      <a:pt x="212206" y="145567"/>
                      <a:pt x="208718" y="139646"/>
                    </a:cubicBezTo>
                    <a:cubicBezTo>
                      <a:pt x="207674" y="137906"/>
                      <a:pt x="206104" y="136248"/>
                      <a:pt x="204277" y="135293"/>
                    </a:cubicBezTo>
                    <a:lnTo>
                      <a:pt x="164381" y="112121"/>
                    </a:lnTo>
                    <a:lnTo>
                      <a:pt x="124584" y="89127"/>
                    </a:lnTo>
                    <a:cubicBezTo>
                      <a:pt x="118653" y="85907"/>
                      <a:pt x="111170" y="87905"/>
                      <a:pt x="107861" y="93659"/>
                    </a:cubicBezTo>
                    <a:cubicBezTo>
                      <a:pt x="106638" y="95577"/>
                      <a:pt x="106112" y="97663"/>
                      <a:pt x="106112" y="99758"/>
                    </a:cubicBezTo>
                    <a:lnTo>
                      <a:pt x="106024" y="99758"/>
                    </a:lnTo>
                    <a:lnTo>
                      <a:pt x="106112" y="191911"/>
                    </a:lnTo>
                    <a:cubicBezTo>
                      <a:pt x="106112" y="198700"/>
                      <a:pt x="111687" y="204104"/>
                      <a:pt x="118394" y="204104"/>
                    </a:cubicBezTo>
                    <a:cubicBezTo>
                      <a:pt x="120748" y="204104"/>
                      <a:pt x="122925" y="203488"/>
                      <a:pt x="124843" y="202187"/>
                    </a:cubicBezTo>
                    <a:close/>
                    <a:moveTo>
                      <a:pt x="277698" y="251045"/>
                    </a:moveTo>
                    <a:lnTo>
                      <a:pt x="277698" y="251045"/>
                    </a:lnTo>
                    <a:lnTo>
                      <a:pt x="38702" y="251045"/>
                    </a:lnTo>
                    <a:cubicBezTo>
                      <a:pt x="34688" y="251045"/>
                      <a:pt x="31031" y="249564"/>
                      <a:pt x="28248" y="247041"/>
                    </a:cubicBezTo>
                    <a:lnTo>
                      <a:pt x="27722" y="246604"/>
                    </a:lnTo>
                    <a:cubicBezTo>
                      <a:pt x="24939" y="243643"/>
                      <a:pt x="23191" y="239638"/>
                      <a:pt x="23191" y="235454"/>
                    </a:cubicBezTo>
                    <a:lnTo>
                      <a:pt x="23191" y="38699"/>
                    </a:lnTo>
                    <a:cubicBezTo>
                      <a:pt x="23191" y="34516"/>
                      <a:pt x="24850" y="30601"/>
                      <a:pt x="27553" y="27898"/>
                    </a:cubicBezTo>
                    <a:lnTo>
                      <a:pt x="27722" y="27809"/>
                    </a:lnTo>
                    <a:lnTo>
                      <a:pt x="27722" y="27720"/>
                    </a:lnTo>
                    <a:cubicBezTo>
                      <a:pt x="30595" y="25025"/>
                      <a:pt x="34519" y="23196"/>
                      <a:pt x="38702" y="23196"/>
                    </a:cubicBezTo>
                    <a:lnTo>
                      <a:pt x="277698" y="23196"/>
                    </a:lnTo>
                    <a:cubicBezTo>
                      <a:pt x="281794" y="23196"/>
                      <a:pt x="285539" y="24678"/>
                      <a:pt x="288329" y="27292"/>
                    </a:cubicBezTo>
                    <a:lnTo>
                      <a:pt x="288847" y="27809"/>
                    </a:lnTo>
                    <a:cubicBezTo>
                      <a:pt x="291640" y="30421"/>
                      <a:pt x="293379" y="34516"/>
                      <a:pt x="293379" y="38699"/>
                    </a:cubicBezTo>
                    <a:lnTo>
                      <a:pt x="293379" y="235454"/>
                    </a:lnTo>
                    <a:cubicBezTo>
                      <a:pt x="293379" y="239638"/>
                      <a:pt x="291640" y="243563"/>
                      <a:pt x="288847" y="246256"/>
                    </a:cubicBezTo>
                    <a:lnTo>
                      <a:pt x="288847" y="246604"/>
                    </a:lnTo>
                    <a:lnTo>
                      <a:pt x="288847" y="246604"/>
                    </a:lnTo>
                    <a:cubicBezTo>
                      <a:pt x="285887" y="249395"/>
                      <a:pt x="282060" y="251045"/>
                      <a:pt x="277698" y="251045"/>
                    </a:cubicBezTo>
                    <a:close/>
                    <a:moveTo>
                      <a:pt x="38702" y="275528"/>
                    </a:moveTo>
                    <a:lnTo>
                      <a:pt x="38702" y="275528"/>
                    </a:lnTo>
                    <a:lnTo>
                      <a:pt x="277698" y="275528"/>
                    </a:lnTo>
                    <a:cubicBezTo>
                      <a:pt x="288679" y="275528"/>
                      <a:pt x="298783" y="271167"/>
                      <a:pt x="306098" y="263942"/>
                    </a:cubicBezTo>
                    <a:lnTo>
                      <a:pt x="306098" y="263764"/>
                    </a:lnTo>
                    <a:cubicBezTo>
                      <a:pt x="313410" y="256540"/>
                      <a:pt x="317942" y="246604"/>
                      <a:pt x="317942" y="235454"/>
                    </a:cubicBezTo>
                    <a:lnTo>
                      <a:pt x="317942" y="38699"/>
                    </a:lnTo>
                    <a:cubicBezTo>
                      <a:pt x="317942" y="27720"/>
                      <a:pt x="313410" y="17622"/>
                      <a:pt x="306098" y="10389"/>
                    </a:cubicBezTo>
                    <a:lnTo>
                      <a:pt x="305223" y="9693"/>
                    </a:lnTo>
                    <a:cubicBezTo>
                      <a:pt x="298088" y="2807"/>
                      <a:pt x="288329" y="-1366"/>
                      <a:pt x="277698" y="-1366"/>
                    </a:cubicBezTo>
                    <a:lnTo>
                      <a:pt x="38702" y="-1366"/>
                    </a:lnTo>
                    <a:cubicBezTo>
                      <a:pt x="27722" y="-1366"/>
                      <a:pt x="17795" y="3155"/>
                      <a:pt x="10482" y="10389"/>
                    </a:cubicBezTo>
                    <a:lnTo>
                      <a:pt x="10392" y="10569"/>
                    </a:lnTo>
                    <a:cubicBezTo>
                      <a:pt x="3159" y="17792"/>
                      <a:pt x="-1372" y="27809"/>
                      <a:pt x="-1372" y="38699"/>
                    </a:cubicBezTo>
                    <a:lnTo>
                      <a:pt x="-1372" y="235454"/>
                    </a:lnTo>
                    <a:cubicBezTo>
                      <a:pt x="-1372" y="246604"/>
                      <a:pt x="3159" y="256540"/>
                      <a:pt x="10392" y="263942"/>
                    </a:cubicBezTo>
                    <a:lnTo>
                      <a:pt x="11177" y="264549"/>
                    </a:lnTo>
                    <a:cubicBezTo>
                      <a:pt x="18401" y="271345"/>
                      <a:pt x="28248" y="275528"/>
                      <a:pt x="38702" y="275528"/>
                    </a:cubicBezTo>
                    <a:close/>
                    <a:moveTo>
                      <a:pt x="67618" y="41222"/>
                    </a:moveTo>
                    <a:cubicBezTo>
                      <a:pt x="63613" y="41222"/>
                      <a:pt x="60214" y="44531"/>
                      <a:pt x="60214" y="48626"/>
                    </a:cubicBezTo>
                    <a:cubicBezTo>
                      <a:pt x="60214" y="52629"/>
                      <a:pt x="63613" y="55859"/>
                      <a:pt x="67618" y="55859"/>
                    </a:cubicBezTo>
                    <a:lnTo>
                      <a:pt x="176840" y="55859"/>
                    </a:lnTo>
                    <a:cubicBezTo>
                      <a:pt x="178064" y="59080"/>
                      <a:pt x="179802" y="61782"/>
                      <a:pt x="182068" y="64216"/>
                    </a:cubicBezTo>
                    <a:cubicBezTo>
                      <a:pt x="186072" y="68221"/>
                      <a:pt x="191558" y="70666"/>
                      <a:pt x="197748" y="70666"/>
                    </a:cubicBezTo>
                    <a:cubicBezTo>
                      <a:pt x="203839" y="70666"/>
                      <a:pt x="209413" y="68221"/>
                      <a:pt x="213419" y="64216"/>
                    </a:cubicBezTo>
                    <a:lnTo>
                      <a:pt x="213419" y="64216"/>
                    </a:lnTo>
                    <a:cubicBezTo>
                      <a:pt x="215684" y="61782"/>
                      <a:pt x="217602" y="59080"/>
                      <a:pt x="218644" y="55859"/>
                    </a:cubicBezTo>
                    <a:lnTo>
                      <a:pt x="248962" y="55859"/>
                    </a:lnTo>
                    <a:cubicBezTo>
                      <a:pt x="252966" y="55859"/>
                      <a:pt x="256275" y="52629"/>
                      <a:pt x="256275" y="48626"/>
                    </a:cubicBezTo>
                    <a:cubicBezTo>
                      <a:pt x="256275" y="44531"/>
                      <a:pt x="252966" y="41222"/>
                      <a:pt x="248962" y="41222"/>
                    </a:cubicBezTo>
                    <a:lnTo>
                      <a:pt x="218644" y="41222"/>
                    </a:lnTo>
                    <a:cubicBezTo>
                      <a:pt x="217602" y="38093"/>
                      <a:pt x="215684" y="35300"/>
                      <a:pt x="213419" y="32866"/>
                    </a:cubicBezTo>
                    <a:lnTo>
                      <a:pt x="213419" y="32866"/>
                    </a:lnTo>
                    <a:cubicBezTo>
                      <a:pt x="209413" y="28852"/>
                      <a:pt x="203839" y="26417"/>
                      <a:pt x="197748" y="26417"/>
                    </a:cubicBezTo>
                    <a:cubicBezTo>
                      <a:pt x="191558" y="26417"/>
                      <a:pt x="186072" y="28852"/>
                      <a:pt x="182068" y="32866"/>
                    </a:cubicBezTo>
                    <a:lnTo>
                      <a:pt x="181721" y="33561"/>
                    </a:lnTo>
                    <a:cubicBezTo>
                      <a:pt x="179624" y="35648"/>
                      <a:pt x="178064" y="38350"/>
                      <a:pt x="176840" y="41222"/>
                    </a:cubicBezTo>
                    <a:lnTo>
                      <a:pt x="67618" y="41222"/>
                    </a:lnTo>
                    <a:lnTo>
                      <a:pt x="67618" y="41222"/>
                    </a:lnTo>
                  </a:path>
                </a:pathLst>
              </a:custGeom>
              <a:solidFill>
                <a:schemeClr val="accent6"/>
              </a:solidFill>
              <a:ln w="11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59AB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" t="30872" b="12683"/>
          <a:stretch>
            <a:fillRect/>
          </a:stretch>
        </p:blipFill>
        <p:spPr>
          <a:xfrm>
            <a:off x="5345856" y="1676875"/>
            <a:ext cx="8317607" cy="2863107"/>
          </a:xfrm>
          <a:custGeom>
            <a:avLst/>
            <a:gdLst>
              <a:gd name="connsiteX0" fmla="*/ 1630196 w 8317607"/>
              <a:gd name="connsiteY0" fmla="*/ 0 h 2863107"/>
              <a:gd name="connsiteX1" fmla="*/ 8317607 w 8317607"/>
              <a:gd name="connsiteY1" fmla="*/ 0 h 2863107"/>
              <a:gd name="connsiteX2" fmla="*/ 8317607 w 8317607"/>
              <a:gd name="connsiteY2" fmla="*/ 40873 h 2863107"/>
              <a:gd name="connsiteX3" fmla="*/ 6710683 w 8317607"/>
              <a:gd name="connsiteY3" fmla="*/ 2863107 h 2863107"/>
              <a:gd name="connsiteX4" fmla="*/ 0 w 8317607"/>
              <a:gd name="connsiteY4" fmla="*/ 2863107 h 286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7607" h="2863107">
                <a:moveTo>
                  <a:pt x="1630196" y="0"/>
                </a:moveTo>
                <a:lnTo>
                  <a:pt x="8317607" y="0"/>
                </a:lnTo>
                <a:lnTo>
                  <a:pt x="8317607" y="40873"/>
                </a:lnTo>
                <a:lnTo>
                  <a:pt x="6710683" y="2863107"/>
                </a:lnTo>
                <a:lnTo>
                  <a:pt x="0" y="2863107"/>
                </a:lnTo>
                <a:close/>
              </a:path>
            </a:pathLst>
          </a:custGeom>
        </p:spPr>
      </p:pic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活动总体思路</a:t>
            </a:r>
          </a:p>
        </p:txBody>
      </p:sp>
      <p:sp>
        <p:nvSpPr>
          <p:cNvPr id="3" name="任意多边形: 形状 2"/>
          <p:cNvSpPr/>
          <p:nvPr/>
        </p:nvSpPr>
        <p:spPr>
          <a:xfrm>
            <a:off x="4870488" y="1500476"/>
            <a:ext cx="7321512" cy="3310755"/>
          </a:xfrm>
          <a:custGeom>
            <a:avLst/>
            <a:gdLst>
              <a:gd name="connsiteX0" fmla="*/ 1860811 w 7321512"/>
              <a:gd name="connsiteY0" fmla="*/ 0 h 3310755"/>
              <a:gd name="connsiteX1" fmla="*/ 7321512 w 7321512"/>
              <a:gd name="connsiteY1" fmla="*/ 0 h 3310755"/>
              <a:gd name="connsiteX2" fmla="*/ 7321512 w 7321512"/>
              <a:gd name="connsiteY2" fmla="*/ 3310755 h 3310755"/>
              <a:gd name="connsiteX3" fmla="*/ 0 w 7321512"/>
              <a:gd name="connsiteY3" fmla="*/ 3310755 h 331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1512" h="3310755">
                <a:moveTo>
                  <a:pt x="1860811" y="0"/>
                </a:moveTo>
                <a:lnTo>
                  <a:pt x="7321512" y="0"/>
                </a:lnTo>
                <a:lnTo>
                  <a:pt x="7321512" y="3310755"/>
                </a:lnTo>
                <a:lnTo>
                  <a:pt x="0" y="3310755"/>
                </a:lnTo>
                <a:close/>
              </a:path>
            </a:pathLst>
          </a:custGeom>
          <a:noFill/>
          <a:ln w="12700" cap="flat" cmpd="sng" algn="ctr">
            <a:solidFill>
              <a:schemeClr val="accent5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pic>
        <p:nvPicPr>
          <p:cNvPr id="5" name="图片 4" descr="背景图案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8204" b="8117"/>
          <a:stretch>
            <a:fillRect/>
          </a:stretch>
        </p:blipFill>
        <p:spPr>
          <a:xfrm rot="10800000" flipH="1">
            <a:off x="6923365" y="5215557"/>
            <a:ext cx="5268635" cy="791563"/>
          </a:xfrm>
          <a:custGeom>
            <a:avLst/>
            <a:gdLst>
              <a:gd name="connsiteX0" fmla="*/ 0 w 5268635"/>
              <a:gd name="connsiteY0" fmla="*/ 791563 h 791563"/>
              <a:gd name="connsiteX1" fmla="*/ 5268635 w 5268635"/>
              <a:gd name="connsiteY1" fmla="*/ 791563 h 791563"/>
              <a:gd name="connsiteX2" fmla="*/ 5268635 w 5268635"/>
              <a:gd name="connsiteY2" fmla="*/ 0 h 791563"/>
              <a:gd name="connsiteX3" fmla="*/ 0 w 5268635"/>
              <a:gd name="connsiteY3" fmla="*/ 0 h 791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8635" h="791563">
                <a:moveTo>
                  <a:pt x="0" y="791563"/>
                </a:moveTo>
                <a:lnTo>
                  <a:pt x="5268635" y="791563"/>
                </a:lnTo>
                <a:lnTo>
                  <a:pt x="5268635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任意多边形: 形状 5"/>
          <p:cNvSpPr/>
          <p:nvPr/>
        </p:nvSpPr>
        <p:spPr>
          <a:xfrm>
            <a:off x="1" y="3190372"/>
            <a:ext cx="7602805" cy="2831016"/>
          </a:xfrm>
          <a:custGeom>
            <a:avLst/>
            <a:gdLst>
              <a:gd name="connsiteX0" fmla="*/ 0 w 7602805"/>
              <a:gd name="connsiteY0" fmla="*/ 0 h 2831016"/>
              <a:gd name="connsiteX1" fmla="*/ 7602805 w 7602805"/>
              <a:gd name="connsiteY1" fmla="*/ 0 h 2831016"/>
              <a:gd name="connsiteX2" fmla="*/ 6011632 w 7602805"/>
              <a:gd name="connsiteY2" fmla="*/ 2831016 h 2831016"/>
              <a:gd name="connsiteX3" fmla="*/ 0 w 7602805"/>
              <a:gd name="connsiteY3" fmla="*/ 2831016 h 283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02805" h="2831016">
                <a:moveTo>
                  <a:pt x="0" y="0"/>
                </a:moveTo>
                <a:lnTo>
                  <a:pt x="7602805" y="0"/>
                </a:lnTo>
                <a:lnTo>
                  <a:pt x="6011632" y="2831016"/>
                </a:lnTo>
                <a:lnTo>
                  <a:pt x="0" y="2831016"/>
                </a:lnTo>
                <a:close/>
              </a:path>
            </a:pathLst>
          </a:custGeom>
          <a:gradFill flip="none" rotWithShape="1">
            <a:gsLst>
              <a:gs pos="100000">
                <a:schemeClr val="accent5"/>
              </a:gs>
              <a:gs pos="0">
                <a:schemeClr val="accent1"/>
              </a:gs>
              <a:gs pos="56000">
                <a:schemeClr val="accent6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009725" y="2841070"/>
            <a:ext cx="797073" cy="797073"/>
            <a:chOff x="1840122" y="4904054"/>
            <a:chExt cx="407547" cy="407547"/>
          </a:xfrm>
        </p:grpSpPr>
        <p:sp>
          <p:nvSpPr>
            <p:cNvPr id="8" name="椭圆 7"/>
            <p:cNvSpPr/>
            <p:nvPr/>
          </p:nvSpPr>
          <p:spPr>
            <a:xfrm>
              <a:off x="1840122" y="4904054"/>
              <a:ext cx="407547" cy="40754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9" name="图形 65"/>
            <p:cNvSpPr/>
            <p:nvPr/>
          </p:nvSpPr>
          <p:spPr>
            <a:xfrm flipV="1">
              <a:off x="1959525" y="5034666"/>
              <a:ext cx="168740" cy="146323"/>
            </a:xfrm>
            <a:custGeom>
              <a:avLst/>
              <a:gdLst>
                <a:gd name="connsiteX0" fmla="*/ 190425 w 319313"/>
                <a:gd name="connsiteY0" fmla="*/ 48804 h 276893"/>
                <a:gd name="connsiteX1" fmla="*/ 190425 w 319313"/>
                <a:gd name="connsiteY1" fmla="*/ 48804 h 276893"/>
                <a:gd name="connsiteX2" fmla="*/ 190425 w 319313"/>
                <a:gd name="connsiteY2" fmla="*/ 48367 h 276893"/>
                <a:gd name="connsiteX3" fmla="*/ 192253 w 319313"/>
                <a:gd name="connsiteY3" fmla="*/ 43667 h 276893"/>
                <a:gd name="connsiteX4" fmla="*/ 192253 w 319313"/>
                <a:gd name="connsiteY4" fmla="*/ 43488 h 276893"/>
                <a:gd name="connsiteX5" fmla="*/ 192522 w 319313"/>
                <a:gd name="connsiteY5" fmla="*/ 43310 h 276893"/>
                <a:gd name="connsiteX6" fmla="*/ 197748 w 319313"/>
                <a:gd name="connsiteY6" fmla="*/ 41222 h 276893"/>
                <a:gd name="connsiteX7" fmla="*/ 202975 w 319313"/>
                <a:gd name="connsiteY7" fmla="*/ 43310 h 276893"/>
                <a:gd name="connsiteX8" fmla="*/ 202975 w 319313"/>
                <a:gd name="connsiteY8" fmla="*/ 43310 h 276893"/>
                <a:gd name="connsiteX9" fmla="*/ 205232 w 319313"/>
                <a:gd name="connsiteY9" fmla="*/ 48367 h 276893"/>
                <a:gd name="connsiteX10" fmla="*/ 205232 w 319313"/>
                <a:gd name="connsiteY10" fmla="*/ 48456 h 276893"/>
                <a:gd name="connsiteX11" fmla="*/ 205232 w 319313"/>
                <a:gd name="connsiteY11" fmla="*/ 48626 h 276893"/>
                <a:gd name="connsiteX12" fmla="*/ 205232 w 319313"/>
                <a:gd name="connsiteY12" fmla="*/ 48804 h 276893"/>
                <a:gd name="connsiteX13" fmla="*/ 202975 w 319313"/>
                <a:gd name="connsiteY13" fmla="*/ 53763 h 276893"/>
                <a:gd name="connsiteX14" fmla="*/ 202975 w 319313"/>
                <a:gd name="connsiteY14" fmla="*/ 53763 h 276893"/>
                <a:gd name="connsiteX15" fmla="*/ 202975 w 319313"/>
                <a:gd name="connsiteY15" fmla="*/ 53763 h 276893"/>
                <a:gd name="connsiteX16" fmla="*/ 197748 w 319313"/>
                <a:gd name="connsiteY16" fmla="*/ 55859 h 276893"/>
                <a:gd name="connsiteX17" fmla="*/ 192522 w 319313"/>
                <a:gd name="connsiteY17" fmla="*/ 53763 h 276893"/>
                <a:gd name="connsiteX18" fmla="*/ 190425 w 319313"/>
                <a:gd name="connsiteY18" fmla="*/ 48804 h 276893"/>
                <a:gd name="connsiteX19" fmla="*/ 130676 w 319313"/>
                <a:gd name="connsiteY19" fmla="*/ 170658 h 276893"/>
                <a:gd name="connsiteX20" fmla="*/ 130676 w 319313"/>
                <a:gd name="connsiteY20" fmla="*/ 170658 h 276893"/>
                <a:gd name="connsiteX21" fmla="*/ 130676 w 319313"/>
                <a:gd name="connsiteY21" fmla="*/ 121183 h 276893"/>
                <a:gd name="connsiteX22" fmla="*/ 173702 w 319313"/>
                <a:gd name="connsiteY22" fmla="*/ 145745 h 276893"/>
                <a:gd name="connsiteX23" fmla="*/ 130676 w 319313"/>
                <a:gd name="connsiteY23" fmla="*/ 170658 h 276893"/>
                <a:gd name="connsiteX24" fmla="*/ 124843 w 319313"/>
                <a:gd name="connsiteY24" fmla="*/ 202187 h 276893"/>
                <a:gd name="connsiteX25" fmla="*/ 124843 w 319313"/>
                <a:gd name="connsiteY25" fmla="*/ 202187 h 276893"/>
                <a:gd name="connsiteX26" fmla="*/ 204277 w 319313"/>
                <a:gd name="connsiteY26" fmla="*/ 156368 h 276893"/>
                <a:gd name="connsiteX27" fmla="*/ 208718 w 319313"/>
                <a:gd name="connsiteY27" fmla="*/ 139646 h 276893"/>
                <a:gd name="connsiteX28" fmla="*/ 204277 w 319313"/>
                <a:gd name="connsiteY28" fmla="*/ 135293 h 276893"/>
                <a:gd name="connsiteX29" fmla="*/ 164381 w 319313"/>
                <a:gd name="connsiteY29" fmla="*/ 112121 h 276893"/>
                <a:gd name="connsiteX30" fmla="*/ 124584 w 319313"/>
                <a:gd name="connsiteY30" fmla="*/ 89127 h 276893"/>
                <a:gd name="connsiteX31" fmla="*/ 107861 w 319313"/>
                <a:gd name="connsiteY31" fmla="*/ 93659 h 276893"/>
                <a:gd name="connsiteX32" fmla="*/ 106112 w 319313"/>
                <a:gd name="connsiteY32" fmla="*/ 99758 h 276893"/>
                <a:gd name="connsiteX33" fmla="*/ 106024 w 319313"/>
                <a:gd name="connsiteY33" fmla="*/ 99758 h 276893"/>
                <a:gd name="connsiteX34" fmla="*/ 106112 w 319313"/>
                <a:gd name="connsiteY34" fmla="*/ 191911 h 276893"/>
                <a:gd name="connsiteX35" fmla="*/ 118394 w 319313"/>
                <a:gd name="connsiteY35" fmla="*/ 204104 h 276893"/>
                <a:gd name="connsiteX36" fmla="*/ 124843 w 319313"/>
                <a:gd name="connsiteY36" fmla="*/ 202187 h 276893"/>
                <a:gd name="connsiteX37" fmla="*/ 277698 w 319313"/>
                <a:gd name="connsiteY37" fmla="*/ 251045 h 276893"/>
                <a:gd name="connsiteX38" fmla="*/ 277698 w 319313"/>
                <a:gd name="connsiteY38" fmla="*/ 251045 h 276893"/>
                <a:gd name="connsiteX39" fmla="*/ 38702 w 319313"/>
                <a:gd name="connsiteY39" fmla="*/ 251045 h 276893"/>
                <a:gd name="connsiteX40" fmla="*/ 28248 w 319313"/>
                <a:gd name="connsiteY40" fmla="*/ 247041 h 276893"/>
                <a:gd name="connsiteX41" fmla="*/ 27722 w 319313"/>
                <a:gd name="connsiteY41" fmla="*/ 246604 h 276893"/>
                <a:gd name="connsiteX42" fmla="*/ 23191 w 319313"/>
                <a:gd name="connsiteY42" fmla="*/ 235454 h 276893"/>
                <a:gd name="connsiteX43" fmla="*/ 23191 w 319313"/>
                <a:gd name="connsiteY43" fmla="*/ 38699 h 276893"/>
                <a:gd name="connsiteX44" fmla="*/ 27553 w 319313"/>
                <a:gd name="connsiteY44" fmla="*/ 27898 h 276893"/>
                <a:gd name="connsiteX45" fmla="*/ 27722 w 319313"/>
                <a:gd name="connsiteY45" fmla="*/ 27809 h 276893"/>
                <a:gd name="connsiteX46" fmla="*/ 27722 w 319313"/>
                <a:gd name="connsiteY46" fmla="*/ 27720 h 276893"/>
                <a:gd name="connsiteX47" fmla="*/ 38702 w 319313"/>
                <a:gd name="connsiteY47" fmla="*/ 23196 h 276893"/>
                <a:gd name="connsiteX48" fmla="*/ 277698 w 319313"/>
                <a:gd name="connsiteY48" fmla="*/ 23196 h 276893"/>
                <a:gd name="connsiteX49" fmla="*/ 288329 w 319313"/>
                <a:gd name="connsiteY49" fmla="*/ 27292 h 276893"/>
                <a:gd name="connsiteX50" fmla="*/ 288847 w 319313"/>
                <a:gd name="connsiteY50" fmla="*/ 27809 h 276893"/>
                <a:gd name="connsiteX51" fmla="*/ 293379 w 319313"/>
                <a:gd name="connsiteY51" fmla="*/ 38699 h 276893"/>
                <a:gd name="connsiteX52" fmla="*/ 293379 w 319313"/>
                <a:gd name="connsiteY52" fmla="*/ 235454 h 276893"/>
                <a:gd name="connsiteX53" fmla="*/ 288847 w 319313"/>
                <a:gd name="connsiteY53" fmla="*/ 246256 h 276893"/>
                <a:gd name="connsiteX54" fmla="*/ 288847 w 319313"/>
                <a:gd name="connsiteY54" fmla="*/ 246604 h 276893"/>
                <a:gd name="connsiteX55" fmla="*/ 288847 w 319313"/>
                <a:gd name="connsiteY55" fmla="*/ 246604 h 276893"/>
                <a:gd name="connsiteX56" fmla="*/ 277698 w 319313"/>
                <a:gd name="connsiteY56" fmla="*/ 251045 h 276893"/>
                <a:gd name="connsiteX57" fmla="*/ 38702 w 319313"/>
                <a:gd name="connsiteY57" fmla="*/ 275528 h 276893"/>
                <a:gd name="connsiteX58" fmla="*/ 38702 w 319313"/>
                <a:gd name="connsiteY58" fmla="*/ 275528 h 276893"/>
                <a:gd name="connsiteX59" fmla="*/ 277698 w 319313"/>
                <a:gd name="connsiteY59" fmla="*/ 275528 h 276893"/>
                <a:gd name="connsiteX60" fmla="*/ 306098 w 319313"/>
                <a:gd name="connsiteY60" fmla="*/ 263942 h 276893"/>
                <a:gd name="connsiteX61" fmla="*/ 306098 w 319313"/>
                <a:gd name="connsiteY61" fmla="*/ 263764 h 276893"/>
                <a:gd name="connsiteX62" fmla="*/ 317942 w 319313"/>
                <a:gd name="connsiteY62" fmla="*/ 235454 h 276893"/>
                <a:gd name="connsiteX63" fmla="*/ 317942 w 319313"/>
                <a:gd name="connsiteY63" fmla="*/ 38699 h 276893"/>
                <a:gd name="connsiteX64" fmla="*/ 306098 w 319313"/>
                <a:gd name="connsiteY64" fmla="*/ 10389 h 276893"/>
                <a:gd name="connsiteX65" fmla="*/ 305223 w 319313"/>
                <a:gd name="connsiteY65" fmla="*/ 9693 h 276893"/>
                <a:gd name="connsiteX66" fmla="*/ 277698 w 319313"/>
                <a:gd name="connsiteY66" fmla="*/ -1366 h 276893"/>
                <a:gd name="connsiteX67" fmla="*/ 38702 w 319313"/>
                <a:gd name="connsiteY67" fmla="*/ -1366 h 276893"/>
                <a:gd name="connsiteX68" fmla="*/ 10482 w 319313"/>
                <a:gd name="connsiteY68" fmla="*/ 10389 h 276893"/>
                <a:gd name="connsiteX69" fmla="*/ 10392 w 319313"/>
                <a:gd name="connsiteY69" fmla="*/ 10569 h 276893"/>
                <a:gd name="connsiteX70" fmla="*/ -1372 w 319313"/>
                <a:gd name="connsiteY70" fmla="*/ 38699 h 276893"/>
                <a:gd name="connsiteX71" fmla="*/ -1372 w 319313"/>
                <a:gd name="connsiteY71" fmla="*/ 235454 h 276893"/>
                <a:gd name="connsiteX72" fmla="*/ 10392 w 319313"/>
                <a:gd name="connsiteY72" fmla="*/ 263942 h 276893"/>
                <a:gd name="connsiteX73" fmla="*/ 11177 w 319313"/>
                <a:gd name="connsiteY73" fmla="*/ 264549 h 276893"/>
                <a:gd name="connsiteX74" fmla="*/ 38702 w 319313"/>
                <a:gd name="connsiteY74" fmla="*/ 275528 h 276893"/>
                <a:gd name="connsiteX75" fmla="*/ 67618 w 319313"/>
                <a:gd name="connsiteY75" fmla="*/ 41222 h 276893"/>
                <a:gd name="connsiteX76" fmla="*/ 60214 w 319313"/>
                <a:gd name="connsiteY76" fmla="*/ 48626 h 276893"/>
                <a:gd name="connsiteX77" fmla="*/ 67618 w 319313"/>
                <a:gd name="connsiteY77" fmla="*/ 55859 h 276893"/>
                <a:gd name="connsiteX78" fmla="*/ 176840 w 319313"/>
                <a:gd name="connsiteY78" fmla="*/ 55859 h 276893"/>
                <a:gd name="connsiteX79" fmla="*/ 182068 w 319313"/>
                <a:gd name="connsiteY79" fmla="*/ 64216 h 276893"/>
                <a:gd name="connsiteX80" fmla="*/ 197748 w 319313"/>
                <a:gd name="connsiteY80" fmla="*/ 70666 h 276893"/>
                <a:gd name="connsiteX81" fmla="*/ 213419 w 319313"/>
                <a:gd name="connsiteY81" fmla="*/ 64216 h 276893"/>
                <a:gd name="connsiteX82" fmla="*/ 213419 w 319313"/>
                <a:gd name="connsiteY82" fmla="*/ 64216 h 276893"/>
                <a:gd name="connsiteX83" fmla="*/ 218644 w 319313"/>
                <a:gd name="connsiteY83" fmla="*/ 55859 h 276893"/>
                <a:gd name="connsiteX84" fmla="*/ 248962 w 319313"/>
                <a:gd name="connsiteY84" fmla="*/ 55859 h 276893"/>
                <a:gd name="connsiteX85" fmla="*/ 256275 w 319313"/>
                <a:gd name="connsiteY85" fmla="*/ 48626 h 276893"/>
                <a:gd name="connsiteX86" fmla="*/ 248962 w 319313"/>
                <a:gd name="connsiteY86" fmla="*/ 41222 h 276893"/>
                <a:gd name="connsiteX87" fmla="*/ 218644 w 319313"/>
                <a:gd name="connsiteY87" fmla="*/ 41222 h 276893"/>
                <a:gd name="connsiteX88" fmla="*/ 213419 w 319313"/>
                <a:gd name="connsiteY88" fmla="*/ 32866 h 276893"/>
                <a:gd name="connsiteX89" fmla="*/ 213419 w 319313"/>
                <a:gd name="connsiteY89" fmla="*/ 32866 h 276893"/>
                <a:gd name="connsiteX90" fmla="*/ 197748 w 319313"/>
                <a:gd name="connsiteY90" fmla="*/ 26417 h 276893"/>
                <a:gd name="connsiteX91" fmla="*/ 182068 w 319313"/>
                <a:gd name="connsiteY91" fmla="*/ 32866 h 276893"/>
                <a:gd name="connsiteX92" fmla="*/ 181721 w 319313"/>
                <a:gd name="connsiteY92" fmla="*/ 33561 h 276893"/>
                <a:gd name="connsiteX93" fmla="*/ 176840 w 319313"/>
                <a:gd name="connsiteY93" fmla="*/ 41222 h 276893"/>
                <a:gd name="connsiteX94" fmla="*/ 67618 w 319313"/>
                <a:gd name="connsiteY94" fmla="*/ 41222 h 276893"/>
                <a:gd name="connsiteX95" fmla="*/ 67618 w 319313"/>
                <a:gd name="connsiteY95" fmla="*/ 41222 h 27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319313" h="276893">
                  <a:moveTo>
                    <a:pt x="190425" y="48804"/>
                  </a:moveTo>
                  <a:lnTo>
                    <a:pt x="190425" y="48804"/>
                  </a:lnTo>
                  <a:lnTo>
                    <a:pt x="190425" y="48367"/>
                  </a:lnTo>
                  <a:cubicBezTo>
                    <a:pt x="190425" y="46539"/>
                    <a:pt x="191122" y="44880"/>
                    <a:pt x="192253" y="43667"/>
                  </a:cubicBezTo>
                  <a:lnTo>
                    <a:pt x="192253" y="43488"/>
                  </a:lnTo>
                  <a:lnTo>
                    <a:pt x="192522" y="43310"/>
                  </a:lnTo>
                  <a:cubicBezTo>
                    <a:pt x="193823" y="42008"/>
                    <a:pt x="195651" y="41222"/>
                    <a:pt x="197748" y="41222"/>
                  </a:cubicBezTo>
                  <a:cubicBezTo>
                    <a:pt x="199835" y="41222"/>
                    <a:pt x="201753" y="42008"/>
                    <a:pt x="202975" y="43310"/>
                  </a:cubicBezTo>
                  <a:lnTo>
                    <a:pt x="202975" y="43310"/>
                  </a:lnTo>
                  <a:cubicBezTo>
                    <a:pt x="204277" y="44622"/>
                    <a:pt x="205062" y="46449"/>
                    <a:pt x="205232" y="48367"/>
                  </a:cubicBezTo>
                  <a:lnTo>
                    <a:pt x="205232" y="48456"/>
                  </a:lnTo>
                  <a:lnTo>
                    <a:pt x="205232" y="48626"/>
                  </a:lnTo>
                  <a:lnTo>
                    <a:pt x="205232" y="48804"/>
                  </a:lnTo>
                  <a:cubicBezTo>
                    <a:pt x="205062" y="50721"/>
                    <a:pt x="204277" y="52550"/>
                    <a:pt x="202975" y="53763"/>
                  </a:cubicBezTo>
                  <a:lnTo>
                    <a:pt x="202975" y="53763"/>
                  </a:lnTo>
                  <a:lnTo>
                    <a:pt x="202975" y="53763"/>
                  </a:lnTo>
                  <a:cubicBezTo>
                    <a:pt x="201753" y="55164"/>
                    <a:pt x="199835" y="55859"/>
                    <a:pt x="197748" y="55859"/>
                  </a:cubicBezTo>
                  <a:cubicBezTo>
                    <a:pt x="195651" y="55859"/>
                    <a:pt x="193823" y="55164"/>
                    <a:pt x="192522" y="53763"/>
                  </a:cubicBezTo>
                  <a:cubicBezTo>
                    <a:pt x="191299" y="52550"/>
                    <a:pt x="190425" y="50721"/>
                    <a:pt x="190425" y="48804"/>
                  </a:cubicBezTo>
                  <a:close/>
                  <a:moveTo>
                    <a:pt x="130676" y="170658"/>
                  </a:moveTo>
                  <a:lnTo>
                    <a:pt x="130676" y="170658"/>
                  </a:lnTo>
                  <a:lnTo>
                    <a:pt x="130676" y="121183"/>
                  </a:lnTo>
                  <a:cubicBezTo>
                    <a:pt x="144963" y="129371"/>
                    <a:pt x="159245" y="137558"/>
                    <a:pt x="173702" y="145745"/>
                  </a:cubicBezTo>
                  <a:lnTo>
                    <a:pt x="130676" y="170658"/>
                  </a:lnTo>
                  <a:close/>
                  <a:moveTo>
                    <a:pt x="124843" y="202187"/>
                  </a:moveTo>
                  <a:lnTo>
                    <a:pt x="124843" y="202187"/>
                  </a:lnTo>
                  <a:lnTo>
                    <a:pt x="204277" y="156368"/>
                  </a:lnTo>
                  <a:cubicBezTo>
                    <a:pt x="210109" y="153149"/>
                    <a:pt x="212206" y="145567"/>
                    <a:pt x="208718" y="139646"/>
                  </a:cubicBezTo>
                  <a:cubicBezTo>
                    <a:pt x="207674" y="137906"/>
                    <a:pt x="206104" y="136248"/>
                    <a:pt x="204277" y="135293"/>
                  </a:cubicBezTo>
                  <a:lnTo>
                    <a:pt x="164381" y="112121"/>
                  </a:lnTo>
                  <a:lnTo>
                    <a:pt x="124584" y="89127"/>
                  </a:lnTo>
                  <a:cubicBezTo>
                    <a:pt x="118653" y="85907"/>
                    <a:pt x="111170" y="87905"/>
                    <a:pt x="107861" y="93659"/>
                  </a:cubicBezTo>
                  <a:cubicBezTo>
                    <a:pt x="106638" y="95577"/>
                    <a:pt x="106112" y="97663"/>
                    <a:pt x="106112" y="99758"/>
                  </a:cubicBezTo>
                  <a:lnTo>
                    <a:pt x="106024" y="99758"/>
                  </a:lnTo>
                  <a:lnTo>
                    <a:pt x="106112" y="191911"/>
                  </a:lnTo>
                  <a:cubicBezTo>
                    <a:pt x="106112" y="198700"/>
                    <a:pt x="111687" y="204104"/>
                    <a:pt x="118394" y="204104"/>
                  </a:cubicBezTo>
                  <a:cubicBezTo>
                    <a:pt x="120748" y="204104"/>
                    <a:pt x="122925" y="203488"/>
                    <a:pt x="124843" y="202187"/>
                  </a:cubicBezTo>
                  <a:close/>
                  <a:moveTo>
                    <a:pt x="277698" y="251045"/>
                  </a:moveTo>
                  <a:lnTo>
                    <a:pt x="277698" y="251045"/>
                  </a:lnTo>
                  <a:lnTo>
                    <a:pt x="38702" y="251045"/>
                  </a:lnTo>
                  <a:cubicBezTo>
                    <a:pt x="34688" y="251045"/>
                    <a:pt x="31031" y="249564"/>
                    <a:pt x="28248" y="247041"/>
                  </a:cubicBezTo>
                  <a:lnTo>
                    <a:pt x="27722" y="246604"/>
                  </a:lnTo>
                  <a:cubicBezTo>
                    <a:pt x="24939" y="243643"/>
                    <a:pt x="23191" y="239638"/>
                    <a:pt x="23191" y="235454"/>
                  </a:cubicBezTo>
                  <a:lnTo>
                    <a:pt x="23191" y="38699"/>
                  </a:lnTo>
                  <a:cubicBezTo>
                    <a:pt x="23191" y="34516"/>
                    <a:pt x="24850" y="30601"/>
                    <a:pt x="27553" y="27898"/>
                  </a:cubicBezTo>
                  <a:lnTo>
                    <a:pt x="27722" y="27809"/>
                  </a:lnTo>
                  <a:lnTo>
                    <a:pt x="27722" y="27720"/>
                  </a:lnTo>
                  <a:cubicBezTo>
                    <a:pt x="30595" y="25025"/>
                    <a:pt x="34519" y="23196"/>
                    <a:pt x="38702" y="23196"/>
                  </a:cubicBezTo>
                  <a:lnTo>
                    <a:pt x="277698" y="23196"/>
                  </a:lnTo>
                  <a:cubicBezTo>
                    <a:pt x="281794" y="23196"/>
                    <a:pt x="285539" y="24678"/>
                    <a:pt x="288329" y="27292"/>
                  </a:cubicBezTo>
                  <a:lnTo>
                    <a:pt x="288847" y="27809"/>
                  </a:lnTo>
                  <a:cubicBezTo>
                    <a:pt x="291640" y="30421"/>
                    <a:pt x="293379" y="34516"/>
                    <a:pt x="293379" y="38699"/>
                  </a:cubicBezTo>
                  <a:lnTo>
                    <a:pt x="293379" y="235454"/>
                  </a:lnTo>
                  <a:cubicBezTo>
                    <a:pt x="293379" y="239638"/>
                    <a:pt x="291640" y="243563"/>
                    <a:pt x="288847" y="246256"/>
                  </a:cubicBezTo>
                  <a:lnTo>
                    <a:pt x="288847" y="246604"/>
                  </a:lnTo>
                  <a:lnTo>
                    <a:pt x="288847" y="246604"/>
                  </a:lnTo>
                  <a:cubicBezTo>
                    <a:pt x="285887" y="249395"/>
                    <a:pt x="282060" y="251045"/>
                    <a:pt x="277698" y="251045"/>
                  </a:cubicBezTo>
                  <a:close/>
                  <a:moveTo>
                    <a:pt x="38702" y="275528"/>
                  </a:moveTo>
                  <a:lnTo>
                    <a:pt x="38702" y="275528"/>
                  </a:lnTo>
                  <a:lnTo>
                    <a:pt x="277698" y="275528"/>
                  </a:lnTo>
                  <a:cubicBezTo>
                    <a:pt x="288679" y="275528"/>
                    <a:pt x="298783" y="271167"/>
                    <a:pt x="306098" y="263942"/>
                  </a:cubicBezTo>
                  <a:lnTo>
                    <a:pt x="306098" y="263764"/>
                  </a:lnTo>
                  <a:cubicBezTo>
                    <a:pt x="313410" y="256540"/>
                    <a:pt x="317942" y="246604"/>
                    <a:pt x="317942" y="235454"/>
                  </a:cubicBezTo>
                  <a:lnTo>
                    <a:pt x="317942" y="38699"/>
                  </a:lnTo>
                  <a:cubicBezTo>
                    <a:pt x="317942" y="27720"/>
                    <a:pt x="313410" y="17622"/>
                    <a:pt x="306098" y="10389"/>
                  </a:cubicBezTo>
                  <a:lnTo>
                    <a:pt x="305223" y="9693"/>
                  </a:lnTo>
                  <a:cubicBezTo>
                    <a:pt x="298088" y="2807"/>
                    <a:pt x="288329" y="-1366"/>
                    <a:pt x="277698" y="-1366"/>
                  </a:cubicBezTo>
                  <a:lnTo>
                    <a:pt x="38702" y="-1366"/>
                  </a:lnTo>
                  <a:cubicBezTo>
                    <a:pt x="27722" y="-1366"/>
                    <a:pt x="17795" y="3155"/>
                    <a:pt x="10482" y="10389"/>
                  </a:cubicBezTo>
                  <a:lnTo>
                    <a:pt x="10392" y="10569"/>
                  </a:lnTo>
                  <a:cubicBezTo>
                    <a:pt x="3159" y="17792"/>
                    <a:pt x="-1372" y="27809"/>
                    <a:pt x="-1372" y="38699"/>
                  </a:cubicBezTo>
                  <a:lnTo>
                    <a:pt x="-1372" y="235454"/>
                  </a:lnTo>
                  <a:cubicBezTo>
                    <a:pt x="-1372" y="246604"/>
                    <a:pt x="3159" y="256540"/>
                    <a:pt x="10392" y="263942"/>
                  </a:cubicBezTo>
                  <a:lnTo>
                    <a:pt x="11177" y="264549"/>
                  </a:lnTo>
                  <a:cubicBezTo>
                    <a:pt x="18401" y="271345"/>
                    <a:pt x="28248" y="275528"/>
                    <a:pt x="38702" y="275528"/>
                  </a:cubicBezTo>
                  <a:close/>
                  <a:moveTo>
                    <a:pt x="67618" y="41222"/>
                  </a:moveTo>
                  <a:cubicBezTo>
                    <a:pt x="63613" y="41222"/>
                    <a:pt x="60214" y="44531"/>
                    <a:pt x="60214" y="48626"/>
                  </a:cubicBezTo>
                  <a:cubicBezTo>
                    <a:pt x="60214" y="52629"/>
                    <a:pt x="63613" y="55859"/>
                    <a:pt x="67618" y="55859"/>
                  </a:cubicBezTo>
                  <a:lnTo>
                    <a:pt x="176840" y="55859"/>
                  </a:lnTo>
                  <a:cubicBezTo>
                    <a:pt x="178064" y="59080"/>
                    <a:pt x="179802" y="61782"/>
                    <a:pt x="182068" y="64216"/>
                  </a:cubicBezTo>
                  <a:cubicBezTo>
                    <a:pt x="186072" y="68221"/>
                    <a:pt x="191558" y="70666"/>
                    <a:pt x="197748" y="70666"/>
                  </a:cubicBezTo>
                  <a:cubicBezTo>
                    <a:pt x="203839" y="70666"/>
                    <a:pt x="209413" y="68221"/>
                    <a:pt x="213419" y="64216"/>
                  </a:cubicBezTo>
                  <a:lnTo>
                    <a:pt x="213419" y="64216"/>
                  </a:lnTo>
                  <a:cubicBezTo>
                    <a:pt x="215684" y="61782"/>
                    <a:pt x="217602" y="59080"/>
                    <a:pt x="218644" y="55859"/>
                  </a:cubicBezTo>
                  <a:lnTo>
                    <a:pt x="248962" y="55859"/>
                  </a:lnTo>
                  <a:cubicBezTo>
                    <a:pt x="252966" y="55859"/>
                    <a:pt x="256275" y="52629"/>
                    <a:pt x="256275" y="48626"/>
                  </a:cubicBezTo>
                  <a:cubicBezTo>
                    <a:pt x="256275" y="44531"/>
                    <a:pt x="252966" y="41222"/>
                    <a:pt x="248962" y="41222"/>
                  </a:cubicBezTo>
                  <a:lnTo>
                    <a:pt x="218644" y="41222"/>
                  </a:lnTo>
                  <a:cubicBezTo>
                    <a:pt x="217602" y="38093"/>
                    <a:pt x="215684" y="35300"/>
                    <a:pt x="213419" y="32866"/>
                  </a:cubicBezTo>
                  <a:lnTo>
                    <a:pt x="213419" y="32866"/>
                  </a:lnTo>
                  <a:cubicBezTo>
                    <a:pt x="209413" y="28852"/>
                    <a:pt x="203839" y="26417"/>
                    <a:pt x="197748" y="26417"/>
                  </a:cubicBezTo>
                  <a:cubicBezTo>
                    <a:pt x="191558" y="26417"/>
                    <a:pt x="186072" y="28852"/>
                    <a:pt x="182068" y="32866"/>
                  </a:cubicBezTo>
                  <a:lnTo>
                    <a:pt x="181721" y="33561"/>
                  </a:lnTo>
                  <a:cubicBezTo>
                    <a:pt x="179624" y="35648"/>
                    <a:pt x="178064" y="38350"/>
                    <a:pt x="176840" y="41222"/>
                  </a:cubicBezTo>
                  <a:lnTo>
                    <a:pt x="67618" y="41222"/>
                  </a:lnTo>
                  <a:lnTo>
                    <a:pt x="67618" y="41222"/>
                  </a:lnTo>
                </a:path>
              </a:pathLst>
            </a:custGeom>
            <a:solidFill>
              <a:schemeClr val="accent6"/>
            </a:solidFill>
            <a:ln w="11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05203" y="3526880"/>
            <a:ext cx="4461391" cy="2031020"/>
            <a:chOff x="1313555" y="1609896"/>
            <a:chExt cx="4461391" cy="2031020"/>
          </a:xfrm>
        </p:grpSpPr>
        <p:sp>
          <p:nvSpPr>
            <p:cNvPr id="11" name="矩形 10"/>
            <p:cNvSpPr/>
            <p:nvPr/>
          </p:nvSpPr>
          <p:spPr>
            <a:xfrm>
              <a:off x="1321073" y="2849353"/>
              <a:ext cx="4453873" cy="791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单击此处输入你的正文，文字是您思想的提炼，为了最终演示发布的良好效果，请尽量言简意赅的阐述观点；根据需要可酌情增减文字，以便观者可以准确理解您所传达的信息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321073" y="1738206"/>
              <a:ext cx="3698614" cy="7558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单击添加小标题</a:t>
              </a:r>
            </a:p>
            <a:p>
              <a:pPr marL="0" marR="0" lvl="0" indent="0" algn="ju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rPr>
                <a:t>请尽量言简意赅的阐述观点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313555" y="2647924"/>
              <a:ext cx="4382468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>
              <a:off x="1313555" y="1609896"/>
              <a:ext cx="4382468" cy="0"/>
            </a:xfrm>
            <a:prstGeom prst="line">
              <a:avLst/>
            </a:prstGeom>
            <a:noFill/>
            <a:ln w="6350" cap="flat" cmpd="sng" algn="ctr">
              <a:gradFill flip="none" rotWithShape="1"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15" name="组合 14"/>
          <p:cNvGrpSpPr/>
          <p:nvPr/>
        </p:nvGrpSpPr>
        <p:grpSpPr>
          <a:xfrm>
            <a:off x="1312721" y="1872245"/>
            <a:ext cx="1479703" cy="740037"/>
            <a:chOff x="6241287" y="4085752"/>
            <a:chExt cx="1479703" cy="740037"/>
          </a:xfrm>
        </p:grpSpPr>
        <p:sp>
          <p:nvSpPr>
            <p:cNvPr id="16" name="矩形 15"/>
            <p:cNvSpPr/>
            <p:nvPr/>
          </p:nvSpPr>
          <p:spPr>
            <a:xfrm>
              <a:off x="6241288" y="4085752"/>
              <a:ext cx="14797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25,457</a:t>
              </a:r>
              <a:endParaRPr lang="zh-CN" altLang="en-US" sz="2000" b="1" dirty="0">
                <a:solidFill>
                  <a:schemeClr val="accent5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41287" y="4510062"/>
              <a:ext cx="1145181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此处添加正文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24344" y="1872245"/>
            <a:ext cx="1479703" cy="740037"/>
            <a:chOff x="8025425" y="4085752"/>
            <a:chExt cx="1479703" cy="740037"/>
          </a:xfrm>
        </p:grpSpPr>
        <p:sp>
          <p:nvSpPr>
            <p:cNvPr id="19" name="矩形 18"/>
            <p:cNvSpPr/>
            <p:nvPr/>
          </p:nvSpPr>
          <p:spPr>
            <a:xfrm>
              <a:off x="8025426" y="4085752"/>
              <a:ext cx="14797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47,123</a:t>
              </a:r>
              <a:endParaRPr lang="zh-CN" altLang="en-US" sz="2000" b="1" dirty="0">
                <a:solidFill>
                  <a:schemeClr val="accent5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25425" y="4510062"/>
              <a:ext cx="1145181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此处添加正文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35966" y="1872245"/>
            <a:ext cx="1479703" cy="740037"/>
            <a:chOff x="8025425" y="4085752"/>
            <a:chExt cx="1479703" cy="740037"/>
          </a:xfrm>
        </p:grpSpPr>
        <p:sp>
          <p:nvSpPr>
            <p:cNvPr id="22" name="矩形 21"/>
            <p:cNvSpPr/>
            <p:nvPr/>
          </p:nvSpPr>
          <p:spPr>
            <a:xfrm>
              <a:off x="8025426" y="4085752"/>
              <a:ext cx="14797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solidFill>
                    <a:schemeClr val="accent5"/>
                  </a:solidFill>
                  <a:latin typeface="+mn-ea"/>
                  <a:cs typeface="阿里巴巴普惠体" panose="00020600040101010101" pitchFamily="18" charset="-122"/>
                </a:rPr>
                <a:t>47,123</a:t>
              </a:r>
              <a:endParaRPr lang="zh-CN" altLang="en-US" sz="2000" b="1" dirty="0">
                <a:solidFill>
                  <a:schemeClr val="accent5"/>
                </a:solidFill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025425" y="4510062"/>
              <a:ext cx="1145181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此处添加正文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i="1"/>
              <a:t>PART 02</a:t>
            </a:r>
            <a:endParaRPr lang="zh-CN" altLang="en-US" i="1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i="1"/>
              <a:t>活动执行方案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单击此处输入你的正文，文字是您思想的提炼，为了最终演示发布的良好效果，请尽量言简意赅的阐述观点；根据需要可酌情增减文字，以便观者可以准确理解您所传达的信息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活动执行方案</a:t>
            </a:r>
          </a:p>
        </p:txBody>
      </p:sp>
      <p:sp>
        <p:nvSpPr>
          <p:cNvPr id="4" name="平行四边形 3"/>
          <p:cNvSpPr/>
          <p:nvPr/>
        </p:nvSpPr>
        <p:spPr>
          <a:xfrm>
            <a:off x="671946" y="1924705"/>
            <a:ext cx="5820227" cy="1713672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691359" y="4252810"/>
            <a:ext cx="5820227" cy="1713672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4373089" y="1924705"/>
            <a:ext cx="5820227" cy="1713672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53000">
                <a:schemeClr val="accent6"/>
              </a:gs>
              <a:gs pos="0">
                <a:schemeClr val="accent5"/>
              </a:gs>
              <a:gs pos="100000">
                <a:schemeClr val="accent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4392502" y="4252810"/>
            <a:ext cx="5820227" cy="1713672"/>
          </a:xfrm>
          <a:prstGeom prst="parallelogram">
            <a:avLst>
              <a:gd name="adj" fmla="val 56205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061699" y="-65315"/>
            <a:ext cx="5061627" cy="6988629"/>
            <a:chOff x="8061699" y="-65315"/>
            <a:chExt cx="5061627" cy="6988629"/>
          </a:xfrm>
        </p:grpSpPr>
        <p:sp>
          <p:nvSpPr>
            <p:cNvPr id="29" name="任意多边形: 形状 28"/>
            <p:cNvSpPr/>
            <p:nvPr/>
          </p:nvSpPr>
          <p:spPr>
            <a:xfrm flipH="1">
              <a:off x="8061699" y="-65315"/>
              <a:ext cx="5061627" cy="6988629"/>
            </a:xfrm>
            <a:custGeom>
              <a:avLst/>
              <a:gdLst>
                <a:gd name="connsiteX0" fmla="*/ 0 w 4967017"/>
                <a:gd name="connsiteY0" fmla="*/ 0 h 6858000"/>
                <a:gd name="connsiteX1" fmla="*/ 3408646 w 4967017"/>
                <a:gd name="connsiteY1" fmla="*/ 0 h 6858000"/>
                <a:gd name="connsiteX2" fmla="*/ 3411467 w 4967017"/>
                <a:gd name="connsiteY2" fmla="*/ 2277 h 6858000"/>
                <a:gd name="connsiteX3" fmla="*/ 4967017 w 4967017"/>
                <a:gd name="connsiteY3" fmla="*/ 3373401 h 6858000"/>
                <a:gd name="connsiteX4" fmla="*/ 3390157 w 4967017"/>
                <a:gd name="connsiteY4" fmla="*/ 6763063 h 6858000"/>
                <a:gd name="connsiteX5" fmla="*/ 3274963 w 4967017"/>
                <a:gd name="connsiteY5" fmla="*/ 6858000 h 6858000"/>
                <a:gd name="connsiteX6" fmla="*/ 0 w 4967017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7017" h="6858000">
                  <a:moveTo>
                    <a:pt x="0" y="0"/>
                  </a:moveTo>
                  <a:lnTo>
                    <a:pt x="3408646" y="0"/>
                  </a:lnTo>
                  <a:lnTo>
                    <a:pt x="3411467" y="2277"/>
                  </a:lnTo>
                  <a:cubicBezTo>
                    <a:pt x="4367766" y="839194"/>
                    <a:pt x="4967017" y="2039715"/>
                    <a:pt x="4967017" y="3373401"/>
                  </a:cubicBezTo>
                  <a:cubicBezTo>
                    <a:pt x="4967017" y="4716966"/>
                    <a:pt x="4358855" y="5925386"/>
                    <a:pt x="3390157" y="6763063"/>
                  </a:cubicBezTo>
                  <a:lnTo>
                    <a:pt x="3274963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5">
                <a:alpha val="28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>
              <a:off x="8544983" y="-65315"/>
              <a:ext cx="4539517" cy="6988629"/>
            </a:xfrm>
            <a:custGeom>
              <a:avLst/>
              <a:gdLst>
                <a:gd name="connsiteX0" fmla="*/ 0 w 4454666"/>
                <a:gd name="connsiteY0" fmla="*/ 0 h 6858000"/>
                <a:gd name="connsiteX1" fmla="*/ 2493968 w 4454666"/>
                <a:gd name="connsiteY1" fmla="*/ 0 h 6858000"/>
                <a:gd name="connsiteX2" fmla="*/ 2593505 w 4454666"/>
                <a:gd name="connsiteY2" fmla="*/ 57652 h 6858000"/>
                <a:gd name="connsiteX3" fmla="*/ 4454666 w 4454666"/>
                <a:gd name="connsiteY3" fmla="*/ 3380732 h 6858000"/>
                <a:gd name="connsiteX4" fmla="*/ 2467385 w 4454666"/>
                <a:gd name="connsiteY4" fmla="*/ 6780660 h 6858000"/>
                <a:gd name="connsiteX5" fmla="*/ 2327730 w 4454666"/>
                <a:gd name="connsiteY5" fmla="*/ 6858000 h 6858000"/>
                <a:gd name="connsiteX6" fmla="*/ 0 w 4454666"/>
                <a:gd name="connsiteY6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54666" h="6858000">
                  <a:moveTo>
                    <a:pt x="0" y="0"/>
                  </a:moveTo>
                  <a:lnTo>
                    <a:pt x="2493968" y="0"/>
                  </a:lnTo>
                  <a:lnTo>
                    <a:pt x="2593505" y="57652"/>
                  </a:lnTo>
                  <a:cubicBezTo>
                    <a:pt x="3714638" y="768409"/>
                    <a:pt x="4454666" y="1991335"/>
                    <a:pt x="4454666" y="3380732"/>
                  </a:cubicBezTo>
                  <a:cubicBezTo>
                    <a:pt x="4454666" y="4821589"/>
                    <a:pt x="3658806" y="6083413"/>
                    <a:pt x="2467385" y="6780660"/>
                  </a:cubicBezTo>
                  <a:lnTo>
                    <a:pt x="232773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accent5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pic>
          <p:nvPicPr>
            <p:cNvPr id="31" name="图片 30" descr="蓝色的火车在站台旁&#10;&#10;低可信度描述已自动生成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285" t="361" r="43976" b="625"/>
            <a:stretch>
              <a:fillRect/>
            </a:stretch>
          </p:blipFill>
          <p:spPr>
            <a:xfrm flipH="1">
              <a:off x="9127604" y="3613"/>
              <a:ext cx="3963589" cy="6919701"/>
            </a:xfrm>
            <a:custGeom>
              <a:avLst/>
              <a:gdLst>
                <a:gd name="connsiteX0" fmla="*/ 0 w 3889503"/>
                <a:gd name="connsiteY0" fmla="*/ 0 h 6790360"/>
                <a:gd name="connsiteX1" fmla="*/ 1177571 w 3889503"/>
                <a:gd name="connsiteY1" fmla="*/ 0 h 6790360"/>
                <a:gd name="connsiteX2" fmla="*/ 1285851 w 3889503"/>
                <a:gd name="connsiteY2" fmla="*/ 24991 h 6790360"/>
                <a:gd name="connsiteX3" fmla="*/ 3889503 w 3889503"/>
                <a:gd name="connsiteY3" fmla="*/ 3386855 h 6790360"/>
                <a:gd name="connsiteX4" fmla="*/ 1117915 w 3889503"/>
                <a:gd name="connsiteY4" fmla="*/ 6787479 h 6790360"/>
                <a:gd name="connsiteX5" fmla="*/ 1101780 w 3889503"/>
                <a:gd name="connsiteY5" fmla="*/ 6790360 h 6790360"/>
                <a:gd name="connsiteX6" fmla="*/ 0 w 3889503"/>
                <a:gd name="connsiteY6" fmla="*/ 6790360 h 6790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89503" h="6790360">
                  <a:moveTo>
                    <a:pt x="0" y="0"/>
                  </a:moveTo>
                  <a:lnTo>
                    <a:pt x="1177571" y="0"/>
                  </a:lnTo>
                  <a:lnTo>
                    <a:pt x="1285851" y="24991"/>
                  </a:lnTo>
                  <a:cubicBezTo>
                    <a:pt x="2783128" y="410223"/>
                    <a:pt x="3889503" y="1769336"/>
                    <a:pt x="3889503" y="3386855"/>
                  </a:cubicBezTo>
                  <a:cubicBezTo>
                    <a:pt x="3889503" y="5064283"/>
                    <a:pt x="2699657" y="6463808"/>
                    <a:pt x="1117915" y="6787479"/>
                  </a:cubicBezTo>
                  <a:lnTo>
                    <a:pt x="1101780" y="6790360"/>
                  </a:lnTo>
                  <a:lnTo>
                    <a:pt x="0" y="6790360"/>
                  </a:lnTo>
                  <a:close/>
                </a:path>
              </a:pathLst>
            </a:custGeom>
          </p:spPr>
        </p:pic>
      </p:grpSp>
      <p:grpSp>
        <p:nvGrpSpPr>
          <p:cNvPr id="32" name="组合 31"/>
          <p:cNvGrpSpPr/>
          <p:nvPr/>
        </p:nvGrpSpPr>
        <p:grpSpPr>
          <a:xfrm>
            <a:off x="1767886" y="4621742"/>
            <a:ext cx="2333305" cy="975808"/>
            <a:chOff x="6241286" y="4085752"/>
            <a:chExt cx="2333305" cy="975808"/>
          </a:xfrm>
        </p:grpSpPr>
        <p:sp>
          <p:nvSpPr>
            <p:cNvPr id="33" name="矩形 32"/>
            <p:cNvSpPr/>
            <p:nvPr/>
          </p:nvSpPr>
          <p:spPr>
            <a:xfrm>
              <a:off x="6241288" y="4085752"/>
              <a:ext cx="1479702" cy="417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41286" y="4510062"/>
              <a:ext cx="2333305" cy="55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798142" y="2293637"/>
            <a:ext cx="2333305" cy="975808"/>
            <a:chOff x="6241286" y="4085752"/>
            <a:chExt cx="2333305" cy="975808"/>
          </a:xfrm>
        </p:grpSpPr>
        <p:sp>
          <p:nvSpPr>
            <p:cNvPr id="36" name="矩形 35"/>
            <p:cNvSpPr/>
            <p:nvPr/>
          </p:nvSpPr>
          <p:spPr>
            <a:xfrm>
              <a:off x="6241288" y="4085752"/>
              <a:ext cx="1479702" cy="417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241286" y="4510062"/>
              <a:ext cx="2333305" cy="55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89568" y="4621742"/>
            <a:ext cx="2333305" cy="975808"/>
            <a:chOff x="6241286" y="4085752"/>
            <a:chExt cx="2333305" cy="975808"/>
          </a:xfrm>
        </p:grpSpPr>
        <p:sp>
          <p:nvSpPr>
            <p:cNvPr id="39" name="矩形 38"/>
            <p:cNvSpPr/>
            <p:nvPr/>
          </p:nvSpPr>
          <p:spPr>
            <a:xfrm>
              <a:off x="6241288" y="4085752"/>
              <a:ext cx="1479702" cy="417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小标题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41286" y="4510062"/>
              <a:ext cx="2333305" cy="55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19824" y="2293637"/>
            <a:ext cx="2333305" cy="975808"/>
            <a:chOff x="6241286" y="4085752"/>
            <a:chExt cx="2333305" cy="975808"/>
          </a:xfrm>
        </p:grpSpPr>
        <p:sp>
          <p:nvSpPr>
            <p:cNvPr id="42" name="矩形 41"/>
            <p:cNvSpPr/>
            <p:nvPr/>
          </p:nvSpPr>
          <p:spPr>
            <a:xfrm>
              <a:off x="6241288" y="4085752"/>
              <a:ext cx="1479702" cy="417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1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添加小标题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241286" y="4510062"/>
              <a:ext cx="2333305" cy="551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cs typeface="阿里巴巴普惠体" panose="00020600040101010101" pitchFamily="18" charset="-122"/>
                </a:rPr>
                <a:t>单击此处输入你的正文，请尽量言简意赅的阐述观点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2"/>
          <p:cNvSpPr txBox="1"/>
          <p:nvPr/>
        </p:nvSpPr>
        <p:spPr>
          <a:xfrm>
            <a:off x="3330407" y="444500"/>
            <a:ext cx="5499100" cy="5821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b="1" i="1">
                <a:gradFill>
                  <a:gsLst>
                    <a:gs pos="0">
                      <a:schemeClr val="accent2"/>
                    </a:gs>
                    <a:gs pos="100000">
                      <a:schemeClr val="accent5"/>
                    </a:gs>
                  </a:gsLst>
                  <a:lin ang="0" scaled="1"/>
                </a:gradFill>
                <a:latin typeface="+mn-ea"/>
              </a:rPr>
              <a:t>活动经费预算</a:t>
            </a:r>
          </a:p>
        </p:txBody>
      </p:sp>
      <p:pic>
        <p:nvPicPr>
          <p:cNvPr id="3" name="图片 2" descr="背景图案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0" t="86770" r="35840" b="8117"/>
          <a:stretch>
            <a:fillRect/>
          </a:stretch>
        </p:blipFill>
        <p:spPr>
          <a:xfrm rot="10800000">
            <a:off x="4155566" y="1007742"/>
            <a:ext cx="4310743" cy="420914"/>
          </a:xfrm>
          <a:custGeom>
            <a:avLst/>
            <a:gdLst>
              <a:gd name="connsiteX0" fmla="*/ 4310743 w 4310743"/>
              <a:gd name="connsiteY0" fmla="*/ 420914 h 420914"/>
              <a:gd name="connsiteX1" fmla="*/ 0 w 4310743"/>
              <a:gd name="connsiteY1" fmla="*/ 420914 h 420914"/>
              <a:gd name="connsiteX2" fmla="*/ 0 w 4310743"/>
              <a:gd name="connsiteY2" fmla="*/ 0 h 420914"/>
              <a:gd name="connsiteX3" fmla="*/ 4310743 w 4310743"/>
              <a:gd name="connsiteY3" fmla="*/ 0 h 420914"/>
              <a:gd name="connsiteX4" fmla="*/ 4310743 w 4310743"/>
              <a:gd name="connsiteY4" fmla="*/ 420914 h 42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0743" h="420914">
                <a:moveTo>
                  <a:pt x="4310743" y="420914"/>
                </a:moveTo>
                <a:lnTo>
                  <a:pt x="0" y="420914"/>
                </a:lnTo>
                <a:lnTo>
                  <a:pt x="0" y="0"/>
                </a:lnTo>
                <a:lnTo>
                  <a:pt x="4310743" y="0"/>
                </a:lnTo>
                <a:lnTo>
                  <a:pt x="4310743" y="420914"/>
                </a:lnTo>
                <a:close/>
              </a:path>
            </a:pathLst>
          </a:custGeom>
        </p:spPr>
      </p:pic>
      <p:pic>
        <p:nvPicPr>
          <p:cNvPr id="4" name="图片 3" descr="背景图案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78" r="27347" b="1594"/>
          <a:stretch>
            <a:fillRect/>
          </a:stretch>
        </p:blipFill>
        <p:spPr>
          <a:xfrm rot="18918251">
            <a:off x="-276496" y="-1152826"/>
            <a:ext cx="4136377" cy="3048157"/>
          </a:xfrm>
          <a:custGeom>
            <a:avLst/>
            <a:gdLst>
              <a:gd name="connsiteX0" fmla="*/ 2318146 w 4136377"/>
              <a:gd name="connsiteY0" fmla="*/ 2118223 h 3048157"/>
              <a:gd name="connsiteX1" fmla="*/ 1311274 w 4136377"/>
              <a:gd name="connsiteY1" fmla="*/ 2118223 h 3048157"/>
              <a:gd name="connsiteX2" fmla="*/ 1311274 w 4136377"/>
              <a:gd name="connsiteY2" fmla="*/ 2529669 h 3048157"/>
              <a:gd name="connsiteX3" fmla="*/ 2318146 w 4136377"/>
              <a:gd name="connsiteY3" fmla="*/ 2529669 h 3048157"/>
              <a:gd name="connsiteX4" fmla="*/ 3652838 w 4136377"/>
              <a:gd name="connsiteY4" fmla="*/ 2606606 h 3048157"/>
              <a:gd name="connsiteX5" fmla="*/ 1665854 w 4136377"/>
              <a:gd name="connsiteY5" fmla="*/ 2606606 h 3048157"/>
              <a:gd name="connsiteX6" fmla="*/ 1665854 w 4136377"/>
              <a:gd name="connsiteY6" fmla="*/ 2800621 h 3048157"/>
              <a:gd name="connsiteX7" fmla="*/ 3652838 w 4136377"/>
              <a:gd name="connsiteY7" fmla="*/ 2800620 h 3048157"/>
              <a:gd name="connsiteX8" fmla="*/ 1055682 w 4136377"/>
              <a:gd name="connsiteY8" fmla="*/ 0 h 3048157"/>
              <a:gd name="connsiteX9" fmla="*/ 4136377 w 4136377"/>
              <a:gd name="connsiteY9" fmla="*/ 3048157 h 3048157"/>
              <a:gd name="connsiteX10" fmla="*/ 0 w 4136377"/>
              <a:gd name="connsiteY10" fmla="*/ 3048157 h 3048157"/>
              <a:gd name="connsiteX11" fmla="*/ 0 w 4136377"/>
              <a:gd name="connsiteY11" fmla="*/ 1066950 h 3048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136377" h="3048157">
                <a:moveTo>
                  <a:pt x="2318146" y="2118223"/>
                </a:moveTo>
                <a:lnTo>
                  <a:pt x="1311274" y="2118223"/>
                </a:lnTo>
                <a:lnTo>
                  <a:pt x="1311274" y="2529669"/>
                </a:lnTo>
                <a:lnTo>
                  <a:pt x="2318146" y="2529669"/>
                </a:lnTo>
                <a:close/>
                <a:moveTo>
                  <a:pt x="3652838" y="2606606"/>
                </a:moveTo>
                <a:lnTo>
                  <a:pt x="1665854" y="2606606"/>
                </a:lnTo>
                <a:lnTo>
                  <a:pt x="1665854" y="2800621"/>
                </a:lnTo>
                <a:lnTo>
                  <a:pt x="3652838" y="2800620"/>
                </a:lnTo>
                <a:close/>
                <a:moveTo>
                  <a:pt x="1055682" y="0"/>
                </a:moveTo>
                <a:lnTo>
                  <a:pt x="4136377" y="3048157"/>
                </a:lnTo>
                <a:lnTo>
                  <a:pt x="0" y="3048157"/>
                </a:lnTo>
                <a:lnTo>
                  <a:pt x="0" y="1066950"/>
                </a:lnTo>
                <a:close/>
              </a:path>
            </a:pathLst>
          </a:custGeom>
        </p:spPr>
      </p:pic>
      <p:pic>
        <p:nvPicPr>
          <p:cNvPr id="5" name="图片 4" descr="背景图案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6" t="17095" r="1293" b="14849"/>
          <a:stretch>
            <a:fillRect/>
          </a:stretch>
        </p:blipFill>
        <p:spPr>
          <a:xfrm rot="8101013">
            <a:off x="10090551" y="4393086"/>
            <a:ext cx="2108199" cy="2909645"/>
          </a:xfrm>
          <a:custGeom>
            <a:avLst/>
            <a:gdLst>
              <a:gd name="connsiteX0" fmla="*/ 491913 w 2108199"/>
              <a:gd name="connsiteY0" fmla="*/ 2418416 h 2909645"/>
              <a:gd name="connsiteX1" fmla="*/ 869631 w 2108199"/>
              <a:gd name="connsiteY1" fmla="*/ 2418416 h 2909645"/>
              <a:gd name="connsiteX2" fmla="*/ 869632 w 2108199"/>
              <a:gd name="connsiteY2" fmla="*/ 2028601 h 2909645"/>
              <a:gd name="connsiteX3" fmla="*/ 491913 w 2108199"/>
              <a:gd name="connsiteY3" fmla="*/ 2028602 h 2909645"/>
              <a:gd name="connsiteX4" fmla="*/ 624931 w 2108199"/>
              <a:gd name="connsiteY4" fmla="*/ 2675122 h 2909645"/>
              <a:gd name="connsiteX5" fmla="*/ 1370330 w 2108199"/>
              <a:gd name="connsiteY5" fmla="*/ 2675123 h 2909645"/>
              <a:gd name="connsiteX6" fmla="*/ 1370329 w 2108199"/>
              <a:gd name="connsiteY6" fmla="*/ 2491307 h 2909645"/>
              <a:gd name="connsiteX7" fmla="*/ 624930 w 2108199"/>
              <a:gd name="connsiteY7" fmla="*/ 2491307 h 2909645"/>
              <a:gd name="connsiteX8" fmla="*/ 0 w 2108199"/>
              <a:gd name="connsiteY8" fmla="*/ 2909645 h 2909645"/>
              <a:gd name="connsiteX9" fmla="*/ 0 w 2108199"/>
              <a:gd name="connsiteY9" fmla="*/ 1027931 h 2909645"/>
              <a:gd name="connsiteX10" fmla="*/ 1027326 w 2108199"/>
              <a:gd name="connsiteY10" fmla="*/ 0 h 2909645"/>
              <a:gd name="connsiteX11" fmla="*/ 2108199 w 2108199"/>
              <a:gd name="connsiteY11" fmla="*/ 1080236 h 2909645"/>
              <a:gd name="connsiteX12" fmla="*/ 2108199 w 2108199"/>
              <a:gd name="connsiteY12" fmla="*/ 2909645 h 2909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08199" h="2909645">
                <a:moveTo>
                  <a:pt x="491913" y="2418416"/>
                </a:moveTo>
                <a:lnTo>
                  <a:pt x="869631" y="2418416"/>
                </a:lnTo>
                <a:lnTo>
                  <a:pt x="869632" y="2028601"/>
                </a:lnTo>
                <a:lnTo>
                  <a:pt x="491913" y="2028602"/>
                </a:lnTo>
                <a:close/>
                <a:moveTo>
                  <a:pt x="624931" y="2675122"/>
                </a:moveTo>
                <a:lnTo>
                  <a:pt x="1370330" y="2675123"/>
                </a:lnTo>
                <a:lnTo>
                  <a:pt x="1370329" y="2491307"/>
                </a:lnTo>
                <a:lnTo>
                  <a:pt x="624930" y="2491307"/>
                </a:lnTo>
                <a:close/>
                <a:moveTo>
                  <a:pt x="0" y="2909645"/>
                </a:moveTo>
                <a:lnTo>
                  <a:pt x="0" y="1027931"/>
                </a:lnTo>
                <a:lnTo>
                  <a:pt x="1027326" y="0"/>
                </a:lnTo>
                <a:lnTo>
                  <a:pt x="2108199" y="1080236"/>
                </a:lnTo>
                <a:lnTo>
                  <a:pt x="2108199" y="2909645"/>
                </a:lnTo>
                <a:close/>
              </a:path>
            </a:pathLst>
          </a:custGeom>
        </p:spPr>
      </p:pic>
      <p:graphicFrame>
        <p:nvGraphicFramePr>
          <p:cNvPr id="6" name="图表 5"/>
          <p:cNvGraphicFramePr/>
          <p:nvPr/>
        </p:nvGraphicFramePr>
        <p:xfrm>
          <a:off x="1453447" y="3002560"/>
          <a:ext cx="2912908" cy="304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4838955" y="3002560"/>
          <a:ext cx="2912908" cy="304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8224463" y="3002560"/>
          <a:ext cx="2912908" cy="304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4971016" y="1896225"/>
            <a:ext cx="2249968" cy="923248"/>
            <a:chOff x="4928931" y="1896225"/>
            <a:chExt cx="2249968" cy="923248"/>
          </a:xfrm>
        </p:grpSpPr>
        <p:sp>
          <p:nvSpPr>
            <p:cNvPr id="10" name="平行四边形 9"/>
            <p:cNvSpPr/>
            <p:nvPr/>
          </p:nvSpPr>
          <p:spPr>
            <a:xfrm flipH="1">
              <a:off x="4928931" y="1896225"/>
              <a:ext cx="2249968" cy="923248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75358" y="1989978"/>
              <a:ext cx="1757114" cy="740037"/>
              <a:chOff x="6241287" y="4085752"/>
              <a:chExt cx="1757114" cy="74003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79993" y="4085752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241287" y="4510062"/>
                <a:ext cx="1757114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8366543" y="1896225"/>
            <a:ext cx="2249968" cy="923248"/>
            <a:chOff x="8314439" y="1896225"/>
            <a:chExt cx="2249968" cy="923248"/>
          </a:xfrm>
        </p:grpSpPr>
        <p:sp>
          <p:nvSpPr>
            <p:cNvPr id="15" name="平行四边形 14"/>
            <p:cNvSpPr/>
            <p:nvPr/>
          </p:nvSpPr>
          <p:spPr>
            <a:xfrm flipH="1">
              <a:off x="8314439" y="1896225"/>
              <a:ext cx="2249968" cy="923248"/>
            </a:xfrm>
            <a:prstGeom prst="parallelogram">
              <a:avLst>
                <a:gd name="adj" fmla="val 0"/>
              </a:avLst>
            </a:prstGeom>
            <a:gradFill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560866" y="1989978"/>
              <a:ext cx="1757114" cy="740037"/>
              <a:chOff x="6241287" y="4085752"/>
              <a:chExt cx="1757114" cy="74003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379993" y="4085752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241287" y="4510062"/>
                <a:ext cx="1757114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600384" y="1896225"/>
            <a:ext cx="2249968" cy="923248"/>
            <a:chOff x="4928931" y="1896225"/>
            <a:chExt cx="2249968" cy="923248"/>
          </a:xfrm>
        </p:grpSpPr>
        <p:sp>
          <p:nvSpPr>
            <p:cNvPr id="20" name="平行四边形 19"/>
            <p:cNvSpPr/>
            <p:nvPr/>
          </p:nvSpPr>
          <p:spPr>
            <a:xfrm flipH="1">
              <a:off x="4928931" y="1896225"/>
              <a:ext cx="2249968" cy="923248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175358" y="1989978"/>
              <a:ext cx="1757114" cy="740037"/>
              <a:chOff x="6241287" y="4085752"/>
              <a:chExt cx="1757114" cy="740037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379993" y="4085752"/>
                <a:ext cx="147970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25,457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241287" y="4510062"/>
                <a:ext cx="1757114" cy="315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ea"/>
                    <a:cs typeface="阿里巴巴普惠体" panose="00020600040101010101" pitchFamily="18" charset="-122"/>
                  </a:rPr>
                  <a:t>单击此处输入你的正文</a:t>
                </a: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e89eb3e-1562-44b1-a716-0ba9bc9cf3d6"/>
  <p:tag name="COMMONDATA" val="eyJoZGlkIjoiNzYyZjQ2OWZhYjQzY2VmZDk2ZGI0MjA1NzI0YmFmM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heme/theme1.xml><?xml version="1.0" encoding="utf-8"?>
<a:theme xmlns:a="http://schemas.openxmlformats.org/drawingml/2006/main" name="51PPT模板网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31"/>
      </a:accent1>
      <a:accent2>
        <a:srgbClr val="E7F9FF"/>
      </a:accent2>
      <a:accent3>
        <a:srgbClr val="FFFFFF"/>
      </a:accent3>
      <a:accent4>
        <a:srgbClr val="000000"/>
      </a:accent4>
      <a:accent5>
        <a:srgbClr val="34C6FE"/>
      </a:accent5>
      <a:accent6>
        <a:srgbClr val="0059AB"/>
      </a:accent6>
      <a:hlink>
        <a:srgbClr val="0563C1"/>
      </a:hlink>
      <a:folHlink>
        <a:srgbClr val="954F72"/>
      </a:folHlink>
    </a:clrScheme>
    <a:fontScheme name="自定义 5">
      <a:majorFont>
        <a:latin typeface="Calibri Light"/>
        <a:ea typeface="阿里巴巴普惠体"/>
        <a:cs typeface=""/>
      </a:majorFont>
      <a:minorFont>
        <a:latin typeface="Calibri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wbg435o">
    <a:dk1>
      <a:srgbClr val="000000"/>
    </a:dk1>
    <a:lt1>
      <a:srgbClr val="FFFFFF"/>
    </a:lt1>
    <a:dk2>
      <a:srgbClr val="000031"/>
    </a:dk2>
    <a:lt2>
      <a:srgbClr val="F0F0F0"/>
    </a:lt2>
    <a:accent1>
      <a:srgbClr val="34C6FE"/>
    </a:accent1>
    <a:accent2>
      <a:srgbClr val="0059AB"/>
    </a:accent2>
    <a:accent3>
      <a:srgbClr val="B4D8A0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  <a:fontScheme name="稻壳儿-黑体常规8">
    <a:majorFont>
      <a:latin typeface="Montserrat ExtraBold"/>
      <a:ea typeface="优设标题黑"/>
      <a:cs typeface=""/>
    </a:majorFont>
    <a:minorFont>
      <a:latin typeface="Montserrat"/>
      <a:ea typeface="MiSans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wbg435o">
    <a:dk1>
      <a:srgbClr val="000000"/>
    </a:dk1>
    <a:lt1>
      <a:srgbClr val="FFFFFF"/>
    </a:lt1>
    <a:dk2>
      <a:srgbClr val="000031"/>
    </a:dk2>
    <a:lt2>
      <a:srgbClr val="F0F0F0"/>
    </a:lt2>
    <a:accent1>
      <a:srgbClr val="34C6FE"/>
    </a:accent1>
    <a:accent2>
      <a:srgbClr val="0059AB"/>
    </a:accent2>
    <a:accent3>
      <a:srgbClr val="B4D8A0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  <a:fontScheme name="稻壳儿-黑体常规8">
    <a:majorFont>
      <a:latin typeface="Montserrat ExtraBold"/>
      <a:ea typeface="优设标题黑"/>
      <a:cs typeface=""/>
    </a:majorFont>
    <a:minorFont>
      <a:latin typeface="Montserrat"/>
      <a:ea typeface="MiSans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wbg435o">
    <a:dk1>
      <a:srgbClr val="000000"/>
    </a:dk1>
    <a:lt1>
      <a:srgbClr val="FFFFFF"/>
    </a:lt1>
    <a:dk2>
      <a:srgbClr val="000031"/>
    </a:dk2>
    <a:lt2>
      <a:srgbClr val="F0F0F0"/>
    </a:lt2>
    <a:accent1>
      <a:srgbClr val="34C6FE"/>
    </a:accent1>
    <a:accent2>
      <a:srgbClr val="0059AB"/>
    </a:accent2>
    <a:accent3>
      <a:srgbClr val="B4D8A0"/>
    </a:accent3>
    <a:accent4>
      <a:srgbClr val="818181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  <a:fontScheme name="稻壳儿-黑体常规8">
    <a:majorFont>
      <a:latin typeface="Montserrat ExtraBold"/>
      <a:ea typeface="优设标题黑"/>
      <a:cs typeface=""/>
    </a:majorFont>
    <a:minorFont>
      <a:latin typeface="Montserrat"/>
      <a:ea typeface="MiSans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893</Words>
  <Application>Microsoft Office PowerPoint</Application>
  <PresentationFormat>宽屏</PresentationFormat>
  <Paragraphs>132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H</vt:lpstr>
      <vt:lpstr>OPPOSans M</vt:lpstr>
      <vt:lpstr>阿里巴巴普惠体</vt:lpstr>
      <vt:lpstr>阿里巴巴普惠体 2.0 55 Regular</vt:lpstr>
      <vt:lpstr>阿里巴巴普惠体 2.0 65 Medium</vt:lpstr>
      <vt:lpstr>等线</vt:lpstr>
      <vt:lpstr>黑体</vt:lpstr>
      <vt:lpstr>Arial</vt:lpstr>
      <vt:lpstr>Calibri</vt:lpstr>
      <vt:lpstr>Calibri Light</vt:lpstr>
      <vt:lpstr>Montserrat</vt:lpstr>
      <vt:lpstr>Segoe UI Light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蓝色渐变科技风营销策划ppt模板</dc:title>
  <dc:creator>紫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24</cp:revision>
  <dcterms:created xsi:type="dcterms:W3CDTF">2023-05-12T12:38:00Z</dcterms:created>
  <dcterms:modified xsi:type="dcterms:W3CDTF">2023-07-06T04:01:58Z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8980B1BF961841F1801833F38A0FE962_12</vt:lpwstr>
  </property>
  <property fmtid="{D5CDD505-2E9C-101B-9397-08002B2CF9AE}" pid="3" name="KSOProductBuildVer">
    <vt:lpwstr>2052-11.1.0.14309</vt:lpwstr>
  </property>
</Properties>
</file>