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5"/>
  </p:notesMasterIdLst>
  <p:sldIdLst>
    <p:sldId id="281" r:id="rId3"/>
    <p:sldId id="259" r:id="rId4"/>
    <p:sldId id="278" r:id="rId5"/>
    <p:sldId id="261" r:id="rId6"/>
    <p:sldId id="262" r:id="rId7"/>
    <p:sldId id="263" r:id="rId8"/>
    <p:sldId id="264" r:id="rId9"/>
    <p:sldId id="279" r:id="rId10"/>
    <p:sldId id="266" r:id="rId11"/>
    <p:sldId id="267" r:id="rId12"/>
    <p:sldId id="268" r:id="rId13"/>
    <p:sldId id="280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82" r:id="rId22"/>
    <p:sldId id="1127" r:id="rId23"/>
    <p:sldId id="2007578498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CDF"/>
    <a:srgbClr val="939B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24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114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BDEE-48E8-9C11-8C655A3C947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DEE-48E8-9C11-8C655A3C9473}"/>
              </c:ext>
            </c:extLst>
          </c:dPt>
          <c:dPt>
            <c:idx val="2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DEE-48E8-9C11-8C655A3C9473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BDEE-48E8-9C11-8C655A3C9473}"/>
              </c:ext>
            </c:extLst>
          </c:dPt>
          <c:dLbls>
            <c:dLbl>
              <c:idx val="0"/>
              <c:layout>
                <c:manualLayout>
                  <c:x val="-0.18466767021769337"/>
                  <c:y val="-8.239043339237954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DEE-48E8-9C11-8C655A3C9473}"/>
                </c:ext>
              </c:extLst>
            </c:dLbl>
            <c:dLbl>
              <c:idx val="1"/>
              <c:layout>
                <c:manualLayout>
                  <c:x val="0.13749608080664125"/>
                  <c:y val="-7.353724360127163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DEE-48E8-9C11-8C655A3C9473}"/>
                </c:ext>
              </c:extLst>
            </c:dLbl>
            <c:dLbl>
              <c:idx val="2"/>
              <c:layout>
                <c:manualLayout>
                  <c:x val="0.10065958242776214"/>
                  <c:y val="0.14121066187955056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DEE-48E8-9C11-8C655A3C9473}"/>
                </c:ext>
              </c:extLst>
            </c:dLbl>
            <c:dLbl>
              <c:idx val="3"/>
              <c:layout>
                <c:manualLayout>
                  <c:x val="5.2000659137064878E-2"/>
                  <c:y val="0.1866197681779520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DEE-48E8-9C11-8C655A3C94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EE-48E8-9C11-8C655A3C94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4B-4B26-9AAA-A2819395FFF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24B-4B26-9AAA-A2819395FFF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24B-4B26-9AAA-A2819395FF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70722255"/>
        <c:axId val="1770723215"/>
      </c:barChart>
      <c:catAx>
        <c:axId val="1770722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70723215"/>
        <c:crosses val="autoZero"/>
        <c:auto val="1"/>
        <c:lblAlgn val="ctr"/>
        <c:lblOffset val="100"/>
        <c:noMultiLvlLbl val="0"/>
      </c:catAx>
      <c:valAx>
        <c:axId val="17707232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707222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981CA4-A0C3-4D1F-9DA4-07E4BE9E07B0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AA073-B95C-4090-94B3-E2C51DF2AB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027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0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10" Type="http://schemas.openxmlformats.org/officeDocument/2006/relationships/image" Target="../media/image3.svg"/><Relationship Id="rId4" Type="http://schemas.openxmlformats.org/officeDocument/2006/relationships/image" Target="../media/image7.png"/><Relationship Id="rId9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12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11" Type="http://schemas.openxmlformats.org/officeDocument/2006/relationships/image" Target="../media/image15.png"/><Relationship Id="rId5" Type="http://schemas.openxmlformats.org/officeDocument/2006/relationships/image" Target="../media/image13.png"/><Relationship Id="rId10" Type="http://schemas.openxmlformats.org/officeDocument/2006/relationships/image" Target="../media/image10.svg"/><Relationship Id="rId4" Type="http://schemas.openxmlformats.org/officeDocument/2006/relationships/image" Target="../media/image3.svg"/><Relationship Id="rId9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0.sv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FCC8BDC-12C5-3AF9-C0E0-853871BA1E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4D947583-E328-DBC7-A054-3C35F0A7853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15175" y="1936938"/>
            <a:ext cx="296458" cy="296458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57231FF9-3583-7949-B677-B51E31B528F0}"/>
              </a:ext>
            </a:extLst>
          </p:cNvPr>
          <p:cNvGrpSpPr/>
          <p:nvPr userDrawn="1"/>
        </p:nvGrpSpPr>
        <p:grpSpPr>
          <a:xfrm flipH="1">
            <a:off x="650568" y="5626410"/>
            <a:ext cx="83817" cy="479724"/>
            <a:chOff x="-4343400" y="1031577"/>
            <a:chExt cx="225723" cy="129192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829715B-84B2-9800-7A95-28CFB533A01C}"/>
                </a:ext>
              </a:extLst>
            </p:cNvPr>
            <p:cNvSpPr/>
            <p:nvPr/>
          </p:nvSpPr>
          <p:spPr>
            <a:xfrm>
              <a:off x="-4343400" y="1031577"/>
              <a:ext cx="225723" cy="22572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2CB63DE-9788-9B09-7DA8-4A74525732B8}"/>
                </a:ext>
              </a:extLst>
            </p:cNvPr>
            <p:cNvSpPr/>
            <p:nvPr/>
          </p:nvSpPr>
          <p:spPr>
            <a:xfrm>
              <a:off x="-4343400" y="1386976"/>
              <a:ext cx="225723" cy="225723"/>
            </a:xfrm>
            <a:prstGeom prst="ellipse">
              <a:avLst/>
            </a:prstGeom>
            <a:solidFill>
              <a:srgbClr val="F4B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3475C86-9B48-1F50-27D6-9E11E4B0FA04}"/>
                </a:ext>
              </a:extLst>
            </p:cNvPr>
            <p:cNvSpPr/>
            <p:nvPr/>
          </p:nvSpPr>
          <p:spPr>
            <a:xfrm>
              <a:off x="-4343400" y="1742375"/>
              <a:ext cx="225723" cy="22572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F571C08-91FA-D8B7-8C94-2646AA76E111}"/>
                </a:ext>
              </a:extLst>
            </p:cNvPr>
            <p:cNvSpPr/>
            <p:nvPr/>
          </p:nvSpPr>
          <p:spPr>
            <a:xfrm>
              <a:off x="-4343400" y="2097774"/>
              <a:ext cx="225723" cy="225723"/>
            </a:xfrm>
            <a:prstGeom prst="ellipse">
              <a:avLst/>
            </a:prstGeom>
            <a:solidFill>
              <a:srgbClr val="F4B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B6DE4A1-8CEB-8CCA-8EC6-DA87683B3517}"/>
              </a:ext>
            </a:extLst>
          </p:cNvPr>
          <p:cNvGrpSpPr/>
          <p:nvPr userDrawn="1"/>
        </p:nvGrpSpPr>
        <p:grpSpPr>
          <a:xfrm>
            <a:off x="7002203" y="629864"/>
            <a:ext cx="3402517" cy="504824"/>
            <a:chOff x="280482" y="9423401"/>
            <a:chExt cx="3402517" cy="504824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634A5A61-58B9-FD39-EBE4-89AF2882265B}"/>
                </a:ext>
              </a:extLst>
            </p:cNvPr>
            <p:cNvCxnSpPr/>
            <p:nvPr/>
          </p:nvCxnSpPr>
          <p:spPr>
            <a:xfrm>
              <a:off x="280482" y="9677400"/>
              <a:ext cx="327551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弧形 18">
              <a:extLst>
                <a:ext uri="{FF2B5EF4-FFF2-40B4-BE49-F238E27FC236}">
                  <a16:creationId xmlns:a16="http://schemas.microsoft.com/office/drawing/2014/main" id="{CAE1D198-36DD-C8CC-A1A5-9AA259629A2C}"/>
                </a:ext>
              </a:extLst>
            </p:cNvPr>
            <p:cNvSpPr/>
            <p:nvPr/>
          </p:nvSpPr>
          <p:spPr>
            <a:xfrm rot="16200000" flipH="1">
              <a:off x="3429000" y="9423401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弧形 19">
              <a:extLst>
                <a:ext uri="{FF2B5EF4-FFF2-40B4-BE49-F238E27FC236}">
                  <a16:creationId xmlns:a16="http://schemas.microsoft.com/office/drawing/2014/main" id="{C12B1118-73AF-84DE-8D8A-022406F2522E}"/>
                </a:ext>
              </a:extLst>
            </p:cNvPr>
            <p:cNvSpPr/>
            <p:nvPr/>
          </p:nvSpPr>
          <p:spPr>
            <a:xfrm rot="5400000" flipH="1" flipV="1">
              <a:off x="3429000" y="9674226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弧形 25">
            <a:extLst>
              <a:ext uri="{FF2B5EF4-FFF2-40B4-BE49-F238E27FC236}">
                <a16:creationId xmlns:a16="http://schemas.microsoft.com/office/drawing/2014/main" id="{8034AA56-BB8C-E207-0385-23A8B510DEF3}"/>
              </a:ext>
            </a:extLst>
          </p:cNvPr>
          <p:cNvSpPr/>
          <p:nvPr userDrawn="1"/>
        </p:nvSpPr>
        <p:spPr>
          <a:xfrm rot="1800000">
            <a:off x="942557" y="1990780"/>
            <a:ext cx="4012217" cy="1716244"/>
          </a:xfrm>
          <a:prstGeom prst="arc">
            <a:avLst>
              <a:gd name="adj1" fmla="val 21238397"/>
              <a:gd name="adj2" fmla="val 12662968"/>
            </a:avLst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TC"/>
              <a:ea typeface="HarmonyOS Sans SC"/>
              <a:cs typeface="+mn-cs"/>
            </a:endParaRPr>
          </a:p>
        </p:txBody>
      </p:sp>
      <p:pic>
        <p:nvPicPr>
          <p:cNvPr id="28" name="图形 27">
            <a:extLst>
              <a:ext uri="{FF2B5EF4-FFF2-40B4-BE49-F238E27FC236}">
                <a16:creationId xmlns:a16="http://schemas.microsoft.com/office/drawing/2014/main" id="{3A9324A1-D2A2-028D-1A6E-D11E9101E7B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95138" y="1433292"/>
            <a:ext cx="488815" cy="488815"/>
          </a:xfrm>
          <a:prstGeom prst="rect">
            <a:avLst/>
          </a:prstGeom>
        </p:spPr>
      </p:pic>
      <p:sp>
        <p:nvSpPr>
          <p:cNvPr id="46" name="文本占位符 45">
            <a:extLst>
              <a:ext uri="{FF2B5EF4-FFF2-40B4-BE49-F238E27FC236}">
                <a16:creationId xmlns:a16="http://schemas.microsoft.com/office/drawing/2014/main" id="{089C099A-3549-ED38-B0FE-B6F0CC2A64B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59667" y="1540406"/>
            <a:ext cx="5672666" cy="957262"/>
          </a:xfrm>
        </p:spPr>
        <p:txBody>
          <a:bodyPr>
            <a:noAutofit/>
          </a:bodyPr>
          <a:lstStyle>
            <a:lvl1pPr marL="0" indent="0" algn="ctr">
              <a:buNone/>
              <a:defRPr sz="72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弥散风质感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356F28A-06CD-809B-7BC7-C8BBEE987D1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934" y="387136"/>
            <a:ext cx="1197346" cy="1202155"/>
          </a:xfrm>
          <a:prstGeom prst="rect">
            <a:avLst/>
          </a:prstGeom>
        </p:spPr>
      </p:pic>
      <p:sp>
        <p:nvSpPr>
          <p:cNvPr id="6" name="弧形 5">
            <a:extLst>
              <a:ext uri="{FF2B5EF4-FFF2-40B4-BE49-F238E27FC236}">
                <a16:creationId xmlns:a16="http://schemas.microsoft.com/office/drawing/2014/main" id="{7907C600-A862-9711-C84B-36B4B6C5CDC8}"/>
              </a:ext>
            </a:extLst>
          </p:cNvPr>
          <p:cNvSpPr/>
          <p:nvPr userDrawn="1"/>
        </p:nvSpPr>
        <p:spPr>
          <a:xfrm rot="19800000" flipH="1">
            <a:off x="8382755" y="2710183"/>
            <a:ext cx="2702080" cy="1155827"/>
          </a:xfrm>
          <a:prstGeom prst="arc">
            <a:avLst>
              <a:gd name="adj1" fmla="val 21238397"/>
              <a:gd name="adj2" fmla="val 12662968"/>
            </a:avLst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TC"/>
              <a:ea typeface="HarmonyOS Sans SC"/>
              <a:cs typeface="+mn-cs"/>
            </a:endParaRP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6738F569-C860-20C5-5824-B0C276B420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56301" y="3694901"/>
            <a:ext cx="488815" cy="48881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AF7206F-183D-47D8-9025-9430074D0DD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2095" y="3637674"/>
            <a:ext cx="953609" cy="95743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4556BC1-3112-1BDD-C941-D3140F3B4C6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2422" y="3032211"/>
            <a:ext cx="778976" cy="782104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671B50-075D-FF75-D361-47E0C3AF1DD4}"/>
              </a:ext>
            </a:extLst>
          </p:cNvPr>
          <p:cNvGrpSpPr/>
          <p:nvPr userDrawn="1"/>
        </p:nvGrpSpPr>
        <p:grpSpPr>
          <a:xfrm>
            <a:off x="10386777" y="5866272"/>
            <a:ext cx="1093943" cy="274630"/>
            <a:chOff x="666677" y="744961"/>
            <a:chExt cx="1093943" cy="274630"/>
          </a:xfrm>
        </p:grpSpPr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596993BA-641B-E9D2-1A51-BD707759B97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66677" y="744961"/>
              <a:ext cx="274630" cy="274630"/>
            </a:xfrm>
            <a:prstGeom prst="rect">
              <a:avLst/>
            </a:prstGeom>
          </p:spPr>
        </p:pic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94C987C8-AC21-2F3E-05EB-0BC7ED9DE1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50467" y="744961"/>
              <a:ext cx="274630" cy="274630"/>
            </a:xfrm>
            <a:prstGeom prst="rect">
              <a:avLst/>
            </a:prstGeom>
          </p:spPr>
        </p:pic>
        <p:pic>
          <p:nvPicPr>
            <p:cNvPr id="24" name="图形 23">
              <a:extLst>
                <a:ext uri="{FF2B5EF4-FFF2-40B4-BE49-F238E27FC236}">
                  <a16:creationId xmlns:a16="http://schemas.microsoft.com/office/drawing/2014/main" id="{39996821-1444-08E8-C8A4-382C3719EAB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97938" y="792830"/>
              <a:ext cx="178892" cy="178892"/>
            </a:xfrm>
            <a:prstGeom prst="rect">
              <a:avLst/>
            </a:prstGeom>
          </p:spPr>
        </p:pic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13C3D0F6-C44B-56D9-52CA-32347D962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581728" y="792830"/>
              <a:ext cx="178892" cy="178892"/>
            </a:xfrm>
            <a:prstGeom prst="rect">
              <a:avLst/>
            </a:prstGeom>
          </p:spPr>
        </p:pic>
      </p:grpSp>
      <p:pic>
        <p:nvPicPr>
          <p:cNvPr id="27" name="图形 26">
            <a:extLst>
              <a:ext uri="{FF2B5EF4-FFF2-40B4-BE49-F238E27FC236}">
                <a16:creationId xmlns:a16="http://schemas.microsoft.com/office/drawing/2014/main" id="{E9345DB7-A8E8-322F-9C75-8EE1439D256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07357" y="3424131"/>
            <a:ext cx="488815" cy="488815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AA31EA9-B23A-74CB-4E7B-C8F8C1F036AD}"/>
              </a:ext>
            </a:extLst>
          </p:cNvPr>
          <p:cNvCxnSpPr>
            <a:cxnSpLocks/>
          </p:cNvCxnSpPr>
          <p:nvPr userDrawn="1"/>
        </p:nvCxnSpPr>
        <p:spPr>
          <a:xfrm>
            <a:off x="1225097" y="6003587"/>
            <a:ext cx="9312521" cy="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2E06A10-F8FE-645E-BF96-15B859FEFA72}"/>
              </a:ext>
            </a:extLst>
          </p:cNvPr>
          <p:cNvGrpSpPr/>
          <p:nvPr userDrawn="1"/>
        </p:nvGrpSpPr>
        <p:grpSpPr>
          <a:xfrm>
            <a:off x="2891488" y="5297011"/>
            <a:ext cx="1014126" cy="504824"/>
            <a:chOff x="4419600" y="5339393"/>
            <a:chExt cx="1014126" cy="504824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9363F6CA-364D-A434-F881-7AA3566CC387}"/>
                </a:ext>
              </a:extLst>
            </p:cNvPr>
            <p:cNvCxnSpPr>
              <a:cxnSpLocks/>
            </p:cNvCxnSpPr>
            <p:nvPr/>
          </p:nvCxnSpPr>
          <p:spPr>
            <a:xfrm>
              <a:off x="4419600" y="5593392"/>
              <a:ext cx="88712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弧形 35">
              <a:extLst>
                <a:ext uri="{FF2B5EF4-FFF2-40B4-BE49-F238E27FC236}">
                  <a16:creationId xmlns:a16="http://schemas.microsoft.com/office/drawing/2014/main" id="{B4162B41-FCD3-F081-EB08-E10B34142786}"/>
                </a:ext>
              </a:extLst>
            </p:cNvPr>
            <p:cNvSpPr/>
            <p:nvPr/>
          </p:nvSpPr>
          <p:spPr>
            <a:xfrm rot="16200000" flipH="1">
              <a:off x="5179727" y="5339393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弧形 36">
              <a:extLst>
                <a:ext uri="{FF2B5EF4-FFF2-40B4-BE49-F238E27FC236}">
                  <a16:creationId xmlns:a16="http://schemas.microsoft.com/office/drawing/2014/main" id="{4E4CF25B-981B-F945-6421-B95F271B616F}"/>
                </a:ext>
              </a:extLst>
            </p:cNvPr>
            <p:cNvSpPr/>
            <p:nvPr/>
          </p:nvSpPr>
          <p:spPr>
            <a:xfrm rot="5400000" flipH="1" flipV="1">
              <a:off x="5179727" y="5590218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16A6519A-C565-1E45-4A46-93EB85393D4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72914" y="5378607"/>
            <a:ext cx="1560512" cy="341632"/>
          </a:xfrm>
        </p:spPr>
        <p:txBody>
          <a:bodyPr wrap="none" anchor="ctr" anchorCtr="0">
            <a:spAutoFit/>
          </a:bodyPr>
          <a:lstStyle>
            <a:lvl1pPr marL="0" indent="0">
              <a:buNone/>
              <a:defRPr sz="180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汇报人：娇娇</a:t>
            </a:r>
          </a:p>
        </p:txBody>
      </p:sp>
      <p:sp>
        <p:nvSpPr>
          <p:cNvPr id="40" name="文本占位符 38">
            <a:extLst>
              <a:ext uri="{FF2B5EF4-FFF2-40B4-BE49-F238E27FC236}">
                <a16:creationId xmlns:a16="http://schemas.microsoft.com/office/drawing/2014/main" id="{09C0E4C4-C6A0-DF7D-E92D-2B6CA67C69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0726" y="5378607"/>
            <a:ext cx="1784463" cy="341632"/>
          </a:xfrm>
        </p:spPr>
        <p:txBody>
          <a:bodyPr wrap="none" anchor="ctr" anchorCtr="0">
            <a:spAutoFit/>
          </a:bodyPr>
          <a:lstStyle>
            <a:lvl1pPr marL="0" indent="0">
              <a:buNone/>
              <a:defRPr sz="180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20XX.6.6</a:t>
            </a:r>
            <a:endParaRPr lang="zh-CN" altLang="en-US" dirty="0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5A66073-0471-C873-8AAD-A11E220DBAD8}"/>
              </a:ext>
            </a:extLst>
          </p:cNvPr>
          <p:cNvGrpSpPr/>
          <p:nvPr userDrawn="1"/>
        </p:nvGrpSpPr>
        <p:grpSpPr>
          <a:xfrm flipH="1">
            <a:off x="8352488" y="5297011"/>
            <a:ext cx="1014126" cy="504824"/>
            <a:chOff x="4419600" y="5339393"/>
            <a:chExt cx="1014126" cy="504824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BB34AD1A-A604-416E-6911-E5DEAC1379F7}"/>
                </a:ext>
              </a:extLst>
            </p:cNvPr>
            <p:cNvCxnSpPr>
              <a:cxnSpLocks/>
            </p:cNvCxnSpPr>
            <p:nvPr/>
          </p:nvCxnSpPr>
          <p:spPr>
            <a:xfrm>
              <a:off x="4419600" y="5593392"/>
              <a:ext cx="88712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弧形 42">
              <a:extLst>
                <a:ext uri="{FF2B5EF4-FFF2-40B4-BE49-F238E27FC236}">
                  <a16:creationId xmlns:a16="http://schemas.microsoft.com/office/drawing/2014/main" id="{7063E678-566B-D2B5-754B-7F5D41230E97}"/>
                </a:ext>
              </a:extLst>
            </p:cNvPr>
            <p:cNvSpPr/>
            <p:nvPr/>
          </p:nvSpPr>
          <p:spPr>
            <a:xfrm rot="16200000" flipH="1">
              <a:off x="5179727" y="5339393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弧形 43">
              <a:extLst>
                <a:ext uri="{FF2B5EF4-FFF2-40B4-BE49-F238E27FC236}">
                  <a16:creationId xmlns:a16="http://schemas.microsoft.com/office/drawing/2014/main" id="{F393D306-9B76-E0EE-4F7A-E84F0B893F55}"/>
                </a:ext>
              </a:extLst>
            </p:cNvPr>
            <p:cNvSpPr/>
            <p:nvPr/>
          </p:nvSpPr>
          <p:spPr>
            <a:xfrm rot="5400000" flipH="1" flipV="1">
              <a:off x="5179727" y="5590218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占位符 48">
            <a:extLst>
              <a:ext uri="{FF2B5EF4-FFF2-40B4-BE49-F238E27FC236}">
                <a16:creationId xmlns:a16="http://schemas.microsoft.com/office/drawing/2014/main" id="{E7F411AA-5951-26FA-4305-6AEB70FB4DF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75202" y="2573790"/>
            <a:ext cx="8041596" cy="1376363"/>
          </a:xfrm>
        </p:spPr>
        <p:txBody>
          <a:bodyPr>
            <a:noAutofit/>
          </a:bodyPr>
          <a:lstStyle>
            <a:lvl1pPr marL="0" indent="0" algn="ctr">
              <a:buNone/>
              <a:defRPr sz="9600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年中总结汇报</a:t>
            </a:r>
          </a:p>
        </p:txBody>
      </p:sp>
      <p:sp>
        <p:nvSpPr>
          <p:cNvPr id="50" name="文本占位符 48">
            <a:extLst>
              <a:ext uri="{FF2B5EF4-FFF2-40B4-BE49-F238E27FC236}">
                <a16:creationId xmlns:a16="http://schemas.microsoft.com/office/drawing/2014/main" id="{8928354E-D968-D1A9-97C7-5AB7F706F8F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09070" y="2607658"/>
            <a:ext cx="8041596" cy="1376363"/>
          </a:xfrm>
        </p:spPr>
        <p:txBody>
          <a:bodyPr>
            <a:noAutofit/>
          </a:bodyPr>
          <a:lstStyle>
            <a:lvl1pPr marL="0" indent="0" algn="ctr">
              <a:buNone/>
              <a:defRPr sz="9600">
                <a:ln>
                  <a:solidFill>
                    <a:schemeClr val="tx1"/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年中总结汇报</a:t>
            </a:r>
          </a:p>
        </p:txBody>
      </p:sp>
    </p:spTree>
    <p:extLst>
      <p:ext uri="{BB962C8B-B14F-4D97-AF65-F5344CB8AC3E}">
        <p14:creationId xmlns:p14="http://schemas.microsoft.com/office/powerpoint/2010/main" val="325632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81219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5717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9711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3FFC761-A4A1-B70A-A033-359CBA9366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97"/>
            <a:ext cx="12192528" cy="6858297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5A7AC56A-E8B2-06DA-0D68-8BDE281DFBB9}"/>
              </a:ext>
            </a:extLst>
          </p:cNvPr>
          <p:cNvGrpSpPr/>
          <p:nvPr userDrawn="1"/>
        </p:nvGrpSpPr>
        <p:grpSpPr>
          <a:xfrm rot="10800000">
            <a:off x="8116382" y="5788088"/>
            <a:ext cx="3402517" cy="504824"/>
            <a:chOff x="280482" y="9423401"/>
            <a:chExt cx="3402517" cy="504824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8E7C83DF-8940-DD13-697A-2767EC0FF666}"/>
                </a:ext>
              </a:extLst>
            </p:cNvPr>
            <p:cNvCxnSpPr/>
            <p:nvPr/>
          </p:nvCxnSpPr>
          <p:spPr>
            <a:xfrm>
              <a:off x="280482" y="9677400"/>
              <a:ext cx="327551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8410EFB4-C858-0D84-C8A6-70A213A411A0}"/>
                </a:ext>
              </a:extLst>
            </p:cNvPr>
            <p:cNvSpPr/>
            <p:nvPr/>
          </p:nvSpPr>
          <p:spPr>
            <a:xfrm rot="16200000" flipH="1">
              <a:off x="3429000" y="9423401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弧形 10">
              <a:extLst>
                <a:ext uri="{FF2B5EF4-FFF2-40B4-BE49-F238E27FC236}">
                  <a16:creationId xmlns:a16="http://schemas.microsoft.com/office/drawing/2014/main" id="{6BE5959C-0F11-78B2-00C1-5C2389C022F8}"/>
                </a:ext>
              </a:extLst>
            </p:cNvPr>
            <p:cNvSpPr/>
            <p:nvPr/>
          </p:nvSpPr>
          <p:spPr>
            <a:xfrm rot="5400000" flipH="1" flipV="1">
              <a:off x="3429000" y="9674226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959FE95-8798-2DDC-1CB3-1C8CA4CF8928}"/>
              </a:ext>
            </a:extLst>
          </p:cNvPr>
          <p:cNvGrpSpPr/>
          <p:nvPr userDrawn="1"/>
        </p:nvGrpSpPr>
        <p:grpSpPr>
          <a:xfrm rot="16200000" flipH="1">
            <a:off x="974265" y="661141"/>
            <a:ext cx="83817" cy="479724"/>
            <a:chOff x="-4343400" y="1031577"/>
            <a:chExt cx="225723" cy="129192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0575BE8-8EF7-32FC-7DA0-48F7FB468A57}"/>
                </a:ext>
              </a:extLst>
            </p:cNvPr>
            <p:cNvSpPr/>
            <p:nvPr/>
          </p:nvSpPr>
          <p:spPr>
            <a:xfrm>
              <a:off x="-4343400" y="1031577"/>
              <a:ext cx="225723" cy="22572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E765EE70-C9EF-BAB4-AF44-889A402AE443}"/>
                </a:ext>
              </a:extLst>
            </p:cNvPr>
            <p:cNvSpPr/>
            <p:nvPr/>
          </p:nvSpPr>
          <p:spPr>
            <a:xfrm>
              <a:off x="-4343400" y="1386976"/>
              <a:ext cx="225723" cy="225723"/>
            </a:xfrm>
            <a:prstGeom prst="ellipse">
              <a:avLst/>
            </a:prstGeom>
            <a:solidFill>
              <a:srgbClr val="F4B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F888C098-6F44-DC8E-CC25-2A5B57A3B8CD}"/>
                </a:ext>
              </a:extLst>
            </p:cNvPr>
            <p:cNvSpPr/>
            <p:nvPr/>
          </p:nvSpPr>
          <p:spPr>
            <a:xfrm>
              <a:off x="-4343400" y="1742375"/>
              <a:ext cx="225723" cy="22572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89CEE2E-8FED-BF6E-EEC8-EF8B891301C5}"/>
                </a:ext>
              </a:extLst>
            </p:cNvPr>
            <p:cNvSpPr/>
            <p:nvPr/>
          </p:nvSpPr>
          <p:spPr>
            <a:xfrm>
              <a:off x="-4343400" y="2097774"/>
              <a:ext cx="225723" cy="225723"/>
            </a:xfrm>
            <a:prstGeom prst="ellipse">
              <a:avLst/>
            </a:prstGeom>
            <a:solidFill>
              <a:srgbClr val="F4B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E2F02873-DD07-1C7A-F603-3DC03C4319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2095" y="1285835"/>
            <a:ext cx="953609" cy="957438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9EC8FD80-96BA-5FF2-8A2F-2AFF3DE709FB}"/>
              </a:ext>
            </a:extLst>
          </p:cNvPr>
          <p:cNvGrpSpPr/>
          <p:nvPr userDrawn="1"/>
        </p:nvGrpSpPr>
        <p:grpSpPr>
          <a:xfrm>
            <a:off x="666139" y="5788088"/>
            <a:ext cx="1093943" cy="274630"/>
            <a:chOff x="666677" y="744961"/>
            <a:chExt cx="1093943" cy="274630"/>
          </a:xfrm>
        </p:grpSpPr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2F38D981-2A57-5691-0368-068E3D6B6E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66677" y="744961"/>
              <a:ext cx="274630" cy="274630"/>
            </a:xfrm>
            <a:prstGeom prst="rect">
              <a:avLst/>
            </a:prstGeom>
          </p:spPr>
        </p:pic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1F7B2058-C68F-A629-86C4-752AAF18705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50467" y="744961"/>
              <a:ext cx="274630" cy="274630"/>
            </a:xfrm>
            <a:prstGeom prst="rect">
              <a:avLst/>
            </a:prstGeom>
          </p:spPr>
        </p:pic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4B3116BA-55B5-EBE9-7B41-11CF2DA0A0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97938" y="792830"/>
              <a:ext cx="178892" cy="178892"/>
            </a:xfrm>
            <a:prstGeom prst="rect">
              <a:avLst/>
            </a:prstGeom>
          </p:spPr>
        </p:pic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4E93458F-295F-7B6F-1CDE-F1C216F1B6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581728" y="792830"/>
              <a:ext cx="178892" cy="178892"/>
            </a:xfrm>
            <a:prstGeom prst="rect">
              <a:avLst/>
            </a:prstGeom>
          </p:spPr>
        </p:pic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CB5A28ED-B394-483E-E71E-1584ACF6D4C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1823" y="2883556"/>
            <a:ext cx="445022" cy="446809"/>
          </a:xfrm>
          <a:prstGeom prst="rect">
            <a:avLst/>
          </a:prstGeom>
        </p:spPr>
      </p:pic>
      <p:sp>
        <p:nvSpPr>
          <p:cNvPr id="2" name="弧形 1">
            <a:extLst>
              <a:ext uri="{FF2B5EF4-FFF2-40B4-BE49-F238E27FC236}">
                <a16:creationId xmlns:a16="http://schemas.microsoft.com/office/drawing/2014/main" id="{54009CE5-AC11-B52D-932D-80E2780100F9}"/>
              </a:ext>
            </a:extLst>
          </p:cNvPr>
          <p:cNvSpPr/>
          <p:nvPr userDrawn="1"/>
        </p:nvSpPr>
        <p:spPr>
          <a:xfrm rot="19800000">
            <a:off x="837037" y="2980579"/>
            <a:ext cx="3145239" cy="956275"/>
          </a:xfrm>
          <a:prstGeom prst="arc">
            <a:avLst>
              <a:gd name="adj1" fmla="val 20836996"/>
              <a:gd name="adj2" fmla="val 11222843"/>
            </a:avLst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TC"/>
              <a:ea typeface="HarmonyOS Sans SC"/>
              <a:cs typeface="+mn-cs"/>
            </a:endParaRPr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EB8707BA-F58B-5A66-E121-0D9220A4FC8A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246662" y="2419129"/>
            <a:ext cx="271553" cy="271553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721D7E4F-49F7-D2C4-E97F-8E7AF2C16667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0128" y="3725014"/>
            <a:ext cx="488815" cy="488815"/>
          </a:xfrm>
          <a:prstGeom prst="rect">
            <a:avLst/>
          </a:prstGeom>
        </p:spPr>
      </p:pic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F0F2B3EB-E7F3-29D1-6569-AD9BAE89CEA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0937" y="2925786"/>
            <a:ext cx="1877437" cy="1006429"/>
          </a:xfrm>
        </p:spPr>
        <p:txBody>
          <a:bodyPr wrap="none" anchor="ctr" anchorCtr="0">
            <a:spAutoFit/>
          </a:bodyPr>
          <a:lstStyle>
            <a:lvl1pPr marL="0" indent="0">
              <a:buNone/>
              <a:defRPr sz="6600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4111384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FD676EA-0B60-C5F1-04DC-A13BE85178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弧形 7">
            <a:extLst>
              <a:ext uri="{FF2B5EF4-FFF2-40B4-BE49-F238E27FC236}">
                <a16:creationId xmlns:a16="http://schemas.microsoft.com/office/drawing/2014/main" id="{31461809-664A-BF45-FCBD-0BEF05B5609D}"/>
              </a:ext>
            </a:extLst>
          </p:cNvPr>
          <p:cNvSpPr/>
          <p:nvPr userDrawn="1"/>
        </p:nvSpPr>
        <p:spPr>
          <a:xfrm rot="19800000">
            <a:off x="3996130" y="1879303"/>
            <a:ext cx="3658643" cy="956275"/>
          </a:xfrm>
          <a:prstGeom prst="arc">
            <a:avLst>
              <a:gd name="adj1" fmla="val 21238397"/>
              <a:gd name="adj2" fmla="val 12662968"/>
            </a:avLst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TC"/>
              <a:ea typeface="HarmonyOS Sans SC"/>
              <a:cs typeface="+mn-cs"/>
            </a:endParaRPr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25B574F6-7ECA-79D4-881B-582D0DF38F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92395" y="1227814"/>
            <a:ext cx="271553" cy="27155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4C0E32B6-7172-7688-846B-10F4769069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22659" y="2187476"/>
            <a:ext cx="488815" cy="48881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0430B16-2CBD-A403-75D3-A676092434C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1068" y="3492286"/>
            <a:ext cx="636060" cy="63861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7804DBF-AB2D-60C3-5D93-CF801C3506A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2953" y="2363444"/>
            <a:ext cx="932775" cy="936521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9AF997D2-0D27-04A7-E75C-85E30F4A5ECE}"/>
              </a:ext>
            </a:extLst>
          </p:cNvPr>
          <p:cNvGrpSpPr/>
          <p:nvPr userDrawn="1"/>
        </p:nvGrpSpPr>
        <p:grpSpPr>
          <a:xfrm flipH="1">
            <a:off x="650568" y="5626410"/>
            <a:ext cx="83817" cy="479724"/>
            <a:chOff x="-4343400" y="1031577"/>
            <a:chExt cx="225723" cy="129192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7B22B3A-489B-6E51-B9F5-2C229B8D9D3B}"/>
                </a:ext>
              </a:extLst>
            </p:cNvPr>
            <p:cNvSpPr/>
            <p:nvPr/>
          </p:nvSpPr>
          <p:spPr>
            <a:xfrm>
              <a:off x="-4343400" y="1031577"/>
              <a:ext cx="225723" cy="22572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E7D6399-5A91-BEFE-E7F1-54C06F23449F}"/>
                </a:ext>
              </a:extLst>
            </p:cNvPr>
            <p:cNvSpPr/>
            <p:nvPr/>
          </p:nvSpPr>
          <p:spPr>
            <a:xfrm>
              <a:off x="-4343400" y="1386976"/>
              <a:ext cx="225723" cy="225723"/>
            </a:xfrm>
            <a:prstGeom prst="ellipse">
              <a:avLst/>
            </a:prstGeom>
            <a:solidFill>
              <a:srgbClr val="F4B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44BCFAF-E20B-8487-CAE7-537327133649}"/>
                </a:ext>
              </a:extLst>
            </p:cNvPr>
            <p:cNvSpPr/>
            <p:nvPr/>
          </p:nvSpPr>
          <p:spPr>
            <a:xfrm>
              <a:off x="-4343400" y="1742375"/>
              <a:ext cx="225723" cy="22572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B70CFDB-0470-96C6-8D22-2F54F9DC72A5}"/>
                </a:ext>
              </a:extLst>
            </p:cNvPr>
            <p:cNvSpPr/>
            <p:nvPr/>
          </p:nvSpPr>
          <p:spPr>
            <a:xfrm>
              <a:off x="-4343400" y="2097774"/>
              <a:ext cx="225723" cy="225723"/>
            </a:xfrm>
            <a:prstGeom prst="ellipse">
              <a:avLst/>
            </a:prstGeom>
            <a:solidFill>
              <a:srgbClr val="F4B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ECBCAAF-8880-72E4-EFC4-4DF3A044DA53}"/>
              </a:ext>
            </a:extLst>
          </p:cNvPr>
          <p:cNvGrpSpPr/>
          <p:nvPr userDrawn="1"/>
        </p:nvGrpSpPr>
        <p:grpSpPr>
          <a:xfrm>
            <a:off x="10386777" y="5866272"/>
            <a:ext cx="1093943" cy="274630"/>
            <a:chOff x="666677" y="744961"/>
            <a:chExt cx="1093943" cy="274630"/>
          </a:xfrm>
        </p:grpSpPr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DE5477C3-2CB6-97C8-CBB9-9F43056E91A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66677" y="744961"/>
              <a:ext cx="274630" cy="274630"/>
            </a:xfrm>
            <a:prstGeom prst="rect">
              <a:avLst/>
            </a:prstGeom>
          </p:spPr>
        </p:pic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E6736706-7022-8966-03FB-0280579D8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50467" y="744961"/>
              <a:ext cx="274630" cy="274630"/>
            </a:xfrm>
            <a:prstGeom prst="rect">
              <a:avLst/>
            </a:prstGeom>
          </p:spPr>
        </p:pic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9B452A94-5622-D384-B706-74D69A63760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297938" y="792830"/>
              <a:ext cx="178892" cy="178892"/>
            </a:xfrm>
            <a:prstGeom prst="rect">
              <a:avLst/>
            </a:prstGeom>
          </p:spPr>
        </p:pic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171BBCBB-56E9-AEB4-F7B6-75A4072318C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581728" y="792830"/>
              <a:ext cx="178892" cy="178892"/>
            </a:xfrm>
            <a:prstGeom prst="rect">
              <a:avLst/>
            </a:prstGeom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C3D3512-EFB4-BDC5-36BE-78A77D741D8C}"/>
              </a:ext>
            </a:extLst>
          </p:cNvPr>
          <p:cNvGrpSpPr/>
          <p:nvPr userDrawn="1"/>
        </p:nvGrpSpPr>
        <p:grpSpPr>
          <a:xfrm>
            <a:off x="660400" y="642949"/>
            <a:ext cx="1014126" cy="504824"/>
            <a:chOff x="4419600" y="5339393"/>
            <a:chExt cx="1014126" cy="504824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895520D1-30AA-28E0-9EB9-9189AD841157}"/>
                </a:ext>
              </a:extLst>
            </p:cNvPr>
            <p:cNvCxnSpPr>
              <a:cxnSpLocks/>
            </p:cNvCxnSpPr>
            <p:nvPr/>
          </p:nvCxnSpPr>
          <p:spPr>
            <a:xfrm>
              <a:off x="4419600" y="5593392"/>
              <a:ext cx="88712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CC126B25-2E1C-6B96-7684-9C9628652F1A}"/>
                </a:ext>
              </a:extLst>
            </p:cNvPr>
            <p:cNvSpPr/>
            <p:nvPr/>
          </p:nvSpPr>
          <p:spPr>
            <a:xfrm rot="16200000" flipH="1">
              <a:off x="5179727" y="5339393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>
              <a:extLst>
                <a:ext uri="{FF2B5EF4-FFF2-40B4-BE49-F238E27FC236}">
                  <a16:creationId xmlns:a16="http://schemas.microsoft.com/office/drawing/2014/main" id="{E7B9C642-70BB-57FE-A8A8-D27B6D181374}"/>
                </a:ext>
              </a:extLst>
            </p:cNvPr>
            <p:cNvSpPr/>
            <p:nvPr/>
          </p:nvSpPr>
          <p:spPr>
            <a:xfrm rot="5400000" flipH="1" flipV="1">
              <a:off x="5179727" y="5590218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20DD0DAE-254E-84A3-30C9-B555B07406FB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14540" y="5593450"/>
            <a:ext cx="2012860" cy="1264550"/>
          </a:xfrm>
          <a:custGeom>
            <a:avLst/>
            <a:gdLst>
              <a:gd name="connsiteX0" fmla="*/ 0 w 2012860"/>
              <a:gd name="connsiteY0" fmla="*/ 0 h 1264550"/>
              <a:gd name="connsiteX1" fmla="*/ 2012860 w 2012860"/>
              <a:gd name="connsiteY1" fmla="*/ 0 h 1264550"/>
              <a:gd name="connsiteX2" fmla="*/ 2012860 w 2012860"/>
              <a:gd name="connsiteY2" fmla="*/ 1264550 h 1264550"/>
              <a:gd name="connsiteX3" fmla="*/ 0 w 2012860"/>
              <a:gd name="connsiteY3" fmla="*/ 1264550 h 126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2860" h="1264550">
                <a:moveTo>
                  <a:pt x="0" y="0"/>
                </a:moveTo>
                <a:lnTo>
                  <a:pt x="2012860" y="0"/>
                </a:lnTo>
                <a:lnTo>
                  <a:pt x="2012860" y="1264550"/>
                </a:lnTo>
                <a:lnTo>
                  <a:pt x="0" y="1264550"/>
                </a:lnTo>
                <a:close/>
              </a:path>
            </a:pathLst>
          </a:cu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808C3817-5EB6-5097-070E-679BDF99ACF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79432" y="0"/>
            <a:ext cx="1328167" cy="666750"/>
          </a:xfrm>
          <a:custGeom>
            <a:avLst/>
            <a:gdLst>
              <a:gd name="connsiteX0" fmla="*/ 0 w 1328167"/>
              <a:gd name="connsiteY0" fmla="*/ 0 h 666750"/>
              <a:gd name="connsiteX1" fmla="*/ 1328167 w 1328167"/>
              <a:gd name="connsiteY1" fmla="*/ 0 h 666750"/>
              <a:gd name="connsiteX2" fmla="*/ 1328167 w 1328167"/>
              <a:gd name="connsiteY2" fmla="*/ 666750 h 666750"/>
              <a:gd name="connsiteX3" fmla="*/ 0 w 1328167"/>
              <a:gd name="connsiteY3" fmla="*/ 666750 h 66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8167" h="666750">
                <a:moveTo>
                  <a:pt x="0" y="0"/>
                </a:moveTo>
                <a:lnTo>
                  <a:pt x="1328167" y="0"/>
                </a:lnTo>
                <a:lnTo>
                  <a:pt x="1328167" y="666750"/>
                </a:lnTo>
                <a:lnTo>
                  <a:pt x="0" y="666750"/>
                </a:lnTo>
                <a:close/>
              </a:path>
            </a:pathLst>
          </a:custGeom>
        </p:spPr>
      </p:pic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CBF38D0-A2E5-0039-7AD6-2A550F5FA74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28052" y="1698481"/>
            <a:ext cx="2335896" cy="2003625"/>
          </a:xfrm>
        </p:spPr>
        <p:txBody>
          <a:bodyPr wrap="none" anchor="ctr" anchorCtr="0">
            <a:spAutoFit/>
          </a:bodyPr>
          <a:lstStyle>
            <a:lvl1pPr marL="0" indent="0">
              <a:buNone/>
              <a:defRPr sz="13800"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FA74CA38-A046-66DE-075C-C786C3886E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49437" y="3668695"/>
            <a:ext cx="3978032" cy="757130"/>
          </a:xfrm>
        </p:spPr>
        <p:txBody>
          <a:bodyPr wrap="square" anchor="ctr" anchorCtr="0">
            <a:spAutoFit/>
          </a:bodyPr>
          <a:lstStyle>
            <a:lvl1pPr marL="0" indent="0" algn="ctr">
              <a:buNone/>
              <a:defRPr sz="4800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工作概述</a:t>
            </a:r>
          </a:p>
        </p:txBody>
      </p:sp>
      <p:sp>
        <p:nvSpPr>
          <p:cNvPr id="30" name="文本占位符 29">
            <a:extLst>
              <a:ext uri="{FF2B5EF4-FFF2-40B4-BE49-F238E27FC236}">
                <a16:creationId xmlns:a16="http://schemas.microsoft.com/office/drawing/2014/main" id="{075D5815-8E24-77E9-F8F3-89D08CD57A0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36841" y="4514171"/>
            <a:ext cx="2402432" cy="258532"/>
          </a:xfrm>
        </p:spPr>
        <p:txBody>
          <a:bodyPr wrap="square" anchor="ctr" anchorCtr="0">
            <a:sp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altLang="zh-CN" sz="12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Overview of work</a:t>
            </a:r>
            <a:endParaRPr lang="zh-CN" altLang="en-US" sz="12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32930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F577CBC5-D63D-5053-1A01-E605171D8F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</a:blip>
          <a:stretch>
            <a:fillRect/>
          </a:stretch>
        </p:blipFill>
        <p:spPr>
          <a:xfrm flipV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弧形 7">
            <a:extLst>
              <a:ext uri="{FF2B5EF4-FFF2-40B4-BE49-F238E27FC236}">
                <a16:creationId xmlns:a16="http://schemas.microsoft.com/office/drawing/2014/main" id="{7AF4841F-11BE-4012-997D-234B709DE262}"/>
              </a:ext>
            </a:extLst>
          </p:cNvPr>
          <p:cNvSpPr/>
          <p:nvPr userDrawn="1"/>
        </p:nvSpPr>
        <p:spPr>
          <a:xfrm rot="2741527" flipH="1">
            <a:off x="352372" y="570019"/>
            <a:ext cx="1031370" cy="373688"/>
          </a:xfrm>
          <a:prstGeom prst="arc">
            <a:avLst>
              <a:gd name="adj1" fmla="val 19708473"/>
              <a:gd name="adj2" fmla="val 11853403"/>
            </a:avLst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TC"/>
              <a:ea typeface="HarmonyOS Sans SC"/>
              <a:cs typeface="+mn-cs"/>
            </a:endParaRPr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C8B590AA-EA24-791B-53A0-647FB2E08D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4547" y="895181"/>
            <a:ext cx="106116" cy="106116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98DE4329-6CD9-0F74-B8B1-1989FE9B729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2555" y="338957"/>
            <a:ext cx="191016" cy="191016"/>
          </a:xfrm>
          <a:prstGeom prst="rect">
            <a:avLst/>
          </a:prstGeom>
        </p:spPr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C37A69F3-3137-2FDC-B376-F3A771BED4D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399" y="500063"/>
            <a:ext cx="4344737" cy="528637"/>
          </a:xfrm>
        </p:spPr>
        <p:txBody>
          <a:bodyPr wrap="square"/>
          <a:lstStyle>
            <a:lvl1pPr marL="0" indent="0">
              <a:buNone/>
              <a:defRPr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单击输入标题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33D6046-9B68-10B2-A78A-BFEE4B5BF73B}"/>
              </a:ext>
            </a:extLst>
          </p:cNvPr>
          <p:cNvGrpSpPr/>
          <p:nvPr userDrawn="1"/>
        </p:nvGrpSpPr>
        <p:grpSpPr>
          <a:xfrm>
            <a:off x="7002203" y="629864"/>
            <a:ext cx="3402517" cy="504824"/>
            <a:chOff x="280482" y="9423401"/>
            <a:chExt cx="3402517" cy="504824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437B02F-7456-285D-E88F-CB448D67FFF4}"/>
                </a:ext>
              </a:extLst>
            </p:cNvPr>
            <p:cNvCxnSpPr/>
            <p:nvPr/>
          </p:nvCxnSpPr>
          <p:spPr>
            <a:xfrm>
              <a:off x="280482" y="9677400"/>
              <a:ext cx="327551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12C04D56-3B96-A3B0-56F6-FC2B1D923BC6}"/>
                </a:ext>
              </a:extLst>
            </p:cNvPr>
            <p:cNvSpPr/>
            <p:nvPr/>
          </p:nvSpPr>
          <p:spPr>
            <a:xfrm rot="16200000" flipH="1">
              <a:off x="3429000" y="9423401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26A31DDE-52A1-AF86-67DC-F09B98466A15}"/>
                </a:ext>
              </a:extLst>
            </p:cNvPr>
            <p:cNvSpPr/>
            <p:nvPr/>
          </p:nvSpPr>
          <p:spPr>
            <a:xfrm rot="5400000" flipH="1" flipV="1">
              <a:off x="3429000" y="9674226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6D91C5F-5898-515F-CD2D-FA29DAF101E6}"/>
              </a:ext>
            </a:extLst>
          </p:cNvPr>
          <p:cNvGrpSpPr/>
          <p:nvPr userDrawn="1"/>
        </p:nvGrpSpPr>
        <p:grpSpPr>
          <a:xfrm>
            <a:off x="10816551" y="6235700"/>
            <a:ext cx="664169" cy="166737"/>
            <a:chOff x="666677" y="744961"/>
            <a:chExt cx="1093943" cy="274630"/>
          </a:xfrm>
        </p:grpSpPr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E9C670D3-A07B-5B04-3E55-623172D791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66677" y="744961"/>
              <a:ext cx="274630" cy="274630"/>
            </a:xfrm>
            <a:prstGeom prst="rect">
              <a:avLst/>
            </a:prstGeom>
          </p:spPr>
        </p:pic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5B21DC50-A3FF-8E3A-6483-EBE7DDBD92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50467" y="744961"/>
              <a:ext cx="274630" cy="274630"/>
            </a:xfrm>
            <a:prstGeom prst="rect">
              <a:avLst/>
            </a:prstGeom>
          </p:spPr>
        </p:pic>
        <p:pic>
          <p:nvPicPr>
            <p:cNvPr id="27" name="图形 26">
              <a:extLst>
                <a:ext uri="{FF2B5EF4-FFF2-40B4-BE49-F238E27FC236}">
                  <a16:creationId xmlns:a16="http://schemas.microsoft.com/office/drawing/2014/main" id="{E7925316-3476-9A47-F6A9-987350CB72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297938" y="792830"/>
              <a:ext cx="178892" cy="178892"/>
            </a:xfrm>
            <a:prstGeom prst="rect">
              <a:avLst/>
            </a:prstGeom>
          </p:spPr>
        </p:pic>
        <p:pic>
          <p:nvPicPr>
            <p:cNvPr id="28" name="图形 27">
              <a:extLst>
                <a:ext uri="{FF2B5EF4-FFF2-40B4-BE49-F238E27FC236}">
                  <a16:creationId xmlns:a16="http://schemas.microsoft.com/office/drawing/2014/main" id="{D3792434-3DCF-BD1F-7212-0F5875C6B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581728" y="792830"/>
              <a:ext cx="178892" cy="178892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662202C-FC48-6F86-FD0C-F5D59E167611}"/>
              </a:ext>
            </a:extLst>
          </p:cNvPr>
          <p:cNvGrpSpPr/>
          <p:nvPr userDrawn="1"/>
        </p:nvGrpSpPr>
        <p:grpSpPr>
          <a:xfrm flipH="1">
            <a:off x="650568" y="5626410"/>
            <a:ext cx="83817" cy="479724"/>
            <a:chOff x="-4343400" y="1031577"/>
            <a:chExt cx="225723" cy="129192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0040169-3FBD-07A7-D851-BDF26A6FC540}"/>
                </a:ext>
              </a:extLst>
            </p:cNvPr>
            <p:cNvSpPr/>
            <p:nvPr/>
          </p:nvSpPr>
          <p:spPr>
            <a:xfrm>
              <a:off x="-4343400" y="1031577"/>
              <a:ext cx="225723" cy="22572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1717EB1A-289A-38C6-9938-640C48E28C0D}"/>
                </a:ext>
              </a:extLst>
            </p:cNvPr>
            <p:cNvSpPr/>
            <p:nvPr/>
          </p:nvSpPr>
          <p:spPr>
            <a:xfrm>
              <a:off x="-4343400" y="1386976"/>
              <a:ext cx="225723" cy="225723"/>
            </a:xfrm>
            <a:prstGeom prst="ellipse">
              <a:avLst/>
            </a:prstGeom>
            <a:solidFill>
              <a:srgbClr val="F4B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C136C00-252B-520B-0C93-F0B5CD524C93}"/>
                </a:ext>
              </a:extLst>
            </p:cNvPr>
            <p:cNvSpPr/>
            <p:nvPr/>
          </p:nvSpPr>
          <p:spPr>
            <a:xfrm>
              <a:off x="-4343400" y="1742375"/>
              <a:ext cx="225723" cy="22572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4C93563-392A-FDA1-6273-B422590DB887}"/>
                </a:ext>
              </a:extLst>
            </p:cNvPr>
            <p:cNvSpPr/>
            <p:nvPr/>
          </p:nvSpPr>
          <p:spPr>
            <a:xfrm>
              <a:off x="-4343400" y="2097774"/>
              <a:ext cx="225723" cy="225723"/>
            </a:xfrm>
            <a:prstGeom prst="ellipse">
              <a:avLst/>
            </a:prstGeom>
            <a:solidFill>
              <a:srgbClr val="F4B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80024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FCC8BDC-12C5-3AF9-C0E0-853871BA1E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弧形 5">
            <a:extLst>
              <a:ext uri="{FF2B5EF4-FFF2-40B4-BE49-F238E27FC236}">
                <a16:creationId xmlns:a16="http://schemas.microsoft.com/office/drawing/2014/main" id="{7907C600-A862-9711-C84B-36B4B6C5CDC8}"/>
              </a:ext>
            </a:extLst>
          </p:cNvPr>
          <p:cNvSpPr/>
          <p:nvPr userDrawn="1"/>
        </p:nvSpPr>
        <p:spPr>
          <a:xfrm rot="19800000" flipH="1">
            <a:off x="8382755" y="2710183"/>
            <a:ext cx="2702080" cy="1155827"/>
          </a:xfrm>
          <a:prstGeom prst="arc">
            <a:avLst>
              <a:gd name="adj1" fmla="val 21238397"/>
              <a:gd name="adj2" fmla="val 12662968"/>
            </a:avLst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TC"/>
              <a:ea typeface="HarmonyOS Sans SC"/>
              <a:cs typeface="+mn-cs"/>
            </a:endParaRP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6738F569-C860-20C5-5824-B0C276B420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56301" y="3694901"/>
            <a:ext cx="488815" cy="488815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4D947583-E328-DBC7-A054-3C35F0A7853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15175" y="1936938"/>
            <a:ext cx="296458" cy="29645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AF7206F-183D-47D8-9025-9430074D0DD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55940" y="1582578"/>
            <a:ext cx="953609" cy="95743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4556BC1-3112-1BDD-C941-D3140F3B4C6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2422" y="3032211"/>
            <a:ext cx="778976" cy="78210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356F28A-06CD-809B-7BC7-C8BBEE987D1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3266" y="1130300"/>
            <a:ext cx="932775" cy="936521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57231FF9-3583-7949-B677-B51E31B528F0}"/>
              </a:ext>
            </a:extLst>
          </p:cNvPr>
          <p:cNvGrpSpPr/>
          <p:nvPr userDrawn="1"/>
        </p:nvGrpSpPr>
        <p:grpSpPr>
          <a:xfrm flipH="1">
            <a:off x="528731" y="5654376"/>
            <a:ext cx="83817" cy="479724"/>
            <a:chOff x="-4343400" y="1031577"/>
            <a:chExt cx="225723" cy="129192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829715B-84B2-9800-7A95-28CFB533A01C}"/>
                </a:ext>
              </a:extLst>
            </p:cNvPr>
            <p:cNvSpPr/>
            <p:nvPr/>
          </p:nvSpPr>
          <p:spPr>
            <a:xfrm>
              <a:off x="-4343400" y="1031577"/>
              <a:ext cx="225723" cy="22572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2CB63DE-9788-9B09-7DA8-4A74525732B8}"/>
                </a:ext>
              </a:extLst>
            </p:cNvPr>
            <p:cNvSpPr/>
            <p:nvPr/>
          </p:nvSpPr>
          <p:spPr>
            <a:xfrm>
              <a:off x="-4343400" y="1386976"/>
              <a:ext cx="225723" cy="225723"/>
            </a:xfrm>
            <a:prstGeom prst="ellipse">
              <a:avLst/>
            </a:prstGeom>
            <a:solidFill>
              <a:srgbClr val="F4B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3475C86-9B48-1F50-27D6-9E11E4B0FA04}"/>
                </a:ext>
              </a:extLst>
            </p:cNvPr>
            <p:cNvSpPr/>
            <p:nvPr/>
          </p:nvSpPr>
          <p:spPr>
            <a:xfrm>
              <a:off x="-4343400" y="1742375"/>
              <a:ext cx="225723" cy="22572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F571C08-91FA-D8B7-8C94-2646AA76E111}"/>
                </a:ext>
              </a:extLst>
            </p:cNvPr>
            <p:cNvSpPr/>
            <p:nvPr/>
          </p:nvSpPr>
          <p:spPr>
            <a:xfrm>
              <a:off x="-4343400" y="2097774"/>
              <a:ext cx="225723" cy="225723"/>
            </a:xfrm>
            <a:prstGeom prst="ellipse">
              <a:avLst/>
            </a:prstGeom>
            <a:solidFill>
              <a:srgbClr val="F4B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B6DE4A1-8CEB-8CCA-8EC6-DA87683B3517}"/>
              </a:ext>
            </a:extLst>
          </p:cNvPr>
          <p:cNvGrpSpPr/>
          <p:nvPr userDrawn="1"/>
        </p:nvGrpSpPr>
        <p:grpSpPr>
          <a:xfrm>
            <a:off x="7002203" y="629864"/>
            <a:ext cx="3402517" cy="504824"/>
            <a:chOff x="280482" y="9423401"/>
            <a:chExt cx="3402517" cy="504824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634A5A61-58B9-FD39-EBE4-89AF2882265B}"/>
                </a:ext>
              </a:extLst>
            </p:cNvPr>
            <p:cNvCxnSpPr/>
            <p:nvPr/>
          </p:nvCxnSpPr>
          <p:spPr>
            <a:xfrm>
              <a:off x="280482" y="9677400"/>
              <a:ext cx="327551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弧形 18">
              <a:extLst>
                <a:ext uri="{FF2B5EF4-FFF2-40B4-BE49-F238E27FC236}">
                  <a16:creationId xmlns:a16="http://schemas.microsoft.com/office/drawing/2014/main" id="{CAE1D198-36DD-C8CC-A1A5-9AA259629A2C}"/>
                </a:ext>
              </a:extLst>
            </p:cNvPr>
            <p:cNvSpPr/>
            <p:nvPr/>
          </p:nvSpPr>
          <p:spPr>
            <a:xfrm rot="16200000" flipH="1">
              <a:off x="3429000" y="9423401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弧形 19">
              <a:extLst>
                <a:ext uri="{FF2B5EF4-FFF2-40B4-BE49-F238E27FC236}">
                  <a16:creationId xmlns:a16="http://schemas.microsoft.com/office/drawing/2014/main" id="{C12B1118-73AF-84DE-8D8A-022406F2522E}"/>
                </a:ext>
              </a:extLst>
            </p:cNvPr>
            <p:cNvSpPr/>
            <p:nvPr/>
          </p:nvSpPr>
          <p:spPr>
            <a:xfrm rot="5400000" flipH="1" flipV="1">
              <a:off x="3429000" y="9674226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671B50-075D-FF75-D361-47E0C3AF1DD4}"/>
              </a:ext>
            </a:extLst>
          </p:cNvPr>
          <p:cNvGrpSpPr/>
          <p:nvPr userDrawn="1"/>
        </p:nvGrpSpPr>
        <p:grpSpPr>
          <a:xfrm>
            <a:off x="10386777" y="5866272"/>
            <a:ext cx="1093943" cy="274630"/>
            <a:chOff x="666677" y="744961"/>
            <a:chExt cx="1093943" cy="274630"/>
          </a:xfrm>
        </p:grpSpPr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596993BA-641B-E9D2-1A51-BD707759B97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66677" y="744961"/>
              <a:ext cx="274630" cy="274630"/>
            </a:xfrm>
            <a:prstGeom prst="rect">
              <a:avLst/>
            </a:prstGeom>
          </p:spPr>
        </p:pic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94C987C8-AC21-2F3E-05EB-0BC7ED9DE1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50467" y="744961"/>
              <a:ext cx="274630" cy="274630"/>
            </a:xfrm>
            <a:prstGeom prst="rect">
              <a:avLst/>
            </a:prstGeom>
          </p:spPr>
        </p:pic>
        <p:pic>
          <p:nvPicPr>
            <p:cNvPr id="24" name="图形 23">
              <a:extLst>
                <a:ext uri="{FF2B5EF4-FFF2-40B4-BE49-F238E27FC236}">
                  <a16:creationId xmlns:a16="http://schemas.microsoft.com/office/drawing/2014/main" id="{39996821-1444-08E8-C8A4-382C3719EAB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97938" y="792830"/>
              <a:ext cx="178892" cy="178892"/>
            </a:xfrm>
            <a:prstGeom prst="rect">
              <a:avLst/>
            </a:prstGeom>
          </p:spPr>
        </p:pic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13C3D0F6-C44B-56D9-52CA-32347D962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581728" y="792830"/>
              <a:ext cx="178892" cy="178892"/>
            </a:xfrm>
            <a:prstGeom prst="rect">
              <a:avLst/>
            </a:prstGeom>
          </p:spPr>
        </p:pic>
      </p:grpSp>
      <p:sp>
        <p:nvSpPr>
          <p:cNvPr id="26" name="弧形 25">
            <a:extLst>
              <a:ext uri="{FF2B5EF4-FFF2-40B4-BE49-F238E27FC236}">
                <a16:creationId xmlns:a16="http://schemas.microsoft.com/office/drawing/2014/main" id="{8034AA56-BB8C-E207-0385-23A8B510DEF3}"/>
              </a:ext>
            </a:extLst>
          </p:cNvPr>
          <p:cNvSpPr/>
          <p:nvPr userDrawn="1"/>
        </p:nvSpPr>
        <p:spPr>
          <a:xfrm rot="1800000">
            <a:off x="-316299" y="415650"/>
            <a:ext cx="4012217" cy="1716244"/>
          </a:xfrm>
          <a:prstGeom prst="arc">
            <a:avLst>
              <a:gd name="adj1" fmla="val 21238397"/>
              <a:gd name="adj2" fmla="val 12662968"/>
            </a:avLst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TC"/>
              <a:ea typeface="HarmonyOS Sans SC"/>
              <a:cs typeface="+mn-cs"/>
            </a:endParaRPr>
          </a:p>
        </p:txBody>
      </p:sp>
      <p:pic>
        <p:nvPicPr>
          <p:cNvPr id="27" name="图形 26">
            <a:extLst>
              <a:ext uri="{FF2B5EF4-FFF2-40B4-BE49-F238E27FC236}">
                <a16:creationId xmlns:a16="http://schemas.microsoft.com/office/drawing/2014/main" id="{E9345DB7-A8E8-322F-9C75-8EE1439D256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8501" y="1849001"/>
            <a:ext cx="488815" cy="488815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:a16="http://schemas.microsoft.com/office/drawing/2014/main" id="{3A9324A1-D2A2-028D-1A6E-D11E9101E7B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6282" y="-141838"/>
            <a:ext cx="488815" cy="488815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AA31EA9-B23A-74CB-4E7B-C8F8C1F036AD}"/>
              </a:ext>
            </a:extLst>
          </p:cNvPr>
          <p:cNvCxnSpPr>
            <a:cxnSpLocks/>
          </p:cNvCxnSpPr>
          <p:nvPr userDrawn="1"/>
        </p:nvCxnSpPr>
        <p:spPr>
          <a:xfrm>
            <a:off x="1225097" y="6003587"/>
            <a:ext cx="9312521" cy="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2E06A10-F8FE-645E-BF96-15B859FEFA72}"/>
              </a:ext>
            </a:extLst>
          </p:cNvPr>
          <p:cNvGrpSpPr/>
          <p:nvPr userDrawn="1"/>
        </p:nvGrpSpPr>
        <p:grpSpPr>
          <a:xfrm>
            <a:off x="2891488" y="5297011"/>
            <a:ext cx="1014126" cy="504824"/>
            <a:chOff x="4419600" y="5339393"/>
            <a:chExt cx="1014126" cy="504824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9363F6CA-364D-A434-F881-7AA3566CC387}"/>
                </a:ext>
              </a:extLst>
            </p:cNvPr>
            <p:cNvCxnSpPr>
              <a:cxnSpLocks/>
            </p:cNvCxnSpPr>
            <p:nvPr/>
          </p:nvCxnSpPr>
          <p:spPr>
            <a:xfrm>
              <a:off x="4419600" y="5593392"/>
              <a:ext cx="88712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弧形 35">
              <a:extLst>
                <a:ext uri="{FF2B5EF4-FFF2-40B4-BE49-F238E27FC236}">
                  <a16:creationId xmlns:a16="http://schemas.microsoft.com/office/drawing/2014/main" id="{B4162B41-FCD3-F081-EB08-E10B34142786}"/>
                </a:ext>
              </a:extLst>
            </p:cNvPr>
            <p:cNvSpPr/>
            <p:nvPr/>
          </p:nvSpPr>
          <p:spPr>
            <a:xfrm rot="16200000" flipH="1">
              <a:off x="5179727" y="5339393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弧形 36">
              <a:extLst>
                <a:ext uri="{FF2B5EF4-FFF2-40B4-BE49-F238E27FC236}">
                  <a16:creationId xmlns:a16="http://schemas.microsoft.com/office/drawing/2014/main" id="{4E4CF25B-981B-F945-6421-B95F271B616F}"/>
                </a:ext>
              </a:extLst>
            </p:cNvPr>
            <p:cNvSpPr/>
            <p:nvPr/>
          </p:nvSpPr>
          <p:spPr>
            <a:xfrm rot="5400000" flipH="1" flipV="1">
              <a:off x="5179727" y="5590218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16A6519A-C565-1E45-4A46-93EB85393D4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56211" y="5410923"/>
            <a:ext cx="2160000" cy="276999"/>
          </a:xfr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汇报人：娇娇</a:t>
            </a:r>
          </a:p>
        </p:txBody>
      </p:sp>
      <p:sp>
        <p:nvSpPr>
          <p:cNvPr id="40" name="文本占位符 38">
            <a:extLst>
              <a:ext uri="{FF2B5EF4-FFF2-40B4-BE49-F238E27FC236}">
                <a16:creationId xmlns:a16="http://schemas.microsoft.com/office/drawing/2014/main" id="{09C0E4C4-C6A0-DF7D-E92D-2B6CA67C69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0724" y="5410923"/>
            <a:ext cx="2160000" cy="276999"/>
          </a:xfrm>
        </p:spPr>
        <p:txBody>
          <a:bodyPr wrap="none" lIns="0" tIns="0" rIns="0" bIns="0" anchor="ctr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20XX/6/6</a:t>
            </a:r>
            <a:endParaRPr lang="zh-CN" altLang="en-US" dirty="0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5A66073-0471-C873-8AAD-A11E220DBAD8}"/>
              </a:ext>
            </a:extLst>
          </p:cNvPr>
          <p:cNvGrpSpPr/>
          <p:nvPr userDrawn="1"/>
        </p:nvGrpSpPr>
        <p:grpSpPr>
          <a:xfrm flipH="1">
            <a:off x="8352488" y="5297011"/>
            <a:ext cx="1014126" cy="504824"/>
            <a:chOff x="4419600" y="5339393"/>
            <a:chExt cx="1014126" cy="504824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BB34AD1A-A604-416E-6911-E5DEAC1379F7}"/>
                </a:ext>
              </a:extLst>
            </p:cNvPr>
            <p:cNvCxnSpPr>
              <a:cxnSpLocks/>
            </p:cNvCxnSpPr>
            <p:nvPr/>
          </p:nvCxnSpPr>
          <p:spPr>
            <a:xfrm>
              <a:off x="4419600" y="5593392"/>
              <a:ext cx="88712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弧形 42">
              <a:extLst>
                <a:ext uri="{FF2B5EF4-FFF2-40B4-BE49-F238E27FC236}">
                  <a16:creationId xmlns:a16="http://schemas.microsoft.com/office/drawing/2014/main" id="{7063E678-566B-D2B5-754B-7F5D41230E97}"/>
                </a:ext>
              </a:extLst>
            </p:cNvPr>
            <p:cNvSpPr/>
            <p:nvPr/>
          </p:nvSpPr>
          <p:spPr>
            <a:xfrm rot="16200000" flipH="1">
              <a:off x="5179727" y="5339393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弧形 43">
              <a:extLst>
                <a:ext uri="{FF2B5EF4-FFF2-40B4-BE49-F238E27FC236}">
                  <a16:creationId xmlns:a16="http://schemas.microsoft.com/office/drawing/2014/main" id="{F393D306-9B76-E0EE-4F7A-E84F0B893F55}"/>
                </a:ext>
              </a:extLst>
            </p:cNvPr>
            <p:cNvSpPr/>
            <p:nvPr/>
          </p:nvSpPr>
          <p:spPr>
            <a:xfrm rot="5400000" flipH="1" flipV="1">
              <a:off x="5179727" y="5590218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占位符 45">
            <a:extLst>
              <a:ext uri="{FF2B5EF4-FFF2-40B4-BE49-F238E27FC236}">
                <a16:creationId xmlns:a16="http://schemas.microsoft.com/office/drawing/2014/main" id="{089C099A-3549-ED38-B0FE-B6F0CC2A64B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59667" y="1540406"/>
            <a:ext cx="5672666" cy="957262"/>
          </a:xfrm>
        </p:spPr>
        <p:txBody>
          <a:bodyPr>
            <a:noAutofit/>
          </a:bodyPr>
          <a:lstStyle>
            <a:lvl1pPr marL="0" indent="0" algn="ctr">
              <a:buNone/>
              <a:defRPr sz="72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感谢观看</a:t>
            </a:r>
          </a:p>
        </p:txBody>
      </p:sp>
      <p:sp>
        <p:nvSpPr>
          <p:cNvPr id="49" name="文本占位符 48">
            <a:extLst>
              <a:ext uri="{FF2B5EF4-FFF2-40B4-BE49-F238E27FC236}">
                <a16:creationId xmlns:a16="http://schemas.microsoft.com/office/drawing/2014/main" id="{E7F411AA-5951-26FA-4305-6AEB70FB4DF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75202" y="2573790"/>
            <a:ext cx="8041596" cy="1376363"/>
          </a:xfrm>
        </p:spPr>
        <p:txBody>
          <a:bodyPr>
            <a:noAutofit/>
          </a:bodyPr>
          <a:lstStyle>
            <a:lvl1pPr marL="0" indent="0" algn="ctr">
              <a:buNone/>
              <a:defRPr sz="9600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年中总结汇报</a:t>
            </a:r>
          </a:p>
        </p:txBody>
      </p:sp>
      <p:sp>
        <p:nvSpPr>
          <p:cNvPr id="50" name="文本占位符 48">
            <a:extLst>
              <a:ext uri="{FF2B5EF4-FFF2-40B4-BE49-F238E27FC236}">
                <a16:creationId xmlns:a16="http://schemas.microsoft.com/office/drawing/2014/main" id="{8928354E-D968-D1A9-97C7-5AB7F706F8F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09070" y="2607658"/>
            <a:ext cx="8041596" cy="1376363"/>
          </a:xfrm>
        </p:spPr>
        <p:txBody>
          <a:bodyPr>
            <a:noAutofit/>
          </a:bodyPr>
          <a:lstStyle>
            <a:lvl1pPr marL="0" indent="0" algn="ctr">
              <a:buNone/>
              <a:defRPr sz="9600">
                <a:ln>
                  <a:solidFill>
                    <a:schemeClr val="tx1"/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年中总结汇报</a:t>
            </a:r>
          </a:p>
        </p:txBody>
      </p:sp>
    </p:spTree>
    <p:extLst>
      <p:ext uri="{BB962C8B-B14F-4D97-AF65-F5344CB8AC3E}">
        <p14:creationId xmlns:p14="http://schemas.microsoft.com/office/powerpoint/2010/main" val="1670208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5269" userDrawn="1">
          <p15:clr>
            <a:srgbClr val="FBAE40"/>
          </p15:clr>
        </p15:guide>
        <p15:guide id="3" pos="2411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89A533-5A0D-E6DF-B0D0-0D494A574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6EF6DE6-B6AC-AF3C-3691-66734B59B8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C5B6701-06B6-CB36-64A7-554DAABFD1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A99A3FD-D463-3EAC-5212-4FFFD6753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A0A45-060D-4D62-BEB0-5DAF02EE2A67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726A820-4C72-EF95-ABE1-A29730D0D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9A4E01B-28A7-490D-1799-983165407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14D8D-575B-4C8F-84A9-0D32DC8BA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785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CF912E-47AF-D29E-C7F7-58EB8ED11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0B98DD0-0215-C120-B964-EDC10DF077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2FA5F44-E6EA-0234-3614-92D9BE9E8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A0A45-060D-4D62-BEB0-5DAF02EE2A67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0E2A15-72B7-8C95-3F6C-9E0372CCE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D396315-C89F-D62A-C174-02B3ED8BA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14D8D-575B-4C8F-84A9-0D32DC8BA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135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E7CB63B-B61D-68F9-3F43-B6BE1C6C92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BB400DD-2415-8976-B495-071C8BC0E0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5A6978-446A-4078-A2CF-2AE516046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A0A45-060D-4D62-BEB0-5DAF02EE2A67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68FC66A-78B2-D319-16A6-2DAC2AE07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663040-7240-EFAD-ED9D-798613BA1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14D8D-575B-4C8F-84A9-0D32DC8BA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92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2148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146C326-E8F2-885A-7CF6-64FCABDE9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632ED46-C734-D416-1551-40F7E8B0B3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A3DB36-4284-31A9-36DB-043DD1C6BF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A0A45-060D-4D62-BEB0-5DAF02EE2A67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E3BE55-2A6B-CC1D-57E7-D4EDAC47B4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69C9A2-7140-9215-4A79-806C2A5297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14D8D-575B-4C8F-84A9-0D32DC8BA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086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4" r:id="rId2"/>
    <p:sldLayoutId id="2147483649" r:id="rId3"/>
    <p:sldLayoutId id="2147483656" r:id="rId4"/>
    <p:sldLayoutId id="2147483660" r:id="rId5"/>
    <p:sldLayoutId id="2147483657" r:id="rId6"/>
    <p:sldLayoutId id="2147483658" r:id="rId7"/>
    <p:sldLayoutId id="214748365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5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  <p15:guide id="7" pos="726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439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3.png"/><Relationship Id="rId3" Type="http://schemas.openxmlformats.org/officeDocument/2006/relationships/image" Target="../media/image3.sv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image" Target="../media/image2.png"/><Relationship Id="rId16" Type="http://schemas.openxmlformats.org/officeDocument/2006/relationships/image" Target="../media/image36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5.png"/><Relationship Id="rId10" Type="http://schemas.openxmlformats.org/officeDocument/2006/relationships/image" Target="../media/image27.svg"/><Relationship Id="rId4" Type="http://schemas.openxmlformats.org/officeDocument/2006/relationships/image" Target="../media/image32.jpeg"/><Relationship Id="rId9" Type="http://schemas.openxmlformats.org/officeDocument/2006/relationships/image" Target="../media/image26.png"/><Relationship Id="rId14" Type="http://schemas.openxmlformats.org/officeDocument/2006/relationships/image" Target="../media/image34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jpeg"/><Relationship Id="rId4" Type="http://schemas.openxmlformats.org/officeDocument/2006/relationships/image" Target="../media/image3.sv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11" Type="http://schemas.openxmlformats.org/officeDocument/2006/relationships/image" Target="../media/image29.svg"/><Relationship Id="rId5" Type="http://schemas.openxmlformats.org/officeDocument/2006/relationships/image" Target="../media/image23.sv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371AF28-228D-FD1A-2CD9-1EE512F06D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72914" y="5378607"/>
            <a:ext cx="1569660" cy="341632"/>
          </a:xfrm>
        </p:spPr>
        <p:txBody>
          <a:bodyPr/>
          <a:lstStyle/>
          <a:p>
            <a:r>
              <a:rPr lang="zh-CN" altLang="en-US" dirty="0"/>
              <a:t>汇报人：娇娇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B91165C5-9247-E5C5-7662-1931AB0331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00726" y="5378607"/>
            <a:ext cx="1835759" cy="341632"/>
          </a:xfrm>
        </p:spPr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20XX/6/6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25D8BC9-237C-CF52-D391-E90B236B50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弥散风质感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6E08AD9-662F-1298-249E-5A31B237A0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年中总结汇报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01E0BD2C-1A0D-D26A-5CC1-A000B8D8E4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109070" y="2607658"/>
            <a:ext cx="8041596" cy="1376363"/>
          </a:xfrm>
        </p:spPr>
        <p:txBody>
          <a:bodyPr/>
          <a:lstStyle/>
          <a:p>
            <a:r>
              <a:rPr lang="zh-CN" altLang="en-US" dirty="0"/>
              <a:t>年中总结汇报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28D0242-8DD8-1C84-863D-D9461E12DC13}"/>
              </a:ext>
            </a:extLst>
          </p:cNvPr>
          <p:cNvSpPr txBox="1"/>
          <p:nvPr/>
        </p:nvSpPr>
        <p:spPr>
          <a:xfrm>
            <a:off x="10397266" y="651444"/>
            <a:ext cx="116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latin typeface="+mj-ea"/>
                <a:ea typeface="+mj-ea"/>
              </a:rPr>
              <a:t>LOGO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640983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D79B807-BD13-FC59-00F6-9BEA839C33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问题汇总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0794029-4928-D5D6-53EA-789921B118BB}"/>
              </a:ext>
            </a:extLst>
          </p:cNvPr>
          <p:cNvSpPr/>
          <p:nvPr/>
        </p:nvSpPr>
        <p:spPr>
          <a:xfrm>
            <a:off x="4893733" y="2345266"/>
            <a:ext cx="2404534" cy="24045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11EFFB8A-8981-ADD6-C6EF-2673879DCACD}"/>
              </a:ext>
            </a:extLst>
          </p:cNvPr>
          <p:cNvSpPr/>
          <p:nvPr/>
        </p:nvSpPr>
        <p:spPr>
          <a:xfrm>
            <a:off x="4766733" y="2218266"/>
            <a:ext cx="2658534" cy="2658534"/>
          </a:xfrm>
          <a:prstGeom prst="arc">
            <a:avLst>
              <a:gd name="adj1" fmla="val 16200000"/>
              <a:gd name="adj2" fmla="val 7354442"/>
            </a:avLst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8DE7C89B-1628-94B5-38D2-C54CB0A0475A}"/>
              </a:ext>
            </a:extLst>
          </p:cNvPr>
          <p:cNvSpPr/>
          <p:nvPr/>
        </p:nvSpPr>
        <p:spPr>
          <a:xfrm>
            <a:off x="3577167" y="1028700"/>
            <a:ext cx="5037666" cy="5037666"/>
          </a:xfrm>
          <a:prstGeom prst="arc">
            <a:avLst>
              <a:gd name="adj1" fmla="val 18720133"/>
              <a:gd name="adj2" fmla="val 2789523"/>
            </a:avLst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C8DD5467-DC23-3B81-4899-D13358EE5A46}"/>
              </a:ext>
            </a:extLst>
          </p:cNvPr>
          <p:cNvSpPr/>
          <p:nvPr/>
        </p:nvSpPr>
        <p:spPr>
          <a:xfrm flipH="1">
            <a:off x="3577167" y="1028700"/>
            <a:ext cx="5037666" cy="5037666"/>
          </a:xfrm>
          <a:prstGeom prst="arc">
            <a:avLst>
              <a:gd name="adj1" fmla="val 18767777"/>
              <a:gd name="adj2" fmla="val 2821351"/>
            </a:avLst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D7B80E47-3149-08B0-535B-57C918EE065B}"/>
              </a:ext>
            </a:extLst>
          </p:cNvPr>
          <p:cNvSpPr/>
          <p:nvPr/>
        </p:nvSpPr>
        <p:spPr>
          <a:xfrm>
            <a:off x="4521200" y="1972733"/>
            <a:ext cx="3149600" cy="3149600"/>
          </a:xfrm>
          <a:prstGeom prst="arc">
            <a:avLst>
              <a:gd name="adj1" fmla="val 19685066"/>
              <a:gd name="adj2" fmla="val 7971733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id="{E72BDE56-FA15-98B4-48B4-1842EE3C452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20041" y="4401811"/>
            <a:ext cx="170189" cy="170189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A5DED00E-4941-94DD-6906-A0521DEC0B4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40172" y="2628891"/>
            <a:ext cx="170189" cy="170189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0B287498-7A1F-1F67-71A4-FC60311ED1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2975" y="4547000"/>
            <a:ext cx="170189" cy="17018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645DF56-77ED-F119-B4B4-1F95398ED3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5169" y="2545338"/>
            <a:ext cx="2001662" cy="2001662"/>
          </a:xfrm>
          <a:prstGeom prst="ellipse">
            <a:avLst/>
          </a:prstGeom>
        </p:spPr>
      </p:pic>
      <p:sp>
        <p:nvSpPr>
          <p:cNvPr id="15" name="椭圆 14">
            <a:extLst>
              <a:ext uri="{FF2B5EF4-FFF2-40B4-BE49-F238E27FC236}">
                <a16:creationId xmlns:a16="http://schemas.microsoft.com/office/drawing/2014/main" id="{A8D6CF11-E3A8-AF80-E310-663D021C9730}"/>
              </a:ext>
            </a:extLst>
          </p:cNvPr>
          <p:cNvSpPr/>
          <p:nvPr/>
        </p:nvSpPr>
        <p:spPr>
          <a:xfrm>
            <a:off x="4509697" y="2151989"/>
            <a:ext cx="3100745" cy="3100745"/>
          </a:xfrm>
          <a:prstGeom prst="ellipse">
            <a:avLst/>
          </a:prstGeom>
          <a:noFill/>
          <a:ln w="12700" cap="flat" cmpd="sng" algn="ctr">
            <a:solidFill>
              <a:srgbClr val="2674A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4F59AF82-6019-B37A-0365-4BA646412D39}"/>
              </a:ext>
            </a:extLst>
          </p:cNvPr>
          <p:cNvGrpSpPr/>
          <p:nvPr/>
        </p:nvGrpSpPr>
        <p:grpSpPr>
          <a:xfrm>
            <a:off x="654050" y="1603075"/>
            <a:ext cx="2929466" cy="1064410"/>
            <a:chOff x="654050" y="1603075"/>
            <a:chExt cx="2929466" cy="1064410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8B7FF857-3FC7-F1A4-B664-62812BC038E5}"/>
                </a:ext>
              </a:extLst>
            </p:cNvPr>
            <p:cNvSpPr txBox="1"/>
            <p:nvPr/>
          </p:nvSpPr>
          <p:spPr>
            <a:xfrm>
              <a:off x="654050" y="1603075"/>
              <a:ext cx="2531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925FF8F2-43A7-FC0B-5C0D-6C388F689AA8}"/>
                </a:ext>
              </a:extLst>
            </p:cNvPr>
            <p:cNvSpPr txBox="1"/>
            <p:nvPr/>
          </p:nvSpPr>
          <p:spPr>
            <a:xfrm>
              <a:off x="654050" y="2004098"/>
              <a:ext cx="2929466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6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</a:t>
              </a:r>
              <a:endParaRPr lang="zh-CN" altLang="en-US" sz="1600" dirty="0">
                <a:latin typeface="+mn-ea"/>
              </a:endParaRP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DAE8649B-1530-9C4A-034F-C20C08FE7397}"/>
              </a:ext>
            </a:extLst>
          </p:cNvPr>
          <p:cNvGrpSpPr/>
          <p:nvPr/>
        </p:nvGrpSpPr>
        <p:grpSpPr>
          <a:xfrm>
            <a:off x="654050" y="3304362"/>
            <a:ext cx="2929466" cy="1064410"/>
            <a:chOff x="654050" y="3304362"/>
            <a:chExt cx="2929466" cy="1064410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38098394-E690-E41F-3E7B-53FD153ED91F}"/>
                </a:ext>
              </a:extLst>
            </p:cNvPr>
            <p:cNvSpPr txBox="1"/>
            <p:nvPr/>
          </p:nvSpPr>
          <p:spPr>
            <a:xfrm>
              <a:off x="654050" y="3304362"/>
              <a:ext cx="2531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E7D88BF5-022B-A2D7-0A7E-9765C0648291}"/>
                </a:ext>
              </a:extLst>
            </p:cNvPr>
            <p:cNvSpPr txBox="1"/>
            <p:nvPr/>
          </p:nvSpPr>
          <p:spPr>
            <a:xfrm>
              <a:off x="654050" y="3705385"/>
              <a:ext cx="2929466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6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</a:t>
              </a:r>
              <a:endParaRPr lang="zh-CN" altLang="en-US" sz="1600" dirty="0">
                <a:latin typeface="+mn-ea"/>
              </a:endParaRP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8C1EFE95-05E6-F2A8-DA17-1FAB161F9820}"/>
              </a:ext>
            </a:extLst>
          </p:cNvPr>
          <p:cNvGrpSpPr/>
          <p:nvPr/>
        </p:nvGrpSpPr>
        <p:grpSpPr>
          <a:xfrm>
            <a:off x="566375" y="5082380"/>
            <a:ext cx="2929466" cy="1064410"/>
            <a:chOff x="566375" y="5082380"/>
            <a:chExt cx="2929466" cy="1064410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4D29EC74-C526-0C55-25EF-05425FE40C12}"/>
                </a:ext>
              </a:extLst>
            </p:cNvPr>
            <p:cNvSpPr txBox="1"/>
            <p:nvPr/>
          </p:nvSpPr>
          <p:spPr>
            <a:xfrm>
              <a:off x="566375" y="5082380"/>
              <a:ext cx="2531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2FB60426-A450-ADDB-227E-2065CEE7B54A}"/>
                </a:ext>
              </a:extLst>
            </p:cNvPr>
            <p:cNvSpPr txBox="1"/>
            <p:nvPr/>
          </p:nvSpPr>
          <p:spPr>
            <a:xfrm>
              <a:off x="566375" y="5483403"/>
              <a:ext cx="2929466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6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</a:t>
              </a:r>
              <a:endParaRPr lang="zh-CN" altLang="en-US" sz="1600" dirty="0">
                <a:latin typeface="+mn-ea"/>
              </a:endParaRPr>
            </a:p>
          </p:txBody>
        </p:sp>
      </p:grpSp>
      <p:pic>
        <p:nvPicPr>
          <p:cNvPr id="105" name="图形 104">
            <a:extLst>
              <a:ext uri="{FF2B5EF4-FFF2-40B4-BE49-F238E27FC236}">
                <a16:creationId xmlns:a16="http://schemas.microsoft.com/office/drawing/2014/main" id="{44FAD4EE-A688-8900-1223-37F0622157F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340172" y="4401811"/>
            <a:ext cx="170189" cy="170189"/>
          </a:xfrm>
          <a:prstGeom prst="rect">
            <a:avLst/>
          </a:prstGeom>
        </p:spPr>
      </p:pic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3274F177-8B06-8BDE-65E2-B03468787468}"/>
              </a:ext>
            </a:extLst>
          </p:cNvPr>
          <p:cNvGrpSpPr/>
          <p:nvPr/>
        </p:nvGrpSpPr>
        <p:grpSpPr>
          <a:xfrm>
            <a:off x="8702508" y="1603075"/>
            <a:ext cx="2945897" cy="1064410"/>
            <a:chOff x="8702508" y="1603075"/>
            <a:chExt cx="2945897" cy="1064410"/>
          </a:xfrm>
        </p:grpSpPr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7C7E9591-3186-6EEF-592F-1611BE40A706}"/>
                </a:ext>
              </a:extLst>
            </p:cNvPr>
            <p:cNvSpPr txBox="1"/>
            <p:nvPr/>
          </p:nvSpPr>
          <p:spPr>
            <a:xfrm flipH="1">
              <a:off x="9116872" y="1603075"/>
              <a:ext cx="2531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536265AF-A2EA-6556-5B0F-AAAF45BF0D90}"/>
                </a:ext>
              </a:extLst>
            </p:cNvPr>
            <p:cNvSpPr txBox="1"/>
            <p:nvPr/>
          </p:nvSpPr>
          <p:spPr>
            <a:xfrm flipH="1">
              <a:off x="8702508" y="2004098"/>
              <a:ext cx="2929466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zh-CN" sz="16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</a:t>
              </a:r>
              <a:endParaRPr lang="zh-CN" altLang="en-US" sz="1600" dirty="0">
                <a:latin typeface="+mn-ea"/>
              </a:endParaRPr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20CDADD9-77FC-AC6B-7F10-BD2A699277FD}"/>
              </a:ext>
            </a:extLst>
          </p:cNvPr>
          <p:cNvGrpSpPr/>
          <p:nvPr/>
        </p:nvGrpSpPr>
        <p:grpSpPr>
          <a:xfrm>
            <a:off x="8702508" y="3304362"/>
            <a:ext cx="2929466" cy="1064410"/>
            <a:chOff x="8702508" y="3304362"/>
            <a:chExt cx="2929466" cy="1064410"/>
          </a:xfrm>
        </p:grpSpPr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428693B5-9482-2D95-C98B-8D037246D39D}"/>
                </a:ext>
              </a:extLst>
            </p:cNvPr>
            <p:cNvSpPr txBox="1"/>
            <p:nvPr/>
          </p:nvSpPr>
          <p:spPr>
            <a:xfrm flipH="1">
              <a:off x="9100441" y="3304362"/>
              <a:ext cx="2531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10F9B053-E7ED-093B-7993-FE721263B179}"/>
                </a:ext>
              </a:extLst>
            </p:cNvPr>
            <p:cNvSpPr txBox="1"/>
            <p:nvPr/>
          </p:nvSpPr>
          <p:spPr>
            <a:xfrm flipH="1">
              <a:off x="8702508" y="3705385"/>
              <a:ext cx="2929466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zh-CN" sz="16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</a:t>
              </a:r>
              <a:endParaRPr lang="zh-CN" altLang="en-US" sz="1600" dirty="0">
                <a:latin typeface="+mn-ea"/>
              </a:endParaRP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8F2EB6B1-E355-428A-BE7A-632C6587E8BE}"/>
              </a:ext>
            </a:extLst>
          </p:cNvPr>
          <p:cNvGrpSpPr/>
          <p:nvPr/>
        </p:nvGrpSpPr>
        <p:grpSpPr>
          <a:xfrm>
            <a:off x="8614833" y="5082380"/>
            <a:ext cx="2929466" cy="1064410"/>
            <a:chOff x="8614833" y="5082380"/>
            <a:chExt cx="2929466" cy="1064410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15964CC2-D6F5-73F6-F322-2CEB67B1C8FD}"/>
                </a:ext>
              </a:extLst>
            </p:cNvPr>
            <p:cNvSpPr txBox="1"/>
            <p:nvPr/>
          </p:nvSpPr>
          <p:spPr>
            <a:xfrm flipH="1">
              <a:off x="9012766" y="5082380"/>
              <a:ext cx="2531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6913D74F-3798-C9F2-D3E9-E7F670421260}"/>
                </a:ext>
              </a:extLst>
            </p:cNvPr>
            <p:cNvSpPr txBox="1"/>
            <p:nvPr/>
          </p:nvSpPr>
          <p:spPr>
            <a:xfrm flipH="1">
              <a:off x="8614833" y="5483403"/>
              <a:ext cx="2929466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zh-CN" sz="16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</a:t>
              </a:r>
              <a:endParaRPr lang="zh-CN" altLang="en-US" sz="1600" dirty="0">
                <a:latin typeface="+mn-ea"/>
              </a:endParaRP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FB246AE2-494E-9C44-A3AA-5C94AC8CABF0}"/>
              </a:ext>
            </a:extLst>
          </p:cNvPr>
          <p:cNvGrpSpPr/>
          <p:nvPr/>
        </p:nvGrpSpPr>
        <p:grpSpPr>
          <a:xfrm>
            <a:off x="4037902" y="1491412"/>
            <a:ext cx="684990" cy="684990"/>
            <a:chOff x="4037902" y="1491412"/>
            <a:chExt cx="684990" cy="684990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8D864AD6-4759-4C0D-BABC-12A3D3BA8DC0}"/>
                </a:ext>
              </a:extLst>
            </p:cNvPr>
            <p:cNvSpPr/>
            <p:nvPr/>
          </p:nvSpPr>
          <p:spPr>
            <a:xfrm>
              <a:off x="4037902" y="1491412"/>
              <a:ext cx="684990" cy="68499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0" name="图形 129" descr="计算机 纯色填充">
              <a:extLst>
                <a:ext uri="{FF2B5EF4-FFF2-40B4-BE49-F238E27FC236}">
                  <a16:creationId xmlns:a16="http://schemas.microsoft.com/office/drawing/2014/main" id="{48631A79-8FC7-FF08-AB6D-29F0C1319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175368" y="1628878"/>
              <a:ext cx="410059" cy="410059"/>
            </a:xfrm>
            <a:prstGeom prst="rect">
              <a:avLst/>
            </a:prstGeom>
          </p:spPr>
        </p:pic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80E7C570-BC4F-C17C-72F4-9540B7858059}"/>
              </a:ext>
            </a:extLst>
          </p:cNvPr>
          <p:cNvGrpSpPr/>
          <p:nvPr/>
        </p:nvGrpSpPr>
        <p:grpSpPr>
          <a:xfrm>
            <a:off x="3234672" y="3181262"/>
            <a:ext cx="684990" cy="684990"/>
            <a:chOff x="3234672" y="3181262"/>
            <a:chExt cx="684990" cy="68499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4E2AD4E9-CF76-3707-3EE7-1E63FA0FB3F0}"/>
                </a:ext>
              </a:extLst>
            </p:cNvPr>
            <p:cNvSpPr/>
            <p:nvPr/>
          </p:nvSpPr>
          <p:spPr>
            <a:xfrm>
              <a:off x="3234672" y="3181262"/>
              <a:ext cx="684990" cy="68499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1" name="图形 130" descr="连接 纯色填充">
              <a:extLst>
                <a:ext uri="{FF2B5EF4-FFF2-40B4-BE49-F238E27FC236}">
                  <a16:creationId xmlns:a16="http://schemas.microsoft.com/office/drawing/2014/main" id="{B20D9AEC-DCF1-2D32-CE67-5D3BAFE850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372138" y="3318728"/>
              <a:ext cx="410059" cy="410059"/>
            </a:xfrm>
            <a:prstGeom prst="rect">
              <a:avLst/>
            </a:prstGeom>
          </p:spPr>
        </p:pic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E34D44B6-FEAD-369D-B51F-346F5E42EC23}"/>
              </a:ext>
            </a:extLst>
          </p:cNvPr>
          <p:cNvGrpSpPr/>
          <p:nvPr/>
        </p:nvGrpSpPr>
        <p:grpSpPr>
          <a:xfrm>
            <a:off x="8299220" y="3181262"/>
            <a:ext cx="684980" cy="684990"/>
            <a:chOff x="8299220" y="3181262"/>
            <a:chExt cx="684980" cy="684990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50FB7E33-DE99-D359-4EFC-F9E08C8CF46D}"/>
                </a:ext>
              </a:extLst>
            </p:cNvPr>
            <p:cNvSpPr/>
            <p:nvPr/>
          </p:nvSpPr>
          <p:spPr>
            <a:xfrm flipH="1">
              <a:off x="8299220" y="3181262"/>
              <a:ext cx="684980" cy="68499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32" name="图形 131" descr="日程表 纯色填充">
              <a:extLst>
                <a:ext uri="{FF2B5EF4-FFF2-40B4-BE49-F238E27FC236}">
                  <a16:creationId xmlns:a16="http://schemas.microsoft.com/office/drawing/2014/main" id="{5359D4C8-E9DA-6819-E148-6A914B31C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436681" y="3318728"/>
              <a:ext cx="410059" cy="410059"/>
            </a:xfrm>
            <a:prstGeom prst="rect">
              <a:avLst/>
            </a:prstGeom>
          </p:spPr>
        </p:pic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E3A093B7-9BC5-8BF7-4BAD-691F25ED0F58}"/>
              </a:ext>
            </a:extLst>
          </p:cNvPr>
          <p:cNvGrpSpPr/>
          <p:nvPr/>
        </p:nvGrpSpPr>
        <p:grpSpPr>
          <a:xfrm>
            <a:off x="7453515" y="1491412"/>
            <a:ext cx="684980" cy="684990"/>
            <a:chOff x="7453515" y="1491412"/>
            <a:chExt cx="684980" cy="684990"/>
          </a:xfrm>
        </p:grpSpPr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AC3AC023-F87A-8BE5-0A95-C67138F6C711}"/>
                </a:ext>
              </a:extLst>
            </p:cNvPr>
            <p:cNvSpPr/>
            <p:nvPr/>
          </p:nvSpPr>
          <p:spPr>
            <a:xfrm flipH="1">
              <a:off x="7453515" y="1491412"/>
              <a:ext cx="684980" cy="68499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3" name="图形 132" descr="雇员徽章 纯色填充">
              <a:extLst>
                <a:ext uri="{FF2B5EF4-FFF2-40B4-BE49-F238E27FC236}">
                  <a16:creationId xmlns:a16="http://schemas.microsoft.com/office/drawing/2014/main" id="{B6141BC7-2C31-BC54-A216-3B97D91F3A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590976" y="1628878"/>
              <a:ext cx="410059" cy="410059"/>
            </a:xfrm>
            <a:prstGeom prst="rect">
              <a:avLst/>
            </a:prstGeom>
          </p:spPr>
        </p:pic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6ABFF45A-CAF7-BD1B-03EB-08C306D6DA35}"/>
              </a:ext>
            </a:extLst>
          </p:cNvPr>
          <p:cNvGrpSpPr/>
          <p:nvPr/>
        </p:nvGrpSpPr>
        <p:grpSpPr>
          <a:xfrm>
            <a:off x="7509755" y="4981449"/>
            <a:ext cx="684980" cy="684990"/>
            <a:chOff x="7509755" y="4981449"/>
            <a:chExt cx="684980" cy="684990"/>
          </a:xfrm>
        </p:grpSpPr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5C0A2C1D-5A8C-BF30-A93E-AD36F1113097}"/>
                </a:ext>
              </a:extLst>
            </p:cNvPr>
            <p:cNvSpPr/>
            <p:nvPr/>
          </p:nvSpPr>
          <p:spPr>
            <a:xfrm flipH="1">
              <a:off x="7509755" y="4981449"/>
              <a:ext cx="684980" cy="68499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5" name="图形 134" descr="数学 纯色填充">
              <a:extLst>
                <a:ext uri="{FF2B5EF4-FFF2-40B4-BE49-F238E27FC236}">
                  <a16:creationId xmlns:a16="http://schemas.microsoft.com/office/drawing/2014/main" id="{C149ECED-0302-875A-71EC-EAACFD674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647045" y="5118744"/>
              <a:ext cx="410400" cy="410400"/>
            </a:xfrm>
            <a:prstGeom prst="rect">
              <a:avLst/>
            </a:prstGeom>
          </p:spPr>
        </p:pic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B7C27963-E732-2DBD-E8D9-8F0AACFBCE55}"/>
              </a:ext>
            </a:extLst>
          </p:cNvPr>
          <p:cNvGrpSpPr/>
          <p:nvPr/>
        </p:nvGrpSpPr>
        <p:grpSpPr>
          <a:xfrm>
            <a:off x="3932523" y="4981449"/>
            <a:ext cx="684990" cy="684990"/>
            <a:chOff x="3932523" y="4981449"/>
            <a:chExt cx="684990" cy="684990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40381F27-C427-E801-AEFB-56545B4641EB}"/>
                </a:ext>
              </a:extLst>
            </p:cNvPr>
            <p:cNvSpPr/>
            <p:nvPr/>
          </p:nvSpPr>
          <p:spPr>
            <a:xfrm>
              <a:off x="3932523" y="4981449"/>
              <a:ext cx="684990" cy="684990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7" name="图形 136" descr="目标受众 纯色填充">
              <a:extLst>
                <a:ext uri="{FF2B5EF4-FFF2-40B4-BE49-F238E27FC236}">
                  <a16:creationId xmlns:a16="http://schemas.microsoft.com/office/drawing/2014/main" id="{526C6DC0-1996-3C0C-6B83-77354C895C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069818" y="5118744"/>
              <a:ext cx="410400" cy="410400"/>
            </a:xfrm>
            <a:prstGeom prst="rect">
              <a:avLst/>
            </a:prstGeom>
          </p:spPr>
        </p:pic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53C5734-260D-42BA-1BBC-AE5AA0F818B5}"/>
              </a:ext>
            </a:extLst>
          </p:cNvPr>
          <p:cNvSpPr txBox="1"/>
          <p:nvPr/>
        </p:nvSpPr>
        <p:spPr>
          <a:xfrm>
            <a:off x="10397266" y="651444"/>
            <a:ext cx="116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latin typeface="+mj-ea"/>
                <a:ea typeface="+mj-ea"/>
              </a:rPr>
              <a:t>LOGO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540933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9AF739E-3B3F-2CFD-FC7A-2DB18714E9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问题汇总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C9B1CB7-B86E-2BB8-2BAC-15CA96DF5B18}"/>
              </a:ext>
            </a:extLst>
          </p:cNvPr>
          <p:cNvGrpSpPr/>
          <p:nvPr/>
        </p:nvGrpSpPr>
        <p:grpSpPr>
          <a:xfrm>
            <a:off x="8238381" y="1476311"/>
            <a:ext cx="3427028" cy="4657789"/>
            <a:chOff x="8238381" y="1476311"/>
            <a:chExt cx="3427028" cy="4657789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1EA9AE-40B1-92B9-C1EC-E748E0D19AD7}"/>
                </a:ext>
              </a:extLst>
            </p:cNvPr>
            <p:cNvSpPr/>
            <p:nvPr/>
          </p:nvSpPr>
          <p:spPr>
            <a:xfrm>
              <a:off x="8371439" y="1476311"/>
              <a:ext cx="3147461" cy="4657789"/>
            </a:xfrm>
            <a:prstGeom prst="roundRect">
              <a:avLst>
                <a:gd name="adj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形 9">
              <a:extLst>
                <a:ext uri="{FF2B5EF4-FFF2-40B4-BE49-F238E27FC236}">
                  <a16:creationId xmlns:a16="http://schemas.microsoft.com/office/drawing/2014/main" id="{0B29FFB7-840F-3E21-8124-830810E4A4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38381" y="4723079"/>
              <a:ext cx="279567" cy="279567"/>
            </a:xfrm>
            <a:prstGeom prst="rect">
              <a:avLst/>
            </a:prstGeom>
          </p:spPr>
        </p:pic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E2B364BD-C98E-2EDF-5B40-E0DC683B8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385842" y="3289216"/>
              <a:ext cx="279567" cy="279567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8F770E81-7F6B-3B52-7557-D1249E829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084376" y="1847198"/>
              <a:ext cx="1721586" cy="1721586"/>
            </a:xfrm>
            <a:custGeom>
              <a:avLst/>
              <a:gdLst>
                <a:gd name="connsiteX0" fmla="*/ 860793 w 1721586"/>
                <a:gd name="connsiteY0" fmla="*/ 0 h 1721586"/>
                <a:gd name="connsiteX1" fmla="*/ 1721586 w 1721586"/>
                <a:gd name="connsiteY1" fmla="*/ 860793 h 1721586"/>
                <a:gd name="connsiteX2" fmla="*/ 860793 w 1721586"/>
                <a:gd name="connsiteY2" fmla="*/ 1721586 h 1721586"/>
                <a:gd name="connsiteX3" fmla="*/ 0 w 1721586"/>
                <a:gd name="connsiteY3" fmla="*/ 860793 h 1721586"/>
                <a:gd name="connsiteX4" fmla="*/ 860793 w 1721586"/>
                <a:gd name="connsiteY4" fmla="*/ 0 h 172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586" h="1721586">
                  <a:moveTo>
                    <a:pt x="860793" y="0"/>
                  </a:moveTo>
                  <a:cubicBezTo>
                    <a:pt x="1336196" y="0"/>
                    <a:pt x="1721586" y="385390"/>
                    <a:pt x="1721586" y="860793"/>
                  </a:cubicBezTo>
                  <a:cubicBezTo>
                    <a:pt x="1721586" y="1336196"/>
                    <a:pt x="1336196" y="1721586"/>
                    <a:pt x="860793" y="1721586"/>
                  </a:cubicBezTo>
                  <a:cubicBezTo>
                    <a:pt x="385390" y="1721586"/>
                    <a:pt x="0" y="1336196"/>
                    <a:pt x="0" y="860793"/>
                  </a:cubicBezTo>
                  <a:cubicBezTo>
                    <a:pt x="0" y="385390"/>
                    <a:pt x="385390" y="0"/>
                    <a:pt x="860793" y="0"/>
                  </a:cubicBezTo>
                  <a:close/>
                </a:path>
              </a:pathLst>
            </a:cu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BEEA3E3-9DF8-53D6-D565-79CE306AE785}"/>
                </a:ext>
              </a:extLst>
            </p:cNvPr>
            <p:cNvSpPr txBox="1"/>
            <p:nvPr/>
          </p:nvSpPr>
          <p:spPr>
            <a:xfrm>
              <a:off x="8679403" y="3939671"/>
              <a:ext cx="2531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AA9D563-6F24-005B-8A19-68C6291EE1CC}"/>
                </a:ext>
              </a:extLst>
            </p:cNvPr>
            <p:cNvSpPr txBox="1"/>
            <p:nvPr/>
          </p:nvSpPr>
          <p:spPr>
            <a:xfrm>
              <a:off x="8480436" y="4501561"/>
              <a:ext cx="2929466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16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A3CB04DF-1E17-CE68-C054-A526B0E23C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16331" y="3189082"/>
              <a:ext cx="375257" cy="376764"/>
            </a:xfrm>
            <a:prstGeom prst="rect">
              <a:avLst/>
            </a:prstGeom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CCC93B7-8816-A95F-04A3-59021D5E1503}"/>
              </a:ext>
            </a:extLst>
          </p:cNvPr>
          <p:cNvGrpSpPr/>
          <p:nvPr/>
        </p:nvGrpSpPr>
        <p:grpSpPr>
          <a:xfrm>
            <a:off x="4453596" y="1476311"/>
            <a:ext cx="3427028" cy="4657789"/>
            <a:chOff x="4453596" y="1476311"/>
            <a:chExt cx="3427028" cy="4657789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BDEDCDB0-7C76-7DCA-B1B4-18DEBE4ED1B0}"/>
                </a:ext>
              </a:extLst>
            </p:cNvPr>
            <p:cNvSpPr/>
            <p:nvPr/>
          </p:nvSpPr>
          <p:spPr>
            <a:xfrm>
              <a:off x="4569101" y="1476311"/>
              <a:ext cx="3147461" cy="465778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形 7">
              <a:extLst>
                <a:ext uri="{FF2B5EF4-FFF2-40B4-BE49-F238E27FC236}">
                  <a16:creationId xmlns:a16="http://schemas.microsoft.com/office/drawing/2014/main" id="{16DEB9A9-20A4-61FE-3C9F-1032411665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53596" y="4723079"/>
              <a:ext cx="279567" cy="279567"/>
            </a:xfrm>
            <a:prstGeom prst="rect">
              <a:avLst/>
            </a:prstGeom>
          </p:spPr>
        </p:pic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827C5881-DD40-18AD-AF0B-7D3A357CD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601057" y="3289216"/>
              <a:ext cx="279567" cy="279567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0582358C-6122-85F9-7834-02393F85E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282038" y="1847198"/>
              <a:ext cx="1721586" cy="1721586"/>
            </a:xfrm>
            <a:custGeom>
              <a:avLst/>
              <a:gdLst>
                <a:gd name="connsiteX0" fmla="*/ 860793 w 1721586"/>
                <a:gd name="connsiteY0" fmla="*/ 0 h 1721586"/>
                <a:gd name="connsiteX1" fmla="*/ 1721586 w 1721586"/>
                <a:gd name="connsiteY1" fmla="*/ 860793 h 1721586"/>
                <a:gd name="connsiteX2" fmla="*/ 860793 w 1721586"/>
                <a:gd name="connsiteY2" fmla="*/ 1721586 h 1721586"/>
                <a:gd name="connsiteX3" fmla="*/ 0 w 1721586"/>
                <a:gd name="connsiteY3" fmla="*/ 860793 h 1721586"/>
                <a:gd name="connsiteX4" fmla="*/ 860793 w 1721586"/>
                <a:gd name="connsiteY4" fmla="*/ 0 h 172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586" h="1721586">
                  <a:moveTo>
                    <a:pt x="860793" y="0"/>
                  </a:moveTo>
                  <a:cubicBezTo>
                    <a:pt x="1336196" y="0"/>
                    <a:pt x="1721586" y="385390"/>
                    <a:pt x="1721586" y="860793"/>
                  </a:cubicBezTo>
                  <a:cubicBezTo>
                    <a:pt x="1721586" y="1336196"/>
                    <a:pt x="1336196" y="1721586"/>
                    <a:pt x="860793" y="1721586"/>
                  </a:cubicBezTo>
                  <a:cubicBezTo>
                    <a:pt x="385390" y="1721586"/>
                    <a:pt x="0" y="1336196"/>
                    <a:pt x="0" y="860793"/>
                  </a:cubicBezTo>
                  <a:cubicBezTo>
                    <a:pt x="0" y="385390"/>
                    <a:pt x="385390" y="0"/>
                    <a:pt x="860793" y="0"/>
                  </a:cubicBezTo>
                  <a:close/>
                </a:path>
              </a:pathLst>
            </a:custGeom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11AA53B-D33F-9030-DDBB-43976D9F588B}"/>
                </a:ext>
              </a:extLst>
            </p:cNvPr>
            <p:cNvSpPr txBox="1"/>
            <p:nvPr/>
          </p:nvSpPr>
          <p:spPr>
            <a:xfrm>
              <a:off x="4877065" y="3939671"/>
              <a:ext cx="2531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F3C7C9C-7CAC-9197-E294-927EC7FCD4CA}"/>
                </a:ext>
              </a:extLst>
            </p:cNvPr>
            <p:cNvSpPr txBox="1"/>
            <p:nvPr/>
          </p:nvSpPr>
          <p:spPr>
            <a:xfrm>
              <a:off x="4678098" y="4501561"/>
              <a:ext cx="2929466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16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</a:t>
              </a:r>
              <a:endParaRPr lang="zh-CN" altLang="en-US" sz="1600" dirty="0">
                <a:latin typeface="+mn-ea"/>
              </a:endParaRPr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64F8E1E3-12E7-90D2-F928-B8295624AA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2038" y="3052235"/>
              <a:ext cx="375257" cy="376764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C375FAD-43A2-2DF7-4EE6-D7A4BC75CDA1}"/>
              </a:ext>
            </a:extLst>
          </p:cNvPr>
          <p:cNvGrpSpPr/>
          <p:nvPr/>
        </p:nvGrpSpPr>
        <p:grpSpPr>
          <a:xfrm>
            <a:off x="626979" y="1476311"/>
            <a:ext cx="3427028" cy="4657789"/>
            <a:chOff x="626979" y="1476311"/>
            <a:chExt cx="3427028" cy="465778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8766A5AC-CF78-CFF2-E2C6-8E3D6BF998AC}"/>
                </a:ext>
              </a:extLst>
            </p:cNvPr>
            <p:cNvSpPr/>
            <p:nvPr/>
          </p:nvSpPr>
          <p:spPr>
            <a:xfrm>
              <a:off x="775540" y="1476311"/>
              <a:ext cx="3147461" cy="4657789"/>
            </a:xfrm>
            <a:prstGeom prst="roundRect">
              <a:avLst>
                <a:gd name="adj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F7E1D30C-A4C9-5B83-78D5-DBAE48D47A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26979" y="4723079"/>
              <a:ext cx="279567" cy="279567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ABB30527-97A1-CE15-1FB7-450BE6B2BA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774440" y="3289216"/>
              <a:ext cx="279567" cy="279567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259E2D12-62F1-1483-46E3-A1E99C801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479701" y="1847198"/>
              <a:ext cx="1721586" cy="1721586"/>
            </a:xfrm>
            <a:custGeom>
              <a:avLst/>
              <a:gdLst>
                <a:gd name="connsiteX0" fmla="*/ 860793 w 1721586"/>
                <a:gd name="connsiteY0" fmla="*/ 0 h 1721586"/>
                <a:gd name="connsiteX1" fmla="*/ 1721586 w 1721586"/>
                <a:gd name="connsiteY1" fmla="*/ 860793 h 1721586"/>
                <a:gd name="connsiteX2" fmla="*/ 860793 w 1721586"/>
                <a:gd name="connsiteY2" fmla="*/ 1721586 h 1721586"/>
                <a:gd name="connsiteX3" fmla="*/ 0 w 1721586"/>
                <a:gd name="connsiteY3" fmla="*/ 860793 h 1721586"/>
                <a:gd name="connsiteX4" fmla="*/ 860793 w 1721586"/>
                <a:gd name="connsiteY4" fmla="*/ 0 h 172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586" h="1721586">
                  <a:moveTo>
                    <a:pt x="860793" y="0"/>
                  </a:moveTo>
                  <a:cubicBezTo>
                    <a:pt x="1336196" y="0"/>
                    <a:pt x="1721586" y="385390"/>
                    <a:pt x="1721586" y="860793"/>
                  </a:cubicBezTo>
                  <a:cubicBezTo>
                    <a:pt x="1721586" y="1336196"/>
                    <a:pt x="1336196" y="1721586"/>
                    <a:pt x="860793" y="1721586"/>
                  </a:cubicBezTo>
                  <a:cubicBezTo>
                    <a:pt x="385390" y="1721586"/>
                    <a:pt x="0" y="1336196"/>
                    <a:pt x="0" y="860793"/>
                  </a:cubicBezTo>
                  <a:cubicBezTo>
                    <a:pt x="0" y="385390"/>
                    <a:pt x="385390" y="0"/>
                    <a:pt x="860793" y="0"/>
                  </a:cubicBezTo>
                  <a:close/>
                </a:path>
              </a:pathLst>
            </a:cu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4700081-9095-CEBB-3642-3CAA448AFE0A}"/>
                </a:ext>
              </a:extLst>
            </p:cNvPr>
            <p:cNvSpPr txBox="1"/>
            <p:nvPr/>
          </p:nvSpPr>
          <p:spPr>
            <a:xfrm>
              <a:off x="1083504" y="3939671"/>
              <a:ext cx="2531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F459501-FB8F-CF91-5157-FBD533DA9F5B}"/>
                </a:ext>
              </a:extLst>
            </p:cNvPr>
            <p:cNvSpPr txBox="1"/>
            <p:nvPr/>
          </p:nvSpPr>
          <p:spPr>
            <a:xfrm>
              <a:off x="884537" y="4501561"/>
              <a:ext cx="2929466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16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F6515615-936B-3B82-2F50-AC0B8B3A8C9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5589" y="3189082"/>
              <a:ext cx="375257" cy="376764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AF2C3C09-697E-0F6E-73A3-1D6D07DFF4FE}"/>
              </a:ext>
            </a:extLst>
          </p:cNvPr>
          <p:cNvSpPr txBox="1"/>
          <p:nvPr/>
        </p:nvSpPr>
        <p:spPr>
          <a:xfrm>
            <a:off x="10397266" y="651444"/>
            <a:ext cx="116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latin typeface="+mj-ea"/>
                <a:ea typeface="+mj-ea"/>
              </a:rPr>
              <a:t>LOGO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37953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613985F-31DD-BAE2-5429-1B07940AEF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28052" y="1698481"/>
            <a:ext cx="2335896" cy="2003625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17D1A90-AB10-0BF1-80A4-CA99D88515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项目成果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0680578-B5AE-7B0B-902E-53393ED8BB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36841" y="4514171"/>
            <a:ext cx="2402432" cy="258532"/>
          </a:xfrm>
        </p:spPr>
        <p:txBody>
          <a:bodyPr/>
          <a:lstStyle/>
          <a:p>
            <a:r>
              <a:rPr lang="en-US" altLang="zh-CN" dirty="0"/>
              <a:t>Project results</a:t>
            </a:r>
          </a:p>
        </p:txBody>
      </p:sp>
    </p:spTree>
    <p:extLst>
      <p:ext uri="{BB962C8B-B14F-4D97-AF65-F5344CB8AC3E}">
        <p14:creationId xmlns:p14="http://schemas.microsoft.com/office/powerpoint/2010/main" val="4128878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87D8928-05A4-482B-1AC4-0A3E6AC42D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项目成果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D2177304-ED6A-1BC2-0A6F-1B7F7AB486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0527465"/>
              </p:ext>
            </p:extLst>
          </p:nvPr>
        </p:nvGraphicFramePr>
        <p:xfrm>
          <a:off x="766763" y="1484313"/>
          <a:ext cx="6721692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1E4C12D0-D9B0-A031-E400-D01360B9E6A6}"/>
              </a:ext>
            </a:extLst>
          </p:cNvPr>
          <p:cNvSpPr txBox="1"/>
          <p:nvPr/>
        </p:nvSpPr>
        <p:spPr>
          <a:xfrm>
            <a:off x="7670181" y="1404236"/>
            <a:ext cx="2531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添加副标题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EDEC8DE-1C68-DEC9-8BB5-9295A5C2FD05}"/>
              </a:ext>
            </a:extLst>
          </p:cNvPr>
          <p:cNvSpPr txBox="1"/>
          <p:nvPr/>
        </p:nvSpPr>
        <p:spPr>
          <a:xfrm>
            <a:off x="7670180" y="1991527"/>
            <a:ext cx="3848719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dirty="0">
                <a:effectLst/>
                <a:latin typeface="+mn-ea"/>
                <a:cs typeface="Times New Roman" panose="02020603050405020304" pitchFamily="18" charset="0"/>
              </a:rPr>
              <a:t>单击此处输入你的正文，文字是您思想的提炼，为了最终演示发布的良好效果，请尽量言简意赅的阐述观点</a:t>
            </a:r>
            <a:endParaRPr lang="zh-CN" altLang="en-US" sz="1600" dirty="0">
              <a:latin typeface="+mn-ea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6F3B62F-19BA-2484-6FDA-26F5EEE9E8F6}"/>
              </a:ext>
            </a:extLst>
          </p:cNvPr>
          <p:cNvGrpSpPr/>
          <p:nvPr/>
        </p:nvGrpSpPr>
        <p:grpSpPr>
          <a:xfrm>
            <a:off x="9754901" y="3989502"/>
            <a:ext cx="1763999" cy="958853"/>
            <a:chOff x="9754901" y="3989502"/>
            <a:chExt cx="1763999" cy="958853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3084DF2-5E90-9E1A-6D69-04EAEB98A6BE}"/>
                </a:ext>
              </a:extLst>
            </p:cNvPr>
            <p:cNvSpPr/>
            <p:nvPr/>
          </p:nvSpPr>
          <p:spPr>
            <a:xfrm>
              <a:off x="9754901" y="3989502"/>
              <a:ext cx="1763999" cy="95885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39D1035-FD48-6A5E-748A-C6823DECF2DC}"/>
                </a:ext>
              </a:extLst>
            </p:cNvPr>
            <p:cNvSpPr txBox="1"/>
            <p:nvPr/>
          </p:nvSpPr>
          <p:spPr>
            <a:xfrm>
              <a:off x="9967486" y="4284261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zh-CN" sz="180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添加小标题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2C373D8-DBCC-7E7A-E258-A1233058754E}"/>
              </a:ext>
            </a:extLst>
          </p:cNvPr>
          <p:cNvGrpSpPr/>
          <p:nvPr/>
        </p:nvGrpSpPr>
        <p:grpSpPr>
          <a:xfrm>
            <a:off x="9754901" y="5101952"/>
            <a:ext cx="1763999" cy="958853"/>
            <a:chOff x="9754901" y="5101952"/>
            <a:chExt cx="1763999" cy="958853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DFA4962-8ABE-BA3D-8274-C142E5AE7F1F}"/>
                </a:ext>
              </a:extLst>
            </p:cNvPr>
            <p:cNvSpPr/>
            <p:nvPr/>
          </p:nvSpPr>
          <p:spPr>
            <a:xfrm>
              <a:off x="9754901" y="5101952"/>
              <a:ext cx="1763999" cy="95885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B72901A-DEA8-DEDA-EB2F-316DA9EBB9BB}"/>
                </a:ext>
              </a:extLst>
            </p:cNvPr>
            <p:cNvSpPr txBox="1"/>
            <p:nvPr/>
          </p:nvSpPr>
          <p:spPr>
            <a:xfrm>
              <a:off x="9967486" y="5453764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zh-CN" sz="180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添加小标题</a:t>
              </a: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31D933B-968B-5A34-77D2-569A6A82551B}"/>
              </a:ext>
            </a:extLst>
          </p:cNvPr>
          <p:cNvCxnSpPr/>
          <p:nvPr/>
        </p:nvCxnSpPr>
        <p:spPr>
          <a:xfrm>
            <a:off x="7769193" y="3117982"/>
            <a:ext cx="81294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795A327-CEAE-C61A-E0B3-8F913F4CEA2E}"/>
              </a:ext>
            </a:extLst>
          </p:cNvPr>
          <p:cNvGrpSpPr/>
          <p:nvPr/>
        </p:nvGrpSpPr>
        <p:grpSpPr>
          <a:xfrm>
            <a:off x="7690756" y="3860006"/>
            <a:ext cx="1903783" cy="1088348"/>
            <a:chOff x="7690756" y="3860006"/>
            <a:chExt cx="1903783" cy="108834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01DF43C-E84B-C857-EA6B-037219BC7E13}"/>
                </a:ext>
              </a:extLst>
            </p:cNvPr>
            <p:cNvSpPr/>
            <p:nvPr/>
          </p:nvSpPr>
          <p:spPr>
            <a:xfrm>
              <a:off x="7830540" y="3989501"/>
              <a:ext cx="1763999" cy="95885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DBA8C2D-8B84-6543-E1A6-BD4DF797A02E}"/>
                </a:ext>
              </a:extLst>
            </p:cNvPr>
            <p:cNvSpPr txBox="1"/>
            <p:nvPr/>
          </p:nvSpPr>
          <p:spPr>
            <a:xfrm>
              <a:off x="8043125" y="4284261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zh-CN" sz="180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添加小标题</a:t>
              </a:r>
            </a:p>
          </p:txBody>
        </p:sp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4DB8AE23-0317-C498-C665-79C0BD15ED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690756" y="3860006"/>
              <a:ext cx="279567" cy="279567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6C16CE6-1EF2-15FD-E49C-25BBC3C4536C}"/>
              </a:ext>
            </a:extLst>
          </p:cNvPr>
          <p:cNvGrpSpPr/>
          <p:nvPr/>
        </p:nvGrpSpPr>
        <p:grpSpPr>
          <a:xfrm>
            <a:off x="7690755" y="4956821"/>
            <a:ext cx="1903784" cy="1103983"/>
            <a:chOff x="7690755" y="4956821"/>
            <a:chExt cx="1903784" cy="1103983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0B0C4F1-D8D6-B398-C5A3-B41D276F1ED2}"/>
                </a:ext>
              </a:extLst>
            </p:cNvPr>
            <p:cNvSpPr/>
            <p:nvPr/>
          </p:nvSpPr>
          <p:spPr>
            <a:xfrm>
              <a:off x="7830540" y="5101951"/>
              <a:ext cx="1763999" cy="95885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7B3257D-0752-BF34-F32C-BD3587F3A215}"/>
                </a:ext>
              </a:extLst>
            </p:cNvPr>
            <p:cNvSpPr txBox="1"/>
            <p:nvPr/>
          </p:nvSpPr>
          <p:spPr>
            <a:xfrm>
              <a:off x="8043125" y="5453764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zh-CN" sz="180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添加小标题</a:t>
              </a:r>
            </a:p>
          </p:txBody>
        </p:sp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83BE6657-FAF6-1422-859B-73CEFBE38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690755" y="4956821"/>
              <a:ext cx="279567" cy="279567"/>
            </a:xfrm>
            <a:prstGeom prst="rect">
              <a:avLst/>
            </a:prstGeom>
          </p:spPr>
        </p:pic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5273309-8DA9-AD46-65BF-A18FF37ED8BB}"/>
              </a:ext>
            </a:extLst>
          </p:cNvPr>
          <p:cNvSpPr txBox="1"/>
          <p:nvPr/>
        </p:nvSpPr>
        <p:spPr>
          <a:xfrm>
            <a:off x="10397266" y="651444"/>
            <a:ext cx="116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latin typeface="+mj-ea"/>
                <a:ea typeface="+mj-ea"/>
              </a:rPr>
              <a:t>LOGO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573210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F408F53-0574-21F0-B51A-C30C620728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项目成果</a:t>
            </a:r>
          </a:p>
        </p:txBody>
      </p:sp>
      <p:sp>
        <p:nvSpPr>
          <p:cNvPr id="3" name="Rectangle 28">
            <a:extLst>
              <a:ext uri="{FF2B5EF4-FFF2-40B4-BE49-F238E27FC236}">
                <a16:creationId xmlns:a16="http://schemas.microsoft.com/office/drawing/2014/main" id="{A05791C9-4FE2-E829-36AF-0E216F1EF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0375" y="3606799"/>
            <a:ext cx="2517815" cy="744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buClr>
                <a:srgbClr val="E6E6E6"/>
              </a:buClr>
            </a:pPr>
            <a:r>
              <a:rPr lang="zh-CN" altLang="en-US" b="0" dirty="0">
                <a:latin typeface="+mj-ea"/>
                <a:ea typeface="+mj-ea"/>
              </a:rPr>
              <a:t>输入文本内容，文字是您思想的提炼</a:t>
            </a:r>
            <a:endParaRPr lang="zh-CN" altLang="zh-CN" b="0" dirty="0">
              <a:latin typeface="+mj-ea"/>
              <a:ea typeface="+mj-ea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1A4E56B-8CBD-50A8-63F3-DB7A6312339F}"/>
              </a:ext>
            </a:extLst>
          </p:cNvPr>
          <p:cNvSpPr/>
          <p:nvPr/>
        </p:nvSpPr>
        <p:spPr>
          <a:xfrm rot="5400000">
            <a:off x="5649468" y="2465150"/>
            <a:ext cx="2744886" cy="2744882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solidFill>
            <a:schemeClr val="accent2">
              <a:alpha val="94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33494" tIns="568960" rIns="433493" bIns="1219200" numCol="1" spcCol="1270" anchor="ctr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6500" kern="120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BCF549F-1FF2-9271-2BA8-43F893E5D134}"/>
              </a:ext>
            </a:extLst>
          </p:cNvPr>
          <p:cNvSpPr/>
          <p:nvPr/>
        </p:nvSpPr>
        <p:spPr>
          <a:xfrm rot="5400000">
            <a:off x="3558183" y="3672518"/>
            <a:ext cx="2744888" cy="2744884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solidFill>
            <a:schemeClr val="accent1">
              <a:alpha val="94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994325" tIns="839893" rIns="306155" bIns="623147" numCol="1" spcCol="1270" anchor="ctr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6500" kern="120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77CF0E9-AAEC-9D9C-3C0F-426E75192A6E}"/>
              </a:ext>
            </a:extLst>
          </p:cNvPr>
          <p:cNvSpPr/>
          <p:nvPr/>
        </p:nvSpPr>
        <p:spPr>
          <a:xfrm rot="5400000">
            <a:off x="3558183" y="1257780"/>
            <a:ext cx="2744888" cy="2744884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solidFill>
            <a:schemeClr val="accent1">
              <a:alpha val="94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06155" tIns="839893" rIns="994325" bIns="623147" numCol="1" spcCol="1270" anchor="ctr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6500" kern="1200"/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D0C8271F-B72A-D3CE-C179-01B75EF41443}"/>
              </a:ext>
            </a:extLst>
          </p:cNvPr>
          <p:cNvSpPr/>
          <p:nvPr/>
        </p:nvSpPr>
        <p:spPr>
          <a:xfrm rot="5400000">
            <a:off x="3398078" y="1097674"/>
            <a:ext cx="3065097" cy="3065094"/>
          </a:xfrm>
          <a:prstGeom prst="arc">
            <a:avLst>
              <a:gd name="adj1" fmla="val 2538656"/>
              <a:gd name="adj2" fmla="val 8270421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06155" tIns="839893" rIns="994325" bIns="623147" numCol="1" spcCol="1270" anchor="ctr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6500" kern="1200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99ECFCDA-E95C-9617-F3FD-7C08F08A6386}"/>
              </a:ext>
            </a:extLst>
          </p:cNvPr>
          <p:cNvSpPr/>
          <p:nvPr/>
        </p:nvSpPr>
        <p:spPr>
          <a:xfrm rot="5400000">
            <a:off x="3398078" y="3512412"/>
            <a:ext cx="3065097" cy="3065094"/>
          </a:xfrm>
          <a:prstGeom prst="arc">
            <a:avLst>
              <a:gd name="adj1" fmla="val 2310555"/>
              <a:gd name="adj2" fmla="val 8221158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06155" tIns="839893" rIns="994325" bIns="623147" numCol="1" spcCol="1270" anchor="ctr" anchorCtr="0">
            <a:noAutofit/>
          </a:bodyPr>
          <a:lstStyle/>
          <a:p>
            <a:pPr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/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8EE8E790-6D8F-0894-7596-518B6B705368}"/>
              </a:ext>
            </a:extLst>
          </p:cNvPr>
          <p:cNvSpPr/>
          <p:nvPr/>
        </p:nvSpPr>
        <p:spPr>
          <a:xfrm rot="5400000">
            <a:off x="5489362" y="2305043"/>
            <a:ext cx="3065097" cy="3065094"/>
          </a:xfrm>
          <a:prstGeom prst="arc">
            <a:avLst>
              <a:gd name="adj1" fmla="val 10470616"/>
              <a:gd name="adj2" fmla="val 0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33494" tIns="568960" rIns="433493" bIns="1219200" numCol="1" spcCol="1270" anchor="ctr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6500" kern="1200"/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0AA35384-759F-0EF7-F325-4EE314901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9426" y="2460945"/>
            <a:ext cx="128240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00" b="0" spc="3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  <a:endParaRPr lang="zh-CN" altLang="zh-CN" sz="2200" b="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3FC49CAC-E82D-0EF7-CD7B-03E6B75F6F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1606" y="3683700"/>
            <a:ext cx="128240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00" b="0" spc="3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  <a:endParaRPr lang="zh-CN" altLang="zh-CN" sz="2200" b="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Rectangle 21">
            <a:extLst>
              <a:ext uri="{FF2B5EF4-FFF2-40B4-BE49-F238E27FC236}">
                <a16:creationId xmlns:a16="http://schemas.microsoft.com/office/drawing/2014/main" id="{B01A7EDD-7C5C-7954-0D9C-A28E3AACF9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9426" y="4875683"/>
            <a:ext cx="128240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00" b="0" spc="3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  <a:endParaRPr lang="zh-CN" altLang="zh-CN" sz="2200" b="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Text Box 27">
            <a:extLst>
              <a:ext uri="{FF2B5EF4-FFF2-40B4-BE49-F238E27FC236}">
                <a16:creationId xmlns:a16="http://schemas.microsoft.com/office/drawing/2014/main" id="{353073E7-2A3F-01AF-37D3-918E06F56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7637" y="4376758"/>
            <a:ext cx="12105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Clr>
                <a:srgbClr val="E6E6E6"/>
              </a:buClr>
            </a:pPr>
            <a:r>
              <a:rPr lang="zh-CN" altLang="en-US" b="0" dirty="0">
                <a:latin typeface="+mj-ea"/>
                <a:ea typeface="+mj-ea"/>
              </a:rPr>
              <a:t>输入文本</a:t>
            </a:r>
            <a:endParaRPr lang="zh-CN" altLang="zh-CN" b="0" dirty="0">
              <a:latin typeface="+mj-ea"/>
              <a:ea typeface="+mj-ea"/>
            </a:endParaRPr>
          </a:p>
        </p:txBody>
      </p:sp>
      <p:sp>
        <p:nvSpPr>
          <p:cNvPr id="16" name="Text Box 27">
            <a:extLst>
              <a:ext uri="{FF2B5EF4-FFF2-40B4-BE49-F238E27FC236}">
                <a16:creationId xmlns:a16="http://schemas.microsoft.com/office/drawing/2014/main" id="{B40D0F12-F7B0-1723-EC7C-DE491C47FD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4518" y="4882516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Clr>
                <a:srgbClr val="E6E6E6"/>
              </a:buClr>
            </a:pPr>
            <a:r>
              <a:rPr lang="zh-CN" altLang="en-US" b="0" dirty="0">
                <a:latin typeface="+mj-ea"/>
                <a:ea typeface="+mj-ea"/>
              </a:rPr>
              <a:t>单击输入</a:t>
            </a:r>
            <a:endParaRPr lang="zh-CN" altLang="zh-CN" b="0" dirty="0">
              <a:latin typeface="+mj-ea"/>
              <a:ea typeface="+mj-ea"/>
            </a:endParaRPr>
          </a:p>
        </p:txBody>
      </p:sp>
      <p:sp>
        <p:nvSpPr>
          <p:cNvPr id="17" name="Text Box 27">
            <a:extLst>
              <a:ext uri="{FF2B5EF4-FFF2-40B4-BE49-F238E27FC236}">
                <a16:creationId xmlns:a16="http://schemas.microsoft.com/office/drawing/2014/main" id="{45D2B33C-B4A0-E97A-BA01-EDDADEBFF2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7637" y="5388274"/>
            <a:ext cx="12105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Clr>
                <a:srgbClr val="E6E6E6"/>
              </a:buClr>
            </a:pPr>
            <a:r>
              <a:rPr lang="zh-CN" altLang="en-US" b="0" dirty="0">
                <a:latin typeface="+mj-ea"/>
                <a:ea typeface="+mj-ea"/>
              </a:rPr>
              <a:t>概括性标题</a:t>
            </a:r>
            <a:endParaRPr lang="zh-CN" altLang="zh-CN" b="0" dirty="0">
              <a:latin typeface="+mj-ea"/>
              <a:ea typeface="+mj-ea"/>
            </a:endParaRPr>
          </a:p>
        </p:txBody>
      </p:sp>
      <p:sp>
        <p:nvSpPr>
          <p:cNvPr id="18" name="Text Box 26">
            <a:extLst>
              <a:ext uri="{FF2B5EF4-FFF2-40B4-BE49-F238E27FC236}">
                <a16:creationId xmlns:a16="http://schemas.microsoft.com/office/drawing/2014/main" id="{C9D1A2C0-73F9-CD13-9D65-5C7538B9C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3181" y="1741359"/>
            <a:ext cx="106124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Clr>
                <a:srgbClr val="E6E6E6"/>
              </a:buClr>
            </a:pPr>
            <a:r>
              <a:rPr lang="zh-CN" altLang="en-US" b="0" dirty="0">
                <a:latin typeface="+mj-ea"/>
                <a:ea typeface="+mj-ea"/>
              </a:rPr>
              <a:t>输入文本</a:t>
            </a:r>
            <a:endParaRPr lang="zh-CN" altLang="zh-CN" b="0" dirty="0">
              <a:latin typeface="+mj-ea"/>
              <a:ea typeface="+mj-ea"/>
            </a:endParaRPr>
          </a:p>
        </p:txBody>
      </p:sp>
      <p:sp>
        <p:nvSpPr>
          <p:cNvPr id="19" name="Text Box 26">
            <a:extLst>
              <a:ext uri="{FF2B5EF4-FFF2-40B4-BE49-F238E27FC236}">
                <a16:creationId xmlns:a16="http://schemas.microsoft.com/office/drawing/2014/main" id="{58D9DAD6-DE7D-F0DD-68F9-9E8EB1708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971" y="2224757"/>
            <a:ext cx="106124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Clr>
                <a:srgbClr val="E6E6E6"/>
              </a:buClr>
            </a:pPr>
            <a:r>
              <a:rPr lang="zh-CN" altLang="en-US" b="0" dirty="0">
                <a:latin typeface="+mj-ea"/>
                <a:ea typeface="+mj-ea"/>
              </a:rPr>
              <a:t>单击输入</a:t>
            </a:r>
            <a:endParaRPr lang="zh-CN" altLang="zh-CN" b="0" dirty="0">
              <a:latin typeface="+mj-ea"/>
              <a:ea typeface="+mj-ea"/>
            </a:endParaRPr>
          </a:p>
        </p:txBody>
      </p:sp>
      <p:sp>
        <p:nvSpPr>
          <p:cNvPr id="20" name="Text Box 26">
            <a:extLst>
              <a:ext uri="{FF2B5EF4-FFF2-40B4-BE49-F238E27FC236}">
                <a16:creationId xmlns:a16="http://schemas.microsoft.com/office/drawing/2014/main" id="{8ABE1C9E-028A-F793-A32C-933EA49243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971" y="2708155"/>
            <a:ext cx="106124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Clr>
                <a:srgbClr val="E6E6E6"/>
              </a:buClr>
            </a:pPr>
            <a:r>
              <a:rPr lang="zh-CN" altLang="en-US" b="0" dirty="0">
                <a:latin typeface="+mj-ea"/>
                <a:ea typeface="+mj-ea"/>
              </a:rPr>
              <a:t>小标题</a:t>
            </a:r>
            <a:endParaRPr lang="zh-CN" altLang="zh-CN" b="0" dirty="0">
              <a:latin typeface="+mj-ea"/>
              <a:ea typeface="+mj-ea"/>
            </a:endParaRPr>
          </a:p>
        </p:txBody>
      </p:sp>
      <p:sp>
        <p:nvSpPr>
          <p:cNvPr id="21" name="Text Box 26">
            <a:extLst>
              <a:ext uri="{FF2B5EF4-FFF2-40B4-BE49-F238E27FC236}">
                <a16:creationId xmlns:a16="http://schemas.microsoft.com/office/drawing/2014/main" id="{114D42A5-0547-CC84-B983-3506D8B40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3181" y="3191554"/>
            <a:ext cx="106124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Clr>
                <a:srgbClr val="E6E6E6"/>
              </a:buClr>
            </a:pPr>
            <a:r>
              <a:rPr lang="zh-CN" altLang="en-US" b="0" dirty="0">
                <a:latin typeface="+mj-ea"/>
                <a:ea typeface="+mj-ea"/>
              </a:rPr>
              <a:t>关键词</a:t>
            </a:r>
            <a:endParaRPr lang="zh-CN" altLang="zh-CN" b="0" dirty="0">
              <a:latin typeface="+mj-ea"/>
              <a:ea typeface="+mj-ea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630C835-DACE-2743-4064-203D90F62872}"/>
              </a:ext>
            </a:extLst>
          </p:cNvPr>
          <p:cNvSpPr/>
          <p:nvPr/>
        </p:nvSpPr>
        <p:spPr bwMode="auto">
          <a:xfrm>
            <a:off x="3536596" y="1833662"/>
            <a:ext cx="107877" cy="107877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624538D-3221-C5F8-0441-AE4D69ECA99E}"/>
              </a:ext>
            </a:extLst>
          </p:cNvPr>
          <p:cNvSpPr/>
          <p:nvPr/>
        </p:nvSpPr>
        <p:spPr bwMode="auto">
          <a:xfrm>
            <a:off x="3536596" y="3320337"/>
            <a:ext cx="107877" cy="107877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CCDD7CE1-4110-2AF6-16F5-645BF58DDDBD}"/>
              </a:ext>
            </a:extLst>
          </p:cNvPr>
          <p:cNvSpPr/>
          <p:nvPr/>
        </p:nvSpPr>
        <p:spPr bwMode="auto">
          <a:xfrm>
            <a:off x="3362992" y="2329220"/>
            <a:ext cx="107877" cy="107877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97708A81-ED93-0C72-25EB-9CBB7240BD00}"/>
              </a:ext>
            </a:extLst>
          </p:cNvPr>
          <p:cNvSpPr/>
          <p:nvPr/>
        </p:nvSpPr>
        <p:spPr bwMode="auto">
          <a:xfrm>
            <a:off x="3362992" y="2824778"/>
            <a:ext cx="107877" cy="107877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E8F72615-9E2A-225C-0307-B9915DFB956F}"/>
              </a:ext>
            </a:extLst>
          </p:cNvPr>
          <p:cNvSpPr/>
          <p:nvPr/>
        </p:nvSpPr>
        <p:spPr bwMode="auto">
          <a:xfrm>
            <a:off x="3428719" y="4492097"/>
            <a:ext cx="107877" cy="107877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464FC256-AA17-D388-5AB9-225EA5D21687}"/>
              </a:ext>
            </a:extLst>
          </p:cNvPr>
          <p:cNvSpPr/>
          <p:nvPr/>
        </p:nvSpPr>
        <p:spPr bwMode="auto">
          <a:xfrm>
            <a:off x="3428719" y="5503613"/>
            <a:ext cx="107877" cy="107877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7D1C69EA-8DF4-1E42-3CA9-0368BE68EBD0}"/>
              </a:ext>
            </a:extLst>
          </p:cNvPr>
          <p:cNvSpPr/>
          <p:nvPr/>
        </p:nvSpPr>
        <p:spPr bwMode="auto">
          <a:xfrm>
            <a:off x="3345254" y="5012470"/>
            <a:ext cx="107877" cy="107877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4CC24045-C4AC-2CAC-75AC-D7B0B2E9BA36}"/>
              </a:ext>
            </a:extLst>
          </p:cNvPr>
          <p:cNvSpPr/>
          <p:nvPr/>
        </p:nvSpPr>
        <p:spPr bwMode="auto">
          <a:xfrm>
            <a:off x="8500269" y="3775896"/>
            <a:ext cx="107877" cy="107877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F696B0D8-B09E-6EB3-7F3A-F59FBDC12CE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71548" y="2993669"/>
            <a:ext cx="1721586" cy="1721586"/>
          </a:xfrm>
          <a:custGeom>
            <a:avLst/>
            <a:gdLst>
              <a:gd name="connsiteX0" fmla="*/ 860793 w 1721586"/>
              <a:gd name="connsiteY0" fmla="*/ 0 h 1721586"/>
              <a:gd name="connsiteX1" fmla="*/ 1721586 w 1721586"/>
              <a:gd name="connsiteY1" fmla="*/ 860793 h 1721586"/>
              <a:gd name="connsiteX2" fmla="*/ 860793 w 1721586"/>
              <a:gd name="connsiteY2" fmla="*/ 1721586 h 1721586"/>
              <a:gd name="connsiteX3" fmla="*/ 0 w 1721586"/>
              <a:gd name="connsiteY3" fmla="*/ 860793 h 1721586"/>
              <a:gd name="connsiteX4" fmla="*/ 860793 w 1721586"/>
              <a:gd name="connsiteY4" fmla="*/ 0 h 1721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1586" h="1721586">
                <a:moveTo>
                  <a:pt x="860793" y="0"/>
                </a:moveTo>
                <a:cubicBezTo>
                  <a:pt x="1336196" y="0"/>
                  <a:pt x="1721586" y="385390"/>
                  <a:pt x="1721586" y="860793"/>
                </a:cubicBezTo>
                <a:cubicBezTo>
                  <a:pt x="1721586" y="1336196"/>
                  <a:pt x="1336196" y="1721586"/>
                  <a:pt x="860793" y="1721586"/>
                </a:cubicBezTo>
                <a:cubicBezTo>
                  <a:pt x="385390" y="1721586"/>
                  <a:pt x="0" y="1336196"/>
                  <a:pt x="0" y="860793"/>
                </a:cubicBezTo>
                <a:cubicBezTo>
                  <a:pt x="0" y="385390"/>
                  <a:pt x="385390" y="0"/>
                  <a:pt x="860793" y="0"/>
                </a:cubicBezTo>
                <a:close/>
              </a:path>
            </a:pathLst>
          </a:cu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7B45CCC0-4751-7CE5-9280-3C3F5B1D5D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89366" y="5286501"/>
            <a:ext cx="183245" cy="183245"/>
          </a:xfrm>
          <a:prstGeom prst="rect">
            <a:avLst/>
          </a:prstGeom>
        </p:spPr>
      </p:pic>
      <p:pic>
        <p:nvPicPr>
          <p:cNvPr id="32" name="图形 31">
            <a:extLst>
              <a:ext uri="{FF2B5EF4-FFF2-40B4-BE49-F238E27FC236}">
                <a16:creationId xmlns:a16="http://schemas.microsoft.com/office/drawing/2014/main" id="{FFD41410-4091-CC8A-9DD0-C7E07F3DDD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72032" y="1417882"/>
            <a:ext cx="183245" cy="183245"/>
          </a:xfrm>
          <a:prstGeom prst="rect">
            <a:avLst/>
          </a:prstGeom>
        </p:spPr>
      </p:pic>
      <p:pic>
        <p:nvPicPr>
          <p:cNvPr id="33" name="图形 32">
            <a:extLst>
              <a:ext uri="{FF2B5EF4-FFF2-40B4-BE49-F238E27FC236}">
                <a16:creationId xmlns:a16="http://schemas.microsoft.com/office/drawing/2014/main" id="{E9619778-F198-57BC-6B72-D0BA0C78AC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63654" y="6134100"/>
            <a:ext cx="183245" cy="183245"/>
          </a:xfrm>
          <a:prstGeom prst="rect">
            <a:avLst/>
          </a:prstGeom>
        </p:spPr>
      </p:pic>
      <p:sp>
        <p:nvSpPr>
          <p:cNvPr id="34" name="弧形 33">
            <a:extLst>
              <a:ext uri="{FF2B5EF4-FFF2-40B4-BE49-F238E27FC236}">
                <a16:creationId xmlns:a16="http://schemas.microsoft.com/office/drawing/2014/main" id="{0605A519-3850-58C0-F5C9-36100266A9D5}"/>
              </a:ext>
            </a:extLst>
          </p:cNvPr>
          <p:cNvSpPr/>
          <p:nvPr/>
        </p:nvSpPr>
        <p:spPr>
          <a:xfrm rot="2700000">
            <a:off x="10166893" y="3117181"/>
            <a:ext cx="811878" cy="2151685"/>
          </a:xfrm>
          <a:prstGeom prst="arc">
            <a:avLst>
              <a:gd name="adj1" fmla="val 15211668"/>
              <a:gd name="adj2" fmla="val 647429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形 34">
            <a:extLst>
              <a:ext uri="{FF2B5EF4-FFF2-40B4-BE49-F238E27FC236}">
                <a16:creationId xmlns:a16="http://schemas.microsoft.com/office/drawing/2014/main" id="{825BE992-A847-56D0-D276-19E3C1597D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6037" y="4521246"/>
            <a:ext cx="183245" cy="183245"/>
          </a:xfrm>
          <a:prstGeom prst="rect">
            <a:avLst/>
          </a:prstGeom>
        </p:spPr>
      </p:pic>
      <p:pic>
        <p:nvPicPr>
          <p:cNvPr id="36" name="图形 35">
            <a:extLst>
              <a:ext uri="{FF2B5EF4-FFF2-40B4-BE49-F238E27FC236}">
                <a16:creationId xmlns:a16="http://schemas.microsoft.com/office/drawing/2014/main" id="{7F161125-E83B-66D3-1C27-1813B18C48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14597" y="3329165"/>
            <a:ext cx="183245" cy="18324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0774378-D00A-FCDE-46AC-8F9F5885C6B5}"/>
              </a:ext>
            </a:extLst>
          </p:cNvPr>
          <p:cNvSpPr txBox="1"/>
          <p:nvPr/>
        </p:nvSpPr>
        <p:spPr>
          <a:xfrm>
            <a:off x="10397266" y="651444"/>
            <a:ext cx="116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latin typeface="+mj-ea"/>
                <a:ea typeface="+mj-ea"/>
              </a:rPr>
              <a:t>LOGO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506036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99DDF09-D361-018C-3669-48AB0F4ECC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项目成果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9397131-1BE1-99D6-5CF7-0464CEAB4050}"/>
              </a:ext>
            </a:extLst>
          </p:cNvPr>
          <p:cNvSpPr/>
          <p:nvPr/>
        </p:nvSpPr>
        <p:spPr>
          <a:xfrm>
            <a:off x="1189066" y="1495508"/>
            <a:ext cx="3071925" cy="40247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TC"/>
              <a:ea typeface="HarmonyOS Sans SC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B74D073-CF0D-C9B2-ADB7-7A6ABC3AFA5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2090" y="1696021"/>
            <a:ext cx="2805877" cy="3623733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6621A200-3D76-CC44-A64F-B776AD5E34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1078" y="4896694"/>
            <a:ext cx="488815" cy="488815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3C23E119-892A-35AE-33E9-AE3388C0C7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16583" y="1269010"/>
            <a:ext cx="488815" cy="48881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3E29F097-331A-773B-8EA3-2E4242FF1129}"/>
              </a:ext>
            </a:extLst>
          </p:cNvPr>
          <p:cNvSpPr/>
          <p:nvPr/>
        </p:nvSpPr>
        <p:spPr>
          <a:xfrm>
            <a:off x="3427630" y="3659288"/>
            <a:ext cx="1888917" cy="24748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TC"/>
              <a:ea typeface="HarmonyOS Sans SC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3C81A17-DDB1-725C-A669-308A02D3D16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9426" y="3782583"/>
            <a:ext cx="1725325" cy="222822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17D9093-2322-27B2-2AF3-3001B5027DD9}"/>
              </a:ext>
            </a:extLst>
          </p:cNvPr>
          <p:cNvSpPr txBox="1"/>
          <p:nvPr/>
        </p:nvSpPr>
        <p:spPr>
          <a:xfrm>
            <a:off x="5689600" y="1413861"/>
            <a:ext cx="2531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输入副标题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D00C75B-A5AF-4B7A-98EA-18988D938360}"/>
              </a:ext>
            </a:extLst>
          </p:cNvPr>
          <p:cNvSpPr txBox="1"/>
          <p:nvPr/>
        </p:nvSpPr>
        <p:spPr>
          <a:xfrm>
            <a:off x="5689600" y="2001152"/>
            <a:ext cx="5552892" cy="128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dirty="0">
                <a:effectLst/>
                <a:latin typeface="+mn-ea"/>
                <a:cs typeface="Times New Roman" panose="02020603050405020304" pitchFamily="18" charset="0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742EFE7-DFCC-9800-F1CD-BF26F2E841C8}"/>
              </a:ext>
            </a:extLst>
          </p:cNvPr>
          <p:cNvGrpSpPr/>
          <p:nvPr/>
        </p:nvGrpSpPr>
        <p:grpSpPr>
          <a:xfrm>
            <a:off x="5791468" y="3611632"/>
            <a:ext cx="2378598" cy="420637"/>
            <a:chOff x="5766067" y="3237594"/>
            <a:chExt cx="2378598" cy="420637"/>
          </a:xfrm>
        </p:grpSpPr>
        <p:sp>
          <p:nvSpPr>
            <p:cNvPr id="12" name="矩形: 对角圆角 11">
              <a:extLst>
                <a:ext uri="{FF2B5EF4-FFF2-40B4-BE49-F238E27FC236}">
                  <a16:creationId xmlns:a16="http://schemas.microsoft.com/office/drawing/2014/main" id="{A0C81F43-416F-0F0A-E448-2B864A7F3FDB}"/>
                </a:ext>
              </a:extLst>
            </p:cNvPr>
            <p:cNvSpPr/>
            <p:nvPr/>
          </p:nvSpPr>
          <p:spPr>
            <a:xfrm>
              <a:off x="5766067" y="3237594"/>
              <a:ext cx="2378598" cy="420637"/>
            </a:xfrm>
            <a:prstGeom prst="round2DiagRect">
              <a:avLst>
                <a:gd name="adj1" fmla="val 25820"/>
                <a:gd name="adj2" fmla="val 0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3E6CDE3-45F0-0857-74B6-9C6F08277D28}"/>
                </a:ext>
              </a:extLst>
            </p:cNvPr>
            <p:cNvSpPr txBox="1"/>
            <p:nvPr/>
          </p:nvSpPr>
          <p:spPr>
            <a:xfrm>
              <a:off x="6350072" y="3278635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latin typeface="+mj-ea"/>
                  <a:ea typeface="+mj-ea"/>
                </a:rPr>
                <a:t>输入小标题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3C7C4D95-2D99-A649-1598-1C5838E963E2}"/>
              </a:ext>
            </a:extLst>
          </p:cNvPr>
          <p:cNvSpPr txBox="1"/>
          <p:nvPr/>
        </p:nvSpPr>
        <p:spPr>
          <a:xfrm>
            <a:off x="5715001" y="4123459"/>
            <a:ext cx="5552892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dirty="0">
                <a:effectLst/>
                <a:latin typeface="+mn-ea"/>
                <a:cs typeface="Times New Roman" panose="02020603050405020304" pitchFamily="18" charset="0"/>
              </a:rPr>
              <a:t>单击此处输入你的正文，文字是您思想的提炼，为了最终演示发布的良好效果，请尽量言简意赅的阐述观点；</a:t>
            </a:r>
            <a:endParaRPr lang="zh-CN" altLang="en-US" sz="1600" dirty="0">
              <a:latin typeface="+mn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81CD716-0A45-F364-0AEB-540C9B6B5CC7}"/>
              </a:ext>
            </a:extLst>
          </p:cNvPr>
          <p:cNvGrpSpPr/>
          <p:nvPr/>
        </p:nvGrpSpPr>
        <p:grpSpPr>
          <a:xfrm>
            <a:off x="5791468" y="4982269"/>
            <a:ext cx="2378598" cy="420637"/>
            <a:chOff x="5766067" y="4608231"/>
            <a:chExt cx="2378598" cy="420637"/>
          </a:xfrm>
        </p:grpSpPr>
        <p:sp>
          <p:nvSpPr>
            <p:cNvPr id="15" name="矩形: 对角圆角 14">
              <a:extLst>
                <a:ext uri="{FF2B5EF4-FFF2-40B4-BE49-F238E27FC236}">
                  <a16:creationId xmlns:a16="http://schemas.microsoft.com/office/drawing/2014/main" id="{7AF07383-41A4-1A72-A027-A91DACB66837}"/>
                </a:ext>
              </a:extLst>
            </p:cNvPr>
            <p:cNvSpPr/>
            <p:nvPr/>
          </p:nvSpPr>
          <p:spPr>
            <a:xfrm>
              <a:off x="5766067" y="4608231"/>
              <a:ext cx="2378598" cy="420637"/>
            </a:xfrm>
            <a:prstGeom prst="round2DiagRect">
              <a:avLst>
                <a:gd name="adj1" fmla="val 25820"/>
                <a:gd name="adj2" fmla="val 0"/>
              </a:avLst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9ED7C2B-52E7-3D51-37B4-9B3AEAE765F3}"/>
                </a:ext>
              </a:extLst>
            </p:cNvPr>
            <p:cNvSpPr txBox="1"/>
            <p:nvPr/>
          </p:nvSpPr>
          <p:spPr>
            <a:xfrm>
              <a:off x="6350072" y="4649272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latin typeface="+mj-ea"/>
                  <a:ea typeface="+mj-ea"/>
                </a:rPr>
                <a:t>输入小标题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D9660DFE-6F89-41F0-FF74-DDF0B8FCACA4}"/>
              </a:ext>
            </a:extLst>
          </p:cNvPr>
          <p:cNvSpPr txBox="1"/>
          <p:nvPr/>
        </p:nvSpPr>
        <p:spPr>
          <a:xfrm>
            <a:off x="5715001" y="5494096"/>
            <a:ext cx="5552892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dirty="0">
                <a:effectLst/>
                <a:latin typeface="+mn-ea"/>
                <a:cs typeface="Times New Roman" panose="02020603050405020304" pitchFamily="18" charset="0"/>
              </a:rPr>
              <a:t>单击此处输入你的正文，文字是您思想的提炼，为了最终演示发布的良好效果，请尽量言简意赅的阐述观点；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id="{7BE6BB69-AE25-D279-9E1D-8AB4D167982F}"/>
              </a:ext>
            </a:extLst>
          </p:cNvPr>
          <p:cNvSpPr/>
          <p:nvPr/>
        </p:nvSpPr>
        <p:spPr>
          <a:xfrm rot="2655150">
            <a:off x="1603798" y="954465"/>
            <a:ext cx="2456321" cy="6366943"/>
          </a:xfrm>
          <a:prstGeom prst="arc">
            <a:avLst>
              <a:gd name="adj1" fmla="val 15660283"/>
              <a:gd name="adj2" fmla="val 6686865"/>
            </a:avLst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ECFA4260-82A6-C91D-F38D-2E59A9FDD065}"/>
              </a:ext>
            </a:extLst>
          </p:cNvPr>
          <p:cNvSpPr/>
          <p:nvPr/>
        </p:nvSpPr>
        <p:spPr>
          <a:xfrm rot="3600000">
            <a:off x="1603797" y="1218270"/>
            <a:ext cx="2456321" cy="5839334"/>
          </a:xfrm>
          <a:prstGeom prst="arc">
            <a:avLst>
              <a:gd name="adj1" fmla="val 15660283"/>
              <a:gd name="adj2" fmla="val 6686865"/>
            </a:avLst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AAE5D445-517F-DC86-3A89-B516EC06E3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1078" y="4359394"/>
            <a:ext cx="244408" cy="244408"/>
          </a:xfrm>
          <a:prstGeom prst="rect">
            <a:avLst/>
          </a:prstGeom>
        </p:spPr>
      </p:pic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4E7487A-56F3-81C8-5622-766796DF14A1}"/>
              </a:ext>
            </a:extLst>
          </p:cNvPr>
          <p:cNvCxnSpPr/>
          <p:nvPr/>
        </p:nvCxnSpPr>
        <p:spPr>
          <a:xfrm>
            <a:off x="5791468" y="3124200"/>
            <a:ext cx="87577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97F0CA93-00C5-1D38-7BBD-DD207C42BFB0}"/>
              </a:ext>
            </a:extLst>
          </p:cNvPr>
          <p:cNvSpPr txBox="1"/>
          <p:nvPr/>
        </p:nvSpPr>
        <p:spPr>
          <a:xfrm>
            <a:off x="10397266" y="651444"/>
            <a:ext cx="116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latin typeface="+mj-ea"/>
                <a:ea typeface="+mj-ea"/>
              </a:rPr>
              <a:t>LOGO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057803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BF009D9-5A1E-A33F-21F8-6B693823B03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未来规划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D5F7A91A-29E1-EB8A-8067-709A6B1ECC65}"/>
              </a:ext>
            </a:extLst>
          </p:cNvPr>
          <p:cNvCxnSpPr>
            <a:cxnSpLocks/>
          </p:cNvCxnSpPr>
          <p:nvPr/>
        </p:nvCxnSpPr>
        <p:spPr>
          <a:xfrm flipV="1">
            <a:off x="4967487" y="2135784"/>
            <a:ext cx="1903735" cy="6944"/>
          </a:xfrm>
          <a:prstGeom prst="line">
            <a:avLst/>
          </a:prstGeom>
          <a:ln w="19050">
            <a:solidFill>
              <a:schemeClr val="tx1">
                <a:lumMod val="90000"/>
                <a:lumOff val="1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C152F0D5-C24A-6389-4AEC-C9B40EDF5966}"/>
              </a:ext>
            </a:extLst>
          </p:cNvPr>
          <p:cNvCxnSpPr>
            <a:cxnSpLocks/>
          </p:cNvCxnSpPr>
          <p:nvPr/>
        </p:nvCxnSpPr>
        <p:spPr>
          <a:xfrm>
            <a:off x="8124362" y="2133224"/>
            <a:ext cx="623479" cy="742"/>
          </a:xfrm>
          <a:prstGeom prst="line">
            <a:avLst/>
          </a:prstGeom>
          <a:ln w="19050">
            <a:solidFill>
              <a:schemeClr val="tx1">
                <a:lumMod val="90000"/>
                <a:lumOff val="1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7CFAC9A5-79A9-62D4-0A2B-6D00FE07A219}"/>
              </a:ext>
            </a:extLst>
          </p:cNvPr>
          <p:cNvCxnSpPr>
            <a:cxnSpLocks/>
          </p:cNvCxnSpPr>
          <p:nvPr/>
        </p:nvCxnSpPr>
        <p:spPr>
          <a:xfrm>
            <a:off x="4367341" y="3895530"/>
            <a:ext cx="597619" cy="0"/>
          </a:xfrm>
          <a:prstGeom prst="line">
            <a:avLst/>
          </a:prstGeom>
          <a:ln w="19050">
            <a:solidFill>
              <a:schemeClr val="tx1">
                <a:lumMod val="90000"/>
                <a:lumOff val="1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4DBBDB97-D9AA-7A07-4D6B-601CF517AE06}"/>
              </a:ext>
            </a:extLst>
          </p:cNvPr>
          <p:cNvCxnSpPr>
            <a:cxnSpLocks/>
          </p:cNvCxnSpPr>
          <p:nvPr/>
        </p:nvCxnSpPr>
        <p:spPr>
          <a:xfrm>
            <a:off x="6244418" y="3895530"/>
            <a:ext cx="600486" cy="0"/>
          </a:xfrm>
          <a:prstGeom prst="line">
            <a:avLst/>
          </a:prstGeom>
          <a:ln w="19050">
            <a:solidFill>
              <a:schemeClr val="tx1">
                <a:lumMod val="90000"/>
                <a:lumOff val="1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869563F5-B556-CEEA-276D-9B5AB0482F91}"/>
              </a:ext>
            </a:extLst>
          </p:cNvPr>
          <p:cNvCxnSpPr>
            <a:cxnSpLocks/>
          </p:cNvCxnSpPr>
          <p:nvPr/>
        </p:nvCxnSpPr>
        <p:spPr>
          <a:xfrm>
            <a:off x="8124362" y="3895530"/>
            <a:ext cx="597161" cy="0"/>
          </a:xfrm>
          <a:prstGeom prst="line">
            <a:avLst/>
          </a:prstGeom>
          <a:ln w="19050">
            <a:solidFill>
              <a:schemeClr val="tx1">
                <a:lumMod val="90000"/>
                <a:lumOff val="1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连接符: 肘形 62">
            <a:extLst>
              <a:ext uri="{FF2B5EF4-FFF2-40B4-BE49-F238E27FC236}">
                <a16:creationId xmlns:a16="http://schemas.microsoft.com/office/drawing/2014/main" id="{648D5632-6DEB-10D0-7323-5242301BA6DF}"/>
              </a:ext>
            </a:extLst>
          </p:cNvPr>
          <p:cNvCxnSpPr>
            <a:cxnSpLocks/>
          </p:cNvCxnSpPr>
          <p:nvPr/>
        </p:nvCxnSpPr>
        <p:spPr>
          <a:xfrm flipV="1">
            <a:off x="4327612" y="4100520"/>
            <a:ext cx="7005117" cy="1067838"/>
          </a:xfrm>
          <a:prstGeom prst="bentConnector2">
            <a:avLst/>
          </a:prstGeom>
          <a:ln w="19050">
            <a:solidFill>
              <a:schemeClr val="tx1">
                <a:lumMod val="90000"/>
                <a:lumOff val="1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连接符: 肘形 63">
            <a:extLst>
              <a:ext uri="{FF2B5EF4-FFF2-40B4-BE49-F238E27FC236}">
                <a16:creationId xmlns:a16="http://schemas.microsoft.com/office/drawing/2014/main" id="{368A4E4B-F5E1-9281-3690-736B20DBEAD8}"/>
              </a:ext>
            </a:extLst>
          </p:cNvPr>
          <p:cNvCxnSpPr>
            <a:cxnSpLocks/>
          </p:cNvCxnSpPr>
          <p:nvPr/>
        </p:nvCxnSpPr>
        <p:spPr>
          <a:xfrm flipV="1">
            <a:off x="10000981" y="3894367"/>
            <a:ext cx="692019" cy="1163"/>
          </a:xfrm>
          <a:prstGeom prst="bentConnector3">
            <a:avLst>
              <a:gd name="adj1" fmla="val 50000"/>
            </a:avLst>
          </a:prstGeom>
          <a:ln w="15875">
            <a:solidFill>
              <a:schemeClr val="tx1">
                <a:lumMod val="90000"/>
                <a:lumOff val="1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连接符: 肘形 64">
            <a:extLst>
              <a:ext uri="{FF2B5EF4-FFF2-40B4-BE49-F238E27FC236}">
                <a16:creationId xmlns:a16="http://schemas.microsoft.com/office/drawing/2014/main" id="{C1C0860D-4F1F-D0A6-E34B-54BBA307BBD9}"/>
              </a:ext>
            </a:extLst>
          </p:cNvPr>
          <p:cNvCxnSpPr>
            <a:cxnSpLocks/>
          </p:cNvCxnSpPr>
          <p:nvPr/>
        </p:nvCxnSpPr>
        <p:spPr>
          <a:xfrm>
            <a:off x="10000981" y="2131406"/>
            <a:ext cx="1331748" cy="1561930"/>
          </a:xfrm>
          <a:prstGeom prst="bentConnector2">
            <a:avLst/>
          </a:prstGeom>
          <a:ln w="19050">
            <a:solidFill>
              <a:schemeClr val="tx1">
                <a:lumMod val="90000"/>
                <a:lumOff val="1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连接符: 肘形 65">
            <a:extLst>
              <a:ext uri="{FF2B5EF4-FFF2-40B4-BE49-F238E27FC236}">
                <a16:creationId xmlns:a16="http://schemas.microsoft.com/office/drawing/2014/main" id="{2F834427-210E-9AD9-4346-7C88A607C46A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2324766" y="3501015"/>
            <a:ext cx="358069" cy="1147099"/>
          </a:xfrm>
          <a:prstGeom prst="bentConnector2">
            <a:avLst/>
          </a:prstGeom>
          <a:ln w="19050">
            <a:solidFill>
              <a:schemeClr val="tx1">
                <a:lumMod val="90000"/>
                <a:lumOff val="1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连接符: 肘形 66">
            <a:extLst>
              <a:ext uri="{FF2B5EF4-FFF2-40B4-BE49-F238E27FC236}">
                <a16:creationId xmlns:a16="http://schemas.microsoft.com/office/drawing/2014/main" id="{42DD6468-30E3-D476-FDBD-6300C2361EF5}"/>
              </a:ext>
            </a:extLst>
          </p:cNvPr>
          <p:cNvCxnSpPr>
            <a:cxnSpLocks/>
          </p:cNvCxnSpPr>
          <p:nvPr/>
        </p:nvCxnSpPr>
        <p:spPr>
          <a:xfrm rot="16200000" flipH="1">
            <a:off x="2279174" y="4375618"/>
            <a:ext cx="446375" cy="1144222"/>
          </a:xfrm>
          <a:prstGeom prst="bentConnector2">
            <a:avLst/>
          </a:prstGeom>
          <a:ln w="19050">
            <a:solidFill>
              <a:schemeClr val="tx1">
                <a:lumMod val="90000"/>
                <a:lumOff val="1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CD74C483-628C-168F-42FB-CAD76DD0383E}"/>
              </a:ext>
            </a:extLst>
          </p:cNvPr>
          <p:cNvCxnSpPr>
            <a:cxnSpLocks/>
          </p:cNvCxnSpPr>
          <p:nvPr/>
        </p:nvCxnSpPr>
        <p:spPr>
          <a:xfrm flipV="1">
            <a:off x="2570013" y="2158315"/>
            <a:ext cx="468394" cy="4005"/>
          </a:xfrm>
          <a:prstGeom prst="line">
            <a:avLst/>
          </a:prstGeom>
          <a:ln w="19050">
            <a:solidFill>
              <a:schemeClr val="tx1">
                <a:lumMod val="90000"/>
                <a:lumOff val="1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椭圆 98">
            <a:extLst>
              <a:ext uri="{FF2B5EF4-FFF2-40B4-BE49-F238E27FC236}">
                <a16:creationId xmlns:a16="http://schemas.microsoft.com/office/drawing/2014/main" id="{7C9581FF-8344-BB0F-ABD3-8409090CFF5E}"/>
              </a:ext>
            </a:extLst>
          </p:cNvPr>
          <p:cNvSpPr/>
          <p:nvPr/>
        </p:nvSpPr>
        <p:spPr>
          <a:xfrm>
            <a:off x="11146558" y="3720121"/>
            <a:ext cx="372342" cy="380399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/>
              <a:t>01</a:t>
            </a:r>
            <a:endParaRPr lang="zh-CN" altLang="en-US" sz="1600" dirty="0"/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id="{00377F0E-D8E9-2E74-F195-01E3C035DFDA}"/>
              </a:ext>
            </a:extLst>
          </p:cNvPr>
          <p:cNvSpPr/>
          <p:nvPr/>
        </p:nvSpPr>
        <p:spPr>
          <a:xfrm>
            <a:off x="1744079" y="4268388"/>
            <a:ext cx="372342" cy="380399"/>
          </a:xfrm>
          <a:prstGeom prst="ellipse">
            <a:avLst/>
          </a:prstGeom>
          <a:solidFill>
            <a:srgbClr val="F4BCD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/>
              <a:t>02</a:t>
            </a:r>
            <a:endParaRPr lang="zh-CN" altLang="en-US" sz="1600" dirty="0"/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A796A7A8-7EF4-4363-97AB-2454B1F8CD1C}"/>
              </a:ext>
            </a:extLst>
          </p:cNvPr>
          <p:cNvGrpSpPr/>
          <p:nvPr/>
        </p:nvGrpSpPr>
        <p:grpSpPr>
          <a:xfrm>
            <a:off x="766763" y="1955800"/>
            <a:ext cx="1728915" cy="446376"/>
            <a:chOff x="766763" y="1955800"/>
            <a:chExt cx="1728915" cy="446376"/>
          </a:xfrm>
        </p:grpSpPr>
        <p:sp>
          <p:nvSpPr>
            <p:cNvPr id="93" name="矩形: 对角圆角 92">
              <a:extLst>
                <a:ext uri="{FF2B5EF4-FFF2-40B4-BE49-F238E27FC236}">
                  <a16:creationId xmlns:a16="http://schemas.microsoft.com/office/drawing/2014/main" id="{2484E752-4C0B-41BF-C0C3-89916C4157A5}"/>
                </a:ext>
              </a:extLst>
            </p:cNvPr>
            <p:cNvSpPr/>
            <p:nvPr/>
          </p:nvSpPr>
          <p:spPr>
            <a:xfrm>
              <a:off x="766763" y="1955800"/>
              <a:ext cx="1728915" cy="446376"/>
            </a:xfrm>
            <a:prstGeom prst="round2DiagRect">
              <a:avLst>
                <a:gd name="adj1" fmla="val 25820"/>
                <a:gd name="adj2" fmla="val 0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B0ED62DB-05A2-42BB-0242-4AAD89A74DCB}"/>
                </a:ext>
              </a:extLst>
            </p:cNvPr>
            <p:cNvSpPr txBox="1"/>
            <p:nvPr/>
          </p:nvSpPr>
          <p:spPr>
            <a:xfrm>
              <a:off x="965323" y="2009711"/>
              <a:ext cx="1210588" cy="33855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1600" dirty="0"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EBBD1AFA-6CAC-D668-527D-C160F8A5A0F1}"/>
              </a:ext>
            </a:extLst>
          </p:cNvPr>
          <p:cNvGrpSpPr/>
          <p:nvPr/>
        </p:nvGrpSpPr>
        <p:grpSpPr>
          <a:xfrm>
            <a:off x="3074473" y="1955800"/>
            <a:ext cx="1728915" cy="446376"/>
            <a:chOff x="3074473" y="1955800"/>
            <a:chExt cx="1728915" cy="446376"/>
          </a:xfrm>
        </p:grpSpPr>
        <p:sp>
          <p:nvSpPr>
            <p:cNvPr id="94" name="矩形: 对角圆角 93">
              <a:extLst>
                <a:ext uri="{FF2B5EF4-FFF2-40B4-BE49-F238E27FC236}">
                  <a16:creationId xmlns:a16="http://schemas.microsoft.com/office/drawing/2014/main" id="{32835C0A-9E38-FB1F-48CF-C71062F97F8C}"/>
                </a:ext>
              </a:extLst>
            </p:cNvPr>
            <p:cNvSpPr/>
            <p:nvPr/>
          </p:nvSpPr>
          <p:spPr>
            <a:xfrm>
              <a:off x="3074473" y="1955800"/>
              <a:ext cx="1728915" cy="446376"/>
            </a:xfrm>
            <a:prstGeom prst="round2DiagRect">
              <a:avLst>
                <a:gd name="adj1" fmla="val 25820"/>
                <a:gd name="adj2" fmla="val 0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6F1A3B15-40FE-0885-AA92-7DC183611009}"/>
                </a:ext>
              </a:extLst>
            </p:cNvPr>
            <p:cNvSpPr txBox="1"/>
            <p:nvPr/>
          </p:nvSpPr>
          <p:spPr>
            <a:xfrm>
              <a:off x="3333636" y="2009711"/>
              <a:ext cx="1210588" cy="33855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1600" dirty="0"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7CD5C5CD-529C-191A-D348-9FD4E9088051}"/>
              </a:ext>
            </a:extLst>
          </p:cNvPr>
          <p:cNvGrpSpPr/>
          <p:nvPr/>
        </p:nvGrpSpPr>
        <p:grpSpPr>
          <a:xfrm>
            <a:off x="6876802" y="1955800"/>
            <a:ext cx="1206625" cy="446376"/>
            <a:chOff x="6876802" y="1955800"/>
            <a:chExt cx="1206625" cy="446376"/>
          </a:xfrm>
        </p:grpSpPr>
        <p:sp>
          <p:nvSpPr>
            <p:cNvPr id="97" name="矩形: 对角圆角 96">
              <a:extLst>
                <a:ext uri="{FF2B5EF4-FFF2-40B4-BE49-F238E27FC236}">
                  <a16:creationId xmlns:a16="http://schemas.microsoft.com/office/drawing/2014/main" id="{83260F3A-63D9-9B90-3FE1-B326591F7BD6}"/>
                </a:ext>
              </a:extLst>
            </p:cNvPr>
            <p:cNvSpPr/>
            <p:nvPr/>
          </p:nvSpPr>
          <p:spPr>
            <a:xfrm>
              <a:off x="6876802" y="1955800"/>
              <a:ext cx="1206625" cy="446376"/>
            </a:xfrm>
            <a:prstGeom prst="round2DiagRect">
              <a:avLst>
                <a:gd name="adj1" fmla="val 25820"/>
                <a:gd name="adj2" fmla="val 0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7AE21C57-CFB5-CD7E-289D-1D370DAA00C0}"/>
                </a:ext>
              </a:extLst>
            </p:cNvPr>
            <p:cNvSpPr txBox="1"/>
            <p:nvPr/>
          </p:nvSpPr>
          <p:spPr>
            <a:xfrm>
              <a:off x="6977412" y="2009711"/>
              <a:ext cx="1005403" cy="33855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1600" dirty="0"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F5D493E2-31E6-8DC0-B5A8-9D2B88E68E53}"/>
              </a:ext>
            </a:extLst>
          </p:cNvPr>
          <p:cNvGrpSpPr/>
          <p:nvPr/>
        </p:nvGrpSpPr>
        <p:grpSpPr>
          <a:xfrm>
            <a:off x="8747841" y="1955800"/>
            <a:ext cx="1206625" cy="446376"/>
            <a:chOff x="8747841" y="1955800"/>
            <a:chExt cx="1206625" cy="446376"/>
          </a:xfrm>
        </p:grpSpPr>
        <p:sp>
          <p:nvSpPr>
            <p:cNvPr id="98" name="矩形: 对角圆角 97">
              <a:extLst>
                <a:ext uri="{FF2B5EF4-FFF2-40B4-BE49-F238E27FC236}">
                  <a16:creationId xmlns:a16="http://schemas.microsoft.com/office/drawing/2014/main" id="{38262CE2-7A34-979E-5E60-2556970A8FC2}"/>
                </a:ext>
              </a:extLst>
            </p:cNvPr>
            <p:cNvSpPr/>
            <p:nvPr/>
          </p:nvSpPr>
          <p:spPr>
            <a:xfrm>
              <a:off x="8747841" y="1955800"/>
              <a:ext cx="1206625" cy="446376"/>
            </a:xfrm>
            <a:prstGeom prst="round2DiagRect">
              <a:avLst>
                <a:gd name="adj1" fmla="val 25820"/>
                <a:gd name="adj2" fmla="val 0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E930F37B-CC50-0E9B-3D81-D32139BF57E1}"/>
                </a:ext>
              </a:extLst>
            </p:cNvPr>
            <p:cNvSpPr txBox="1"/>
            <p:nvPr/>
          </p:nvSpPr>
          <p:spPr>
            <a:xfrm>
              <a:off x="8848452" y="2009711"/>
              <a:ext cx="1005403" cy="33855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1600" dirty="0"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9314CEDC-A361-6799-9E76-878327A7480A}"/>
              </a:ext>
            </a:extLst>
          </p:cNvPr>
          <p:cNvGrpSpPr/>
          <p:nvPr/>
        </p:nvGrpSpPr>
        <p:grpSpPr>
          <a:xfrm>
            <a:off x="6876802" y="3654143"/>
            <a:ext cx="1206625" cy="446376"/>
            <a:chOff x="6876802" y="3654143"/>
            <a:chExt cx="1206625" cy="446376"/>
          </a:xfrm>
        </p:grpSpPr>
        <p:sp>
          <p:nvSpPr>
            <p:cNvPr id="111" name="矩形: 对角圆角 110">
              <a:extLst>
                <a:ext uri="{FF2B5EF4-FFF2-40B4-BE49-F238E27FC236}">
                  <a16:creationId xmlns:a16="http://schemas.microsoft.com/office/drawing/2014/main" id="{8EC0E15D-1DD3-4FD6-B103-A2A05526879F}"/>
                </a:ext>
              </a:extLst>
            </p:cNvPr>
            <p:cNvSpPr/>
            <p:nvPr/>
          </p:nvSpPr>
          <p:spPr>
            <a:xfrm>
              <a:off x="6876802" y="3654143"/>
              <a:ext cx="1206625" cy="446376"/>
            </a:xfrm>
            <a:prstGeom prst="round2DiagRect">
              <a:avLst>
                <a:gd name="adj1" fmla="val 25820"/>
                <a:gd name="adj2" fmla="val 0"/>
              </a:avLst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0B44EAAC-62A5-03DC-1429-1C723580CAAD}"/>
                </a:ext>
              </a:extLst>
            </p:cNvPr>
            <p:cNvSpPr txBox="1"/>
            <p:nvPr/>
          </p:nvSpPr>
          <p:spPr>
            <a:xfrm>
              <a:off x="6977413" y="3708055"/>
              <a:ext cx="1005403" cy="33855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1600" dirty="0"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B07D5E9F-A5DC-9E80-BAA3-9C88A9443B36}"/>
              </a:ext>
            </a:extLst>
          </p:cNvPr>
          <p:cNvGrpSpPr/>
          <p:nvPr/>
        </p:nvGrpSpPr>
        <p:grpSpPr>
          <a:xfrm>
            <a:off x="8754069" y="3654143"/>
            <a:ext cx="1206625" cy="446376"/>
            <a:chOff x="8754069" y="3654143"/>
            <a:chExt cx="1206625" cy="446376"/>
          </a:xfrm>
        </p:grpSpPr>
        <p:sp>
          <p:nvSpPr>
            <p:cNvPr id="112" name="矩形: 对角圆角 111">
              <a:extLst>
                <a:ext uri="{FF2B5EF4-FFF2-40B4-BE49-F238E27FC236}">
                  <a16:creationId xmlns:a16="http://schemas.microsoft.com/office/drawing/2014/main" id="{FDD2D537-013E-0BFA-2BEE-2CEF60CBEEF1}"/>
                </a:ext>
              </a:extLst>
            </p:cNvPr>
            <p:cNvSpPr/>
            <p:nvPr/>
          </p:nvSpPr>
          <p:spPr>
            <a:xfrm>
              <a:off x="8754069" y="3654143"/>
              <a:ext cx="1206625" cy="446376"/>
            </a:xfrm>
            <a:prstGeom prst="round2DiagRect">
              <a:avLst>
                <a:gd name="adj1" fmla="val 25820"/>
                <a:gd name="adj2" fmla="val 0"/>
              </a:avLst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C806E5B8-3BF5-B0D3-9E4C-DC05A2AEDC32}"/>
                </a:ext>
              </a:extLst>
            </p:cNvPr>
            <p:cNvSpPr txBox="1"/>
            <p:nvPr/>
          </p:nvSpPr>
          <p:spPr>
            <a:xfrm>
              <a:off x="8854680" y="3708055"/>
              <a:ext cx="1005403" cy="33855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1600" dirty="0"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52A6A21-0313-CB14-4618-8D4DCD690356}"/>
              </a:ext>
            </a:extLst>
          </p:cNvPr>
          <p:cNvGrpSpPr/>
          <p:nvPr/>
        </p:nvGrpSpPr>
        <p:grpSpPr>
          <a:xfrm>
            <a:off x="3079323" y="3654143"/>
            <a:ext cx="1206625" cy="446376"/>
            <a:chOff x="3079323" y="3654143"/>
            <a:chExt cx="1206625" cy="446376"/>
          </a:xfrm>
        </p:grpSpPr>
        <p:sp>
          <p:nvSpPr>
            <p:cNvPr id="109" name="矩形: 对角圆角 108">
              <a:extLst>
                <a:ext uri="{FF2B5EF4-FFF2-40B4-BE49-F238E27FC236}">
                  <a16:creationId xmlns:a16="http://schemas.microsoft.com/office/drawing/2014/main" id="{C7BE9AD9-9B64-C228-320D-5A04A664CA84}"/>
                </a:ext>
              </a:extLst>
            </p:cNvPr>
            <p:cNvSpPr/>
            <p:nvPr/>
          </p:nvSpPr>
          <p:spPr>
            <a:xfrm>
              <a:off x="3079323" y="3654143"/>
              <a:ext cx="1206625" cy="446376"/>
            </a:xfrm>
            <a:prstGeom prst="round2DiagRect">
              <a:avLst>
                <a:gd name="adj1" fmla="val 25820"/>
                <a:gd name="adj2" fmla="val 0"/>
              </a:avLst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5442CE8F-AC13-8BFC-73EA-2038956A7224}"/>
                </a:ext>
              </a:extLst>
            </p:cNvPr>
            <p:cNvSpPr txBox="1"/>
            <p:nvPr/>
          </p:nvSpPr>
          <p:spPr>
            <a:xfrm>
              <a:off x="3179934" y="3708055"/>
              <a:ext cx="1005403" cy="33855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1600" dirty="0"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F258CA06-BF84-8ACA-C5B6-65CCC7622727}"/>
              </a:ext>
            </a:extLst>
          </p:cNvPr>
          <p:cNvGrpSpPr/>
          <p:nvPr/>
        </p:nvGrpSpPr>
        <p:grpSpPr>
          <a:xfrm>
            <a:off x="4974685" y="3654143"/>
            <a:ext cx="1206625" cy="446376"/>
            <a:chOff x="4974685" y="3654143"/>
            <a:chExt cx="1206625" cy="446376"/>
          </a:xfrm>
        </p:grpSpPr>
        <p:sp>
          <p:nvSpPr>
            <p:cNvPr id="110" name="矩形: 对角圆角 109">
              <a:extLst>
                <a:ext uri="{FF2B5EF4-FFF2-40B4-BE49-F238E27FC236}">
                  <a16:creationId xmlns:a16="http://schemas.microsoft.com/office/drawing/2014/main" id="{71CD7C9B-F613-0A0A-5B0E-3DCFB2A653A4}"/>
                </a:ext>
              </a:extLst>
            </p:cNvPr>
            <p:cNvSpPr/>
            <p:nvPr/>
          </p:nvSpPr>
          <p:spPr>
            <a:xfrm>
              <a:off x="4974685" y="3654143"/>
              <a:ext cx="1206625" cy="446376"/>
            </a:xfrm>
            <a:prstGeom prst="round2DiagRect">
              <a:avLst>
                <a:gd name="adj1" fmla="val 25820"/>
                <a:gd name="adj2" fmla="val 0"/>
              </a:avLst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C4E0F9F-D334-5AEB-2A25-A08BD17B642B}"/>
                </a:ext>
              </a:extLst>
            </p:cNvPr>
            <p:cNvSpPr txBox="1"/>
            <p:nvPr/>
          </p:nvSpPr>
          <p:spPr>
            <a:xfrm>
              <a:off x="5075297" y="3708055"/>
              <a:ext cx="1005403" cy="33855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1600" dirty="0"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66F0ADB0-A665-BA23-8441-E9543EA59BDB}"/>
              </a:ext>
            </a:extLst>
          </p:cNvPr>
          <p:cNvGrpSpPr/>
          <p:nvPr/>
        </p:nvGrpSpPr>
        <p:grpSpPr>
          <a:xfrm>
            <a:off x="3073942" y="4944216"/>
            <a:ext cx="1206625" cy="446376"/>
            <a:chOff x="3073942" y="4944216"/>
            <a:chExt cx="1206625" cy="446376"/>
          </a:xfrm>
        </p:grpSpPr>
        <p:sp>
          <p:nvSpPr>
            <p:cNvPr id="108" name="矩形: 对角圆角 107">
              <a:extLst>
                <a:ext uri="{FF2B5EF4-FFF2-40B4-BE49-F238E27FC236}">
                  <a16:creationId xmlns:a16="http://schemas.microsoft.com/office/drawing/2014/main" id="{A101EB8E-77A2-3AFC-5CDF-5622C43E0C92}"/>
                </a:ext>
              </a:extLst>
            </p:cNvPr>
            <p:cNvSpPr/>
            <p:nvPr/>
          </p:nvSpPr>
          <p:spPr>
            <a:xfrm>
              <a:off x="3073942" y="4944216"/>
              <a:ext cx="1206625" cy="446376"/>
            </a:xfrm>
            <a:prstGeom prst="round2DiagRect">
              <a:avLst>
                <a:gd name="adj1" fmla="val 25820"/>
                <a:gd name="adj2" fmla="val 0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F4B53432-7B77-42C5-30DA-837D5E9523F6}"/>
                </a:ext>
              </a:extLst>
            </p:cNvPr>
            <p:cNvSpPr txBox="1"/>
            <p:nvPr/>
          </p:nvSpPr>
          <p:spPr>
            <a:xfrm>
              <a:off x="3174553" y="4998127"/>
              <a:ext cx="1005403" cy="33855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1600" dirty="0">
                  <a:latin typeface="+mj-ea"/>
                  <a:ea typeface="+mj-ea"/>
                </a:rPr>
                <a:t>输入标题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CC50769-73B1-596B-708A-0DABD337AC56}"/>
              </a:ext>
            </a:extLst>
          </p:cNvPr>
          <p:cNvSpPr txBox="1"/>
          <p:nvPr/>
        </p:nvSpPr>
        <p:spPr>
          <a:xfrm>
            <a:off x="10397266" y="651444"/>
            <a:ext cx="116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latin typeface="+mj-ea"/>
                <a:ea typeface="+mj-ea"/>
              </a:rPr>
              <a:t>LOGO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54552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E9E21E47-DD79-A87E-B0BF-605A910378BA}"/>
              </a:ext>
            </a:extLst>
          </p:cNvPr>
          <p:cNvSpPr/>
          <p:nvPr/>
        </p:nvSpPr>
        <p:spPr>
          <a:xfrm>
            <a:off x="1905000" y="3898900"/>
            <a:ext cx="9613899" cy="2235200"/>
          </a:xfrm>
          <a:prstGeom prst="roundRect">
            <a:avLst>
              <a:gd name="adj" fmla="val 50000"/>
            </a:avLst>
          </a:prstGeom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B334A12-3D27-9A80-5748-CA91B27184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未来规划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EC1A063-0991-87D7-D9F5-8464C5A2BD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6763" y="2319867"/>
            <a:ext cx="3814234" cy="3814234"/>
          </a:xfrm>
          <a:custGeom>
            <a:avLst/>
            <a:gdLst>
              <a:gd name="connsiteX0" fmla="*/ 1907117 w 3814234"/>
              <a:gd name="connsiteY0" fmla="*/ 0 h 3814234"/>
              <a:gd name="connsiteX1" fmla="*/ 3814234 w 3814234"/>
              <a:gd name="connsiteY1" fmla="*/ 1907117 h 3814234"/>
              <a:gd name="connsiteX2" fmla="*/ 1907117 w 3814234"/>
              <a:gd name="connsiteY2" fmla="*/ 3814234 h 3814234"/>
              <a:gd name="connsiteX3" fmla="*/ 0 w 3814234"/>
              <a:gd name="connsiteY3" fmla="*/ 1907117 h 3814234"/>
              <a:gd name="connsiteX4" fmla="*/ 1907117 w 3814234"/>
              <a:gd name="connsiteY4" fmla="*/ 0 h 381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4234" h="3814234">
                <a:moveTo>
                  <a:pt x="1907117" y="0"/>
                </a:moveTo>
                <a:cubicBezTo>
                  <a:pt x="2960389" y="0"/>
                  <a:pt x="3814234" y="853845"/>
                  <a:pt x="3814234" y="1907117"/>
                </a:cubicBezTo>
                <a:cubicBezTo>
                  <a:pt x="3814234" y="2960389"/>
                  <a:pt x="2960389" y="3814234"/>
                  <a:pt x="1907117" y="3814234"/>
                </a:cubicBezTo>
                <a:cubicBezTo>
                  <a:pt x="853845" y="3814234"/>
                  <a:pt x="0" y="2960389"/>
                  <a:pt x="0" y="1907117"/>
                </a:cubicBezTo>
                <a:cubicBezTo>
                  <a:pt x="0" y="853845"/>
                  <a:pt x="853845" y="0"/>
                  <a:pt x="1907117" y="0"/>
                </a:cubicBezTo>
                <a:close/>
              </a:path>
            </a:pathLst>
          </a:custGeom>
          <a:ln w="25400">
            <a:solidFill>
              <a:schemeClr val="tx1"/>
            </a:solidFill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8AF50C5-9DE6-2FBC-3031-D739E542F5E0}"/>
              </a:ext>
            </a:extLst>
          </p:cNvPr>
          <p:cNvSpPr txBox="1"/>
          <p:nvPr/>
        </p:nvSpPr>
        <p:spPr>
          <a:xfrm>
            <a:off x="4580997" y="1497474"/>
            <a:ext cx="2531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输入副标题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22801A4-8CB1-5E5E-5534-EE8E2B34AE73}"/>
              </a:ext>
            </a:extLst>
          </p:cNvPr>
          <p:cNvSpPr txBox="1"/>
          <p:nvPr/>
        </p:nvSpPr>
        <p:spPr>
          <a:xfrm>
            <a:off x="4580997" y="2084765"/>
            <a:ext cx="5552892" cy="128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dirty="0">
                <a:effectLst/>
                <a:latin typeface="+mn-ea"/>
                <a:cs typeface="Times New Roman" panose="02020603050405020304" pitchFamily="18" charset="0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97CDB0B-FFEB-FDFC-5ED2-BE23DA7CA7AF}"/>
              </a:ext>
            </a:extLst>
          </p:cNvPr>
          <p:cNvGrpSpPr/>
          <p:nvPr/>
        </p:nvGrpSpPr>
        <p:grpSpPr>
          <a:xfrm>
            <a:off x="5414433" y="4334933"/>
            <a:ext cx="1363134" cy="1363134"/>
            <a:chOff x="5414433" y="4334933"/>
            <a:chExt cx="1363134" cy="136313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45EA8ACF-AADA-C0D7-4E0E-6F818E351279}"/>
                </a:ext>
              </a:extLst>
            </p:cNvPr>
            <p:cNvSpPr/>
            <p:nvPr/>
          </p:nvSpPr>
          <p:spPr>
            <a:xfrm>
              <a:off x="5414433" y="4334933"/>
              <a:ext cx="1363134" cy="136313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BE9E9D9-1E82-ECC6-02DF-0AE03917A5C3}"/>
                </a:ext>
              </a:extLst>
            </p:cNvPr>
            <p:cNvSpPr txBox="1"/>
            <p:nvPr/>
          </p:nvSpPr>
          <p:spPr>
            <a:xfrm>
              <a:off x="5542002" y="478566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关键词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D6C9FC7-C2AE-AF1B-DF39-C62DD81BC120}"/>
              </a:ext>
            </a:extLst>
          </p:cNvPr>
          <p:cNvGrpSpPr/>
          <p:nvPr/>
        </p:nvGrpSpPr>
        <p:grpSpPr>
          <a:xfrm>
            <a:off x="7302235" y="4334933"/>
            <a:ext cx="1363134" cy="1363134"/>
            <a:chOff x="7302235" y="4334933"/>
            <a:chExt cx="1363134" cy="1363134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6E45075-D00E-2723-840F-4CB6A79A239D}"/>
                </a:ext>
              </a:extLst>
            </p:cNvPr>
            <p:cNvSpPr/>
            <p:nvPr/>
          </p:nvSpPr>
          <p:spPr>
            <a:xfrm>
              <a:off x="7302235" y="4334933"/>
              <a:ext cx="1363134" cy="136313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CB304DD-C8D4-AEF9-D0C6-143C6DDA60AD}"/>
                </a:ext>
              </a:extLst>
            </p:cNvPr>
            <p:cNvSpPr txBox="1"/>
            <p:nvPr/>
          </p:nvSpPr>
          <p:spPr>
            <a:xfrm>
              <a:off x="7429804" y="478566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关键词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0BABB2A-607F-003B-6531-3DFEE075088F}"/>
              </a:ext>
            </a:extLst>
          </p:cNvPr>
          <p:cNvGrpSpPr/>
          <p:nvPr/>
        </p:nvGrpSpPr>
        <p:grpSpPr>
          <a:xfrm>
            <a:off x="9190037" y="4334933"/>
            <a:ext cx="1363134" cy="1363134"/>
            <a:chOff x="9190037" y="4334933"/>
            <a:chExt cx="1363134" cy="1363134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6B926E2-12A3-8D58-6E31-0DE834DF16D0}"/>
                </a:ext>
              </a:extLst>
            </p:cNvPr>
            <p:cNvSpPr/>
            <p:nvPr/>
          </p:nvSpPr>
          <p:spPr>
            <a:xfrm>
              <a:off x="9190037" y="4334933"/>
              <a:ext cx="1363134" cy="136313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7B2A342-6C92-7A0A-170E-C9B1BEF10AFF}"/>
                </a:ext>
              </a:extLst>
            </p:cNvPr>
            <p:cNvSpPr txBox="1"/>
            <p:nvPr/>
          </p:nvSpPr>
          <p:spPr>
            <a:xfrm>
              <a:off x="9317606" y="478566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关键词</a:t>
              </a:r>
            </a:p>
          </p:txBody>
        </p:sp>
      </p:grpSp>
      <p:sp>
        <p:nvSpPr>
          <p:cNvPr id="16" name="弧形 15">
            <a:extLst>
              <a:ext uri="{FF2B5EF4-FFF2-40B4-BE49-F238E27FC236}">
                <a16:creationId xmlns:a16="http://schemas.microsoft.com/office/drawing/2014/main" id="{FA1199C2-1B34-F651-56AA-D4BDFCA60F96}"/>
              </a:ext>
            </a:extLst>
          </p:cNvPr>
          <p:cNvSpPr/>
          <p:nvPr/>
        </p:nvSpPr>
        <p:spPr>
          <a:xfrm rot="8687201">
            <a:off x="1511892" y="1702360"/>
            <a:ext cx="2045764" cy="4863331"/>
          </a:xfrm>
          <a:prstGeom prst="arc">
            <a:avLst>
              <a:gd name="adj1" fmla="val 15660283"/>
              <a:gd name="adj2" fmla="val 6686865"/>
            </a:avLst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形 16">
            <a:extLst>
              <a:ext uri="{FF2B5EF4-FFF2-40B4-BE49-F238E27FC236}">
                <a16:creationId xmlns:a16="http://schemas.microsoft.com/office/drawing/2014/main" id="{8E699380-2659-869E-2BC6-B73F8E6931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05000" y="2075459"/>
            <a:ext cx="488815" cy="488815"/>
          </a:xfrm>
          <a:prstGeom prst="rect">
            <a:avLst/>
          </a:prstGeom>
        </p:spPr>
      </p:pic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950A81B-DF35-CC59-7EB9-C160EF7D383F}"/>
              </a:ext>
            </a:extLst>
          </p:cNvPr>
          <p:cNvCxnSpPr/>
          <p:nvPr/>
        </p:nvCxnSpPr>
        <p:spPr>
          <a:xfrm>
            <a:off x="4666232" y="3124200"/>
            <a:ext cx="87577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F008DF36-F279-1B54-7700-18A03C5B4154}"/>
              </a:ext>
            </a:extLst>
          </p:cNvPr>
          <p:cNvSpPr txBox="1"/>
          <p:nvPr/>
        </p:nvSpPr>
        <p:spPr>
          <a:xfrm>
            <a:off x="10397266" y="651444"/>
            <a:ext cx="116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latin typeface="+mj-ea"/>
                <a:ea typeface="+mj-ea"/>
              </a:rPr>
              <a:t>LOGO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228758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85B4AB2-AEDF-04F4-25E7-191F86E708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未来规划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698E76D-8EE5-9E2C-D70C-19DBD456F0E4}"/>
              </a:ext>
            </a:extLst>
          </p:cNvPr>
          <p:cNvGrpSpPr/>
          <p:nvPr/>
        </p:nvGrpSpPr>
        <p:grpSpPr>
          <a:xfrm>
            <a:off x="766763" y="1683280"/>
            <a:ext cx="5376068" cy="2273759"/>
            <a:chOff x="766763" y="1683280"/>
            <a:chExt cx="5376068" cy="227375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56A2D1D-1D6F-CE30-F731-DFE62FB39B7E}"/>
                </a:ext>
              </a:extLst>
            </p:cNvPr>
            <p:cNvSpPr/>
            <p:nvPr/>
          </p:nvSpPr>
          <p:spPr>
            <a:xfrm>
              <a:off x="766763" y="1683280"/>
              <a:ext cx="5142487" cy="202935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DE0DDB0B-8B62-7A67-5F9C-30905B1081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54016" y="3468224"/>
              <a:ext cx="488815" cy="488815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0188B9D-8823-F183-C935-B8D7AE891D5E}"/>
                </a:ext>
              </a:extLst>
            </p:cNvPr>
            <p:cNvSpPr txBox="1"/>
            <p:nvPr/>
          </p:nvSpPr>
          <p:spPr>
            <a:xfrm>
              <a:off x="1011170" y="1901756"/>
              <a:ext cx="2531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输入副标题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0E5A837-D519-EA2D-3708-CF0A5C76ECE0}"/>
                </a:ext>
              </a:extLst>
            </p:cNvPr>
            <p:cNvSpPr txBox="1"/>
            <p:nvPr/>
          </p:nvSpPr>
          <p:spPr>
            <a:xfrm>
              <a:off x="1011170" y="2489047"/>
              <a:ext cx="3459230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6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单击此处输入你的正文，文字是您思想的提炼，为了最终演示发布的良好效果，请尽量言简意赅的阐述观点</a:t>
              </a:r>
              <a:endParaRPr lang="zh-CN" altLang="en-US" sz="1600" dirty="0">
                <a:latin typeface="+mn-ea"/>
              </a:endParaRPr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67F1592B-0757-36F1-3302-1F58D02A6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1633" y="1906564"/>
              <a:ext cx="1225558" cy="1582783"/>
            </a:xfrm>
            <a:prstGeom prst="rect">
              <a:avLst/>
            </a:prstGeom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F1164C9-5EC1-6663-4B2D-DF62FED06366}"/>
              </a:ext>
            </a:extLst>
          </p:cNvPr>
          <p:cNvGrpSpPr/>
          <p:nvPr/>
        </p:nvGrpSpPr>
        <p:grpSpPr>
          <a:xfrm>
            <a:off x="6376413" y="1446211"/>
            <a:ext cx="5376069" cy="2266421"/>
            <a:chOff x="6376413" y="1446211"/>
            <a:chExt cx="5376069" cy="226642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18C0CD5-8B4A-509F-D94C-EB4C56154D9F}"/>
                </a:ext>
              </a:extLst>
            </p:cNvPr>
            <p:cNvSpPr/>
            <p:nvPr/>
          </p:nvSpPr>
          <p:spPr>
            <a:xfrm>
              <a:off x="6376413" y="1683279"/>
              <a:ext cx="5142487" cy="202935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id="{C4E2E889-DA4B-0222-6041-34F83FC4C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63667" y="1446211"/>
              <a:ext cx="488815" cy="488815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0F1C9A7-D7AD-8C25-FC09-F1195B16876C}"/>
                </a:ext>
              </a:extLst>
            </p:cNvPr>
            <p:cNvSpPr txBox="1"/>
            <p:nvPr/>
          </p:nvSpPr>
          <p:spPr>
            <a:xfrm>
              <a:off x="6631646" y="1901756"/>
              <a:ext cx="2531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输入副标题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0EBC579-87A8-DF7F-8B97-3819F9349B44}"/>
                </a:ext>
              </a:extLst>
            </p:cNvPr>
            <p:cNvSpPr txBox="1"/>
            <p:nvPr/>
          </p:nvSpPr>
          <p:spPr>
            <a:xfrm>
              <a:off x="6631646" y="2489047"/>
              <a:ext cx="3459230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6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单击此处输入你的正文，文字是您思想的提炼，为了最终演示发布的良好效果，请尽量言简意赅的阐述观点</a:t>
              </a:r>
              <a:endParaRPr lang="zh-CN" altLang="en-US" sz="1600" dirty="0">
                <a:latin typeface="+mn-ea"/>
              </a:endParaRPr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51F6690A-A449-D73B-ED31-880449BF4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75257" y="1906564"/>
              <a:ext cx="1225558" cy="1582783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FA3E198-4739-4D0A-A27C-F2E354D2BA68}"/>
              </a:ext>
            </a:extLst>
          </p:cNvPr>
          <p:cNvGrpSpPr/>
          <p:nvPr/>
        </p:nvGrpSpPr>
        <p:grpSpPr>
          <a:xfrm>
            <a:off x="522355" y="4104747"/>
            <a:ext cx="5386895" cy="2267016"/>
            <a:chOff x="522355" y="4104747"/>
            <a:chExt cx="5386895" cy="2267016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E878E80F-4942-9FD9-799F-AD7953EF3F91}"/>
                </a:ext>
              </a:extLst>
            </p:cNvPr>
            <p:cNvSpPr/>
            <p:nvPr/>
          </p:nvSpPr>
          <p:spPr>
            <a:xfrm>
              <a:off x="766763" y="4104747"/>
              <a:ext cx="5142487" cy="202935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4AFCA59D-DBD6-A5A1-B5EF-A664E6000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2355" y="5882948"/>
              <a:ext cx="488815" cy="488815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5D5CF4E-96F9-0DF0-22DF-3A1C8AE2D426}"/>
                </a:ext>
              </a:extLst>
            </p:cNvPr>
            <p:cNvSpPr txBox="1"/>
            <p:nvPr/>
          </p:nvSpPr>
          <p:spPr>
            <a:xfrm>
              <a:off x="1011170" y="4340686"/>
              <a:ext cx="2531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输入副标题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38BB814-9832-4E50-4479-5D08F4D0A482}"/>
                </a:ext>
              </a:extLst>
            </p:cNvPr>
            <p:cNvSpPr txBox="1"/>
            <p:nvPr/>
          </p:nvSpPr>
          <p:spPr>
            <a:xfrm>
              <a:off x="1011170" y="4927977"/>
              <a:ext cx="3459230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6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单击此处输入你的正文，文字是您思想的提炼，为了最终演示发布的良好效果，请尽量言简意赅的阐述观点</a:t>
              </a:r>
              <a:endParaRPr lang="zh-CN" altLang="en-US" sz="1600" dirty="0">
                <a:latin typeface="+mn-ea"/>
              </a:endParaRPr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E482B32D-41F2-0AA0-6B5B-6C0505F9A9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1633" y="4328032"/>
              <a:ext cx="1225558" cy="1582783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2F7F915-3BE5-20AA-2C06-7650950C68C8}"/>
              </a:ext>
            </a:extLst>
          </p:cNvPr>
          <p:cNvGrpSpPr/>
          <p:nvPr/>
        </p:nvGrpSpPr>
        <p:grpSpPr>
          <a:xfrm>
            <a:off x="6142831" y="3860338"/>
            <a:ext cx="5376069" cy="2273762"/>
            <a:chOff x="6142831" y="3860338"/>
            <a:chExt cx="5376069" cy="2273762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489B2FEE-B6C0-E41E-C778-80C9188DC41F}"/>
                </a:ext>
              </a:extLst>
            </p:cNvPr>
            <p:cNvSpPr/>
            <p:nvPr/>
          </p:nvSpPr>
          <p:spPr>
            <a:xfrm>
              <a:off x="6376413" y="4104747"/>
              <a:ext cx="5142487" cy="202935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763126D3-6D42-81E6-2696-A577B4C87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142831" y="3860338"/>
              <a:ext cx="488815" cy="488815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04A9EF4-EC6F-0FBA-1231-D5188EDE77BC}"/>
                </a:ext>
              </a:extLst>
            </p:cNvPr>
            <p:cNvSpPr txBox="1"/>
            <p:nvPr/>
          </p:nvSpPr>
          <p:spPr>
            <a:xfrm>
              <a:off x="6631646" y="4340686"/>
              <a:ext cx="2531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输入副标题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4F43231-01B5-2EE4-8167-3AE24A03A67B}"/>
                </a:ext>
              </a:extLst>
            </p:cNvPr>
            <p:cNvSpPr txBox="1"/>
            <p:nvPr/>
          </p:nvSpPr>
          <p:spPr>
            <a:xfrm>
              <a:off x="6631646" y="4927977"/>
              <a:ext cx="3459230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6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单击此处输入你的正文，文字是您思想的提炼，为了最终演示发布的良好效果，请尽量言简意赅的阐述观点</a:t>
              </a:r>
              <a:endParaRPr lang="zh-CN" altLang="en-US" sz="1600" dirty="0">
                <a:latin typeface="+mn-ea"/>
              </a:endParaRP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F56BBFA2-FFC0-A726-11DB-5429E344F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75257" y="4328032"/>
              <a:ext cx="1225558" cy="1582783"/>
            </a:xfrm>
            <a:prstGeom prst="rect">
              <a:avLst/>
            </a:prstGeom>
          </p:spPr>
        </p:pic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EABC6DD5-37D4-55FC-B23E-B299A31F2173}"/>
              </a:ext>
            </a:extLst>
          </p:cNvPr>
          <p:cNvSpPr txBox="1"/>
          <p:nvPr/>
        </p:nvSpPr>
        <p:spPr>
          <a:xfrm>
            <a:off x="10397266" y="651444"/>
            <a:ext cx="116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latin typeface="+mj-ea"/>
                <a:ea typeface="+mj-ea"/>
              </a:rPr>
              <a:t>LOGO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094405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弧形 2">
            <a:extLst>
              <a:ext uri="{FF2B5EF4-FFF2-40B4-BE49-F238E27FC236}">
                <a16:creationId xmlns:a16="http://schemas.microsoft.com/office/drawing/2014/main" id="{2166C8A0-67FF-815E-679F-0347F224F2C7}"/>
              </a:ext>
            </a:extLst>
          </p:cNvPr>
          <p:cNvSpPr/>
          <p:nvPr/>
        </p:nvSpPr>
        <p:spPr>
          <a:xfrm rot="19988427">
            <a:off x="721772" y="3181318"/>
            <a:ext cx="11586189" cy="2764367"/>
          </a:xfrm>
          <a:prstGeom prst="arc">
            <a:avLst>
              <a:gd name="adj1" fmla="val 11117187"/>
              <a:gd name="adj2" fmla="val 161926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id="{6ACDD356-37AC-2EA1-8CD8-280730A307B1}"/>
              </a:ext>
            </a:extLst>
          </p:cNvPr>
          <p:cNvSpPr/>
          <p:nvPr/>
        </p:nvSpPr>
        <p:spPr>
          <a:xfrm rot="310808">
            <a:off x="722703" y="3160747"/>
            <a:ext cx="11130493" cy="2764367"/>
          </a:xfrm>
          <a:prstGeom prst="arc">
            <a:avLst>
              <a:gd name="adj1" fmla="val 10598597"/>
              <a:gd name="adj2" fmla="val 161926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977EF76-015E-2123-7CF0-A23C9960F6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未来规划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768C2C1-3646-D94B-EE42-FD3BF14BE140}"/>
              </a:ext>
            </a:extLst>
          </p:cNvPr>
          <p:cNvSpPr/>
          <p:nvPr/>
        </p:nvSpPr>
        <p:spPr>
          <a:xfrm>
            <a:off x="1056216" y="1992312"/>
            <a:ext cx="4876801" cy="4141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TC"/>
              <a:ea typeface="HarmonyOS Sans SC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DEF0438-84E3-972F-C67D-BC38BB3DD385}"/>
              </a:ext>
            </a:extLst>
          </p:cNvPr>
          <p:cNvSpPr/>
          <p:nvPr/>
        </p:nvSpPr>
        <p:spPr>
          <a:xfrm>
            <a:off x="6258983" y="1992312"/>
            <a:ext cx="4876801" cy="4141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TC"/>
              <a:ea typeface="HarmonyOS Sans SC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563444D-A3EF-4233-64E6-B3558108BD5D}"/>
              </a:ext>
            </a:extLst>
          </p:cNvPr>
          <p:cNvSpPr txBox="1"/>
          <p:nvPr/>
        </p:nvSpPr>
        <p:spPr>
          <a:xfrm>
            <a:off x="2228850" y="3747788"/>
            <a:ext cx="2531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输入副标题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5EF439C-2E43-FE9D-4BF2-3B18DE3C0998}"/>
              </a:ext>
            </a:extLst>
          </p:cNvPr>
          <p:cNvSpPr txBox="1"/>
          <p:nvPr/>
        </p:nvSpPr>
        <p:spPr>
          <a:xfrm>
            <a:off x="1668198" y="4335079"/>
            <a:ext cx="3652837" cy="1845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600" dirty="0">
                <a:effectLst/>
                <a:latin typeface="+mn-ea"/>
                <a:cs typeface="Times New Roman" panose="02020603050405020304" pitchFamily="18" charset="0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  <a:p>
            <a:pPr algn="ctr">
              <a:lnSpc>
                <a:spcPct val="120000"/>
              </a:lnSpc>
            </a:pPr>
            <a:endParaRPr lang="zh-CN" altLang="en-US" sz="1600" dirty="0"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930A3E3-7B14-439A-78BC-646E75217C7A}"/>
              </a:ext>
            </a:extLst>
          </p:cNvPr>
          <p:cNvSpPr txBox="1"/>
          <p:nvPr/>
        </p:nvSpPr>
        <p:spPr>
          <a:xfrm>
            <a:off x="7431617" y="3747788"/>
            <a:ext cx="2531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输入副标题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77AD602-45DA-E99F-0E01-3938726F5618}"/>
              </a:ext>
            </a:extLst>
          </p:cNvPr>
          <p:cNvSpPr txBox="1"/>
          <p:nvPr/>
        </p:nvSpPr>
        <p:spPr>
          <a:xfrm>
            <a:off x="6870965" y="4335079"/>
            <a:ext cx="3652837" cy="1845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600" dirty="0">
                <a:effectLst/>
                <a:latin typeface="+mn-ea"/>
                <a:cs typeface="Times New Roman" panose="02020603050405020304" pitchFamily="18" charset="0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  <a:p>
            <a:pPr algn="ctr">
              <a:lnSpc>
                <a:spcPct val="120000"/>
              </a:lnSpc>
            </a:pPr>
            <a:endParaRPr lang="zh-CN" altLang="en-US" sz="1600" dirty="0">
              <a:latin typeface="+mn-ea"/>
            </a:endParaRPr>
          </a:p>
        </p:txBody>
      </p:sp>
      <p:pic>
        <p:nvPicPr>
          <p:cNvPr id="19" name="图形 18">
            <a:extLst>
              <a:ext uri="{FF2B5EF4-FFF2-40B4-BE49-F238E27FC236}">
                <a16:creationId xmlns:a16="http://schemas.microsoft.com/office/drawing/2014/main" id="{279BD553-49B8-819E-8406-AFF0B102FB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8985" y="4074686"/>
            <a:ext cx="488815" cy="488815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72B7D12A-4DE0-256F-02EB-070363372B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84608" y="2059298"/>
            <a:ext cx="268818" cy="268818"/>
          </a:xfrm>
          <a:prstGeom prst="rect">
            <a:avLst/>
          </a:prstGeom>
        </p:spPr>
      </p:pic>
      <p:sp>
        <p:nvSpPr>
          <p:cNvPr id="25" name="矩形: 圆顶角 24">
            <a:extLst>
              <a:ext uri="{FF2B5EF4-FFF2-40B4-BE49-F238E27FC236}">
                <a16:creationId xmlns:a16="http://schemas.microsoft.com/office/drawing/2014/main" id="{FBA8DA5B-4180-8C13-BF61-942A46654401}"/>
              </a:ext>
            </a:extLst>
          </p:cNvPr>
          <p:cNvSpPr/>
          <p:nvPr/>
        </p:nvSpPr>
        <p:spPr>
          <a:xfrm>
            <a:off x="2408766" y="1459491"/>
            <a:ext cx="2285999" cy="216482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8E6BCBBF-D7DF-C1DF-DBE8-93582655EF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51616" y="1437215"/>
            <a:ext cx="2286000" cy="2164820"/>
          </a:xfrm>
          <a:custGeom>
            <a:avLst/>
            <a:gdLst>
              <a:gd name="connsiteX0" fmla="*/ 1082410 w 2286000"/>
              <a:gd name="connsiteY0" fmla="*/ 0 h 2164820"/>
              <a:gd name="connsiteX1" fmla="*/ 1203590 w 2286000"/>
              <a:gd name="connsiteY1" fmla="*/ 0 h 2164820"/>
              <a:gd name="connsiteX2" fmla="*/ 2286000 w 2286000"/>
              <a:gd name="connsiteY2" fmla="*/ 1082410 h 2164820"/>
              <a:gd name="connsiteX3" fmla="*/ 2286000 w 2286000"/>
              <a:gd name="connsiteY3" fmla="*/ 2164820 h 2164820"/>
              <a:gd name="connsiteX4" fmla="*/ 0 w 2286000"/>
              <a:gd name="connsiteY4" fmla="*/ 2164820 h 2164820"/>
              <a:gd name="connsiteX5" fmla="*/ 0 w 2286000"/>
              <a:gd name="connsiteY5" fmla="*/ 1082410 h 2164820"/>
              <a:gd name="connsiteX6" fmla="*/ 1082410 w 2286000"/>
              <a:gd name="connsiteY6" fmla="*/ 0 h 216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6000" h="2164820">
                <a:moveTo>
                  <a:pt x="1082410" y="0"/>
                </a:moveTo>
                <a:lnTo>
                  <a:pt x="1203590" y="0"/>
                </a:lnTo>
                <a:cubicBezTo>
                  <a:pt x="1801389" y="0"/>
                  <a:pt x="2286000" y="484611"/>
                  <a:pt x="2286000" y="1082410"/>
                </a:cubicBezTo>
                <a:lnTo>
                  <a:pt x="2286000" y="2164820"/>
                </a:lnTo>
                <a:lnTo>
                  <a:pt x="0" y="2164820"/>
                </a:lnTo>
                <a:lnTo>
                  <a:pt x="0" y="1082410"/>
                </a:lnTo>
                <a:cubicBezTo>
                  <a:pt x="0" y="484611"/>
                  <a:pt x="484611" y="0"/>
                  <a:pt x="1082410" y="0"/>
                </a:cubicBezTo>
                <a:close/>
              </a:path>
            </a:pathLst>
          </a:custGeom>
        </p:spPr>
      </p:pic>
      <p:sp>
        <p:nvSpPr>
          <p:cNvPr id="26" name="矩形: 圆顶角 25">
            <a:extLst>
              <a:ext uri="{FF2B5EF4-FFF2-40B4-BE49-F238E27FC236}">
                <a16:creationId xmlns:a16="http://schemas.microsoft.com/office/drawing/2014/main" id="{8C14F3C8-0BF8-BD15-485A-515E7A25B7B2}"/>
              </a:ext>
            </a:extLst>
          </p:cNvPr>
          <p:cNvSpPr/>
          <p:nvPr/>
        </p:nvSpPr>
        <p:spPr>
          <a:xfrm>
            <a:off x="7631073" y="1459491"/>
            <a:ext cx="2285999" cy="216482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534C41A-2E13-C096-06FB-7B6C4FA1D41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4383" y="1437215"/>
            <a:ext cx="2286000" cy="2164820"/>
          </a:xfrm>
          <a:custGeom>
            <a:avLst/>
            <a:gdLst>
              <a:gd name="connsiteX0" fmla="*/ 1082410 w 2286000"/>
              <a:gd name="connsiteY0" fmla="*/ 0 h 2164820"/>
              <a:gd name="connsiteX1" fmla="*/ 1203590 w 2286000"/>
              <a:gd name="connsiteY1" fmla="*/ 0 h 2164820"/>
              <a:gd name="connsiteX2" fmla="*/ 2286000 w 2286000"/>
              <a:gd name="connsiteY2" fmla="*/ 1082410 h 2164820"/>
              <a:gd name="connsiteX3" fmla="*/ 2286000 w 2286000"/>
              <a:gd name="connsiteY3" fmla="*/ 2164820 h 2164820"/>
              <a:gd name="connsiteX4" fmla="*/ 0 w 2286000"/>
              <a:gd name="connsiteY4" fmla="*/ 2164820 h 2164820"/>
              <a:gd name="connsiteX5" fmla="*/ 0 w 2286000"/>
              <a:gd name="connsiteY5" fmla="*/ 1082410 h 2164820"/>
              <a:gd name="connsiteX6" fmla="*/ 1082410 w 2286000"/>
              <a:gd name="connsiteY6" fmla="*/ 0 h 216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6000" h="2164820">
                <a:moveTo>
                  <a:pt x="1082410" y="0"/>
                </a:moveTo>
                <a:lnTo>
                  <a:pt x="1203590" y="0"/>
                </a:lnTo>
                <a:cubicBezTo>
                  <a:pt x="1801389" y="0"/>
                  <a:pt x="2286000" y="484611"/>
                  <a:pt x="2286000" y="1082410"/>
                </a:cubicBezTo>
                <a:lnTo>
                  <a:pt x="2286000" y="2164820"/>
                </a:lnTo>
                <a:lnTo>
                  <a:pt x="0" y="2164820"/>
                </a:lnTo>
                <a:lnTo>
                  <a:pt x="0" y="1082410"/>
                </a:lnTo>
                <a:cubicBezTo>
                  <a:pt x="0" y="484611"/>
                  <a:pt x="484611" y="0"/>
                  <a:pt x="1082410" y="0"/>
                </a:cubicBez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A3E5E05-E897-BF05-9294-4D60EDD80F0F}"/>
              </a:ext>
            </a:extLst>
          </p:cNvPr>
          <p:cNvSpPr txBox="1"/>
          <p:nvPr/>
        </p:nvSpPr>
        <p:spPr>
          <a:xfrm>
            <a:off x="10397266" y="651444"/>
            <a:ext cx="116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latin typeface="+mj-ea"/>
                <a:ea typeface="+mj-ea"/>
              </a:rPr>
              <a:t>LOGO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28521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2C5EC33-60EF-3F5D-EB8D-0D8F785BF25C}"/>
              </a:ext>
            </a:extLst>
          </p:cNvPr>
          <p:cNvGrpSpPr/>
          <p:nvPr/>
        </p:nvGrpSpPr>
        <p:grpSpPr>
          <a:xfrm>
            <a:off x="5089823" y="1495508"/>
            <a:ext cx="3129624" cy="1764965"/>
            <a:chOff x="5089823" y="1495508"/>
            <a:chExt cx="3129624" cy="1764965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3FE2165-0149-0A69-5BF0-DD7B271F3CF1}"/>
                </a:ext>
              </a:extLst>
            </p:cNvPr>
            <p:cNvSpPr/>
            <p:nvPr/>
          </p:nvSpPr>
          <p:spPr>
            <a:xfrm>
              <a:off x="5229607" y="1495508"/>
              <a:ext cx="2989840" cy="16251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465CC4CD-F959-956B-B6F2-35E47A59A3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089823" y="2980906"/>
              <a:ext cx="279567" cy="279567"/>
            </a:xfrm>
            <a:prstGeom prst="rect">
              <a:avLst/>
            </a:prstGeom>
          </p:spPr>
        </p:pic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CC7C4E3-D8AE-0305-E1CC-7FFDF123E538}"/>
                </a:ext>
              </a:extLst>
            </p:cNvPr>
            <p:cNvGrpSpPr/>
            <p:nvPr/>
          </p:nvGrpSpPr>
          <p:grpSpPr>
            <a:xfrm>
              <a:off x="6063386" y="1881531"/>
              <a:ext cx="2044700" cy="822356"/>
              <a:chOff x="6063386" y="1813325"/>
              <a:chExt cx="2044700" cy="822356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4ABD725-4E00-C1A3-FCB2-5603D1A16CDE}"/>
                  </a:ext>
                </a:extLst>
              </p:cNvPr>
              <p:cNvSpPr txBox="1"/>
              <p:nvPr/>
            </p:nvSpPr>
            <p:spPr>
              <a:xfrm>
                <a:off x="6063386" y="1813325"/>
                <a:ext cx="20447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latin typeface="+mj-ea"/>
                    <a:ea typeface="+mj-ea"/>
                  </a:rPr>
                  <a:t>工作概述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13527186-3A71-57BD-44D3-70C687DE0BC8}"/>
                  </a:ext>
                </a:extLst>
              </p:cNvPr>
              <p:cNvSpPr txBox="1"/>
              <p:nvPr/>
            </p:nvSpPr>
            <p:spPr>
              <a:xfrm>
                <a:off x="6063386" y="2358682"/>
                <a:ext cx="1598515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b="0" i="0" dirty="0">
                    <a:solidFill>
                      <a:srgbClr val="333333"/>
                    </a:solidFill>
                    <a:effectLst/>
                    <a:latin typeface="+mj-ea"/>
                    <a:ea typeface="+mj-ea"/>
                  </a:rPr>
                  <a:t>Overview of work</a:t>
                </a:r>
                <a:endParaRPr lang="zh-CN" altLang="en-US" sz="12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531942BB-013A-391B-4775-87C25BDC22C3}"/>
                </a:ext>
              </a:extLst>
            </p:cNvPr>
            <p:cNvSpPr txBox="1"/>
            <p:nvPr/>
          </p:nvSpPr>
          <p:spPr>
            <a:xfrm>
              <a:off x="5286163" y="1954155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atin typeface="+mj-lt"/>
                </a:rPr>
                <a:t>01</a:t>
              </a:r>
              <a:endParaRPr lang="zh-CN" altLang="en-US" sz="4000" dirty="0">
                <a:latin typeface="+mj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6ED5E47-43A7-6D99-6BE4-B27453266649}"/>
              </a:ext>
            </a:extLst>
          </p:cNvPr>
          <p:cNvGrpSpPr/>
          <p:nvPr/>
        </p:nvGrpSpPr>
        <p:grpSpPr>
          <a:xfrm>
            <a:off x="8534002" y="1359304"/>
            <a:ext cx="3124680" cy="1761385"/>
            <a:chOff x="8534002" y="1359304"/>
            <a:chExt cx="3124680" cy="1761385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AA67A68-1A2E-84CE-57F5-4DDEC26C07EA}"/>
                </a:ext>
              </a:extLst>
            </p:cNvPr>
            <p:cNvSpPr/>
            <p:nvPr/>
          </p:nvSpPr>
          <p:spPr>
            <a:xfrm>
              <a:off x="8534002" y="1495508"/>
              <a:ext cx="2989840" cy="1625181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E1F5A874-C1AB-264C-B36B-A26B371E2D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379115" y="1359304"/>
              <a:ext cx="279567" cy="279567"/>
            </a:xfrm>
            <a:prstGeom prst="rect">
              <a:avLst/>
            </a:prstGeom>
          </p:spPr>
        </p:pic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791230D-280D-520D-F562-092E0DFA7FB8}"/>
                </a:ext>
              </a:extLst>
            </p:cNvPr>
            <p:cNvGrpSpPr/>
            <p:nvPr/>
          </p:nvGrpSpPr>
          <p:grpSpPr>
            <a:xfrm>
              <a:off x="9436176" y="1881531"/>
              <a:ext cx="2044700" cy="822356"/>
              <a:chOff x="6063386" y="1813325"/>
              <a:chExt cx="2044700" cy="822356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AF9C7E87-585B-72DA-725F-EF16BB2DC031}"/>
                  </a:ext>
                </a:extLst>
              </p:cNvPr>
              <p:cNvSpPr txBox="1"/>
              <p:nvPr/>
            </p:nvSpPr>
            <p:spPr>
              <a:xfrm>
                <a:off x="6063386" y="1813325"/>
                <a:ext cx="20447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latin typeface="+mj-ea"/>
                    <a:ea typeface="+mj-ea"/>
                  </a:rPr>
                  <a:t>问题汇总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28188093-C3B2-A097-60FD-FB0FD7A7FCA4}"/>
                  </a:ext>
                </a:extLst>
              </p:cNvPr>
              <p:cNvSpPr txBox="1"/>
              <p:nvPr/>
            </p:nvSpPr>
            <p:spPr>
              <a:xfrm>
                <a:off x="6063386" y="2358682"/>
                <a:ext cx="1972015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b="0" i="0" dirty="0">
                    <a:solidFill>
                      <a:srgbClr val="333333"/>
                    </a:solidFill>
                    <a:effectLst/>
                    <a:latin typeface="+mj-ea"/>
                    <a:ea typeface="+mj-ea"/>
                  </a:rPr>
                  <a:t>Summary of problems</a:t>
                </a:r>
                <a:endParaRPr lang="zh-CN" altLang="en-US" sz="12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80CB0EE-3C6D-3CD5-244D-B770B6CC7BE5}"/>
                </a:ext>
              </a:extLst>
            </p:cNvPr>
            <p:cNvSpPr txBox="1"/>
            <p:nvPr/>
          </p:nvSpPr>
          <p:spPr>
            <a:xfrm>
              <a:off x="8590444" y="1954155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atin typeface="+mj-lt"/>
                </a:rPr>
                <a:t>02</a:t>
              </a:r>
              <a:endParaRPr lang="zh-CN" altLang="en-US" sz="4000" dirty="0">
                <a:latin typeface="+mj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A2658B6-72C0-7645-AA5F-69DF401F06CD}"/>
              </a:ext>
            </a:extLst>
          </p:cNvPr>
          <p:cNvGrpSpPr/>
          <p:nvPr/>
        </p:nvGrpSpPr>
        <p:grpSpPr>
          <a:xfrm>
            <a:off x="5229607" y="3597527"/>
            <a:ext cx="3129623" cy="1764965"/>
            <a:chOff x="5229607" y="3597527"/>
            <a:chExt cx="3129623" cy="1764965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002ADAF-46E0-259A-C3B1-DC2CEA17C8EA}"/>
                </a:ext>
              </a:extLst>
            </p:cNvPr>
            <p:cNvSpPr/>
            <p:nvPr/>
          </p:nvSpPr>
          <p:spPr>
            <a:xfrm>
              <a:off x="5229607" y="3597527"/>
              <a:ext cx="2989840" cy="1625181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F474166D-77CE-57DB-550E-44BAC8E0E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079663" y="5082925"/>
              <a:ext cx="279567" cy="279567"/>
            </a:xfrm>
            <a:prstGeom prst="rect">
              <a:avLst/>
            </a:prstGeom>
          </p:spPr>
        </p:pic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1A4A775A-50B3-BFF9-A2AB-DB76406AC44A}"/>
                </a:ext>
              </a:extLst>
            </p:cNvPr>
            <p:cNvGrpSpPr/>
            <p:nvPr/>
          </p:nvGrpSpPr>
          <p:grpSpPr>
            <a:xfrm>
              <a:off x="6063386" y="3969558"/>
              <a:ext cx="2044700" cy="822356"/>
              <a:chOff x="6063386" y="1813325"/>
              <a:chExt cx="2044700" cy="822356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A9C1D724-35AD-D6F7-FFEB-4E0EFE5EBC93}"/>
                  </a:ext>
                </a:extLst>
              </p:cNvPr>
              <p:cNvSpPr txBox="1"/>
              <p:nvPr/>
            </p:nvSpPr>
            <p:spPr>
              <a:xfrm>
                <a:off x="6063386" y="1813325"/>
                <a:ext cx="20447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latin typeface="+mj-ea"/>
                    <a:ea typeface="+mj-ea"/>
                  </a:rPr>
                  <a:t>项目成果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9E16B408-1225-1B6C-595D-8C8F62E3F8FE}"/>
                  </a:ext>
                </a:extLst>
              </p:cNvPr>
              <p:cNvSpPr txBox="1"/>
              <p:nvPr/>
            </p:nvSpPr>
            <p:spPr>
              <a:xfrm>
                <a:off x="6063386" y="2358682"/>
                <a:ext cx="1353256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b="0" i="0" dirty="0">
                    <a:solidFill>
                      <a:srgbClr val="333333"/>
                    </a:solidFill>
                    <a:effectLst/>
                    <a:latin typeface="+mj-ea"/>
                    <a:ea typeface="+mj-ea"/>
                  </a:rPr>
                  <a:t>Project results</a:t>
                </a:r>
                <a:endParaRPr lang="zh-CN" altLang="en-US" sz="12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FA13D08-23DF-077C-D565-3646F5710191}"/>
                </a:ext>
              </a:extLst>
            </p:cNvPr>
            <p:cNvSpPr txBox="1"/>
            <p:nvPr/>
          </p:nvSpPr>
          <p:spPr>
            <a:xfrm>
              <a:off x="5286163" y="4056174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atin typeface="+mj-lt"/>
                </a:rPr>
                <a:t>03</a:t>
              </a:r>
              <a:endParaRPr lang="zh-CN" altLang="en-US" sz="4000" dirty="0">
                <a:latin typeface="+mj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485E2A1-EDD7-091A-A131-4C1D994FAEE8}"/>
              </a:ext>
            </a:extLst>
          </p:cNvPr>
          <p:cNvGrpSpPr/>
          <p:nvPr/>
        </p:nvGrpSpPr>
        <p:grpSpPr>
          <a:xfrm>
            <a:off x="8394218" y="3457743"/>
            <a:ext cx="3129624" cy="1764965"/>
            <a:chOff x="8394218" y="3457743"/>
            <a:chExt cx="3129624" cy="1764965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1A56A79E-578C-47B0-9989-6A692E470F60}"/>
                </a:ext>
              </a:extLst>
            </p:cNvPr>
            <p:cNvSpPr/>
            <p:nvPr/>
          </p:nvSpPr>
          <p:spPr>
            <a:xfrm>
              <a:off x="8534002" y="3597527"/>
              <a:ext cx="2989840" cy="16251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pic>
          <p:nvPicPr>
            <p:cNvPr id="27" name="图形 26">
              <a:extLst>
                <a:ext uri="{FF2B5EF4-FFF2-40B4-BE49-F238E27FC236}">
                  <a16:creationId xmlns:a16="http://schemas.microsoft.com/office/drawing/2014/main" id="{C6CC7245-617F-7A10-8467-EAB2CE777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94218" y="3457743"/>
              <a:ext cx="279567" cy="279567"/>
            </a:xfrm>
            <a:prstGeom prst="rect">
              <a:avLst/>
            </a:prstGeom>
          </p:spPr>
        </p:pic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4428A17E-0B5A-7248-E9B8-1ABCDEFE7AE4}"/>
                </a:ext>
              </a:extLst>
            </p:cNvPr>
            <p:cNvGrpSpPr/>
            <p:nvPr/>
          </p:nvGrpSpPr>
          <p:grpSpPr>
            <a:xfrm>
              <a:off x="9436176" y="3969558"/>
              <a:ext cx="2044700" cy="822356"/>
              <a:chOff x="6063386" y="1813325"/>
              <a:chExt cx="2044700" cy="822356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695D71F2-0F90-C6A4-1B78-A6D654093B29}"/>
                  </a:ext>
                </a:extLst>
              </p:cNvPr>
              <p:cNvSpPr txBox="1"/>
              <p:nvPr/>
            </p:nvSpPr>
            <p:spPr>
              <a:xfrm>
                <a:off x="6063386" y="1813325"/>
                <a:ext cx="20447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latin typeface="+mj-ea"/>
                    <a:ea typeface="+mj-ea"/>
                  </a:rPr>
                  <a:t>未来规划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A9E1ECA1-6F66-C5D4-BD56-431D2C4505E8}"/>
                  </a:ext>
                </a:extLst>
              </p:cNvPr>
              <p:cNvSpPr txBox="1"/>
              <p:nvPr/>
            </p:nvSpPr>
            <p:spPr>
              <a:xfrm>
                <a:off x="6063386" y="2358682"/>
                <a:ext cx="1494320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b="0" i="0" dirty="0">
                    <a:solidFill>
                      <a:srgbClr val="333333"/>
                    </a:solidFill>
                    <a:effectLst/>
                    <a:latin typeface="+mj-ea"/>
                    <a:ea typeface="+mj-ea"/>
                  </a:rPr>
                  <a:t>Future planning</a:t>
                </a:r>
                <a:endParaRPr lang="zh-CN" altLang="en-US" sz="12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CFC7AC9-4BEE-61FB-477A-EB660D543490}"/>
                </a:ext>
              </a:extLst>
            </p:cNvPr>
            <p:cNvSpPr txBox="1"/>
            <p:nvPr/>
          </p:nvSpPr>
          <p:spPr>
            <a:xfrm>
              <a:off x="8590444" y="4056174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atin typeface="+mj-lt"/>
                </a:rPr>
                <a:t>04</a:t>
              </a:r>
              <a:endParaRPr lang="zh-CN" altLang="en-US" sz="4000" dirty="0">
                <a:latin typeface="+mj-l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7BD1A9B-5188-C60D-E40F-C7B2F3CC9A10}"/>
              </a:ext>
            </a:extLst>
          </p:cNvPr>
          <p:cNvSpPr txBox="1"/>
          <p:nvPr/>
        </p:nvSpPr>
        <p:spPr>
          <a:xfrm>
            <a:off x="10397266" y="651444"/>
            <a:ext cx="116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latin typeface="+mj-ea"/>
                <a:ea typeface="+mj-ea"/>
              </a:rPr>
              <a:t>LOGO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A3012D22-16C9-CDA7-5D61-E00B9668D8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8073831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862F532-E34D-B7DA-A118-02978648F8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86724" y="5410923"/>
            <a:ext cx="2160000" cy="276999"/>
          </a:xfrm>
        </p:spPr>
        <p:txBody>
          <a:bodyPr/>
          <a:lstStyle/>
          <a:p>
            <a:r>
              <a:rPr lang="zh-CN" altLang="en-US" dirty="0"/>
              <a:t>汇报人：娇娇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D3F2A-1858-8F3B-6E5A-9AC57953DA2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46724" y="5410923"/>
            <a:ext cx="2160000" cy="276999"/>
          </a:xfrm>
        </p:spPr>
        <p:txBody>
          <a:bodyPr/>
          <a:lstStyle/>
          <a:p>
            <a:r>
              <a:rPr lang="zh-CN" altLang="en-US" dirty="0"/>
              <a:t>汇报时间：</a:t>
            </a:r>
            <a:r>
              <a:rPr lang="en-US" altLang="zh-CN" dirty="0"/>
              <a:t>20XX/6/6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1CD632D-7364-6127-A6BC-FF119E24F2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感谢观看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58D76A8E-00D0-25A7-FF3D-1531924EB7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年中总结汇报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AD3E6385-DEA1-D2C6-B0CB-D7A71CE544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年中总结汇报</a:t>
            </a:r>
          </a:p>
        </p:txBody>
      </p:sp>
    </p:spTree>
    <p:extLst>
      <p:ext uri="{BB962C8B-B14F-4D97-AF65-F5344CB8AC3E}">
        <p14:creationId xmlns:p14="http://schemas.microsoft.com/office/powerpoint/2010/main" val="14779301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6B82DD3-D3FC-9DAF-2B4E-F6D227C2C248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4834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娇娇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43568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Jiao </a:t>
            </a: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Jiao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自由职业设计师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热爱一切美好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271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:CYJ320411726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26072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娇娇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40C5C3C-0813-817A-00B2-260A9572C7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28052" y="1698481"/>
            <a:ext cx="2335896" cy="2003625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30606BC-4474-4A0F-E76C-B31CD3C3C2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工作概述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6869B77-73A3-1A68-52CE-B426769958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36841" y="4514171"/>
            <a:ext cx="2402432" cy="258532"/>
          </a:xfrm>
        </p:spPr>
        <p:txBody>
          <a:bodyPr/>
          <a:lstStyle/>
          <a:p>
            <a:r>
              <a:rPr lang="en-US" altLang="zh-CN" dirty="0"/>
              <a:t>Overview of work</a:t>
            </a:r>
          </a:p>
        </p:txBody>
      </p:sp>
    </p:spTree>
    <p:extLst>
      <p:ext uri="{BB962C8B-B14F-4D97-AF65-F5344CB8AC3E}">
        <p14:creationId xmlns:p14="http://schemas.microsoft.com/office/powerpoint/2010/main" val="3110739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F6A8C1A-D3CC-4358-19D7-75360C875F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工作概述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739E7FE-4F84-6CE8-91B3-0E817735CFFD}"/>
              </a:ext>
            </a:extLst>
          </p:cNvPr>
          <p:cNvSpPr/>
          <p:nvPr/>
        </p:nvSpPr>
        <p:spPr>
          <a:xfrm>
            <a:off x="7502941" y="1495508"/>
            <a:ext cx="3071925" cy="40247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TC"/>
              <a:ea typeface="HarmonyOS Sans SC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29AB54A-A6AD-E52C-175B-CF38C142BC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5965" y="1696021"/>
            <a:ext cx="2805877" cy="362373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3E02BE6-CC82-41D8-A0D6-384449E4CF8D}"/>
              </a:ext>
            </a:extLst>
          </p:cNvPr>
          <p:cNvSpPr txBox="1"/>
          <p:nvPr/>
        </p:nvSpPr>
        <p:spPr>
          <a:xfrm>
            <a:off x="660400" y="1413861"/>
            <a:ext cx="2531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已完成的工作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29F891-6C8D-8CAD-D276-28DAA934E1BA}"/>
              </a:ext>
            </a:extLst>
          </p:cNvPr>
          <p:cNvSpPr txBox="1"/>
          <p:nvPr/>
        </p:nvSpPr>
        <p:spPr>
          <a:xfrm>
            <a:off x="660400" y="2001152"/>
            <a:ext cx="5552892" cy="128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dirty="0">
                <a:effectLst/>
                <a:latin typeface="+mn-ea"/>
                <a:cs typeface="Times New Roman" panose="02020603050405020304" pitchFamily="18" charset="0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latin typeface="+mn-ea"/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366ACA4E-FB23-9863-A404-06D7A9234BCA}"/>
              </a:ext>
            </a:extLst>
          </p:cNvPr>
          <p:cNvSpPr/>
          <p:nvPr/>
        </p:nvSpPr>
        <p:spPr>
          <a:xfrm rot="18900000">
            <a:off x="6223061" y="2891206"/>
            <a:ext cx="5794984" cy="1966112"/>
          </a:xfrm>
          <a:prstGeom prst="arc">
            <a:avLst>
              <a:gd name="adj1" fmla="val 21105010"/>
              <a:gd name="adj2" fmla="val 1229955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DE6005A3-0504-5FCA-ECC6-B075727D1C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80638" y="4329734"/>
            <a:ext cx="488815" cy="488815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20CE2FE6-7ED7-0DDB-C4EF-707883D8C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0458" y="1269010"/>
            <a:ext cx="488815" cy="488815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25E8AD44-1AE3-B70E-6819-041F9DE18010}"/>
              </a:ext>
            </a:extLst>
          </p:cNvPr>
          <p:cNvGrpSpPr/>
          <p:nvPr/>
        </p:nvGrpSpPr>
        <p:grpSpPr>
          <a:xfrm>
            <a:off x="766763" y="3765174"/>
            <a:ext cx="2499782" cy="659981"/>
            <a:chOff x="766763" y="3765174"/>
            <a:chExt cx="2499782" cy="659981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B867C9B-D158-A505-71D0-5EBD9E6C21B7}"/>
                </a:ext>
              </a:extLst>
            </p:cNvPr>
            <p:cNvSpPr/>
            <p:nvPr/>
          </p:nvSpPr>
          <p:spPr>
            <a:xfrm>
              <a:off x="766763" y="3765174"/>
              <a:ext cx="2499782" cy="6599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48E49F5-D272-E434-39F9-DE7A084B5610}"/>
                </a:ext>
              </a:extLst>
            </p:cNvPr>
            <p:cNvSpPr txBox="1"/>
            <p:nvPr/>
          </p:nvSpPr>
          <p:spPr>
            <a:xfrm>
              <a:off x="1347240" y="3910498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zh-CN" sz="180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添加小标题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696F75E-5CD5-3F59-3FBF-A6457E0B1957}"/>
              </a:ext>
            </a:extLst>
          </p:cNvPr>
          <p:cNvGrpSpPr/>
          <p:nvPr/>
        </p:nvGrpSpPr>
        <p:grpSpPr>
          <a:xfrm>
            <a:off x="3503086" y="3765174"/>
            <a:ext cx="2499782" cy="659981"/>
            <a:chOff x="3503086" y="3765174"/>
            <a:chExt cx="2499782" cy="659981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6F00C1A-DE49-4CE8-590E-BC87C31B5AED}"/>
                </a:ext>
              </a:extLst>
            </p:cNvPr>
            <p:cNvSpPr/>
            <p:nvPr/>
          </p:nvSpPr>
          <p:spPr>
            <a:xfrm>
              <a:off x="3503086" y="3765174"/>
              <a:ext cx="2499782" cy="6599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7DF55F5-D445-76AC-4F8D-2E441FB0F6E1}"/>
                </a:ext>
              </a:extLst>
            </p:cNvPr>
            <p:cNvSpPr txBox="1"/>
            <p:nvPr/>
          </p:nvSpPr>
          <p:spPr>
            <a:xfrm>
              <a:off x="4083563" y="3910498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zh-CN" sz="180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添加小标题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DD8757F-EDA1-F029-8A19-4686206CD2E6}"/>
              </a:ext>
            </a:extLst>
          </p:cNvPr>
          <p:cNvGrpSpPr/>
          <p:nvPr/>
        </p:nvGrpSpPr>
        <p:grpSpPr>
          <a:xfrm>
            <a:off x="766763" y="4669255"/>
            <a:ext cx="2499782" cy="659981"/>
            <a:chOff x="766763" y="4669255"/>
            <a:chExt cx="2499782" cy="659981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30071C5-F09E-F452-49A4-30C289907B21}"/>
                </a:ext>
              </a:extLst>
            </p:cNvPr>
            <p:cNvSpPr/>
            <p:nvPr/>
          </p:nvSpPr>
          <p:spPr>
            <a:xfrm>
              <a:off x="766763" y="4669255"/>
              <a:ext cx="2499782" cy="6599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195E54F-BC1D-3459-FE50-CB070FA0208D}"/>
                </a:ext>
              </a:extLst>
            </p:cNvPr>
            <p:cNvSpPr txBox="1"/>
            <p:nvPr/>
          </p:nvSpPr>
          <p:spPr>
            <a:xfrm>
              <a:off x="1347240" y="4814579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zh-CN" sz="180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添加小标题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F178003-A346-A3C6-4C99-B1DFE25E93BA}"/>
              </a:ext>
            </a:extLst>
          </p:cNvPr>
          <p:cNvGrpSpPr/>
          <p:nvPr/>
        </p:nvGrpSpPr>
        <p:grpSpPr>
          <a:xfrm>
            <a:off x="3503086" y="4669255"/>
            <a:ext cx="2499782" cy="659981"/>
            <a:chOff x="3503086" y="4669255"/>
            <a:chExt cx="2499782" cy="659981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81CDAC6-ED09-0225-4C07-6DF48F3F3433}"/>
                </a:ext>
              </a:extLst>
            </p:cNvPr>
            <p:cNvSpPr/>
            <p:nvPr/>
          </p:nvSpPr>
          <p:spPr>
            <a:xfrm>
              <a:off x="3503086" y="4669255"/>
              <a:ext cx="2499782" cy="6599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1645634-E970-3971-1475-0CAA26D79079}"/>
                </a:ext>
              </a:extLst>
            </p:cNvPr>
            <p:cNvSpPr txBox="1"/>
            <p:nvPr/>
          </p:nvSpPr>
          <p:spPr>
            <a:xfrm>
              <a:off x="4083563" y="4814579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zh-CN" sz="180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添加小标题</a:t>
              </a: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8721FE15-FACB-3018-3911-23F0BE22184D}"/>
              </a:ext>
            </a:extLst>
          </p:cNvPr>
          <p:cNvCxnSpPr/>
          <p:nvPr/>
        </p:nvCxnSpPr>
        <p:spPr>
          <a:xfrm>
            <a:off x="766763" y="3124200"/>
            <a:ext cx="87577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>
            <a:extLst>
              <a:ext uri="{FF2B5EF4-FFF2-40B4-BE49-F238E27FC236}">
                <a16:creationId xmlns:a16="http://schemas.microsoft.com/office/drawing/2014/main" id="{5BAF4B1F-EBE6-B1C7-A4A9-85DE2D3F65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9555" y="3579951"/>
            <a:ext cx="1683646" cy="169040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EA545B2-AE7C-CF2A-C6F5-BCC57D29B03E}"/>
              </a:ext>
            </a:extLst>
          </p:cNvPr>
          <p:cNvSpPr txBox="1"/>
          <p:nvPr/>
        </p:nvSpPr>
        <p:spPr>
          <a:xfrm>
            <a:off x="10397266" y="651444"/>
            <a:ext cx="116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latin typeface="+mj-ea"/>
                <a:ea typeface="+mj-ea"/>
              </a:rPr>
              <a:t>LOGO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35199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9B78B377-0ABE-BD48-7552-5256514D18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72" y="2208613"/>
            <a:ext cx="1536853" cy="154302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CA54702-969D-AD47-F42C-5C5F744BD2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6763" y="1484313"/>
            <a:ext cx="10752136" cy="2404004"/>
          </a:xfrm>
          <a:custGeom>
            <a:avLst/>
            <a:gdLst>
              <a:gd name="connsiteX0" fmla="*/ 1202002 w 10752136"/>
              <a:gd name="connsiteY0" fmla="*/ 0 h 2404004"/>
              <a:gd name="connsiteX1" fmla="*/ 9550135 w 10752136"/>
              <a:gd name="connsiteY1" fmla="*/ 0 h 2404004"/>
              <a:gd name="connsiteX2" fmla="*/ 10745931 w 10752136"/>
              <a:gd name="connsiteY2" fmla="*/ 1079105 h 2404004"/>
              <a:gd name="connsiteX3" fmla="*/ 10752136 w 10752136"/>
              <a:gd name="connsiteY3" fmla="*/ 1201983 h 2404004"/>
              <a:gd name="connsiteX4" fmla="*/ 10752136 w 10752136"/>
              <a:gd name="connsiteY4" fmla="*/ 1202021 h 2404004"/>
              <a:gd name="connsiteX5" fmla="*/ 10745931 w 10752136"/>
              <a:gd name="connsiteY5" fmla="*/ 1324900 h 2404004"/>
              <a:gd name="connsiteX6" fmla="*/ 9550135 w 10752136"/>
              <a:gd name="connsiteY6" fmla="*/ 2404004 h 2404004"/>
              <a:gd name="connsiteX7" fmla="*/ 1202002 w 10752136"/>
              <a:gd name="connsiteY7" fmla="*/ 2404004 h 2404004"/>
              <a:gd name="connsiteX8" fmla="*/ 0 w 10752136"/>
              <a:gd name="connsiteY8" fmla="*/ 1202002 h 2404004"/>
              <a:gd name="connsiteX9" fmla="*/ 1202002 w 10752136"/>
              <a:gd name="connsiteY9" fmla="*/ 0 h 2404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752136" h="2404004">
                <a:moveTo>
                  <a:pt x="1202002" y="0"/>
                </a:moveTo>
                <a:lnTo>
                  <a:pt x="9550135" y="0"/>
                </a:lnTo>
                <a:cubicBezTo>
                  <a:pt x="10172492" y="0"/>
                  <a:pt x="10684377" y="472988"/>
                  <a:pt x="10745931" y="1079105"/>
                </a:cubicBezTo>
                <a:lnTo>
                  <a:pt x="10752136" y="1201983"/>
                </a:lnTo>
                <a:lnTo>
                  <a:pt x="10752136" y="1202021"/>
                </a:lnTo>
                <a:lnTo>
                  <a:pt x="10745931" y="1324900"/>
                </a:lnTo>
                <a:cubicBezTo>
                  <a:pt x="10684377" y="1931016"/>
                  <a:pt x="10172492" y="2404004"/>
                  <a:pt x="9550135" y="2404004"/>
                </a:cubicBezTo>
                <a:lnTo>
                  <a:pt x="1202002" y="2404004"/>
                </a:lnTo>
                <a:cubicBezTo>
                  <a:pt x="538155" y="2404004"/>
                  <a:pt x="0" y="1865849"/>
                  <a:pt x="0" y="1202002"/>
                </a:cubicBezTo>
                <a:cubicBezTo>
                  <a:pt x="0" y="538155"/>
                  <a:pt x="538155" y="0"/>
                  <a:pt x="1202002" y="0"/>
                </a:cubicBezTo>
                <a:close/>
              </a:path>
            </a:pathLst>
          </a:custGeom>
          <a:ln w="25400">
            <a:solidFill>
              <a:schemeClr val="tx1"/>
            </a:solidFill>
          </a:ln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F523A5B-9367-F906-ED2F-14A6C9187A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工作概述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C23FE9C-F2A5-53D4-747C-71D9E484E5D3}"/>
              </a:ext>
            </a:extLst>
          </p:cNvPr>
          <p:cNvGrpSpPr/>
          <p:nvPr/>
        </p:nvGrpSpPr>
        <p:grpSpPr>
          <a:xfrm>
            <a:off x="766763" y="3431647"/>
            <a:ext cx="2236510" cy="2389721"/>
            <a:chOff x="766763" y="3431647"/>
            <a:chExt cx="2236510" cy="238972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E0D71FD-FFCE-D96A-BEE3-D17F0159965C}"/>
                </a:ext>
              </a:extLst>
            </p:cNvPr>
            <p:cNvSpPr txBox="1"/>
            <p:nvPr/>
          </p:nvSpPr>
          <p:spPr>
            <a:xfrm>
              <a:off x="766763" y="4698581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zh-CN" sz="180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添加小标题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5B133E1-4E8D-BA50-54FB-FCF3DA748A7C}"/>
                </a:ext>
              </a:extLst>
            </p:cNvPr>
            <p:cNvSpPr txBox="1"/>
            <p:nvPr/>
          </p:nvSpPr>
          <p:spPr>
            <a:xfrm>
              <a:off x="766763" y="5157981"/>
              <a:ext cx="2236510" cy="6633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600" kern="1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</a:t>
              </a:r>
              <a:endParaRPr lang="en-US" altLang="zh-CN" sz="1600" kern="100" dirty="0">
                <a:effectLst/>
                <a:latin typeface="+mn-ea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1600" kern="100" dirty="0">
                  <a:effectLst/>
                  <a:latin typeface="+mn-ea"/>
                  <a:cs typeface="Times New Roman" panose="02020603050405020304" pitchFamily="18" charset="0"/>
                </a:rPr>
                <a:t>文字是您思想的提炼</a:t>
              </a:r>
              <a:endParaRPr lang="zh-CN" altLang="en-US" sz="1600" dirty="0">
                <a:latin typeface="+mn-ea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54F9BE4D-294F-B485-9929-765AFD52A03F}"/>
                </a:ext>
              </a:extLst>
            </p:cNvPr>
            <p:cNvGrpSpPr/>
            <p:nvPr/>
          </p:nvGrpSpPr>
          <p:grpSpPr>
            <a:xfrm>
              <a:off x="766763" y="3431647"/>
              <a:ext cx="1176866" cy="1176866"/>
              <a:chOff x="766763" y="3431647"/>
              <a:chExt cx="1176866" cy="1176866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EB0665CA-F7EB-6A6E-445D-9AED6C98450F}"/>
                  </a:ext>
                </a:extLst>
              </p:cNvPr>
              <p:cNvSpPr/>
              <p:nvPr/>
            </p:nvSpPr>
            <p:spPr>
              <a:xfrm>
                <a:off x="766763" y="3431647"/>
                <a:ext cx="1176866" cy="1176866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9" name="图形 28" descr="计算机 纯色填充">
                <a:extLst>
                  <a:ext uri="{FF2B5EF4-FFF2-40B4-BE49-F238E27FC236}">
                    <a16:creationId xmlns:a16="http://schemas.microsoft.com/office/drawing/2014/main" id="{9AA2C579-C1B2-D80B-0D89-97D8C8E092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055263" y="3720147"/>
                <a:ext cx="599867" cy="599867"/>
              </a:xfrm>
              <a:prstGeom prst="rect">
                <a:avLst/>
              </a:prstGeom>
            </p:spPr>
          </p:pic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AB658B6-B89E-9AA6-A20F-B17024E3E289}"/>
              </a:ext>
            </a:extLst>
          </p:cNvPr>
          <p:cNvGrpSpPr/>
          <p:nvPr/>
        </p:nvGrpSpPr>
        <p:grpSpPr>
          <a:xfrm>
            <a:off x="3561057" y="3431647"/>
            <a:ext cx="2236510" cy="2389721"/>
            <a:chOff x="3561057" y="3431647"/>
            <a:chExt cx="2236510" cy="238972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3AAB674-7F42-08CE-468D-F0D97C7130EA}"/>
                </a:ext>
              </a:extLst>
            </p:cNvPr>
            <p:cNvSpPr txBox="1"/>
            <p:nvPr/>
          </p:nvSpPr>
          <p:spPr>
            <a:xfrm>
              <a:off x="3561057" y="4698581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zh-CN" sz="180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添加小标题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2147692-1804-5E2F-5754-187047721F40}"/>
                </a:ext>
              </a:extLst>
            </p:cNvPr>
            <p:cNvSpPr txBox="1"/>
            <p:nvPr/>
          </p:nvSpPr>
          <p:spPr>
            <a:xfrm>
              <a:off x="3561057" y="5157981"/>
              <a:ext cx="2236510" cy="6633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600" kern="1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</a:t>
              </a:r>
              <a:endParaRPr lang="en-US" altLang="zh-CN" sz="1600" kern="100" dirty="0">
                <a:effectLst/>
                <a:latin typeface="+mn-ea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1600" kern="100" dirty="0">
                  <a:effectLst/>
                  <a:latin typeface="+mn-ea"/>
                  <a:cs typeface="Times New Roman" panose="02020603050405020304" pitchFamily="18" charset="0"/>
                </a:rPr>
                <a:t>文字是您思想的提炼</a:t>
              </a:r>
              <a:endParaRPr lang="zh-CN" altLang="en-US" sz="1600" dirty="0">
                <a:latin typeface="+mn-ea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5848DCF6-DB37-A71F-9F15-4F1BA4B19602}"/>
                </a:ext>
              </a:extLst>
            </p:cNvPr>
            <p:cNvGrpSpPr/>
            <p:nvPr/>
          </p:nvGrpSpPr>
          <p:grpSpPr>
            <a:xfrm>
              <a:off x="3561057" y="3431647"/>
              <a:ext cx="1176866" cy="1176866"/>
              <a:chOff x="3561057" y="3431647"/>
              <a:chExt cx="1176866" cy="1176866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5721B435-797D-7366-A497-59BEBEAB02AD}"/>
                  </a:ext>
                </a:extLst>
              </p:cNvPr>
              <p:cNvSpPr/>
              <p:nvPr/>
            </p:nvSpPr>
            <p:spPr>
              <a:xfrm>
                <a:off x="3561057" y="3431647"/>
                <a:ext cx="1176866" cy="1176866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1" name="图形 30" descr="连接 纯色填充">
                <a:extLst>
                  <a:ext uri="{FF2B5EF4-FFF2-40B4-BE49-F238E27FC236}">
                    <a16:creationId xmlns:a16="http://schemas.microsoft.com/office/drawing/2014/main" id="{ABB42CD8-505A-2FE7-51F4-0E3EB288D0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3849557" y="3720147"/>
                <a:ext cx="599867" cy="599867"/>
              </a:xfrm>
              <a:prstGeom prst="rect">
                <a:avLst/>
              </a:prstGeom>
            </p:spPr>
          </p:pic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7527CCF-B9DD-8847-90C9-8195309209EF}"/>
              </a:ext>
            </a:extLst>
          </p:cNvPr>
          <p:cNvGrpSpPr/>
          <p:nvPr/>
        </p:nvGrpSpPr>
        <p:grpSpPr>
          <a:xfrm>
            <a:off x="6355351" y="3431647"/>
            <a:ext cx="2236510" cy="2389721"/>
            <a:chOff x="6355351" y="3431647"/>
            <a:chExt cx="2236510" cy="238972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78687B7-2F96-EF6F-1A6A-24E84CFB7761}"/>
                </a:ext>
              </a:extLst>
            </p:cNvPr>
            <p:cNvSpPr txBox="1"/>
            <p:nvPr/>
          </p:nvSpPr>
          <p:spPr>
            <a:xfrm>
              <a:off x="6355351" y="4698581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zh-CN" sz="180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添加小标题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E1D9216-A5C0-68D0-9E3F-0BFF956A1EC7}"/>
                </a:ext>
              </a:extLst>
            </p:cNvPr>
            <p:cNvSpPr txBox="1"/>
            <p:nvPr/>
          </p:nvSpPr>
          <p:spPr>
            <a:xfrm>
              <a:off x="6355351" y="5157981"/>
              <a:ext cx="2236510" cy="6633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600" kern="1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</a:t>
              </a:r>
              <a:endParaRPr lang="en-US" altLang="zh-CN" sz="1600" kern="100" dirty="0">
                <a:effectLst/>
                <a:latin typeface="+mn-ea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1600" kern="100" dirty="0">
                  <a:effectLst/>
                  <a:latin typeface="+mn-ea"/>
                  <a:cs typeface="Times New Roman" panose="02020603050405020304" pitchFamily="18" charset="0"/>
                </a:rPr>
                <a:t>文字是您思想的提炼</a:t>
              </a:r>
              <a:endParaRPr lang="zh-CN" altLang="en-US" sz="1600" dirty="0">
                <a:latin typeface="+mn-ea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7B32AD92-D4D0-FC9F-3923-2CC34A7AD7C2}"/>
                </a:ext>
              </a:extLst>
            </p:cNvPr>
            <p:cNvGrpSpPr/>
            <p:nvPr/>
          </p:nvGrpSpPr>
          <p:grpSpPr>
            <a:xfrm>
              <a:off x="6355351" y="3431647"/>
              <a:ext cx="1176866" cy="1176866"/>
              <a:chOff x="6355351" y="3431647"/>
              <a:chExt cx="1176866" cy="1176866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9D5A5472-4461-D26B-3AC2-AB79B6D179A0}"/>
                  </a:ext>
                </a:extLst>
              </p:cNvPr>
              <p:cNvSpPr/>
              <p:nvPr/>
            </p:nvSpPr>
            <p:spPr>
              <a:xfrm>
                <a:off x="6355351" y="3431647"/>
                <a:ext cx="1176866" cy="1176866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3" name="图形 32" descr="日程表 纯色填充">
                <a:extLst>
                  <a:ext uri="{FF2B5EF4-FFF2-40B4-BE49-F238E27FC236}">
                    <a16:creationId xmlns:a16="http://schemas.microsoft.com/office/drawing/2014/main" id="{2BB59396-E380-3ADD-FB47-E41E155E48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643851" y="3720147"/>
                <a:ext cx="599867" cy="599867"/>
              </a:xfrm>
              <a:prstGeom prst="rect">
                <a:avLst/>
              </a:prstGeom>
            </p:spPr>
          </p:pic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268EEAB-FA29-4AC4-11B2-659457C08ACF}"/>
              </a:ext>
            </a:extLst>
          </p:cNvPr>
          <p:cNvGrpSpPr/>
          <p:nvPr/>
        </p:nvGrpSpPr>
        <p:grpSpPr>
          <a:xfrm>
            <a:off x="9149645" y="3431647"/>
            <a:ext cx="2236510" cy="2389721"/>
            <a:chOff x="9149645" y="3431647"/>
            <a:chExt cx="2236510" cy="238972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9219265-3CC2-3AC7-535E-54E70DD22324}"/>
                </a:ext>
              </a:extLst>
            </p:cNvPr>
            <p:cNvSpPr txBox="1"/>
            <p:nvPr/>
          </p:nvSpPr>
          <p:spPr>
            <a:xfrm>
              <a:off x="9149645" y="4698581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zh-CN" sz="180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添加小标题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EAF1CD9-9610-3ACA-1E0F-FB91EED48F70}"/>
                </a:ext>
              </a:extLst>
            </p:cNvPr>
            <p:cNvSpPr txBox="1"/>
            <p:nvPr/>
          </p:nvSpPr>
          <p:spPr>
            <a:xfrm>
              <a:off x="9149645" y="5157981"/>
              <a:ext cx="2236510" cy="6633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600" kern="1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</a:t>
              </a:r>
              <a:endParaRPr lang="en-US" altLang="zh-CN" sz="1600" kern="100" dirty="0">
                <a:effectLst/>
                <a:latin typeface="+mn-ea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1600" kern="100" dirty="0">
                  <a:effectLst/>
                  <a:latin typeface="+mn-ea"/>
                  <a:cs typeface="Times New Roman" panose="02020603050405020304" pitchFamily="18" charset="0"/>
                </a:rPr>
                <a:t>文字是您思想的提炼</a:t>
              </a:r>
              <a:endParaRPr lang="zh-CN" altLang="en-US" sz="1600" dirty="0">
                <a:latin typeface="+mn-ea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D4B5A0B6-FB3D-AF17-CBFF-AC08AA007D1A}"/>
                </a:ext>
              </a:extLst>
            </p:cNvPr>
            <p:cNvGrpSpPr/>
            <p:nvPr/>
          </p:nvGrpSpPr>
          <p:grpSpPr>
            <a:xfrm>
              <a:off x="9149645" y="3431647"/>
              <a:ext cx="1176866" cy="1176866"/>
              <a:chOff x="9149645" y="3431647"/>
              <a:chExt cx="1176866" cy="1176866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BC325D3E-5D38-9989-370D-FC960F1C1997}"/>
                  </a:ext>
                </a:extLst>
              </p:cNvPr>
              <p:cNvSpPr/>
              <p:nvPr/>
            </p:nvSpPr>
            <p:spPr>
              <a:xfrm>
                <a:off x="9149645" y="3431647"/>
                <a:ext cx="1176866" cy="1176866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5" name="图形 34" descr="雇员徽章 纯色填充">
                <a:extLst>
                  <a:ext uri="{FF2B5EF4-FFF2-40B4-BE49-F238E27FC236}">
                    <a16:creationId xmlns:a16="http://schemas.microsoft.com/office/drawing/2014/main" id="{924BAD3A-6E52-3803-C67A-9A22D25844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9438145" y="3720147"/>
                <a:ext cx="599867" cy="599867"/>
              </a:xfrm>
              <a:prstGeom prst="rect">
                <a:avLst/>
              </a:prstGeom>
            </p:spPr>
          </p:pic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D7EF78A-81CD-E34F-7A34-6FB45B61D9F0}"/>
              </a:ext>
            </a:extLst>
          </p:cNvPr>
          <p:cNvSpPr txBox="1"/>
          <p:nvPr/>
        </p:nvSpPr>
        <p:spPr>
          <a:xfrm>
            <a:off x="10397266" y="651444"/>
            <a:ext cx="116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latin typeface="+mj-ea"/>
                <a:ea typeface="+mj-ea"/>
              </a:rPr>
              <a:t>LOGO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81242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id="{B8A5F1AA-8E72-8310-0FA5-421EF786A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1418" y="1307927"/>
            <a:ext cx="1841804" cy="1849199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29CAF2F-ADEE-23BE-46B0-FD7BCD934A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工作概述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3774A764-795E-F8C2-3BC4-6BA1083C27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3444059"/>
              </p:ext>
            </p:extLst>
          </p:nvPr>
        </p:nvGraphicFramePr>
        <p:xfrm>
          <a:off x="6019801" y="2100262"/>
          <a:ext cx="5613400" cy="3742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9593701C-7F1E-9E00-9C73-C39EE1989688}"/>
              </a:ext>
            </a:extLst>
          </p:cNvPr>
          <p:cNvSpPr txBox="1"/>
          <p:nvPr/>
        </p:nvSpPr>
        <p:spPr>
          <a:xfrm>
            <a:off x="660400" y="1396471"/>
            <a:ext cx="2531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工作成就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14319A3-C2E0-E1BE-6886-5B1E65755787}"/>
              </a:ext>
            </a:extLst>
          </p:cNvPr>
          <p:cNvSpPr txBox="1"/>
          <p:nvPr/>
        </p:nvSpPr>
        <p:spPr>
          <a:xfrm>
            <a:off x="660400" y="1958361"/>
            <a:ext cx="5552892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dirty="0">
                <a:effectLst/>
                <a:latin typeface="+mn-ea"/>
                <a:cs typeface="Times New Roman" panose="02020603050405020304" pitchFamily="18" charset="0"/>
              </a:rPr>
              <a:t>单击此处输入你的正文，文字是您思想的提炼，为了最终演示发布的良好效果，请尽量言简意赅的阐述观点</a:t>
            </a:r>
            <a:r>
              <a:rPr lang="zh-CN" altLang="en-US" sz="1600" dirty="0">
                <a:effectLst/>
                <a:latin typeface="+mn-ea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FF24FF4-995D-EDBF-E700-B869EF7DCB09}"/>
              </a:ext>
            </a:extLst>
          </p:cNvPr>
          <p:cNvSpPr txBox="1"/>
          <p:nvPr/>
        </p:nvSpPr>
        <p:spPr>
          <a:xfrm>
            <a:off x="7560735" y="1396471"/>
            <a:ext cx="2531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添加图表标题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748F70E-5EC6-BBA6-C394-A2174CE59865}"/>
              </a:ext>
            </a:extLst>
          </p:cNvPr>
          <p:cNvGrpSpPr/>
          <p:nvPr/>
        </p:nvGrpSpPr>
        <p:grpSpPr>
          <a:xfrm>
            <a:off x="766764" y="2900975"/>
            <a:ext cx="1578504" cy="3233125"/>
            <a:chOff x="766764" y="2900975"/>
            <a:chExt cx="1578504" cy="323312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1ABB14C-05C1-012D-E1B5-F7375E947E73}"/>
                </a:ext>
              </a:extLst>
            </p:cNvPr>
            <p:cNvSpPr/>
            <p:nvPr/>
          </p:nvSpPr>
          <p:spPr>
            <a:xfrm>
              <a:off x="766764" y="2900975"/>
              <a:ext cx="1578504" cy="32331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940A76A-E005-08C1-02FF-80744DBBEAA4}"/>
                </a:ext>
              </a:extLst>
            </p:cNvPr>
            <p:cNvSpPr txBox="1"/>
            <p:nvPr/>
          </p:nvSpPr>
          <p:spPr>
            <a:xfrm>
              <a:off x="1123847" y="3198167"/>
              <a:ext cx="8643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/>
                <a:t>58%</a:t>
              </a:r>
              <a:endParaRPr lang="zh-CN" altLang="en-US" sz="2400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2D55076-761B-B02B-7B72-8569BA95A4F2}"/>
                </a:ext>
              </a:extLst>
            </p:cNvPr>
            <p:cNvSpPr txBox="1"/>
            <p:nvPr/>
          </p:nvSpPr>
          <p:spPr>
            <a:xfrm>
              <a:off x="848130" y="4038600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/>
                <a:t>添加文本内容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9A195C5-62A6-E571-298E-132AEAEF3600}"/>
                </a:ext>
              </a:extLst>
            </p:cNvPr>
            <p:cNvSpPr txBox="1"/>
            <p:nvPr/>
          </p:nvSpPr>
          <p:spPr>
            <a:xfrm>
              <a:off x="848130" y="4417368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/>
                <a:t>添加文本内容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3A621D1-07A6-D9DC-5634-E9CCBA6223F2}"/>
                </a:ext>
              </a:extLst>
            </p:cNvPr>
            <p:cNvSpPr txBox="1"/>
            <p:nvPr/>
          </p:nvSpPr>
          <p:spPr>
            <a:xfrm>
              <a:off x="848130" y="479613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/>
                <a:t>添加文本内容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F3018DA-189D-5A12-9192-22696EE24B96}"/>
                </a:ext>
              </a:extLst>
            </p:cNvPr>
            <p:cNvSpPr txBox="1"/>
            <p:nvPr/>
          </p:nvSpPr>
          <p:spPr>
            <a:xfrm>
              <a:off x="848130" y="5174904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/>
                <a:t>添加文本内容</a:t>
              </a:r>
            </a:p>
          </p:txBody>
        </p:sp>
        <p:sp>
          <p:nvSpPr>
            <p:cNvPr id="37" name="弧形 36">
              <a:extLst>
                <a:ext uri="{FF2B5EF4-FFF2-40B4-BE49-F238E27FC236}">
                  <a16:creationId xmlns:a16="http://schemas.microsoft.com/office/drawing/2014/main" id="{1AAB22CC-CF8E-F869-15B8-0F6819BE8951}"/>
                </a:ext>
              </a:extLst>
            </p:cNvPr>
            <p:cNvSpPr/>
            <p:nvPr/>
          </p:nvSpPr>
          <p:spPr>
            <a:xfrm rot="19052304">
              <a:off x="1261239" y="3297056"/>
              <a:ext cx="864339" cy="338554"/>
            </a:xfrm>
            <a:prstGeom prst="arc">
              <a:avLst>
                <a:gd name="adj1" fmla="val 18438757"/>
                <a:gd name="adj2" fmla="val 11597168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形 41">
              <a:extLst>
                <a:ext uri="{FF2B5EF4-FFF2-40B4-BE49-F238E27FC236}">
                  <a16:creationId xmlns:a16="http://schemas.microsoft.com/office/drawing/2014/main" id="{47D2CEE2-794F-A8E2-1459-578E04EDD2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900888" y="3083782"/>
              <a:ext cx="228770" cy="228770"/>
            </a:xfrm>
            <a:prstGeom prst="rect">
              <a:avLst/>
            </a:prstGeom>
          </p:spPr>
        </p:pic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B08E9EF-3049-975B-39CC-17D7F93A22CF}"/>
              </a:ext>
            </a:extLst>
          </p:cNvPr>
          <p:cNvGrpSpPr/>
          <p:nvPr/>
        </p:nvGrpSpPr>
        <p:grpSpPr>
          <a:xfrm>
            <a:off x="2541764" y="2900975"/>
            <a:ext cx="1578504" cy="3233125"/>
            <a:chOff x="2541764" y="2900975"/>
            <a:chExt cx="1578504" cy="3233125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616D5BA-86D3-0CA2-D64F-5402CD76DB00}"/>
                </a:ext>
              </a:extLst>
            </p:cNvPr>
            <p:cNvSpPr/>
            <p:nvPr/>
          </p:nvSpPr>
          <p:spPr>
            <a:xfrm>
              <a:off x="2541764" y="2900975"/>
              <a:ext cx="1578504" cy="32331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C34136D-B1E6-CB66-FD49-8542C5F5E9F1}"/>
                </a:ext>
              </a:extLst>
            </p:cNvPr>
            <p:cNvSpPr txBox="1"/>
            <p:nvPr/>
          </p:nvSpPr>
          <p:spPr>
            <a:xfrm>
              <a:off x="2896702" y="3198167"/>
              <a:ext cx="8643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/>
                <a:t>77%</a:t>
              </a:r>
              <a:endParaRPr lang="zh-CN" altLang="en-US" sz="2400" dirty="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2C38D1F-DCAB-3439-7DC1-24A486CD9B85}"/>
                </a:ext>
              </a:extLst>
            </p:cNvPr>
            <p:cNvSpPr txBox="1"/>
            <p:nvPr/>
          </p:nvSpPr>
          <p:spPr>
            <a:xfrm>
              <a:off x="2620985" y="4038600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/>
                <a:t>添加文本内容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E470DF2-09DD-A007-0BAC-95080BA1F536}"/>
                </a:ext>
              </a:extLst>
            </p:cNvPr>
            <p:cNvSpPr txBox="1"/>
            <p:nvPr/>
          </p:nvSpPr>
          <p:spPr>
            <a:xfrm>
              <a:off x="2620985" y="4417368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/>
                <a:t>添加文本内容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E506BE2-97E6-0232-AFAE-66EC6DEA089A}"/>
                </a:ext>
              </a:extLst>
            </p:cNvPr>
            <p:cNvSpPr txBox="1"/>
            <p:nvPr/>
          </p:nvSpPr>
          <p:spPr>
            <a:xfrm>
              <a:off x="2620985" y="479613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/>
                <a:t>添加文本内容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F115170-18A9-57A0-A86E-2A32AC390B33}"/>
                </a:ext>
              </a:extLst>
            </p:cNvPr>
            <p:cNvSpPr txBox="1"/>
            <p:nvPr/>
          </p:nvSpPr>
          <p:spPr>
            <a:xfrm>
              <a:off x="2620985" y="5174904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/>
                <a:t>添加文本内容</a:t>
              </a:r>
            </a:p>
          </p:txBody>
        </p:sp>
        <p:sp>
          <p:nvSpPr>
            <p:cNvPr id="40" name="弧形 39">
              <a:extLst>
                <a:ext uri="{FF2B5EF4-FFF2-40B4-BE49-F238E27FC236}">
                  <a16:creationId xmlns:a16="http://schemas.microsoft.com/office/drawing/2014/main" id="{A5BB200E-6FE6-A32A-B029-8A364BBECBCE}"/>
                </a:ext>
              </a:extLst>
            </p:cNvPr>
            <p:cNvSpPr/>
            <p:nvPr/>
          </p:nvSpPr>
          <p:spPr>
            <a:xfrm rot="19052304">
              <a:off x="2958036" y="3297056"/>
              <a:ext cx="864339" cy="338554"/>
            </a:xfrm>
            <a:prstGeom prst="arc">
              <a:avLst>
                <a:gd name="adj1" fmla="val 18438757"/>
                <a:gd name="adj2" fmla="val 11597168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形 42">
              <a:extLst>
                <a:ext uri="{FF2B5EF4-FFF2-40B4-BE49-F238E27FC236}">
                  <a16:creationId xmlns:a16="http://schemas.microsoft.com/office/drawing/2014/main" id="{6A86E216-E319-35EC-7528-6E90670BB6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623146" y="3083782"/>
              <a:ext cx="228770" cy="228770"/>
            </a:xfrm>
            <a:prstGeom prst="rect">
              <a:avLst/>
            </a:prstGeom>
          </p:spPr>
        </p:pic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B3E3450-3B39-3144-070D-03E524FF898E}"/>
              </a:ext>
            </a:extLst>
          </p:cNvPr>
          <p:cNvGrpSpPr/>
          <p:nvPr/>
        </p:nvGrpSpPr>
        <p:grpSpPr>
          <a:xfrm>
            <a:off x="4316764" y="2900975"/>
            <a:ext cx="1578504" cy="3233125"/>
            <a:chOff x="4316764" y="2900975"/>
            <a:chExt cx="1578504" cy="3233125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B61BAB9-6F97-C732-B47C-FC69F3D743E2}"/>
                </a:ext>
              </a:extLst>
            </p:cNvPr>
            <p:cNvSpPr/>
            <p:nvPr/>
          </p:nvSpPr>
          <p:spPr>
            <a:xfrm>
              <a:off x="4316764" y="2900975"/>
              <a:ext cx="1578504" cy="32331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8056A9E-3B25-170D-79A1-E58BAF1E95F4}"/>
                </a:ext>
              </a:extLst>
            </p:cNvPr>
            <p:cNvSpPr txBox="1"/>
            <p:nvPr/>
          </p:nvSpPr>
          <p:spPr>
            <a:xfrm>
              <a:off x="4667412" y="3198167"/>
              <a:ext cx="8643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/>
                <a:t>69%</a:t>
              </a:r>
              <a:endParaRPr lang="zh-CN" altLang="en-US" sz="2400" dirty="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6EF5511-F21A-419F-8BFC-4E0900470690}"/>
                </a:ext>
              </a:extLst>
            </p:cNvPr>
            <p:cNvSpPr txBox="1"/>
            <p:nvPr/>
          </p:nvSpPr>
          <p:spPr>
            <a:xfrm>
              <a:off x="4391695" y="4038600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/>
                <a:t>添加文本内容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E6714BD-72DB-BE27-1A28-EF9D9C3A6C4B}"/>
                </a:ext>
              </a:extLst>
            </p:cNvPr>
            <p:cNvSpPr txBox="1"/>
            <p:nvPr/>
          </p:nvSpPr>
          <p:spPr>
            <a:xfrm>
              <a:off x="4391695" y="4417368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/>
                <a:t>添加文本内容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9B48FC5-B318-5C29-C45B-80AF9CC1182F}"/>
                </a:ext>
              </a:extLst>
            </p:cNvPr>
            <p:cNvSpPr txBox="1"/>
            <p:nvPr/>
          </p:nvSpPr>
          <p:spPr>
            <a:xfrm>
              <a:off x="4391695" y="479613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/>
                <a:t>添加文本内容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63A4C42-4B1F-74BA-4B59-2FA7CBE3383F}"/>
                </a:ext>
              </a:extLst>
            </p:cNvPr>
            <p:cNvSpPr txBox="1"/>
            <p:nvPr/>
          </p:nvSpPr>
          <p:spPr>
            <a:xfrm>
              <a:off x="4391695" y="5174904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/>
                <a:t>添加文本内容</a:t>
              </a:r>
            </a:p>
          </p:txBody>
        </p:sp>
        <p:sp>
          <p:nvSpPr>
            <p:cNvPr id="41" name="弧形 40">
              <a:extLst>
                <a:ext uri="{FF2B5EF4-FFF2-40B4-BE49-F238E27FC236}">
                  <a16:creationId xmlns:a16="http://schemas.microsoft.com/office/drawing/2014/main" id="{D35E67E9-8DEC-E551-08A5-91CAAF8841DA}"/>
                </a:ext>
              </a:extLst>
            </p:cNvPr>
            <p:cNvSpPr/>
            <p:nvPr/>
          </p:nvSpPr>
          <p:spPr>
            <a:xfrm rot="19052304">
              <a:off x="4778651" y="3297056"/>
              <a:ext cx="864339" cy="338554"/>
            </a:xfrm>
            <a:prstGeom prst="arc">
              <a:avLst>
                <a:gd name="adj1" fmla="val 18438757"/>
                <a:gd name="adj2" fmla="val 11597168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图形 43">
              <a:extLst>
                <a:ext uri="{FF2B5EF4-FFF2-40B4-BE49-F238E27FC236}">
                  <a16:creationId xmlns:a16="http://schemas.microsoft.com/office/drawing/2014/main" id="{9144B820-E2A5-630C-19D8-A8E0C59EDC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33949" y="3083782"/>
              <a:ext cx="228770" cy="228770"/>
            </a:xfrm>
            <a:prstGeom prst="rect">
              <a:avLst/>
            </a:prstGeom>
          </p:spPr>
        </p:pic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F7A7296-E6C4-5CFC-198A-67438CA6EF5D}"/>
              </a:ext>
            </a:extLst>
          </p:cNvPr>
          <p:cNvSpPr txBox="1"/>
          <p:nvPr/>
        </p:nvSpPr>
        <p:spPr>
          <a:xfrm>
            <a:off x="10397266" y="651444"/>
            <a:ext cx="116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latin typeface="+mj-ea"/>
                <a:ea typeface="+mj-ea"/>
              </a:rPr>
              <a:t>LOGO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54597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3D9E64C-F2E2-E0D7-B841-F7805C38F0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工作概述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538A1BA-6C91-E6D3-7BC5-320E0540C3CB}"/>
              </a:ext>
            </a:extLst>
          </p:cNvPr>
          <p:cNvSpPr/>
          <p:nvPr/>
        </p:nvSpPr>
        <p:spPr>
          <a:xfrm rot="3023084">
            <a:off x="1691456" y="1811807"/>
            <a:ext cx="1942150" cy="39707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7122EE0-CA6E-298B-7AB4-40C565CC2018}"/>
              </a:ext>
            </a:extLst>
          </p:cNvPr>
          <p:cNvSpPr/>
          <p:nvPr/>
        </p:nvSpPr>
        <p:spPr>
          <a:xfrm rot="3600000">
            <a:off x="1691456" y="1811807"/>
            <a:ext cx="1942150" cy="3970715"/>
          </a:xfrm>
          <a:prstGeom prst="ellipse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BB895CB-46B2-80D8-BE15-9B47F8AC7625}"/>
              </a:ext>
            </a:extLst>
          </p:cNvPr>
          <p:cNvGrpSpPr/>
          <p:nvPr/>
        </p:nvGrpSpPr>
        <p:grpSpPr>
          <a:xfrm>
            <a:off x="5256578" y="1484313"/>
            <a:ext cx="6190355" cy="1291627"/>
            <a:chOff x="5256578" y="1484313"/>
            <a:chExt cx="6190355" cy="1291627"/>
          </a:xfrm>
        </p:grpSpPr>
        <p:sp>
          <p:nvSpPr>
            <p:cNvPr id="8" name="矩形: 对角圆角 7">
              <a:extLst>
                <a:ext uri="{FF2B5EF4-FFF2-40B4-BE49-F238E27FC236}">
                  <a16:creationId xmlns:a16="http://schemas.microsoft.com/office/drawing/2014/main" id="{3E936A9D-5682-E9C1-24CD-0A485692444E}"/>
                </a:ext>
              </a:extLst>
            </p:cNvPr>
            <p:cNvSpPr/>
            <p:nvPr/>
          </p:nvSpPr>
          <p:spPr>
            <a:xfrm>
              <a:off x="5486400" y="1484313"/>
              <a:ext cx="5960533" cy="1047220"/>
            </a:xfrm>
            <a:prstGeom prst="round2DiagRect">
              <a:avLst/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7C137F34-123D-91F4-2886-DD63098808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56578" y="2287125"/>
              <a:ext cx="488815" cy="488815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D9930FC-0FCE-3AD5-A0C6-C497FB1D7A36}"/>
                </a:ext>
              </a:extLst>
            </p:cNvPr>
            <p:cNvSpPr txBox="1"/>
            <p:nvPr/>
          </p:nvSpPr>
          <p:spPr>
            <a:xfrm>
              <a:off x="5638377" y="1715536"/>
              <a:ext cx="555087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zh-CN" sz="16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单击此处输入你的正文，文字是您思想的提炼，为了最终演示发布的良好效果，请尽量言简意赅的阐述观点</a:t>
              </a:r>
              <a:endParaRPr lang="zh-CN" altLang="en-US" sz="1600" dirty="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17CF30D-E357-5C23-E726-E38B74AAF006}"/>
              </a:ext>
            </a:extLst>
          </p:cNvPr>
          <p:cNvGrpSpPr/>
          <p:nvPr/>
        </p:nvGrpSpPr>
        <p:grpSpPr>
          <a:xfrm>
            <a:off x="5486400" y="2879714"/>
            <a:ext cx="6191662" cy="1291627"/>
            <a:chOff x="5486400" y="2879714"/>
            <a:chExt cx="6191662" cy="1291627"/>
          </a:xfrm>
        </p:grpSpPr>
        <p:sp>
          <p:nvSpPr>
            <p:cNvPr id="10" name="矩形: 对角圆角 9">
              <a:extLst>
                <a:ext uri="{FF2B5EF4-FFF2-40B4-BE49-F238E27FC236}">
                  <a16:creationId xmlns:a16="http://schemas.microsoft.com/office/drawing/2014/main" id="{18336B62-8F5D-5222-D6F3-D91EE97AF70D}"/>
                </a:ext>
              </a:extLst>
            </p:cNvPr>
            <p:cNvSpPr/>
            <p:nvPr/>
          </p:nvSpPr>
          <p:spPr>
            <a:xfrm>
              <a:off x="5486400" y="3124121"/>
              <a:ext cx="5960533" cy="1047220"/>
            </a:xfrm>
            <a:prstGeom prst="round2Diag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id="{09975286-4273-E7B1-E1A1-42204F418C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89247" y="2879714"/>
              <a:ext cx="488815" cy="488815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B81BE30-B28A-3AE0-47CB-EE375A3FE1E4}"/>
                </a:ext>
              </a:extLst>
            </p:cNvPr>
            <p:cNvSpPr txBox="1"/>
            <p:nvPr/>
          </p:nvSpPr>
          <p:spPr>
            <a:xfrm>
              <a:off x="5638377" y="3355344"/>
              <a:ext cx="555087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zh-CN" sz="16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单击此处输入你的正文，文字是您思想的提炼，为了最终演示发布的良好效果，请尽量言简意赅的阐述观点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9643258-B658-2410-5D99-FFAF5490ACC0}"/>
              </a:ext>
            </a:extLst>
          </p:cNvPr>
          <p:cNvGrpSpPr/>
          <p:nvPr/>
        </p:nvGrpSpPr>
        <p:grpSpPr>
          <a:xfrm>
            <a:off x="5486400" y="4530288"/>
            <a:ext cx="6191662" cy="1280860"/>
            <a:chOff x="5486400" y="4530288"/>
            <a:chExt cx="6191662" cy="1280860"/>
          </a:xfrm>
        </p:grpSpPr>
        <p:sp>
          <p:nvSpPr>
            <p:cNvPr id="9" name="矩形: 对角圆角 8">
              <a:extLst>
                <a:ext uri="{FF2B5EF4-FFF2-40B4-BE49-F238E27FC236}">
                  <a16:creationId xmlns:a16="http://schemas.microsoft.com/office/drawing/2014/main" id="{554F7435-913A-67C2-96B8-DCD43958FFAC}"/>
                </a:ext>
              </a:extLst>
            </p:cNvPr>
            <p:cNvSpPr/>
            <p:nvPr/>
          </p:nvSpPr>
          <p:spPr>
            <a:xfrm>
              <a:off x="5486400" y="4763928"/>
              <a:ext cx="5960533" cy="1047220"/>
            </a:xfrm>
            <a:prstGeom prst="round2DiagRect">
              <a:avLst/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7425C7CA-41D2-5331-6A00-72225B7523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89247" y="4530288"/>
              <a:ext cx="488815" cy="488815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5736EDD-F03A-74CB-0129-E849279F84D9}"/>
                </a:ext>
              </a:extLst>
            </p:cNvPr>
            <p:cNvSpPr txBox="1"/>
            <p:nvPr/>
          </p:nvSpPr>
          <p:spPr>
            <a:xfrm>
              <a:off x="5638377" y="4995150"/>
              <a:ext cx="555087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zh-CN" sz="16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单击此处输入你的正文，文字是您思想的提炼，为了最终演示发布的良好效果，请尽量言简意赅的阐述观点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59B3D66-9B86-4DF3-B57E-ECB22402423C}"/>
              </a:ext>
            </a:extLst>
          </p:cNvPr>
          <p:cNvGrpSpPr/>
          <p:nvPr/>
        </p:nvGrpSpPr>
        <p:grpSpPr>
          <a:xfrm>
            <a:off x="677173" y="2340068"/>
            <a:ext cx="3970715" cy="2715548"/>
            <a:chOff x="677173" y="2340068"/>
            <a:chExt cx="3970715" cy="2715548"/>
          </a:xfrm>
        </p:grpSpPr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5F6CC775-80E9-58DB-DF41-288E1531F1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33793" y="4566801"/>
              <a:ext cx="488815" cy="488815"/>
            </a:xfrm>
            <a:prstGeom prst="rect">
              <a:avLst/>
            </a:prstGeom>
          </p:spPr>
        </p:pic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DB4DFDE9-8DC0-08C2-9F2B-39A98B04E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062552" y="2340068"/>
              <a:ext cx="488815" cy="488815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F43C96D-92B5-3BA6-E1AD-E4D4DCAFD450}"/>
                </a:ext>
              </a:extLst>
            </p:cNvPr>
            <p:cNvSpPr txBox="1"/>
            <p:nvPr/>
          </p:nvSpPr>
          <p:spPr>
            <a:xfrm>
              <a:off x="1396764" y="3566331"/>
              <a:ext cx="2531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5237A41-94DD-A3E7-C661-120558F911D9}"/>
                </a:ext>
              </a:extLst>
            </p:cNvPr>
            <p:cNvSpPr/>
            <p:nvPr/>
          </p:nvSpPr>
          <p:spPr>
            <a:xfrm rot="5400000">
              <a:off x="1691456" y="1811807"/>
              <a:ext cx="1942150" cy="3970715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3DD10DAE-1516-10C9-DAFE-695701E76B34}"/>
              </a:ext>
            </a:extLst>
          </p:cNvPr>
          <p:cNvSpPr txBox="1"/>
          <p:nvPr/>
        </p:nvSpPr>
        <p:spPr>
          <a:xfrm>
            <a:off x="10397266" y="651444"/>
            <a:ext cx="116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latin typeface="+mj-ea"/>
                <a:ea typeface="+mj-ea"/>
              </a:rPr>
              <a:t>LOGO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11677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683005-7362-544B-5842-9F4FA2B15A3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28052" y="1698481"/>
            <a:ext cx="2335896" cy="2003625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935FAB0-E46E-7C47-CE22-545B702CEAE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49437" y="3668695"/>
            <a:ext cx="3978032" cy="757130"/>
          </a:xfrm>
        </p:spPr>
        <p:txBody>
          <a:bodyPr/>
          <a:lstStyle/>
          <a:p>
            <a:r>
              <a:rPr lang="zh-CN" altLang="en-US" dirty="0"/>
              <a:t>问题汇总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43C67D6-4915-2D41-4C9F-2471BAC6BC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36841" y="4514171"/>
            <a:ext cx="2402432" cy="258532"/>
          </a:xfrm>
        </p:spPr>
        <p:txBody>
          <a:bodyPr/>
          <a:lstStyle/>
          <a:p>
            <a:r>
              <a:rPr lang="en-US" altLang="zh-CN" sz="12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Summary of problems</a:t>
            </a:r>
            <a:endParaRPr lang="zh-CN" altLang="en-US" sz="12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24998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2D9B092-BB8F-1044-05CB-01ABBDE2619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96583" y="2092393"/>
            <a:ext cx="3398837" cy="2150533"/>
          </a:xfrm>
          <a:custGeom>
            <a:avLst/>
            <a:gdLst>
              <a:gd name="connsiteX0" fmla="*/ 0 w 3398837"/>
              <a:gd name="connsiteY0" fmla="*/ 0 h 2150533"/>
              <a:gd name="connsiteX1" fmla="*/ 3398837 w 3398837"/>
              <a:gd name="connsiteY1" fmla="*/ 0 h 2150533"/>
              <a:gd name="connsiteX2" fmla="*/ 3398837 w 3398837"/>
              <a:gd name="connsiteY2" fmla="*/ 2150533 h 2150533"/>
              <a:gd name="connsiteX3" fmla="*/ 0 w 3398837"/>
              <a:gd name="connsiteY3" fmla="*/ 2150533 h 2150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8837" h="2150533">
                <a:moveTo>
                  <a:pt x="0" y="0"/>
                </a:moveTo>
                <a:lnTo>
                  <a:pt x="3398837" y="0"/>
                </a:lnTo>
                <a:lnTo>
                  <a:pt x="3398837" y="2150533"/>
                </a:lnTo>
                <a:lnTo>
                  <a:pt x="0" y="2150533"/>
                </a:lnTo>
                <a:close/>
              </a:path>
            </a:pathLst>
          </a:custGeom>
          <a:ln w="25400">
            <a:solidFill>
              <a:schemeClr val="tx1"/>
            </a:solidFill>
          </a:ln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1833C5C-544B-366A-2834-4AA2DC7FB3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问题汇总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7EEFB82-34E7-5F25-E9DE-6838843A6032}"/>
              </a:ext>
            </a:extLst>
          </p:cNvPr>
          <p:cNvGrpSpPr/>
          <p:nvPr/>
        </p:nvGrpSpPr>
        <p:grpSpPr>
          <a:xfrm>
            <a:off x="660400" y="1913467"/>
            <a:ext cx="2929466" cy="3443058"/>
            <a:chOff x="660400" y="1913467"/>
            <a:chExt cx="2929466" cy="3443058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864F6FF-5968-9CB7-34C8-0DA2939C032F}"/>
                </a:ext>
              </a:extLst>
            </p:cNvPr>
            <p:cNvSpPr txBox="1"/>
            <p:nvPr/>
          </p:nvSpPr>
          <p:spPr>
            <a:xfrm>
              <a:off x="660400" y="1913467"/>
              <a:ext cx="1556836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ln>
                    <a:solidFill>
                      <a:schemeClr val="tx1"/>
                    </a:solidFill>
                  </a:ln>
                  <a:noFill/>
                </a:rPr>
                <a:t>01</a:t>
              </a:r>
              <a:endParaRPr lang="zh-CN" altLang="en-US" sz="8800" dirty="0">
                <a:ln>
                  <a:solidFill>
                    <a:schemeClr val="tx1"/>
                  </a:solidFill>
                </a:ln>
                <a:noFill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4223F0C-2726-8590-016B-E74871818867}"/>
                </a:ext>
              </a:extLst>
            </p:cNvPr>
            <p:cNvSpPr txBox="1"/>
            <p:nvPr/>
          </p:nvSpPr>
          <p:spPr>
            <a:xfrm>
              <a:off x="660400" y="3540317"/>
              <a:ext cx="2531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工作成就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953E7F5-CCDA-EA20-3469-7CFFBDD249CA}"/>
                </a:ext>
              </a:extLst>
            </p:cNvPr>
            <p:cNvSpPr txBox="1"/>
            <p:nvPr/>
          </p:nvSpPr>
          <p:spPr>
            <a:xfrm>
              <a:off x="660400" y="4102207"/>
              <a:ext cx="2929466" cy="1254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6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单击此处输入你的正文，文字是您思想的提炼，为了最终演示发布的良好效果，请尽量言简意赅的阐述观点</a:t>
              </a:r>
              <a:r>
                <a:rPr lang="zh-CN" altLang="en-US" sz="1600" dirty="0">
                  <a:effectLst/>
                  <a:latin typeface="+mn-ea"/>
                  <a:cs typeface="Times New Roman" panose="02020603050405020304" pitchFamily="18" charset="0"/>
                </a:rPr>
                <a:t>。</a:t>
              </a:r>
              <a:endParaRPr lang="zh-CN" altLang="en-US" sz="1600" dirty="0">
                <a:latin typeface="+mn-ea"/>
              </a:endParaRPr>
            </a:p>
          </p:txBody>
        </p:sp>
      </p:grpSp>
      <p:pic>
        <p:nvPicPr>
          <p:cNvPr id="10" name="图形 9">
            <a:extLst>
              <a:ext uri="{FF2B5EF4-FFF2-40B4-BE49-F238E27FC236}">
                <a16:creationId xmlns:a16="http://schemas.microsoft.com/office/drawing/2014/main" id="{F76F4A08-C18B-5159-4EEA-B72775E201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52175" y="4016956"/>
            <a:ext cx="488815" cy="488815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9AC9A1CC-B57F-E0A0-76C4-669D2055DB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51221" y="1854033"/>
            <a:ext cx="488815" cy="488815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61C772CF-11AA-3AE0-6E21-019A3C3B8B42}"/>
              </a:ext>
            </a:extLst>
          </p:cNvPr>
          <p:cNvGrpSpPr/>
          <p:nvPr/>
        </p:nvGrpSpPr>
        <p:grpSpPr>
          <a:xfrm rot="10800000">
            <a:off x="1988117" y="2334843"/>
            <a:ext cx="2408465" cy="504824"/>
            <a:chOff x="280482" y="9423401"/>
            <a:chExt cx="3402517" cy="504824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4FECF2A-A051-E296-86E0-2B7DDECD0F88}"/>
                </a:ext>
              </a:extLst>
            </p:cNvPr>
            <p:cNvCxnSpPr/>
            <p:nvPr/>
          </p:nvCxnSpPr>
          <p:spPr>
            <a:xfrm>
              <a:off x="280482" y="9677400"/>
              <a:ext cx="327551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6E0E9FBB-A82D-F1A8-85EE-AB2C25007F2C}"/>
                </a:ext>
              </a:extLst>
            </p:cNvPr>
            <p:cNvSpPr/>
            <p:nvPr/>
          </p:nvSpPr>
          <p:spPr>
            <a:xfrm rot="16200000" flipH="1">
              <a:off x="3429000" y="9423401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7EDBCDB0-4184-7D68-C0DB-72633B743FD0}"/>
                </a:ext>
              </a:extLst>
            </p:cNvPr>
            <p:cNvSpPr/>
            <p:nvPr/>
          </p:nvSpPr>
          <p:spPr>
            <a:xfrm rot="5400000" flipH="1" flipV="1">
              <a:off x="3429000" y="9674226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75E0BC1-373F-8091-58FD-3D271C6344BE}"/>
              </a:ext>
            </a:extLst>
          </p:cNvPr>
          <p:cNvGrpSpPr/>
          <p:nvPr/>
        </p:nvGrpSpPr>
        <p:grpSpPr>
          <a:xfrm>
            <a:off x="8728748" y="1913467"/>
            <a:ext cx="2929466" cy="3443058"/>
            <a:chOff x="8728748" y="1913467"/>
            <a:chExt cx="2929466" cy="344305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2047BC1-712F-5291-0F7A-CAD1D3A93B01}"/>
                </a:ext>
              </a:extLst>
            </p:cNvPr>
            <p:cNvSpPr txBox="1"/>
            <p:nvPr/>
          </p:nvSpPr>
          <p:spPr>
            <a:xfrm>
              <a:off x="10101377" y="1913467"/>
              <a:ext cx="155683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8800" dirty="0">
                  <a:ln>
                    <a:solidFill>
                      <a:schemeClr val="tx1"/>
                    </a:solidFill>
                  </a:ln>
                  <a:noFill/>
                </a:rPr>
                <a:t>02</a:t>
              </a:r>
              <a:endParaRPr lang="zh-CN" altLang="en-US" sz="8800" dirty="0">
                <a:ln>
                  <a:solidFill>
                    <a:schemeClr val="tx1"/>
                  </a:solidFill>
                </a:ln>
                <a:noFill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358E6B8-1485-AF26-60D7-577182F7A6DD}"/>
                </a:ext>
              </a:extLst>
            </p:cNvPr>
            <p:cNvSpPr txBox="1"/>
            <p:nvPr/>
          </p:nvSpPr>
          <p:spPr>
            <a:xfrm>
              <a:off x="9126681" y="3540317"/>
              <a:ext cx="2531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latin typeface="+mj-ea"/>
                  <a:ea typeface="+mj-ea"/>
                </a:rPr>
                <a:t>工作成就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189D0A8-C82F-4741-2D41-3A36F7C94899}"/>
                </a:ext>
              </a:extLst>
            </p:cNvPr>
            <p:cNvSpPr txBox="1"/>
            <p:nvPr/>
          </p:nvSpPr>
          <p:spPr>
            <a:xfrm>
              <a:off x="8728748" y="4102207"/>
              <a:ext cx="2929466" cy="1254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zh-CN" sz="1600" dirty="0">
                  <a:effectLst/>
                  <a:latin typeface="+mn-ea"/>
                  <a:cs typeface="Times New Roman" panose="02020603050405020304" pitchFamily="18" charset="0"/>
                </a:rPr>
                <a:t>单击此处输入你的正文，文字是您思想的提炼，为了最终演示发布的良好效果，请尽量言简意赅的阐述观点</a:t>
              </a:r>
              <a:endParaRPr lang="zh-CN" altLang="en-US" sz="1600" dirty="0">
                <a:latin typeface="+mn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D78F282-F2B3-4D2B-1606-C31007686B8C}"/>
              </a:ext>
            </a:extLst>
          </p:cNvPr>
          <p:cNvGrpSpPr/>
          <p:nvPr/>
        </p:nvGrpSpPr>
        <p:grpSpPr>
          <a:xfrm rot="10800000" flipH="1">
            <a:off x="7795837" y="2334843"/>
            <a:ext cx="2408465" cy="504824"/>
            <a:chOff x="280482" y="9423401"/>
            <a:chExt cx="3402517" cy="504824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8B802FC3-09B8-9FB2-53A4-CB1BBEF2413D}"/>
                </a:ext>
              </a:extLst>
            </p:cNvPr>
            <p:cNvCxnSpPr/>
            <p:nvPr/>
          </p:nvCxnSpPr>
          <p:spPr>
            <a:xfrm>
              <a:off x="280482" y="9677400"/>
              <a:ext cx="327551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弧形 20">
              <a:extLst>
                <a:ext uri="{FF2B5EF4-FFF2-40B4-BE49-F238E27FC236}">
                  <a16:creationId xmlns:a16="http://schemas.microsoft.com/office/drawing/2014/main" id="{DBBE51F1-B236-4A6E-9ED2-19001EAF2BE0}"/>
                </a:ext>
              </a:extLst>
            </p:cNvPr>
            <p:cNvSpPr/>
            <p:nvPr/>
          </p:nvSpPr>
          <p:spPr>
            <a:xfrm rot="16200000" flipH="1">
              <a:off x="3429000" y="9423401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7B3E3387-F3F4-04CE-9949-69D6F5E6C8F3}"/>
                </a:ext>
              </a:extLst>
            </p:cNvPr>
            <p:cNvSpPr/>
            <p:nvPr/>
          </p:nvSpPr>
          <p:spPr>
            <a:xfrm rot="5400000" flipH="1" flipV="1">
              <a:off x="3429000" y="9674226"/>
              <a:ext cx="253999" cy="253999"/>
            </a:xfrm>
            <a:prstGeom prst="arc">
              <a:avLst>
                <a:gd name="adj1" fmla="val 16686031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D872D46D-D34E-17E0-8129-D3DC75C58FA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57150" y="3998518"/>
            <a:ext cx="2069956" cy="1309715"/>
          </a:xfrm>
          <a:custGeom>
            <a:avLst/>
            <a:gdLst>
              <a:gd name="connsiteX0" fmla="*/ 0 w 3398837"/>
              <a:gd name="connsiteY0" fmla="*/ 0 h 2150533"/>
              <a:gd name="connsiteX1" fmla="*/ 3398837 w 3398837"/>
              <a:gd name="connsiteY1" fmla="*/ 0 h 2150533"/>
              <a:gd name="connsiteX2" fmla="*/ 3398837 w 3398837"/>
              <a:gd name="connsiteY2" fmla="*/ 2150533 h 2150533"/>
              <a:gd name="connsiteX3" fmla="*/ 0 w 3398837"/>
              <a:gd name="connsiteY3" fmla="*/ 2150533 h 2150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8837" h="2150533">
                <a:moveTo>
                  <a:pt x="0" y="0"/>
                </a:moveTo>
                <a:lnTo>
                  <a:pt x="3398837" y="0"/>
                </a:lnTo>
                <a:lnTo>
                  <a:pt x="3398837" y="2150533"/>
                </a:lnTo>
                <a:lnTo>
                  <a:pt x="0" y="2150533"/>
                </a:lnTo>
                <a:close/>
              </a:path>
            </a:pathLst>
          </a:custGeom>
          <a:ln w="25400">
            <a:solidFill>
              <a:schemeClr val="tx1"/>
            </a:solidFill>
          </a:ln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91083CD0-D2D3-5444-678C-AD9A3FB4E2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09993" y="5159462"/>
            <a:ext cx="294314" cy="29431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AF0F273-EDA1-47C4-4A23-4422B6E366FD}"/>
              </a:ext>
            </a:extLst>
          </p:cNvPr>
          <p:cNvSpPr txBox="1"/>
          <p:nvPr/>
        </p:nvSpPr>
        <p:spPr>
          <a:xfrm>
            <a:off x="10397266" y="651444"/>
            <a:ext cx="116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latin typeface="+mj-ea"/>
                <a:ea typeface="+mj-ea"/>
              </a:rPr>
              <a:t>LOGO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611373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51PPT模板网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39BED"/>
      </a:accent1>
      <a:accent2>
        <a:srgbClr val="F4BCDF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8">
      <a:majorFont>
        <a:latin typeface="思源宋体 CN Heavy"/>
        <a:ea typeface="思源宋体 CN Heavy"/>
        <a:cs typeface=""/>
      </a:majorFont>
      <a:minorFont>
        <a:latin typeface="思源宋体 CN Heavy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1141</Words>
  <Application>Microsoft Office PowerPoint</Application>
  <PresentationFormat>宽屏</PresentationFormat>
  <Paragraphs>189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HarmonyOS Sans TC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Regular</vt:lpstr>
      <vt:lpstr>思源宋体 CN Heavy</vt:lpstr>
      <vt:lpstr>微软雅黑</vt:lpstr>
      <vt:lpstr>Arial</vt:lpstr>
      <vt:lpstr>Bahnschrift SemiBold</vt:lpstr>
      <vt:lpstr>Bahnschrift SemiLight</vt:lpstr>
      <vt:lpstr>Calibri</vt:lpstr>
      <vt:lpstr>Segoe UI Light</vt:lpstr>
      <vt:lpstr>51PPT模板网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粉紫渐变弥散质感年中工作总结报告ppt模板</dc:title>
  <dc:creator>娇娇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12</cp:revision>
  <dcterms:created xsi:type="dcterms:W3CDTF">2023-05-02T14:25:19Z</dcterms:created>
  <dcterms:modified xsi:type="dcterms:W3CDTF">2023-07-06T04:20:32Z</dcterms:modified>
</cp:coreProperties>
</file>