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59" r:id="rId4"/>
    <p:sldId id="266" r:id="rId5"/>
    <p:sldId id="260" r:id="rId6"/>
    <p:sldId id="262" r:id="rId7"/>
    <p:sldId id="271" r:id="rId8"/>
    <p:sldId id="270" r:id="rId9"/>
    <p:sldId id="263" r:id="rId10"/>
    <p:sldId id="272" r:id="rId11"/>
    <p:sldId id="264" r:id="rId12"/>
    <p:sldId id="265" r:id="rId13"/>
    <p:sldId id="268" r:id="rId14"/>
    <p:sldId id="269" r:id="rId15"/>
    <p:sldId id="267" r:id="rId16"/>
    <p:sldId id="273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3974" userDrawn="1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90FD"/>
    <a:srgbClr val="3D72C1"/>
    <a:srgbClr val="D62627"/>
    <a:srgbClr val="F9BC5A"/>
    <a:srgbClr val="21262A"/>
    <a:srgbClr val="73EBC8"/>
    <a:srgbClr val="34D6C2"/>
    <a:srgbClr val="F47D9B"/>
    <a:srgbClr val="43CEF8"/>
    <a:srgbClr val="39A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5676" autoAdjust="0"/>
  </p:normalViewPr>
  <p:slideViewPr>
    <p:cSldViewPr snapToGrid="0" showGuides="1">
      <p:cViewPr varScale="1">
        <p:scale>
          <a:sx n="82" d="100"/>
          <a:sy n="82" d="100"/>
        </p:scale>
        <p:origin x="120" y="396"/>
      </p:cViewPr>
      <p:guideLst>
        <p:guide orient="horz" pos="3974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2488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2023/7/6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2023/7/6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3808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9181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99FC5F3-0C7C-2D90-4327-EC5AF796C7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7CDFE">
                  <a:alpha val="70000"/>
                </a:srgbClr>
              </a:gs>
              <a:gs pos="67000">
                <a:srgbClr val="A7CDFE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2B4FEAFB-F518-15D6-648B-70BC8E0DDD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F9656C5-14AA-D4AA-0054-73D167EDC5C0}"/>
              </a:ext>
            </a:extLst>
          </p:cNvPr>
          <p:cNvSpPr/>
          <p:nvPr userDrawn="1"/>
        </p:nvSpPr>
        <p:spPr>
          <a:xfrm>
            <a:off x="0" y="6005238"/>
            <a:ext cx="12192000" cy="852767"/>
          </a:xfrm>
          <a:custGeom>
            <a:avLst/>
            <a:gdLst>
              <a:gd name="connsiteX0" fmla="*/ 12192000 w 12192000"/>
              <a:gd name="connsiteY0" fmla="*/ 0 h 852767"/>
              <a:gd name="connsiteX1" fmla="*/ 12192000 w 12192000"/>
              <a:gd name="connsiteY1" fmla="*/ 852767 h 852767"/>
              <a:gd name="connsiteX2" fmla="*/ 0 w 12192000"/>
              <a:gd name="connsiteY2" fmla="*/ 852767 h 852767"/>
              <a:gd name="connsiteX3" fmla="*/ 0 w 12192000"/>
              <a:gd name="connsiteY3" fmla="*/ 66038 h 852767"/>
              <a:gd name="connsiteX4" fmla="*/ 209067 w 12192000"/>
              <a:gd name="connsiteY4" fmla="*/ 90461 h 852767"/>
              <a:gd name="connsiteX5" fmla="*/ 11927880 w 12192000"/>
              <a:gd name="connsiteY5" fmla="*/ 46738 h 852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852767">
                <a:moveTo>
                  <a:pt x="12192000" y="0"/>
                </a:moveTo>
                <a:lnTo>
                  <a:pt x="12192000" y="852767"/>
                </a:lnTo>
                <a:lnTo>
                  <a:pt x="0" y="852767"/>
                </a:lnTo>
                <a:lnTo>
                  <a:pt x="0" y="66038"/>
                </a:lnTo>
                <a:lnTo>
                  <a:pt x="209067" y="90461"/>
                </a:lnTo>
                <a:cubicBezTo>
                  <a:pt x="4071736" y="518201"/>
                  <a:pt x="8227338" y="643337"/>
                  <a:pt x="11927880" y="4673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47C31AD-1162-7329-243D-229FEC7F6DED}"/>
              </a:ext>
            </a:extLst>
          </p:cNvPr>
          <p:cNvSpPr/>
          <p:nvPr userDrawn="1"/>
        </p:nvSpPr>
        <p:spPr>
          <a:xfrm>
            <a:off x="0" y="5717094"/>
            <a:ext cx="12192000" cy="788025"/>
          </a:xfrm>
          <a:custGeom>
            <a:avLst/>
            <a:gdLst>
              <a:gd name="connsiteX0" fmla="*/ 12192000 w 12192000"/>
              <a:gd name="connsiteY0" fmla="*/ 0 h 788025"/>
              <a:gd name="connsiteX1" fmla="*/ 12192000 w 12192000"/>
              <a:gd name="connsiteY1" fmla="*/ 431845 h 788025"/>
              <a:gd name="connsiteX2" fmla="*/ 12068416 w 12192000"/>
              <a:gd name="connsiteY2" fmla="*/ 451431 h 788025"/>
              <a:gd name="connsiteX3" fmla="*/ 6096000 w 12192000"/>
              <a:gd name="connsiteY3" fmla="*/ 788025 h 788025"/>
              <a:gd name="connsiteX4" fmla="*/ 123584 w 12192000"/>
              <a:gd name="connsiteY4" fmla="*/ 451431 h 788025"/>
              <a:gd name="connsiteX5" fmla="*/ 0 w 12192000"/>
              <a:gd name="connsiteY5" fmla="*/ 431845 h 788025"/>
              <a:gd name="connsiteX6" fmla="*/ 0 w 12192000"/>
              <a:gd name="connsiteY6" fmla="*/ 0 h 788025"/>
              <a:gd name="connsiteX7" fmla="*/ 207007 w 12192000"/>
              <a:gd name="connsiteY7" fmla="*/ 56661 h 788025"/>
              <a:gd name="connsiteX8" fmla="*/ 6096000 w 12192000"/>
              <a:gd name="connsiteY8" fmla="*/ 636638 h 788025"/>
              <a:gd name="connsiteX9" fmla="*/ 11984993 w 12192000"/>
              <a:gd name="connsiteY9" fmla="*/ 56661 h 78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788025">
                <a:moveTo>
                  <a:pt x="12192000" y="0"/>
                </a:moveTo>
                <a:lnTo>
                  <a:pt x="12192000" y="431845"/>
                </a:lnTo>
                <a:lnTo>
                  <a:pt x="12068416" y="451431"/>
                </a:lnTo>
                <a:cubicBezTo>
                  <a:pt x="10693749" y="656075"/>
                  <a:pt x="8529884" y="788025"/>
                  <a:pt x="6096000" y="788025"/>
                </a:cubicBezTo>
                <a:cubicBezTo>
                  <a:pt x="3662117" y="788025"/>
                  <a:pt x="1498251" y="656075"/>
                  <a:pt x="123584" y="451431"/>
                </a:cubicBezTo>
                <a:lnTo>
                  <a:pt x="0" y="431845"/>
                </a:lnTo>
                <a:lnTo>
                  <a:pt x="0" y="0"/>
                </a:lnTo>
                <a:lnTo>
                  <a:pt x="207007" y="56661"/>
                </a:lnTo>
                <a:cubicBezTo>
                  <a:pt x="1584914" y="410076"/>
                  <a:pt x="3710795" y="636638"/>
                  <a:pt x="6096000" y="636638"/>
                </a:cubicBezTo>
                <a:cubicBezTo>
                  <a:pt x="8481205" y="636638"/>
                  <a:pt x="10607086" y="410076"/>
                  <a:pt x="11984993" y="56661"/>
                </a:cubicBezTo>
                <a:close/>
              </a:path>
            </a:pathLst>
          </a:custGeom>
          <a:solidFill>
            <a:schemeClr val="accent1">
              <a:alpha val="2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19B44F5-3002-4CD5-49E2-261A025021AA}"/>
              </a:ext>
            </a:extLst>
          </p:cNvPr>
          <p:cNvSpPr/>
          <p:nvPr userDrawn="1"/>
        </p:nvSpPr>
        <p:spPr>
          <a:xfrm>
            <a:off x="0" y="5619150"/>
            <a:ext cx="12192000" cy="880076"/>
          </a:xfrm>
          <a:custGeom>
            <a:avLst/>
            <a:gdLst>
              <a:gd name="connsiteX0" fmla="*/ 0 w 12192000"/>
              <a:gd name="connsiteY0" fmla="*/ 0 h 880076"/>
              <a:gd name="connsiteX1" fmla="*/ 160257 w 12192000"/>
              <a:gd name="connsiteY1" fmla="*/ 58503 h 880076"/>
              <a:gd name="connsiteX2" fmla="*/ 6096000 w 12192000"/>
              <a:gd name="connsiteY2" fmla="*/ 740376 h 880076"/>
              <a:gd name="connsiteX3" fmla="*/ 12031743 w 12192000"/>
              <a:gd name="connsiteY3" fmla="*/ 58503 h 880076"/>
              <a:gd name="connsiteX4" fmla="*/ 12192000 w 12192000"/>
              <a:gd name="connsiteY4" fmla="*/ 0 h 880076"/>
              <a:gd name="connsiteX5" fmla="*/ 12192000 w 12192000"/>
              <a:gd name="connsiteY5" fmla="*/ 466795 h 880076"/>
              <a:gd name="connsiteX6" fmla="*/ 11851213 w 12192000"/>
              <a:gd name="connsiteY6" fmla="*/ 530819 h 880076"/>
              <a:gd name="connsiteX7" fmla="*/ 6096000 w 12192000"/>
              <a:gd name="connsiteY7" fmla="*/ 880076 h 880076"/>
              <a:gd name="connsiteX8" fmla="*/ 340787 w 12192000"/>
              <a:gd name="connsiteY8" fmla="*/ 530819 h 880076"/>
              <a:gd name="connsiteX9" fmla="*/ 0 w 12192000"/>
              <a:gd name="connsiteY9" fmla="*/ 466795 h 88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0076">
                <a:moveTo>
                  <a:pt x="0" y="0"/>
                </a:moveTo>
                <a:lnTo>
                  <a:pt x="160257" y="58503"/>
                </a:lnTo>
                <a:cubicBezTo>
                  <a:pt x="1377541" y="467302"/>
                  <a:pt x="3580489" y="740376"/>
                  <a:pt x="6096000" y="740376"/>
                </a:cubicBezTo>
                <a:cubicBezTo>
                  <a:pt x="8611511" y="740376"/>
                  <a:pt x="10814459" y="467302"/>
                  <a:pt x="12031743" y="58503"/>
                </a:cubicBezTo>
                <a:lnTo>
                  <a:pt x="12192000" y="0"/>
                </a:lnTo>
                <a:lnTo>
                  <a:pt x="12192000" y="466795"/>
                </a:lnTo>
                <a:lnTo>
                  <a:pt x="11851213" y="530819"/>
                </a:lnTo>
                <a:cubicBezTo>
                  <a:pt x="10603946" y="741536"/>
                  <a:pt x="8491725" y="880076"/>
                  <a:pt x="6096000" y="880076"/>
                </a:cubicBezTo>
                <a:cubicBezTo>
                  <a:pt x="3700275" y="880076"/>
                  <a:pt x="1588054" y="741536"/>
                  <a:pt x="340787" y="530819"/>
                </a:cubicBezTo>
                <a:lnTo>
                  <a:pt x="0" y="46679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F84FBB-EBD0-E046-7162-E2F376999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70897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71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32" userDrawn="1">
          <p15:clr>
            <a:srgbClr val="F26B43"/>
          </p15:clr>
        </p15:guide>
        <p15:guide id="4" pos="7240" userDrawn="1">
          <p15:clr>
            <a:srgbClr val="F26B43"/>
          </p15:clr>
        </p15:guide>
        <p15:guide id="5" orient="horz" pos="344" userDrawn="1">
          <p15:clr>
            <a:srgbClr val="F26B43"/>
          </p15:clr>
        </p15:guide>
        <p15:guide id="6" orient="horz" pos="3968" userDrawn="1">
          <p15:clr>
            <a:srgbClr val="F26B43"/>
          </p15:clr>
        </p15:guide>
        <p15:guide id="7" pos="211" userDrawn="1">
          <p15:clr>
            <a:srgbClr val="F26B43"/>
          </p15:clr>
        </p15:guide>
        <p15:guide id="8" pos="746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C0DC404-DB5B-E49B-B918-9E6C8873C951}"/>
              </a:ext>
            </a:extLst>
          </p:cNvPr>
          <p:cNvGrpSpPr/>
          <p:nvPr/>
        </p:nvGrpSpPr>
        <p:grpSpPr>
          <a:xfrm>
            <a:off x="-758390" y="-1895110"/>
            <a:ext cx="13610790" cy="13610790"/>
            <a:chOff x="-758390" y="-1895110"/>
            <a:chExt cx="13610790" cy="1361079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A7CD85A-585B-3294-528E-616E2A9C6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B869C4D-F42E-D596-CB82-D594FAE10594}"/>
                </a:ext>
              </a:extLst>
            </p:cNvPr>
            <p:cNvSpPr/>
            <p:nvPr/>
          </p:nvSpPr>
          <p:spPr>
            <a:xfrm>
              <a:off x="346510" y="-790210"/>
              <a:ext cx="11400990" cy="1140099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alpha val="7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5C87EEA-0344-58C4-6BDA-81EE2B1437DF}"/>
                </a:ext>
              </a:extLst>
            </p:cNvPr>
            <p:cNvSpPr/>
            <p:nvPr/>
          </p:nvSpPr>
          <p:spPr>
            <a:xfrm>
              <a:off x="1240055" y="103335"/>
              <a:ext cx="9613900" cy="9613900"/>
            </a:xfrm>
            <a:prstGeom prst="ellips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212BB68-77DF-04C5-BBF2-C7E4AC4937CE}"/>
                </a:ext>
              </a:extLst>
            </p:cNvPr>
            <p:cNvSpPr/>
            <p:nvPr/>
          </p:nvSpPr>
          <p:spPr>
            <a:xfrm>
              <a:off x="-758390" y="-1895110"/>
              <a:ext cx="13610790" cy="1361079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alpha val="7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7" name="图片 36" descr="建筑的摆设布局&#10;&#10;中度可信度描述已自动生成">
            <a:extLst>
              <a:ext uri="{FF2B5EF4-FFF2-40B4-BE49-F238E27FC236}">
                <a16:creationId xmlns:a16="http://schemas.microsoft.com/office/drawing/2014/main" id="{C7772B9C-A3E8-B3C1-877B-0535C6D478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60" b="12551"/>
          <a:stretch>
            <a:fillRect/>
          </a:stretch>
        </p:blipFill>
        <p:spPr>
          <a:xfrm>
            <a:off x="8782" y="861463"/>
            <a:ext cx="12183219" cy="5996537"/>
          </a:xfrm>
          <a:custGeom>
            <a:avLst/>
            <a:gdLst>
              <a:gd name="connsiteX0" fmla="*/ 0 w 12183219"/>
              <a:gd name="connsiteY0" fmla="*/ 0 h 5996537"/>
              <a:gd name="connsiteX1" fmla="*/ 12183219 w 12183219"/>
              <a:gd name="connsiteY1" fmla="*/ 0 h 5996537"/>
              <a:gd name="connsiteX2" fmla="*/ 12183219 w 12183219"/>
              <a:gd name="connsiteY2" fmla="*/ 5996537 h 5996537"/>
              <a:gd name="connsiteX3" fmla="*/ 0 w 12183219"/>
              <a:gd name="connsiteY3" fmla="*/ 5996537 h 5996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219" h="5996537">
                <a:moveTo>
                  <a:pt x="0" y="0"/>
                </a:moveTo>
                <a:lnTo>
                  <a:pt x="12183219" y="0"/>
                </a:lnTo>
                <a:lnTo>
                  <a:pt x="12183219" y="5996537"/>
                </a:lnTo>
                <a:lnTo>
                  <a:pt x="0" y="5996537"/>
                </a:ln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B595A3A8-0243-C3D9-F915-632CE1628008}"/>
              </a:ext>
            </a:extLst>
          </p:cNvPr>
          <p:cNvGrpSpPr/>
          <p:nvPr/>
        </p:nvGrpSpPr>
        <p:grpSpPr>
          <a:xfrm>
            <a:off x="-72849" y="497745"/>
            <a:ext cx="12337699" cy="4141726"/>
            <a:chOff x="-72849" y="237812"/>
            <a:chExt cx="12337699" cy="4141726"/>
          </a:xfrm>
        </p:grpSpPr>
        <p:sp>
          <p:nvSpPr>
            <p:cNvPr id="16" name="2022述职报告6">
              <a:extLst>
                <a:ext uri="{FF2B5EF4-FFF2-40B4-BE49-F238E27FC236}">
                  <a16:creationId xmlns:a16="http://schemas.microsoft.com/office/drawing/2014/main" id="{4176BDA7-0DD1-31D0-80D0-7FBDA9B47DF2}"/>
                </a:ext>
              </a:extLst>
            </p:cNvPr>
            <p:cNvSpPr/>
            <p:nvPr/>
          </p:nvSpPr>
          <p:spPr>
            <a:xfrm rot="1912361">
              <a:off x="-72849" y="2471723"/>
              <a:ext cx="3075527" cy="1907815"/>
            </a:xfrm>
            <a:custGeom>
              <a:avLst/>
              <a:gdLst>
                <a:gd name="connsiteX0" fmla="*/ 0 w 5530819"/>
                <a:gd name="connsiteY0" fmla="*/ 2284290 h 3430884"/>
                <a:gd name="connsiteX1" fmla="*/ 138391 w 5530819"/>
                <a:gd name="connsiteY1" fmla="*/ 2255508 h 3430884"/>
                <a:gd name="connsiteX2" fmla="*/ 273049 w 5530819"/>
                <a:gd name="connsiteY2" fmla="*/ 2247227 h 3430884"/>
                <a:gd name="connsiteX3" fmla="*/ 5116466 w 5530819"/>
                <a:gd name="connsiteY3" fmla="*/ 304141 h 3430884"/>
                <a:gd name="connsiteX4" fmla="*/ 5530819 w 5530819"/>
                <a:gd name="connsiteY4" fmla="*/ 0 h 3430884"/>
                <a:gd name="connsiteX5" fmla="*/ 5418761 w 5530819"/>
                <a:gd name="connsiteY5" fmla="*/ 152885 h 3430884"/>
                <a:gd name="connsiteX6" fmla="*/ 980367 w 5530819"/>
                <a:gd name="connsiteY6" fmla="*/ 3334516 h 3430884"/>
                <a:gd name="connsiteX7" fmla="*/ 712934 w 5530819"/>
                <a:gd name="connsiteY7" fmla="*/ 3430884 h 34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30819" h="3430884">
                  <a:moveTo>
                    <a:pt x="0" y="2284290"/>
                  </a:moveTo>
                  <a:lnTo>
                    <a:pt x="138391" y="2255508"/>
                  </a:lnTo>
                  <a:lnTo>
                    <a:pt x="273049" y="2247227"/>
                  </a:lnTo>
                  <a:cubicBezTo>
                    <a:pt x="1751274" y="2094798"/>
                    <a:pt x="3482539" y="1435060"/>
                    <a:pt x="5116466" y="304141"/>
                  </a:cubicBezTo>
                  <a:lnTo>
                    <a:pt x="5530819" y="0"/>
                  </a:lnTo>
                  <a:lnTo>
                    <a:pt x="5418761" y="152885"/>
                  </a:lnTo>
                  <a:cubicBezTo>
                    <a:pt x="4370401" y="1511882"/>
                    <a:pt x="2827805" y="2620766"/>
                    <a:pt x="980367" y="3334516"/>
                  </a:cubicBezTo>
                  <a:lnTo>
                    <a:pt x="712934" y="3430884"/>
                  </a:lnTo>
                  <a:close/>
                </a:path>
              </a:pathLst>
            </a:custGeom>
            <a:gradFill flip="none" rotWithShape="1">
              <a:gsLst>
                <a:gs pos="53000">
                  <a:schemeClr val="accent1"/>
                </a:gs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2022述职报告6">
              <a:extLst>
                <a:ext uri="{FF2B5EF4-FFF2-40B4-BE49-F238E27FC236}">
                  <a16:creationId xmlns:a16="http://schemas.microsoft.com/office/drawing/2014/main" id="{DEA0AF0B-67FB-CF49-8EBD-D70C06EF4F95}"/>
                </a:ext>
              </a:extLst>
            </p:cNvPr>
            <p:cNvSpPr/>
            <p:nvPr/>
          </p:nvSpPr>
          <p:spPr>
            <a:xfrm rot="1912361" flipH="1" flipV="1">
              <a:off x="9189323" y="237812"/>
              <a:ext cx="3075527" cy="1907815"/>
            </a:xfrm>
            <a:custGeom>
              <a:avLst/>
              <a:gdLst>
                <a:gd name="connsiteX0" fmla="*/ 0 w 5530819"/>
                <a:gd name="connsiteY0" fmla="*/ 2284290 h 3430884"/>
                <a:gd name="connsiteX1" fmla="*/ 138391 w 5530819"/>
                <a:gd name="connsiteY1" fmla="*/ 2255508 h 3430884"/>
                <a:gd name="connsiteX2" fmla="*/ 273049 w 5530819"/>
                <a:gd name="connsiteY2" fmla="*/ 2247227 h 3430884"/>
                <a:gd name="connsiteX3" fmla="*/ 5116466 w 5530819"/>
                <a:gd name="connsiteY3" fmla="*/ 304141 h 3430884"/>
                <a:gd name="connsiteX4" fmla="*/ 5530819 w 5530819"/>
                <a:gd name="connsiteY4" fmla="*/ 0 h 3430884"/>
                <a:gd name="connsiteX5" fmla="*/ 5418761 w 5530819"/>
                <a:gd name="connsiteY5" fmla="*/ 152885 h 3430884"/>
                <a:gd name="connsiteX6" fmla="*/ 980367 w 5530819"/>
                <a:gd name="connsiteY6" fmla="*/ 3334516 h 3430884"/>
                <a:gd name="connsiteX7" fmla="*/ 712934 w 5530819"/>
                <a:gd name="connsiteY7" fmla="*/ 3430884 h 34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30819" h="3430884">
                  <a:moveTo>
                    <a:pt x="0" y="2284290"/>
                  </a:moveTo>
                  <a:lnTo>
                    <a:pt x="138391" y="2255508"/>
                  </a:lnTo>
                  <a:lnTo>
                    <a:pt x="273049" y="2247227"/>
                  </a:lnTo>
                  <a:cubicBezTo>
                    <a:pt x="1751274" y="2094798"/>
                    <a:pt x="3482539" y="1435060"/>
                    <a:pt x="5116466" y="304141"/>
                  </a:cubicBezTo>
                  <a:lnTo>
                    <a:pt x="5530819" y="0"/>
                  </a:lnTo>
                  <a:lnTo>
                    <a:pt x="5418761" y="152885"/>
                  </a:lnTo>
                  <a:cubicBezTo>
                    <a:pt x="4370401" y="1511882"/>
                    <a:pt x="2827805" y="2620766"/>
                    <a:pt x="980367" y="3334516"/>
                  </a:cubicBezTo>
                  <a:lnTo>
                    <a:pt x="712934" y="3430884"/>
                  </a:lnTo>
                  <a:close/>
                </a:path>
              </a:pathLst>
            </a:custGeom>
            <a:gradFill flip="none" rotWithShape="1">
              <a:gsLst>
                <a:gs pos="53000">
                  <a:schemeClr val="accent1"/>
                </a:gs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CFF460D7-1335-1E04-5DE9-893352892321}"/>
              </a:ext>
            </a:extLst>
          </p:cNvPr>
          <p:cNvSpPr txBox="1"/>
          <p:nvPr/>
        </p:nvSpPr>
        <p:spPr>
          <a:xfrm>
            <a:off x="1941016" y="1550365"/>
            <a:ext cx="830996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高端大气商务风模板</a:t>
            </a:r>
            <a:endParaRPr lang="en-US" sz="7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>
                <a:outerShdw blurRad="101600" dist="38100" dir="5400000" algn="t" rotWithShape="0">
                  <a:schemeClr val="accent1"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B1103FA-F144-1157-6FBE-B13FC802D56A}"/>
              </a:ext>
            </a:extLst>
          </p:cNvPr>
          <p:cNvSpPr txBox="1"/>
          <p:nvPr/>
        </p:nvSpPr>
        <p:spPr>
          <a:xfrm>
            <a:off x="2209797" y="2766012"/>
            <a:ext cx="7772406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n-ea"/>
              </a:rPr>
              <a:t>High-end business atmosphere wind template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01600" dist="38100" dir="5400000" algn="t" rotWithShape="0">
                  <a:schemeClr val="accent1">
                    <a:alpha val="20000"/>
                  </a:schemeClr>
                </a:outerShdw>
              </a:effectLst>
              <a:latin typeface="+mn-ea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E76892F-50C1-0A5F-CAE7-0D33DC9242B1}"/>
              </a:ext>
            </a:extLst>
          </p:cNvPr>
          <p:cNvGrpSpPr/>
          <p:nvPr/>
        </p:nvGrpSpPr>
        <p:grpSpPr>
          <a:xfrm>
            <a:off x="3804006" y="3244143"/>
            <a:ext cx="5515796" cy="420265"/>
            <a:chOff x="3548475" y="3244143"/>
            <a:chExt cx="5515796" cy="420265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F2ACD31-F406-E5E8-7EA3-988D48A07011}"/>
                </a:ext>
              </a:extLst>
            </p:cNvPr>
            <p:cNvGrpSpPr/>
            <p:nvPr/>
          </p:nvGrpSpPr>
          <p:grpSpPr>
            <a:xfrm>
              <a:off x="3548475" y="3253602"/>
              <a:ext cx="2202532" cy="410806"/>
              <a:chOff x="3338370" y="3142632"/>
              <a:chExt cx="2202532" cy="410806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56422406-3371-3046-784F-D20F536ADD3F}"/>
                  </a:ext>
                </a:extLst>
              </p:cNvPr>
              <p:cNvGrpSpPr/>
              <p:nvPr/>
            </p:nvGrpSpPr>
            <p:grpSpPr>
              <a:xfrm>
                <a:off x="3365725" y="3142632"/>
                <a:ext cx="2175177" cy="410806"/>
                <a:chOff x="3382847" y="3194146"/>
                <a:chExt cx="2175177" cy="410806"/>
              </a:xfrm>
            </p:grpSpPr>
            <p:sp>
              <p:nvSpPr>
                <p:cNvPr id="42" name="副标题 2">
                  <a:extLst>
                    <a:ext uri="{FF2B5EF4-FFF2-40B4-BE49-F238E27FC236}">
                      <a16:creationId xmlns:a16="http://schemas.microsoft.com/office/drawing/2014/main" id="{0F1E1A9E-0083-40BB-0C75-61C64CA8E4C9}"/>
                    </a:ext>
                  </a:extLst>
                </p:cNvPr>
                <p:cNvSpPr txBox="1"/>
                <p:nvPr>
                  <p:custDataLst>
                    <p:tags r:id="rId2"/>
                  </p:custDataLst>
                </p:nvPr>
              </p:nvSpPr>
              <p:spPr>
                <a:xfrm>
                  <a:off x="3623658" y="3194146"/>
                  <a:ext cx="1934366" cy="330143"/>
                </a:xfrm>
                <a:prstGeom prst="rect">
                  <a:avLst/>
                </a:prstGeom>
              </p:spPr>
              <p:txBody>
                <a:bodyPr/>
                <a:lstStyle>
                  <a:lvl1pPr marL="0" indent="0" algn="ctr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None/>
                    <a:defRPr sz="21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1pPr>
                  <a:lvl2pPr marL="3429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5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00000"/>
                    </a:lnSpc>
                  </a:pP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汇报人： 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XXX</a:t>
                  </a:r>
                  <a:endParaRPr lang="zh-CN" altLang="en-US" sz="1800" dirty="0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id="{8F3B35AD-F140-C5F1-2639-E0C8EEE04FAD}"/>
                    </a:ext>
                  </a:extLst>
                </p:cNvPr>
                <p:cNvGrpSpPr/>
                <p:nvPr/>
              </p:nvGrpSpPr>
              <p:grpSpPr>
                <a:xfrm>
                  <a:off x="3382847" y="3602571"/>
                  <a:ext cx="2025425" cy="2381"/>
                  <a:chOff x="3342374" y="3602571"/>
                  <a:chExt cx="2025425" cy="2381"/>
                </a:xfrm>
              </p:grpSpPr>
              <p:cxnSp>
                <p:nvCxnSpPr>
                  <p:cNvPr id="44" name="直接连接符 43">
                    <a:extLst>
                      <a:ext uri="{FF2B5EF4-FFF2-40B4-BE49-F238E27FC236}">
                        <a16:creationId xmlns:a16="http://schemas.microsoft.com/office/drawing/2014/main" id="{E98F9329-5BBB-D757-65A2-8B591DBF38D3}"/>
                      </a:ext>
                    </a:extLst>
                  </p:cNvPr>
                  <p:cNvCxnSpPr/>
                  <p:nvPr/>
                </p:nvCxnSpPr>
                <p:spPr>
                  <a:xfrm>
                    <a:off x="3547467" y="3604952"/>
                    <a:ext cx="1820332" cy="0"/>
                  </a:xfrm>
                  <a:prstGeom prst="line">
                    <a:avLst/>
                  </a:prstGeom>
                  <a:ln w="9525" cap="rnd">
                    <a:solidFill>
                      <a:schemeClr val="accent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>
                    <a:extLst>
                      <a:ext uri="{FF2B5EF4-FFF2-40B4-BE49-F238E27FC236}">
                        <a16:creationId xmlns:a16="http://schemas.microsoft.com/office/drawing/2014/main" id="{69703652-DC23-20EB-8F99-AAA039418E27}"/>
                      </a:ext>
                    </a:extLst>
                  </p:cNvPr>
                  <p:cNvCxnSpPr/>
                  <p:nvPr/>
                </p:nvCxnSpPr>
                <p:spPr>
                  <a:xfrm>
                    <a:off x="3342374" y="3602571"/>
                    <a:ext cx="240811" cy="0"/>
                  </a:xfrm>
                  <a:prstGeom prst="line">
                    <a:avLst/>
                  </a:prstGeom>
                  <a:ln w="22225" cap="rnd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1" name="shopping-support-online_44357">
                <a:extLst>
                  <a:ext uri="{FF2B5EF4-FFF2-40B4-BE49-F238E27FC236}">
                    <a16:creationId xmlns:a16="http://schemas.microsoft.com/office/drawing/2014/main" id="{E5C59216-3B68-44E3-8FC1-151A08305FD0}"/>
                  </a:ext>
                </a:extLst>
              </p:cNvPr>
              <p:cNvSpPr/>
              <p:nvPr/>
            </p:nvSpPr>
            <p:spPr>
              <a:xfrm>
                <a:off x="3338370" y="3180314"/>
                <a:ext cx="283687" cy="294841"/>
              </a:xfrm>
              <a:custGeom>
                <a:avLst/>
                <a:gdLst>
                  <a:gd name="T0" fmla="*/ 307 w 318"/>
                  <a:gd name="T1" fmla="*/ 245 h 331"/>
                  <a:gd name="T2" fmla="*/ 208 w 318"/>
                  <a:gd name="T3" fmla="*/ 199 h 331"/>
                  <a:gd name="T4" fmla="*/ 250 w 318"/>
                  <a:gd name="T5" fmla="*/ 137 h 331"/>
                  <a:gd name="T6" fmla="*/ 240 w 318"/>
                  <a:gd name="T7" fmla="*/ 97 h 331"/>
                  <a:gd name="T8" fmla="*/ 177 w 318"/>
                  <a:gd name="T9" fmla="*/ 10 h 331"/>
                  <a:gd name="T10" fmla="*/ 166 w 318"/>
                  <a:gd name="T11" fmla="*/ 7 h 331"/>
                  <a:gd name="T12" fmla="*/ 71 w 318"/>
                  <a:gd name="T13" fmla="*/ 109 h 331"/>
                  <a:gd name="T14" fmla="*/ 84 w 318"/>
                  <a:gd name="T15" fmla="*/ 161 h 331"/>
                  <a:gd name="T16" fmla="*/ 84 w 318"/>
                  <a:gd name="T17" fmla="*/ 206 h 331"/>
                  <a:gd name="T18" fmla="*/ 11 w 318"/>
                  <a:gd name="T19" fmla="*/ 246 h 331"/>
                  <a:gd name="T20" fmla="*/ 7 w 318"/>
                  <a:gd name="T21" fmla="*/ 322 h 331"/>
                  <a:gd name="T22" fmla="*/ 293 w 318"/>
                  <a:gd name="T23" fmla="*/ 329 h 331"/>
                  <a:gd name="T24" fmla="*/ 312 w 318"/>
                  <a:gd name="T25" fmla="*/ 321 h 331"/>
                  <a:gd name="T26" fmla="*/ 224 w 318"/>
                  <a:gd name="T27" fmla="*/ 214 h 331"/>
                  <a:gd name="T28" fmla="*/ 164 w 318"/>
                  <a:gd name="T29" fmla="*/ 242 h 331"/>
                  <a:gd name="T30" fmla="*/ 168 w 318"/>
                  <a:gd name="T31" fmla="*/ 227 h 331"/>
                  <a:gd name="T32" fmla="*/ 224 w 318"/>
                  <a:gd name="T33" fmla="*/ 214 h 331"/>
                  <a:gd name="T34" fmla="*/ 75 w 318"/>
                  <a:gd name="T35" fmla="*/ 137 h 331"/>
                  <a:gd name="T36" fmla="*/ 84 w 318"/>
                  <a:gd name="T37" fmla="*/ 119 h 331"/>
                  <a:gd name="T38" fmla="*/ 83 w 318"/>
                  <a:gd name="T39" fmla="*/ 106 h 331"/>
                  <a:gd name="T40" fmla="*/ 83 w 318"/>
                  <a:gd name="T41" fmla="*/ 101 h 331"/>
                  <a:gd name="T42" fmla="*/ 190 w 318"/>
                  <a:gd name="T43" fmla="*/ 69 h 331"/>
                  <a:gd name="T44" fmla="*/ 229 w 318"/>
                  <a:gd name="T45" fmla="*/ 117 h 331"/>
                  <a:gd name="T46" fmla="*/ 231 w 318"/>
                  <a:gd name="T47" fmla="*/ 116 h 331"/>
                  <a:gd name="T48" fmla="*/ 233 w 318"/>
                  <a:gd name="T49" fmla="*/ 116 h 331"/>
                  <a:gd name="T50" fmla="*/ 221 w 318"/>
                  <a:gd name="T51" fmla="*/ 148 h 331"/>
                  <a:gd name="T52" fmla="*/ 169 w 318"/>
                  <a:gd name="T53" fmla="*/ 179 h 331"/>
                  <a:gd name="T54" fmla="*/ 149 w 318"/>
                  <a:gd name="T55" fmla="*/ 184 h 331"/>
                  <a:gd name="T56" fmla="*/ 167 w 318"/>
                  <a:gd name="T57" fmla="*/ 190 h 331"/>
                  <a:gd name="T58" fmla="*/ 203 w 318"/>
                  <a:gd name="T59" fmla="*/ 186 h 331"/>
                  <a:gd name="T60" fmla="*/ 190 w 318"/>
                  <a:gd name="T61" fmla="*/ 201 h 331"/>
                  <a:gd name="T62" fmla="*/ 158 w 318"/>
                  <a:gd name="T63" fmla="*/ 216 h 331"/>
                  <a:gd name="T64" fmla="*/ 125 w 318"/>
                  <a:gd name="T65" fmla="*/ 202 h 331"/>
                  <a:gd name="T66" fmla="*/ 93 w 318"/>
                  <a:gd name="T67" fmla="*/ 150 h 331"/>
                  <a:gd name="T68" fmla="*/ 149 w 318"/>
                  <a:gd name="T69" fmla="*/ 227 h 331"/>
                  <a:gd name="T70" fmla="*/ 153 w 318"/>
                  <a:gd name="T71" fmla="*/ 242 h 331"/>
                  <a:gd name="T72" fmla="*/ 92 w 318"/>
                  <a:gd name="T73" fmla="*/ 215 h 331"/>
                  <a:gd name="T74" fmla="*/ 304 w 318"/>
                  <a:gd name="T75" fmla="*/ 314 h 331"/>
                  <a:gd name="T76" fmla="*/ 293 w 318"/>
                  <a:gd name="T77" fmla="*/ 324 h 331"/>
                  <a:gd name="T78" fmla="*/ 241 w 318"/>
                  <a:gd name="T79" fmla="*/ 319 h 331"/>
                  <a:gd name="T80" fmla="*/ 235 w 318"/>
                  <a:gd name="T81" fmla="*/ 285 h 331"/>
                  <a:gd name="T82" fmla="*/ 230 w 318"/>
                  <a:gd name="T83" fmla="*/ 290 h 331"/>
                  <a:gd name="T84" fmla="*/ 89 w 318"/>
                  <a:gd name="T85" fmla="*/ 319 h 331"/>
                  <a:gd name="T86" fmla="*/ 83 w 318"/>
                  <a:gd name="T87" fmla="*/ 285 h 331"/>
                  <a:gd name="T88" fmla="*/ 78 w 318"/>
                  <a:gd name="T89" fmla="*/ 291 h 331"/>
                  <a:gd name="T90" fmla="*/ 26 w 318"/>
                  <a:gd name="T91" fmla="*/ 320 h 331"/>
                  <a:gd name="T92" fmla="*/ 12 w 318"/>
                  <a:gd name="T93" fmla="*/ 304 h 331"/>
                  <a:gd name="T94" fmla="*/ 44 w 318"/>
                  <a:gd name="T95" fmla="*/ 225 h 331"/>
                  <a:gd name="T96" fmla="*/ 155 w 318"/>
                  <a:gd name="T97" fmla="*/ 302 h 331"/>
                  <a:gd name="T98" fmla="*/ 159 w 318"/>
                  <a:gd name="T99" fmla="*/ 304 h 331"/>
                  <a:gd name="T100" fmla="*/ 236 w 318"/>
                  <a:gd name="T101" fmla="*/ 216 h 331"/>
                  <a:gd name="T102" fmla="*/ 296 w 318"/>
                  <a:gd name="T103" fmla="*/ 247 h 331"/>
                  <a:gd name="T104" fmla="*/ 304 w 318"/>
                  <a:gd name="T105" fmla="*/ 314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8" h="331">
                    <a:moveTo>
                      <a:pt x="317" y="300"/>
                    </a:moveTo>
                    <a:lnTo>
                      <a:pt x="307" y="245"/>
                    </a:lnTo>
                    <a:cubicBezTo>
                      <a:pt x="304" y="230"/>
                      <a:pt x="291" y="216"/>
                      <a:pt x="276" y="213"/>
                    </a:cubicBezTo>
                    <a:lnTo>
                      <a:pt x="208" y="199"/>
                    </a:lnTo>
                    <a:cubicBezTo>
                      <a:pt x="217" y="188"/>
                      <a:pt x="225" y="173"/>
                      <a:pt x="230" y="159"/>
                    </a:cubicBezTo>
                    <a:cubicBezTo>
                      <a:pt x="239" y="155"/>
                      <a:pt x="247" y="147"/>
                      <a:pt x="250" y="137"/>
                    </a:cubicBezTo>
                    <a:cubicBezTo>
                      <a:pt x="253" y="123"/>
                      <a:pt x="249" y="111"/>
                      <a:pt x="241" y="106"/>
                    </a:cubicBezTo>
                    <a:lnTo>
                      <a:pt x="240" y="97"/>
                    </a:lnTo>
                    <a:cubicBezTo>
                      <a:pt x="248" y="73"/>
                      <a:pt x="251" y="35"/>
                      <a:pt x="216" y="16"/>
                    </a:cubicBezTo>
                    <a:cubicBezTo>
                      <a:pt x="200" y="7"/>
                      <a:pt x="187" y="6"/>
                      <a:pt x="177" y="10"/>
                    </a:cubicBezTo>
                    <a:cubicBezTo>
                      <a:pt x="176" y="6"/>
                      <a:pt x="180" y="0"/>
                      <a:pt x="180" y="0"/>
                    </a:cubicBezTo>
                    <a:cubicBezTo>
                      <a:pt x="172" y="0"/>
                      <a:pt x="168" y="4"/>
                      <a:pt x="166" y="7"/>
                    </a:cubicBezTo>
                    <a:cubicBezTo>
                      <a:pt x="155" y="2"/>
                      <a:pt x="141" y="0"/>
                      <a:pt x="123" y="4"/>
                    </a:cubicBezTo>
                    <a:cubicBezTo>
                      <a:pt x="66" y="17"/>
                      <a:pt x="60" y="93"/>
                      <a:pt x="71" y="109"/>
                    </a:cubicBezTo>
                    <a:cubicBezTo>
                      <a:pt x="63" y="115"/>
                      <a:pt x="59" y="127"/>
                      <a:pt x="63" y="140"/>
                    </a:cubicBezTo>
                    <a:cubicBezTo>
                      <a:pt x="66" y="150"/>
                      <a:pt x="75" y="158"/>
                      <a:pt x="84" y="161"/>
                    </a:cubicBezTo>
                    <a:cubicBezTo>
                      <a:pt x="89" y="175"/>
                      <a:pt x="97" y="189"/>
                      <a:pt x="106" y="201"/>
                    </a:cubicBezTo>
                    <a:lnTo>
                      <a:pt x="84" y="206"/>
                    </a:lnTo>
                    <a:lnTo>
                      <a:pt x="42" y="215"/>
                    </a:lnTo>
                    <a:cubicBezTo>
                      <a:pt x="27" y="218"/>
                      <a:pt x="14" y="232"/>
                      <a:pt x="11" y="246"/>
                    </a:cubicBezTo>
                    <a:lnTo>
                      <a:pt x="2" y="302"/>
                    </a:lnTo>
                    <a:cubicBezTo>
                      <a:pt x="0" y="309"/>
                      <a:pt x="2" y="317"/>
                      <a:pt x="7" y="322"/>
                    </a:cubicBezTo>
                    <a:cubicBezTo>
                      <a:pt x="11" y="328"/>
                      <a:pt x="18" y="331"/>
                      <a:pt x="26" y="331"/>
                    </a:cubicBezTo>
                    <a:lnTo>
                      <a:pt x="293" y="329"/>
                    </a:lnTo>
                    <a:lnTo>
                      <a:pt x="293" y="329"/>
                    </a:lnTo>
                    <a:cubicBezTo>
                      <a:pt x="301" y="329"/>
                      <a:pt x="308" y="326"/>
                      <a:pt x="312" y="321"/>
                    </a:cubicBezTo>
                    <a:cubicBezTo>
                      <a:pt x="317" y="315"/>
                      <a:pt x="318" y="308"/>
                      <a:pt x="317" y="300"/>
                    </a:cubicBezTo>
                    <a:close/>
                    <a:moveTo>
                      <a:pt x="224" y="214"/>
                    </a:moveTo>
                    <a:lnTo>
                      <a:pt x="172" y="275"/>
                    </a:lnTo>
                    <a:lnTo>
                      <a:pt x="164" y="242"/>
                    </a:lnTo>
                    <a:lnTo>
                      <a:pt x="174" y="233"/>
                    </a:lnTo>
                    <a:lnTo>
                      <a:pt x="168" y="227"/>
                    </a:lnTo>
                    <a:cubicBezTo>
                      <a:pt x="180" y="224"/>
                      <a:pt x="190" y="218"/>
                      <a:pt x="200" y="209"/>
                    </a:cubicBezTo>
                    <a:lnTo>
                      <a:pt x="224" y="214"/>
                    </a:lnTo>
                    <a:close/>
                    <a:moveTo>
                      <a:pt x="93" y="150"/>
                    </a:moveTo>
                    <a:cubicBezTo>
                      <a:pt x="88" y="151"/>
                      <a:pt x="77" y="146"/>
                      <a:pt x="75" y="137"/>
                    </a:cubicBezTo>
                    <a:cubicBezTo>
                      <a:pt x="72" y="128"/>
                      <a:pt x="74" y="120"/>
                      <a:pt x="79" y="119"/>
                    </a:cubicBezTo>
                    <a:cubicBezTo>
                      <a:pt x="81" y="118"/>
                      <a:pt x="82" y="119"/>
                      <a:pt x="84" y="119"/>
                    </a:cubicBezTo>
                    <a:lnTo>
                      <a:pt x="83" y="106"/>
                    </a:ln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lnTo>
                      <a:pt x="83" y="101"/>
                    </a:lnTo>
                    <a:cubicBezTo>
                      <a:pt x="84" y="90"/>
                      <a:pt x="94" y="69"/>
                      <a:pt x="152" y="87"/>
                    </a:cubicBezTo>
                    <a:cubicBezTo>
                      <a:pt x="172" y="93"/>
                      <a:pt x="184" y="82"/>
                      <a:pt x="190" y="69"/>
                    </a:cubicBezTo>
                    <a:cubicBezTo>
                      <a:pt x="210" y="70"/>
                      <a:pt x="223" y="92"/>
                      <a:pt x="228" y="106"/>
                    </a:cubicBezTo>
                    <a:lnTo>
                      <a:pt x="229" y="117"/>
                    </a:lnTo>
                    <a:cubicBezTo>
                      <a:pt x="229" y="116"/>
                      <a:pt x="230" y="116"/>
                      <a:pt x="231" y="116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1" y="116"/>
                      <a:pt x="231" y="116"/>
                      <a:pt x="232" y="116"/>
                    </a:cubicBezTo>
                    <a:cubicBezTo>
                      <a:pt x="232" y="116"/>
                      <a:pt x="232" y="116"/>
                      <a:pt x="233" y="116"/>
                    </a:cubicBezTo>
                    <a:cubicBezTo>
                      <a:pt x="238" y="117"/>
                      <a:pt x="240" y="125"/>
                      <a:pt x="238" y="134"/>
                    </a:cubicBezTo>
                    <a:cubicBezTo>
                      <a:pt x="236" y="143"/>
                      <a:pt x="225" y="149"/>
                      <a:pt x="221" y="148"/>
                    </a:cubicBezTo>
                    <a:cubicBezTo>
                      <a:pt x="219" y="154"/>
                      <a:pt x="216" y="161"/>
                      <a:pt x="213" y="168"/>
                    </a:cubicBezTo>
                    <a:cubicBezTo>
                      <a:pt x="201" y="179"/>
                      <a:pt x="180" y="180"/>
                      <a:pt x="169" y="179"/>
                    </a:cubicBezTo>
                    <a:cubicBezTo>
                      <a:pt x="167" y="176"/>
                      <a:pt x="163" y="173"/>
                      <a:pt x="159" y="173"/>
                    </a:cubicBezTo>
                    <a:cubicBezTo>
                      <a:pt x="153" y="173"/>
                      <a:pt x="149" y="178"/>
                      <a:pt x="149" y="184"/>
                    </a:cubicBezTo>
                    <a:cubicBezTo>
                      <a:pt x="149" y="190"/>
                      <a:pt x="153" y="194"/>
                      <a:pt x="159" y="194"/>
                    </a:cubicBezTo>
                    <a:cubicBezTo>
                      <a:pt x="163" y="194"/>
                      <a:pt x="165" y="193"/>
                      <a:pt x="167" y="190"/>
                    </a:cubicBezTo>
                    <a:cubicBezTo>
                      <a:pt x="169" y="190"/>
                      <a:pt x="172" y="190"/>
                      <a:pt x="175" y="190"/>
                    </a:cubicBezTo>
                    <a:cubicBezTo>
                      <a:pt x="183" y="190"/>
                      <a:pt x="193" y="189"/>
                      <a:pt x="203" y="186"/>
                    </a:cubicBezTo>
                    <a:cubicBezTo>
                      <a:pt x="200" y="190"/>
                      <a:pt x="197" y="193"/>
                      <a:pt x="194" y="197"/>
                    </a:cubicBezTo>
                    <a:cubicBezTo>
                      <a:pt x="193" y="198"/>
                      <a:pt x="191" y="200"/>
                      <a:pt x="190" y="201"/>
                    </a:cubicBezTo>
                    <a:cubicBezTo>
                      <a:pt x="188" y="203"/>
                      <a:pt x="186" y="204"/>
                      <a:pt x="184" y="206"/>
                    </a:cubicBezTo>
                    <a:cubicBezTo>
                      <a:pt x="177" y="212"/>
                      <a:pt x="168" y="216"/>
                      <a:pt x="158" y="216"/>
                    </a:cubicBezTo>
                    <a:cubicBezTo>
                      <a:pt x="148" y="216"/>
                      <a:pt x="139" y="212"/>
                      <a:pt x="130" y="207"/>
                    </a:cubicBezTo>
                    <a:cubicBezTo>
                      <a:pt x="128" y="205"/>
                      <a:pt x="127" y="204"/>
                      <a:pt x="125" y="202"/>
                    </a:cubicBezTo>
                    <a:cubicBezTo>
                      <a:pt x="123" y="201"/>
                      <a:pt x="122" y="199"/>
                      <a:pt x="120" y="198"/>
                    </a:cubicBezTo>
                    <a:cubicBezTo>
                      <a:pt x="107" y="184"/>
                      <a:pt x="98" y="166"/>
                      <a:pt x="93" y="150"/>
                    </a:cubicBezTo>
                    <a:close/>
                    <a:moveTo>
                      <a:pt x="115" y="210"/>
                    </a:moveTo>
                    <a:cubicBezTo>
                      <a:pt x="125" y="219"/>
                      <a:pt x="136" y="225"/>
                      <a:pt x="149" y="227"/>
                    </a:cubicBezTo>
                    <a:lnTo>
                      <a:pt x="142" y="233"/>
                    </a:lnTo>
                    <a:lnTo>
                      <a:pt x="153" y="242"/>
                    </a:lnTo>
                    <a:lnTo>
                      <a:pt x="145" y="275"/>
                    </a:lnTo>
                    <a:lnTo>
                      <a:pt x="92" y="215"/>
                    </a:lnTo>
                    <a:lnTo>
                      <a:pt x="115" y="210"/>
                    </a:lnTo>
                    <a:close/>
                    <a:moveTo>
                      <a:pt x="304" y="314"/>
                    </a:moveTo>
                    <a:cubicBezTo>
                      <a:pt x="301" y="317"/>
                      <a:pt x="298" y="318"/>
                      <a:pt x="293" y="318"/>
                    </a:cubicBezTo>
                    <a:lnTo>
                      <a:pt x="293" y="324"/>
                    </a:lnTo>
                    <a:lnTo>
                      <a:pt x="293" y="318"/>
                    </a:lnTo>
                    <a:lnTo>
                      <a:pt x="241" y="319"/>
                    </a:lnTo>
                    <a:lnTo>
                      <a:pt x="241" y="290"/>
                    </a:lnTo>
                    <a:cubicBezTo>
                      <a:pt x="241" y="287"/>
                      <a:pt x="238" y="285"/>
                      <a:pt x="235" y="285"/>
                    </a:cubicBezTo>
                    <a:lnTo>
                      <a:pt x="235" y="285"/>
                    </a:lnTo>
                    <a:cubicBezTo>
                      <a:pt x="232" y="285"/>
                      <a:pt x="230" y="287"/>
                      <a:pt x="230" y="290"/>
                    </a:cubicBezTo>
                    <a:lnTo>
                      <a:pt x="230" y="319"/>
                    </a:lnTo>
                    <a:lnTo>
                      <a:pt x="89" y="319"/>
                    </a:lnTo>
                    <a:lnTo>
                      <a:pt x="89" y="291"/>
                    </a:lnTo>
                    <a:cubicBezTo>
                      <a:pt x="89" y="288"/>
                      <a:pt x="86" y="285"/>
                      <a:pt x="83" y="285"/>
                    </a:cubicBezTo>
                    <a:lnTo>
                      <a:pt x="83" y="285"/>
                    </a:lnTo>
                    <a:cubicBezTo>
                      <a:pt x="80" y="285"/>
                      <a:pt x="78" y="288"/>
                      <a:pt x="78" y="291"/>
                    </a:cubicBezTo>
                    <a:lnTo>
                      <a:pt x="78" y="320"/>
                    </a:lnTo>
                    <a:lnTo>
                      <a:pt x="26" y="320"/>
                    </a:lnTo>
                    <a:cubicBezTo>
                      <a:pt x="21" y="320"/>
                      <a:pt x="18" y="318"/>
                      <a:pt x="15" y="315"/>
                    </a:cubicBezTo>
                    <a:cubicBezTo>
                      <a:pt x="13" y="312"/>
                      <a:pt x="12" y="308"/>
                      <a:pt x="12" y="304"/>
                    </a:cubicBezTo>
                    <a:lnTo>
                      <a:pt x="22" y="248"/>
                    </a:lnTo>
                    <a:cubicBezTo>
                      <a:pt x="24" y="238"/>
                      <a:pt x="34" y="227"/>
                      <a:pt x="44" y="225"/>
                    </a:cubicBezTo>
                    <a:lnTo>
                      <a:pt x="80" y="218"/>
                    </a:lnTo>
                    <a:lnTo>
                      <a:pt x="155" y="302"/>
                    </a:lnTo>
                    <a:cubicBezTo>
                      <a:pt x="156" y="303"/>
                      <a:pt x="158" y="304"/>
                      <a:pt x="159" y="304"/>
                    </a:cubicBezTo>
                    <a:lnTo>
                      <a:pt x="159" y="304"/>
                    </a:lnTo>
                    <a:cubicBezTo>
                      <a:pt x="161" y="304"/>
                      <a:pt x="162" y="303"/>
                      <a:pt x="163" y="302"/>
                    </a:cubicBezTo>
                    <a:lnTo>
                      <a:pt x="236" y="216"/>
                    </a:lnTo>
                    <a:lnTo>
                      <a:pt x="274" y="224"/>
                    </a:lnTo>
                    <a:cubicBezTo>
                      <a:pt x="284" y="226"/>
                      <a:pt x="294" y="237"/>
                      <a:pt x="296" y="247"/>
                    </a:cubicBezTo>
                    <a:lnTo>
                      <a:pt x="306" y="302"/>
                    </a:lnTo>
                    <a:cubicBezTo>
                      <a:pt x="307" y="306"/>
                      <a:pt x="306" y="311"/>
                      <a:pt x="304" y="3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F39E94B-8DF1-2F40-50D4-A2A4E16DB988}"/>
                </a:ext>
              </a:extLst>
            </p:cNvPr>
            <p:cNvGrpSpPr/>
            <p:nvPr/>
          </p:nvGrpSpPr>
          <p:grpSpPr>
            <a:xfrm>
              <a:off x="6019173" y="3244143"/>
              <a:ext cx="3045098" cy="410806"/>
              <a:chOff x="6794930" y="3142632"/>
              <a:chExt cx="3045098" cy="410806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2B15A1DD-F2C0-8984-E9C3-5316322BDF32}"/>
                  </a:ext>
                </a:extLst>
              </p:cNvPr>
              <p:cNvGrpSpPr/>
              <p:nvPr/>
            </p:nvGrpSpPr>
            <p:grpSpPr>
              <a:xfrm>
                <a:off x="6800852" y="3142632"/>
                <a:ext cx="3039176" cy="410806"/>
                <a:chOff x="6135492" y="3194146"/>
                <a:chExt cx="3039176" cy="410806"/>
              </a:xfrm>
            </p:grpSpPr>
            <p:sp>
              <p:nvSpPr>
                <p:cNvPr id="49" name="副标题 2">
                  <a:extLst>
                    <a:ext uri="{FF2B5EF4-FFF2-40B4-BE49-F238E27FC236}">
                      <a16:creationId xmlns:a16="http://schemas.microsoft.com/office/drawing/2014/main" id="{2ACD6EA5-8135-C020-74B9-200CAA728308}"/>
                    </a:ext>
                  </a:extLst>
                </p:cNvPr>
                <p:cNvSpPr txBox="1"/>
                <p:nvPr>
                  <p:custDataLst>
                    <p:tags r:id="rId1"/>
                  </p:custDataLst>
                </p:nvPr>
              </p:nvSpPr>
              <p:spPr>
                <a:xfrm>
                  <a:off x="6280145" y="3194146"/>
                  <a:ext cx="2894523" cy="330200"/>
                </a:xfrm>
                <a:prstGeom prst="rect">
                  <a:avLst/>
                </a:prstGeom>
              </p:spPr>
              <p:txBody>
                <a:bodyPr/>
                <a:lstStyle>
                  <a:lvl1pPr marL="0" indent="0" algn="ctr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None/>
                    <a:defRPr sz="21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1pPr>
                  <a:lvl2pPr marL="3429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5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00000"/>
                    </a:lnSpc>
                  </a:pP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时间：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202X</a:t>
                  </a: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年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XX</a:t>
                  </a: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月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XX</a:t>
                  </a: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日</a:t>
                  </a:r>
                </a:p>
              </p:txBody>
            </p:sp>
            <p:grpSp>
              <p:nvGrpSpPr>
                <p:cNvPr id="50" name="组合 49">
                  <a:extLst>
                    <a:ext uri="{FF2B5EF4-FFF2-40B4-BE49-F238E27FC236}">
                      <a16:creationId xmlns:a16="http://schemas.microsoft.com/office/drawing/2014/main" id="{760EBEE9-D8F4-7F2A-F211-5930673E102F}"/>
                    </a:ext>
                  </a:extLst>
                </p:cNvPr>
                <p:cNvGrpSpPr/>
                <p:nvPr/>
              </p:nvGrpSpPr>
              <p:grpSpPr>
                <a:xfrm>
                  <a:off x="6135492" y="3602571"/>
                  <a:ext cx="2863374" cy="2381"/>
                  <a:chOff x="3344654" y="3602571"/>
                  <a:chExt cx="2863374" cy="2381"/>
                </a:xfrm>
              </p:grpSpPr>
              <p:cxnSp>
                <p:nvCxnSpPr>
                  <p:cNvPr id="51" name="直接连接符 50">
                    <a:extLst>
                      <a:ext uri="{FF2B5EF4-FFF2-40B4-BE49-F238E27FC236}">
                        <a16:creationId xmlns:a16="http://schemas.microsoft.com/office/drawing/2014/main" id="{14D3BB8A-6725-4DD6-BAA6-D777FFCDCE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04238" y="3604952"/>
                    <a:ext cx="2603790" cy="0"/>
                  </a:xfrm>
                  <a:prstGeom prst="line">
                    <a:avLst/>
                  </a:prstGeom>
                  <a:ln w="9525" cap="rnd">
                    <a:solidFill>
                      <a:schemeClr val="accent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直接连接符 51">
                    <a:extLst>
                      <a:ext uri="{FF2B5EF4-FFF2-40B4-BE49-F238E27FC236}">
                        <a16:creationId xmlns:a16="http://schemas.microsoft.com/office/drawing/2014/main" id="{F6C7CA76-7B3E-E924-9916-9AD4C1D100ED}"/>
                      </a:ext>
                    </a:extLst>
                  </p:cNvPr>
                  <p:cNvCxnSpPr/>
                  <p:nvPr/>
                </p:nvCxnSpPr>
                <p:spPr>
                  <a:xfrm>
                    <a:off x="3344654" y="3602571"/>
                    <a:ext cx="259584" cy="0"/>
                  </a:xfrm>
                  <a:prstGeom prst="line">
                    <a:avLst/>
                  </a:prstGeom>
                  <a:ln w="22225" cap="rnd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8" name="shopping-support-online_44357">
                <a:extLst>
                  <a:ext uri="{FF2B5EF4-FFF2-40B4-BE49-F238E27FC236}">
                    <a16:creationId xmlns:a16="http://schemas.microsoft.com/office/drawing/2014/main" id="{D6B893D0-774C-DB26-8FAF-A1157F85F371}"/>
                  </a:ext>
                </a:extLst>
              </p:cNvPr>
              <p:cNvSpPr/>
              <p:nvPr/>
            </p:nvSpPr>
            <p:spPr>
              <a:xfrm>
                <a:off x="6794930" y="3206192"/>
                <a:ext cx="265506" cy="241373"/>
              </a:xfrm>
              <a:custGeom>
                <a:avLst/>
                <a:gdLst>
                  <a:gd name="T0" fmla="*/ 534 w 11734"/>
                  <a:gd name="T1" fmla="*/ 2133 h 10666"/>
                  <a:gd name="T2" fmla="*/ 1067 w 11734"/>
                  <a:gd name="T3" fmla="*/ 10133 h 10666"/>
                  <a:gd name="T4" fmla="*/ 11200 w 11734"/>
                  <a:gd name="T5" fmla="*/ 9600 h 10666"/>
                  <a:gd name="T6" fmla="*/ 10667 w 11734"/>
                  <a:gd name="T7" fmla="*/ 1600 h 10666"/>
                  <a:gd name="T8" fmla="*/ 1067 w 11734"/>
                  <a:gd name="T9" fmla="*/ 1066 h 10666"/>
                  <a:gd name="T10" fmla="*/ 11734 w 11734"/>
                  <a:gd name="T11" fmla="*/ 2133 h 10666"/>
                  <a:gd name="T12" fmla="*/ 10667 w 11734"/>
                  <a:gd name="T13" fmla="*/ 10666 h 10666"/>
                  <a:gd name="T14" fmla="*/ 0 w 11734"/>
                  <a:gd name="T15" fmla="*/ 9600 h 10666"/>
                  <a:gd name="T16" fmla="*/ 1067 w 11734"/>
                  <a:gd name="T17" fmla="*/ 1066 h 10666"/>
                  <a:gd name="T18" fmla="*/ 267 w 11734"/>
                  <a:gd name="T19" fmla="*/ 3733 h 10666"/>
                  <a:gd name="T20" fmla="*/ 11734 w 11734"/>
                  <a:gd name="T21" fmla="*/ 4000 h 10666"/>
                  <a:gd name="T22" fmla="*/ 11467 w 11734"/>
                  <a:gd name="T23" fmla="*/ 4266 h 10666"/>
                  <a:gd name="T24" fmla="*/ 0 w 11734"/>
                  <a:gd name="T25" fmla="*/ 4000 h 10666"/>
                  <a:gd name="T26" fmla="*/ 267 w 11734"/>
                  <a:gd name="T27" fmla="*/ 3733 h 10666"/>
                  <a:gd name="T28" fmla="*/ 1867 w 11734"/>
                  <a:gd name="T29" fmla="*/ 5866 h 10666"/>
                  <a:gd name="T30" fmla="*/ 3734 w 11734"/>
                  <a:gd name="T31" fmla="*/ 6133 h 10666"/>
                  <a:gd name="T32" fmla="*/ 3467 w 11734"/>
                  <a:gd name="T33" fmla="*/ 6400 h 10666"/>
                  <a:gd name="T34" fmla="*/ 1600 w 11734"/>
                  <a:gd name="T35" fmla="*/ 6133 h 10666"/>
                  <a:gd name="T36" fmla="*/ 1867 w 11734"/>
                  <a:gd name="T37" fmla="*/ 5866 h 10666"/>
                  <a:gd name="T38" fmla="*/ 5067 w 11734"/>
                  <a:gd name="T39" fmla="*/ 5866 h 10666"/>
                  <a:gd name="T40" fmla="*/ 6934 w 11734"/>
                  <a:gd name="T41" fmla="*/ 6133 h 10666"/>
                  <a:gd name="T42" fmla="*/ 6667 w 11734"/>
                  <a:gd name="T43" fmla="*/ 6400 h 10666"/>
                  <a:gd name="T44" fmla="*/ 4800 w 11734"/>
                  <a:gd name="T45" fmla="*/ 6133 h 10666"/>
                  <a:gd name="T46" fmla="*/ 5067 w 11734"/>
                  <a:gd name="T47" fmla="*/ 5866 h 10666"/>
                  <a:gd name="T48" fmla="*/ 8267 w 11734"/>
                  <a:gd name="T49" fmla="*/ 5866 h 10666"/>
                  <a:gd name="T50" fmla="*/ 10134 w 11734"/>
                  <a:gd name="T51" fmla="*/ 6133 h 10666"/>
                  <a:gd name="T52" fmla="*/ 9867 w 11734"/>
                  <a:gd name="T53" fmla="*/ 6400 h 10666"/>
                  <a:gd name="T54" fmla="*/ 8000 w 11734"/>
                  <a:gd name="T55" fmla="*/ 6133 h 10666"/>
                  <a:gd name="T56" fmla="*/ 8267 w 11734"/>
                  <a:gd name="T57" fmla="*/ 5866 h 10666"/>
                  <a:gd name="T58" fmla="*/ 1867 w 11734"/>
                  <a:gd name="T59" fmla="*/ 8000 h 10666"/>
                  <a:gd name="T60" fmla="*/ 3734 w 11734"/>
                  <a:gd name="T61" fmla="*/ 8266 h 10666"/>
                  <a:gd name="T62" fmla="*/ 3467 w 11734"/>
                  <a:gd name="T63" fmla="*/ 8533 h 10666"/>
                  <a:gd name="T64" fmla="*/ 1600 w 11734"/>
                  <a:gd name="T65" fmla="*/ 8266 h 10666"/>
                  <a:gd name="T66" fmla="*/ 1867 w 11734"/>
                  <a:gd name="T67" fmla="*/ 8000 h 10666"/>
                  <a:gd name="T68" fmla="*/ 5067 w 11734"/>
                  <a:gd name="T69" fmla="*/ 8000 h 10666"/>
                  <a:gd name="T70" fmla="*/ 6934 w 11734"/>
                  <a:gd name="T71" fmla="*/ 8266 h 10666"/>
                  <a:gd name="T72" fmla="*/ 6667 w 11734"/>
                  <a:gd name="T73" fmla="*/ 8533 h 10666"/>
                  <a:gd name="T74" fmla="*/ 4800 w 11734"/>
                  <a:gd name="T75" fmla="*/ 8266 h 10666"/>
                  <a:gd name="T76" fmla="*/ 5067 w 11734"/>
                  <a:gd name="T77" fmla="*/ 8000 h 10666"/>
                  <a:gd name="T78" fmla="*/ 8267 w 11734"/>
                  <a:gd name="T79" fmla="*/ 8000 h 10666"/>
                  <a:gd name="T80" fmla="*/ 10134 w 11734"/>
                  <a:gd name="T81" fmla="*/ 8266 h 10666"/>
                  <a:gd name="T82" fmla="*/ 9867 w 11734"/>
                  <a:gd name="T83" fmla="*/ 8533 h 10666"/>
                  <a:gd name="T84" fmla="*/ 8000 w 11734"/>
                  <a:gd name="T85" fmla="*/ 8266 h 10666"/>
                  <a:gd name="T86" fmla="*/ 8267 w 11734"/>
                  <a:gd name="T87" fmla="*/ 8000 h 10666"/>
                  <a:gd name="T88" fmla="*/ 2934 w 11734"/>
                  <a:gd name="T89" fmla="*/ 0 h 10666"/>
                  <a:gd name="T90" fmla="*/ 3200 w 11734"/>
                  <a:gd name="T91" fmla="*/ 266 h 10666"/>
                  <a:gd name="T92" fmla="*/ 2934 w 11734"/>
                  <a:gd name="T93" fmla="*/ 2666 h 10666"/>
                  <a:gd name="T94" fmla="*/ 2667 w 11734"/>
                  <a:gd name="T95" fmla="*/ 2400 h 10666"/>
                  <a:gd name="T96" fmla="*/ 2934 w 11734"/>
                  <a:gd name="T97" fmla="*/ 0 h 10666"/>
                  <a:gd name="T98" fmla="*/ 8800 w 11734"/>
                  <a:gd name="T99" fmla="*/ 0 h 10666"/>
                  <a:gd name="T100" fmla="*/ 9067 w 11734"/>
                  <a:gd name="T101" fmla="*/ 266 h 10666"/>
                  <a:gd name="T102" fmla="*/ 8800 w 11734"/>
                  <a:gd name="T103" fmla="*/ 2666 h 10666"/>
                  <a:gd name="T104" fmla="*/ 8534 w 11734"/>
                  <a:gd name="T105" fmla="*/ 2400 h 10666"/>
                  <a:gd name="T106" fmla="*/ 8800 w 11734"/>
                  <a:gd name="T107" fmla="*/ 0 h 10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734" h="10666">
                    <a:moveTo>
                      <a:pt x="1067" y="1600"/>
                    </a:moveTo>
                    <a:cubicBezTo>
                      <a:pt x="772" y="1600"/>
                      <a:pt x="534" y="1838"/>
                      <a:pt x="534" y="2133"/>
                    </a:cubicBezTo>
                    <a:lnTo>
                      <a:pt x="534" y="9600"/>
                    </a:lnTo>
                    <a:cubicBezTo>
                      <a:pt x="534" y="9894"/>
                      <a:pt x="772" y="10133"/>
                      <a:pt x="1067" y="10133"/>
                    </a:cubicBezTo>
                    <a:lnTo>
                      <a:pt x="10667" y="10133"/>
                    </a:lnTo>
                    <a:cubicBezTo>
                      <a:pt x="10962" y="10133"/>
                      <a:pt x="11200" y="9894"/>
                      <a:pt x="11200" y="9600"/>
                    </a:cubicBezTo>
                    <a:lnTo>
                      <a:pt x="11200" y="2133"/>
                    </a:lnTo>
                    <a:cubicBezTo>
                      <a:pt x="11200" y="1838"/>
                      <a:pt x="10962" y="1600"/>
                      <a:pt x="10667" y="1600"/>
                    </a:cubicBezTo>
                    <a:lnTo>
                      <a:pt x="1067" y="1600"/>
                    </a:lnTo>
                    <a:close/>
                    <a:moveTo>
                      <a:pt x="1067" y="1066"/>
                    </a:moveTo>
                    <a:lnTo>
                      <a:pt x="10667" y="1066"/>
                    </a:lnTo>
                    <a:cubicBezTo>
                      <a:pt x="11256" y="1066"/>
                      <a:pt x="11734" y="1544"/>
                      <a:pt x="11734" y="2133"/>
                    </a:cubicBezTo>
                    <a:lnTo>
                      <a:pt x="11734" y="9600"/>
                    </a:lnTo>
                    <a:cubicBezTo>
                      <a:pt x="11734" y="10189"/>
                      <a:pt x="11256" y="10666"/>
                      <a:pt x="10667" y="10666"/>
                    </a:cubicBezTo>
                    <a:lnTo>
                      <a:pt x="1067" y="10666"/>
                    </a:lnTo>
                    <a:cubicBezTo>
                      <a:pt x="478" y="10666"/>
                      <a:pt x="0" y="10189"/>
                      <a:pt x="0" y="9600"/>
                    </a:cubicBezTo>
                    <a:lnTo>
                      <a:pt x="0" y="2133"/>
                    </a:lnTo>
                    <a:cubicBezTo>
                      <a:pt x="0" y="1544"/>
                      <a:pt x="478" y="1066"/>
                      <a:pt x="1067" y="1066"/>
                    </a:cubicBezTo>
                    <a:close/>
                    <a:moveTo>
                      <a:pt x="0" y="3733"/>
                    </a:moveTo>
                    <a:close/>
                    <a:moveTo>
                      <a:pt x="267" y="3733"/>
                    </a:moveTo>
                    <a:lnTo>
                      <a:pt x="11467" y="3733"/>
                    </a:lnTo>
                    <a:cubicBezTo>
                      <a:pt x="11645" y="3733"/>
                      <a:pt x="11734" y="3822"/>
                      <a:pt x="11734" y="4000"/>
                    </a:cubicBezTo>
                    <a:lnTo>
                      <a:pt x="11734" y="4000"/>
                    </a:lnTo>
                    <a:cubicBezTo>
                      <a:pt x="11734" y="4177"/>
                      <a:pt x="11645" y="4266"/>
                      <a:pt x="11467" y="4266"/>
                    </a:cubicBezTo>
                    <a:lnTo>
                      <a:pt x="267" y="4266"/>
                    </a:lnTo>
                    <a:cubicBezTo>
                      <a:pt x="89" y="4266"/>
                      <a:pt x="0" y="4177"/>
                      <a:pt x="0" y="4000"/>
                    </a:cubicBezTo>
                    <a:lnTo>
                      <a:pt x="0" y="4000"/>
                    </a:lnTo>
                    <a:cubicBezTo>
                      <a:pt x="0" y="3822"/>
                      <a:pt x="89" y="3733"/>
                      <a:pt x="267" y="3733"/>
                    </a:cubicBezTo>
                    <a:close/>
                    <a:moveTo>
                      <a:pt x="1600" y="5866"/>
                    </a:moveTo>
                    <a:close/>
                    <a:moveTo>
                      <a:pt x="1867" y="5866"/>
                    </a:moveTo>
                    <a:lnTo>
                      <a:pt x="3467" y="5866"/>
                    </a:lnTo>
                    <a:cubicBezTo>
                      <a:pt x="3645" y="5866"/>
                      <a:pt x="3734" y="5955"/>
                      <a:pt x="3734" y="6133"/>
                    </a:cubicBezTo>
                    <a:lnTo>
                      <a:pt x="3734" y="6133"/>
                    </a:lnTo>
                    <a:cubicBezTo>
                      <a:pt x="3734" y="6311"/>
                      <a:pt x="3645" y="6400"/>
                      <a:pt x="3467" y="6400"/>
                    </a:cubicBezTo>
                    <a:lnTo>
                      <a:pt x="1867" y="6400"/>
                    </a:lnTo>
                    <a:cubicBezTo>
                      <a:pt x="1689" y="6400"/>
                      <a:pt x="1600" y="6311"/>
                      <a:pt x="1600" y="6133"/>
                    </a:cubicBezTo>
                    <a:lnTo>
                      <a:pt x="1600" y="6133"/>
                    </a:lnTo>
                    <a:cubicBezTo>
                      <a:pt x="1600" y="5955"/>
                      <a:pt x="1689" y="5866"/>
                      <a:pt x="1867" y="5866"/>
                    </a:cubicBezTo>
                    <a:close/>
                    <a:moveTo>
                      <a:pt x="4800" y="5866"/>
                    </a:moveTo>
                    <a:close/>
                    <a:moveTo>
                      <a:pt x="5067" y="5866"/>
                    </a:moveTo>
                    <a:lnTo>
                      <a:pt x="6667" y="5866"/>
                    </a:lnTo>
                    <a:cubicBezTo>
                      <a:pt x="6845" y="5866"/>
                      <a:pt x="6934" y="5955"/>
                      <a:pt x="6934" y="6133"/>
                    </a:cubicBezTo>
                    <a:lnTo>
                      <a:pt x="6934" y="6133"/>
                    </a:lnTo>
                    <a:cubicBezTo>
                      <a:pt x="6934" y="6311"/>
                      <a:pt x="6845" y="6400"/>
                      <a:pt x="6667" y="6400"/>
                    </a:cubicBezTo>
                    <a:lnTo>
                      <a:pt x="5067" y="6400"/>
                    </a:lnTo>
                    <a:cubicBezTo>
                      <a:pt x="4889" y="6400"/>
                      <a:pt x="4800" y="6311"/>
                      <a:pt x="4800" y="6133"/>
                    </a:cubicBezTo>
                    <a:lnTo>
                      <a:pt x="4800" y="6133"/>
                    </a:lnTo>
                    <a:cubicBezTo>
                      <a:pt x="4800" y="5955"/>
                      <a:pt x="4889" y="5866"/>
                      <a:pt x="5067" y="5866"/>
                    </a:cubicBezTo>
                    <a:close/>
                    <a:moveTo>
                      <a:pt x="8000" y="5866"/>
                    </a:moveTo>
                    <a:close/>
                    <a:moveTo>
                      <a:pt x="8267" y="5866"/>
                    </a:moveTo>
                    <a:lnTo>
                      <a:pt x="9867" y="5866"/>
                    </a:lnTo>
                    <a:cubicBezTo>
                      <a:pt x="10045" y="5866"/>
                      <a:pt x="10134" y="5955"/>
                      <a:pt x="10134" y="6133"/>
                    </a:cubicBezTo>
                    <a:lnTo>
                      <a:pt x="10134" y="6133"/>
                    </a:lnTo>
                    <a:cubicBezTo>
                      <a:pt x="10134" y="6311"/>
                      <a:pt x="10045" y="6400"/>
                      <a:pt x="9867" y="6400"/>
                    </a:cubicBezTo>
                    <a:lnTo>
                      <a:pt x="8267" y="6400"/>
                    </a:lnTo>
                    <a:cubicBezTo>
                      <a:pt x="8089" y="6400"/>
                      <a:pt x="8000" y="6311"/>
                      <a:pt x="8000" y="6133"/>
                    </a:cubicBezTo>
                    <a:lnTo>
                      <a:pt x="8000" y="6133"/>
                    </a:lnTo>
                    <a:cubicBezTo>
                      <a:pt x="8000" y="5955"/>
                      <a:pt x="8089" y="5866"/>
                      <a:pt x="8267" y="5866"/>
                    </a:cubicBezTo>
                    <a:close/>
                    <a:moveTo>
                      <a:pt x="1600" y="8000"/>
                    </a:moveTo>
                    <a:close/>
                    <a:moveTo>
                      <a:pt x="1867" y="8000"/>
                    </a:moveTo>
                    <a:lnTo>
                      <a:pt x="3467" y="8000"/>
                    </a:lnTo>
                    <a:cubicBezTo>
                      <a:pt x="3645" y="8000"/>
                      <a:pt x="3734" y="8089"/>
                      <a:pt x="3734" y="8266"/>
                    </a:cubicBezTo>
                    <a:lnTo>
                      <a:pt x="3734" y="8266"/>
                    </a:lnTo>
                    <a:cubicBezTo>
                      <a:pt x="3734" y="8444"/>
                      <a:pt x="3645" y="8533"/>
                      <a:pt x="3467" y="8533"/>
                    </a:cubicBezTo>
                    <a:lnTo>
                      <a:pt x="1867" y="8533"/>
                    </a:lnTo>
                    <a:cubicBezTo>
                      <a:pt x="1689" y="8533"/>
                      <a:pt x="1600" y="8444"/>
                      <a:pt x="1600" y="8266"/>
                    </a:cubicBezTo>
                    <a:lnTo>
                      <a:pt x="1600" y="8266"/>
                    </a:lnTo>
                    <a:cubicBezTo>
                      <a:pt x="1600" y="8089"/>
                      <a:pt x="1689" y="8000"/>
                      <a:pt x="1867" y="8000"/>
                    </a:cubicBezTo>
                    <a:close/>
                    <a:moveTo>
                      <a:pt x="4800" y="8000"/>
                    </a:moveTo>
                    <a:close/>
                    <a:moveTo>
                      <a:pt x="5067" y="8000"/>
                    </a:moveTo>
                    <a:lnTo>
                      <a:pt x="6667" y="8000"/>
                    </a:lnTo>
                    <a:cubicBezTo>
                      <a:pt x="6845" y="8000"/>
                      <a:pt x="6934" y="8089"/>
                      <a:pt x="6934" y="8266"/>
                    </a:cubicBezTo>
                    <a:lnTo>
                      <a:pt x="6934" y="8266"/>
                    </a:lnTo>
                    <a:cubicBezTo>
                      <a:pt x="6934" y="8444"/>
                      <a:pt x="6845" y="8533"/>
                      <a:pt x="6667" y="8533"/>
                    </a:cubicBezTo>
                    <a:lnTo>
                      <a:pt x="5067" y="8533"/>
                    </a:lnTo>
                    <a:cubicBezTo>
                      <a:pt x="4889" y="8533"/>
                      <a:pt x="4800" y="8444"/>
                      <a:pt x="4800" y="8266"/>
                    </a:cubicBezTo>
                    <a:lnTo>
                      <a:pt x="4800" y="8266"/>
                    </a:lnTo>
                    <a:cubicBezTo>
                      <a:pt x="4800" y="8089"/>
                      <a:pt x="4889" y="8000"/>
                      <a:pt x="5067" y="8000"/>
                    </a:cubicBezTo>
                    <a:close/>
                    <a:moveTo>
                      <a:pt x="8000" y="8000"/>
                    </a:moveTo>
                    <a:close/>
                    <a:moveTo>
                      <a:pt x="8267" y="8000"/>
                    </a:moveTo>
                    <a:lnTo>
                      <a:pt x="9867" y="8000"/>
                    </a:lnTo>
                    <a:cubicBezTo>
                      <a:pt x="10045" y="8000"/>
                      <a:pt x="10134" y="8089"/>
                      <a:pt x="10134" y="8266"/>
                    </a:cubicBezTo>
                    <a:lnTo>
                      <a:pt x="10134" y="8266"/>
                    </a:lnTo>
                    <a:cubicBezTo>
                      <a:pt x="10134" y="8444"/>
                      <a:pt x="10045" y="8533"/>
                      <a:pt x="9867" y="8533"/>
                    </a:cubicBezTo>
                    <a:lnTo>
                      <a:pt x="8267" y="8533"/>
                    </a:lnTo>
                    <a:cubicBezTo>
                      <a:pt x="8089" y="8533"/>
                      <a:pt x="8000" y="8444"/>
                      <a:pt x="8000" y="8266"/>
                    </a:cubicBezTo>
                    <a:lnTo>
                      <a:pt x="8000" y="8266"/>
                    </a:lnTo>
                    <a:cubicBezTo>
                      <a:pt x="8000" y="8089"/>
                      <a:pt x="8089" y="8000"/>
                      <a:pt x="8267" y="8000"/>
                    </a:cubicBezTo>
                    <a:close/>
                    <a:moveTo>
                      <a:pt x="2667" y="0"/>
                    </a:moveTo>
                    <a:close/>
                    <a:moveTo>
                      <a:pt x="2934" y="0"/>
                    </a:moveTo>
                    <a:lnTo>
                      <a:pt x="2934" y="0"/>
                    </a:lnTo>
                    <a:cubicBezTo>
                      <a:pt x="3111" y="0"/>
                      <a:pt x="3200" y="89"/>
                      <a:pt x="3200" y="266"/>
                    </a:cubicBezTo>
                    <a:lnTo>
                      <a:pt x="3200" y="2400"/>
                    </a:lnTo>
                    <a:cubicBezTo>
                      <a:pt x="3200" y="2577"/>
                      <a:pt x="3111" y="2666"/>
                      <a:pt x="2934" y="2666"/>
                    </a:cubicBezTo>
                    <a:lnTo>
                      <a:pt x="2934" y="2666"/>
                    </a:lnTo>
                    <a:cubicBezTo>
                      <a:pt x="2756" y="2666"/>
                      <a:pt x="2667" y="2577"/>
                      <a:pt x="2667" y="2400"/>
                    </a:cubicBezTo>
                    <a:lnTo>
                      <a:pt x="2667" y="266"/>
                    </a:lnTo>
                    <a:cubicBezTo>
                      <a:pt x="2667" y="89"/>
                      <a:pt x="2756" y="0"/>
                      <a:pt x="2934" y="0"/>
                    </a:cubicBezTo>
                    <a:close/>
                    <a:moveTo>
                      <a:pt x="8534" y="0"/>
                    </a:moveTo>
                    <a:close/>
                    <a:moveTo>
                      <a:pt x="8800" y="0"/>
                    </a:moveTo>
                    <a:lnTo>
                      <a:pt x="8800" y="0"/>
                    </a:lnTo>
                    <a:cubicBezTo>
                      <a:pt x="8978" y="0"/>
                      <a:pt x="9067" y="89"/>
                      <a:pt x="9067" y="266"/>
                    </a:cubicBezTo>
                    <a:lnTo>
                      <a:pt x="9067" y="2400"/>
                    </a:lnTo>
                    <a:cubicBezTo>
                      <a:pt x="9067" y="2577"/>
                      <a:pt x="8978" y="2666"/>
                      <a:pt x="8800" y="2666"/>
                    </a:cubicBezTo>
                    <a:lnTo>
                      <a:pt x="8800" y="2666"/>
                    </a:lnTo>
                    <a:cubicBezTo>
                      <a:pt x="8623" y="2666"/>
                      <a:pt x="8534" y="2577"/>
                      <a:pt x="8534" y="2400"/>
                    </a:cubicBezTo>
                    <a:lnTo>
                      <a:pt x="8534" y="266"/>
                    </a:lnTo>
                    <a:cubicBezTo>
                      <a:pt x="8534" y="89"/>
                      <a:pt x="8623" y="0"/>
                      <a:pt x="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542CAF2-005F-852C-D69E-0CCE669641D7}"/>
              </a:ext>
            </a:extLst>
          </p:cNvPr>
          <p:cNvGrpSpPr/>
          <p:nvPr/>
        </p:nvGrpSpPr>
        <p:grpSpPr>
          <a:xfrm>
            <a:off x="1" y="5856936"/>
            <a:ext cx="12191999" cy="1033101"/>
            <a:chOff x="1" y="5283225"/>
            <a:chExt cx="12191999" cy="157477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7C2B9DE-1827-41AA-65CE-7296CEA3946D}"/>
                </a:ext>
              </a:extLst>
            </p:cNvPr>
            <p:cNvSpPr/>
            <p:nvPr/>
          </p:nvSpPr>
          <p:spPr>
            <a:xfrm>
              <a:off x="1" y="5283225"/>
              <a:ext cx="12191999" cy="1574776"/>
            </a:xfrm>
            <a:custGeom>
              <a:avLst/>
              <a:gdLst>
                <a:gd name="connsiteX0" fmla="*/ 0 w 12191999"/>
                <a:gd name="connsiteY0" fmla="*/ 0 h 1574776"/>
                <a:gd name="connsiteX1" fmla="*/ 121527 w 12191999"/>
                <a:gd name="connsiteY1" fmla="*/ 105084 h 1574776"/>
                <a:gd name="connsiteX2" fmla="*/ 6096001 w 12191999"/>
                <a:gd name="connsiteY2" fmla="*/ 1545053 h 1574776"/>
                <a:gd name="connsiteX3" fmla="*/ 12070473 w 12191999"/>
                <a:gd name="connsiteY3" fmla="*/ 105085 h 1574776"/>
                <a:gd name="connsiteX4" fmla="*/ 12191999 w 12191999"/>
                <a:gd name="connsiteY4" fmla="*/ 1 h 1574776"/>
                <a:gd name="connsiteX5" fmla="*/ 12191999 w 12191999"/>
                <a:gd name="connsiteY5" fmla="*/ 1574776 h 1574776"/>
                <a:gd name="connsiteX6" fmla="*/ 0 w 12191999"/>
                <a:gd name="connsiteY6" fmla="*/ 1574776 h 157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9" h="1574776">
                  <a:moveTo>
                    <a:pt x="0" y="0"/>
                  </a:moveTo>
                  <a:lnTo>
                    <a:pt x="121527" y="105084"/>
                  </a:lnTo>
                  <a:cubicBezTo>
                    <a:pt x="1232752" y="959961"/>
                    <a:pt x="3490973" y="1545053"/>
                    <a:pt x="6096001" y="1545053"/>
                  </a:cubicBezTo>
                  <a:cubicBezTo>
                    <a:pt x="8701028" y="1545053"/>
                    <a:pt x="10959248" y="959962"/>
                    <a:pt x="12070473" y="105085"/>
                  </a:cubicBezTo>
                  <a:lnTo>
                    <a:pt x="12191999" y="1"/>
                  </a:lnTo>
                  <a:lnTo>
                    <a:pt x="12191999" y="1574776"/>
                  </a:lnTo>
                  <a:lnTo>
                    <a:pt x="0" y="157477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任意多边形: 形状 19" hidden="1">
              <a:extLst>
                <a:ext uri="{FF2B5EF4-FFF2-40B4-BE49-F238E27FC236}">
                  <a16:creationId xmlns:a16="http://schemas.microsoft.com/office/drawing/2014/main" id="{55FDE8E2-6753-25F3-618E-E6D7D125B514}"/>
                </a:ext>
              </a:extLst>
            </p:cNvPr>
            <p:cNvSpPr/>
            <p:nvPr userDrawn="1"/>
          </p:nvSpPr>
          <p:spPr>
            <a:xfrm>
              <a:off x="1" y="5804166"/>
              <a:ext cx="12191999" cy="1053835"/>
            </a:xfrm>
            <a:custGeom>
              <a:avLst/>
              <a:gdLst>
                <a:gd name="connsiteX0" fmla="*/ 0 w 12191999"/>
                <a:gd name="connsiteY0" fmla="*/ 0 h 1053835"/>
                <a:gd name="connsiteX1" fmla="*/ 84912 w 12191999"/>
                <a:gd name="connsiteY1" fmla="*/ 44439 h 1053835"/>
                <a:gd name="connsiteX2" fmla="*/ 6096001 w 12191999"/>
                <a:gd name="connsiteY2" fmla="*/ 918960 h 1053835"/>
                <a:gd name="connsiteX3" fmla="*/ 12107089 w 12191999"/>
                <a:gd name="connsiteY3" fmla="*/ 44439 h 1053835"/>
                <a:gd name="connsiteX4" fmla="*/ 12191999 w 12191999"/>
                <a:gd name="connsiteY4" fmla="*/ 1 h 1053835"/>
                <a:gd name="connsiteX5" fmla="*/ 12191999 w 12191999"/>
                <a:gd name="connsiteY5" fmla="*/ 1053835 h 1053835"/>
                <a:gd name="connsiteX6" fmla="*/ 0 w 12191999"/>
                <a:gd name="connsiteY6" fmla="*/ 1053835 h 105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9" h="1053835">
                  <a:moveTo>
                    <a:pt x="0" y="0"/>
                  </a:moveTo>
                  <a:lnTo>
                    <a:pt x="84912" y="44439"/>
                  </a:lnTo>
                  <a:cubicBezTo>
                    <a:pt x="1182612" y="562756"/>
                    <a:pt x="3462028" y="918960"/>
                    <a:pt x="6096001" y="918960"/>
                  </a:cubicBezTo>
                  <a:cubicBezTo>
                    <a:pt x="8729972" y="918960"/>
                    <a:pt x="11009388" y="562756"/>
                    <a:pt x="12107089" y="44439"/>
                  </a:cubicBezTo>
                  <a:lnTo>
                    <a:pt x="12191999" y="1"/>
                  </a:lnTo>
                  <a:lnTo>
                    <a:pt x="12191999" y="1053835"/>
                  </a:lnTo>
                  <a:lnTo>
                    <a:pt x="0" y="1053835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FC6F727-06F6-028D-E0A6-B4B167B10AD8}"/>
                </a:ext>
              </a:extLst>
            </p:cNvPr>
            <p:cNvSpPr/>
            <p:nvPr userDrawn="1"/>
          </p:nvSpPr>
          <p:spPr>
            <a:xfrm>
              <a:off x="1" y="5826095"/>
              <a:ext cx="12191999" cy="1031906"/>
            </a:xfrm>
            <a:custGeom>
              <a:avLst/>
              <a:gdLst>
                <a:gd name="connsiteX0" fmla="*/ 0 w 12191999"/>
                <a:gd name="connsiteY0" fmla="*/ 0 h 1031906"/>
                <a:gd name="connsiteX1" fmla="*/ 97612 w 12191999"/>
                <a:gd name="connsiteY1" fmla="*/ 51085 h 1031906"/>
                <a:gd name="connsiteX2" fmla="*/ 6108700 w 12191999"/>
                <a:gd name="connsiteY2" fmla="*/ 925606 h 1031906"/>
                <a:gd name="connsiteX3" fmla="*/ 12119789 w 12191999"/>
                <a:gd name="connsiteY3" fmla="*/ 51085 h 1031906"/>
                <a:gd name="connsiteX4" fmla="*/ 12191999 w 12191999"/>
                <a:gd name="connsiteY4" fmla="*/ 13293 h 1031906"/>
                <a:gd name="connsiteX5" fmla="*/ 12191999 w 12191999"/>
                <a:gd name="connsiteY5" fmla="*/ 1031906 h 1031906"/>
                <a:gd name="connsiteX6" fmla="*/ 0 w 12191999"/>
                <a:gd name="connsiteY6" fmla="*/ 1031906 h 103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9" h="1031906">
                  <a:moveTo>
                    <a:pt x="0" y="0"/>
                  </a:moveTo>
                  <a:lnTo>
                    <a:pt x="97612" y="51085"/>
                  </a:lnTo>
                  <a:cubicBezTo>
                    <a:pt x="1195312" y="569402"/>
                    <a:pt x="3474728" y="925606"/>
                    <a:pt x="6108700" y="925606"/>
                  </a:cubicBezTo>
                  <a:cubicBezTo>
                    <a:pt x="8742672" y="925606"/>
                    <a:pt x="11022088" y="569402"/>
                    <a:pt x="12119789" y="51085"/>
                  </a:cubicBezTo>
                  <a:lnTo>
                    <a:pt x="12191999" y="13293"/>
                  </a:lnTo>
                  <a:lnTo>
                    <a:pt x="12191999" y="1031906"/>
                  </a:lnTo>
                  <a:lnTo>
                    <a:pt x="0" y="1031906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7">
            <a:extLst>
              <a:ext uri="{FF2B5EF4-FFF2-40B4-BE49-F238E27FC236}">
                <a16:creationId xmlns:a16="http://schemas.microsoft.com/office/drawing/2014/main" id="{B5E5C090-09B0-30FD-FEFE-73EEBB6AD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0192"/>
            <a:ext cx="12199414" cy="522744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88C5C18-89F0-4430-E6AC-7B041201DB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0212"/>
          <a:stretch>
            <a:fillRect/>
          </a:stretch>
        </p:blipFill>
        <p:spPr>
          <a:xfrm>
            <a:off x="0" y="0"/>
            <a:ext cx="12192000" cy="277200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CEF5B09-E7B7-119B-1DDB-80C2D1441F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5" y="-5775"/>
            <a:ext cx="12191980" cy="217888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4015B65-D9A3-579C-6FC6-B9F76E7B50A8}"/>
              </a:ext>
            </a:extLst>
          </p:cNvPr>
          <p:cNvSpPr/>
          <p:nvPr/>
        </p:nvSpPr>
        <p:spPr>
          <a:xfrm>
            <a:off x="0" y="1470872"/>
            <a:ext cx="12191365" cy="350231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rgbClr val="FFFFFF"/>
              </a:gs>
              <a:gs pos="66000">
                <a:srgbClr val="FFFFFF">
                  <a:alpha val="82000"/>
                </a:srgbClr>
              </a:gs>
              <a:gs pos="84068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8E05B85-86C9-14F5-CD1E-C237F97B9C43}"/>
              </a:ext>
            </a:extLst>
          </p:cNvPr>
          <p:cNvSpPr/>
          <p:nvPr/>
        </p:nvSpPr>
        <p:spPr>
          <a:xfrm>
            <a:off x="1786484" y="373657"/>
            <a:ext cx="8359296" cy="6558368"/>
          </a:xfrm>
          <a:prstGeom prst="ellipse">
            <a:avLst/>
          </a:prstGeom>
          <a:gradFill>
            <a:gsLst>
              <a:gs pos="0">
                <a:schemeClr val="bg1"/>
              </a:gs>
              <a:gs pos="46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2C7F76-8E17-36F0-3AF0-0C268508E484}"/>
              </a:ext>
            </a:extLst>
          </p:cNvPr>
          <p:cNvSpPr txBox="1"/>
          <p:nvPr/>
        </p:nvSpPr>
        <p:spPr>
          <a:xfrm>
            <a:off x="5353809" y="905986"/>
            <a:ext cx="1484382" cy="135421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03</a:t>
            </a:r>
            <a:endParaRPr lang="en-US" sz="88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862A945-5107-8525-A65A-F8705066E56D}"/>
              </a:ext>
            </a:extLst>
          </p:cNvPr>
          <p:cNvSpPr/>
          <p:nvPr/>
        </p:nvSpPr>
        <p:spPr>
          <a:xfrm>
            <a:off x="-4281" y="1697377"/>
            <a:ext cx="12188373" cy="1530256"/>
          </a:xfrm>
          <a:custGeom>
            <a:avLst/>
            <a:gdLst>
              <a:gd name="connsiteX0" fmla="*/ 10417538 w 12188373"/>
              <a:gd name="connsiteY0" fmla="*/ 601 h 1530256"/>
              <a:gd name="connsiteX1" fmla="*/ 12181067 w 12188373"/>
              <a:gd name="connsiteY1" fmla="*/ 235322 h 1530256"/>
              <a:gd name="connsiteX2" fmla="*/ 12188373 w 12188373"/>
              <a:gd name="connsiteY2" fmla="*/ 1156981 h 1530256"/>
              <a:gd name="connsiteX3" fmla="*/ 224681 w 12188373"/>
              <a:gd name="connsiteY3" fmla="*/ 1456663 h 1530256"/>
              <a:gd name="connsiteX4" fmla="*/ 0 w 12188373"/>
              <a:gd name="connsiteY4" fmla="*/ 1411711 h 1530256"/>
              <a:gd name="connsiteX5" fmla="*/ 0 w 12188373"/>
              <a:gd name="connsiteY5" fmla="*/ 316024 h 1530256"/>
              <a:gd name="connsiteX6" fmla="*/ 190474 w 12188373"/>
              <a:gd name="connsiteY6" fmla="*/ 395475 h 1530256"/>
              <a:gd name="connsiteX7" fmla="*/ 10417538 w 12188373"/>
              <a:gd name="connsiteY7" fmla="*/ 601 h 153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373" h="1530256">
                <a:moveTo>
                  <a:pt x="10417538" y="601"/>
                </a:moveTo>
                <a:cubicBezTo>
                  <a:pt x="10994971" y="-7067"/>
                  <a:pt x="11579191" y="58051"/>
                  <a:pt x="12181067" y="235322"/>
                </a:cubicBezTo>
                <a:cubicBezTo>
                  <a:pt x="12183502" y="542542"/>
                  <a:pt x="12185938" y="849761"/>
                  <a:pt x="12188373" y="1156981"/>
                </a:cubicBezTo>
                <a:cubicBezTo>
                  <a:pt x="8404849" y="-509215"/>
                  <a:pt x="3394230" y="1979093"/>
                  <a:pt x="224681" y="1456663"/>
                </a:cubicBezTo>
                <a:lnTo>
                  <a:pt x="0" y="1411711"/>
                </a:lnTo>
                <a:lnTo>
                  <a:pt x="0" y="316024"/>
                </a:lnTo>
                <a:lnTo>
                  <a:pt x="190474" y="395475"/>
                </a:lnTo>
                <a:cubicBezTo>
                  <a:pt x="4487429" y="2126449"/>
                  <a:pt x="7357147" y="41242"/>
                  <a:pt x="10417538" y="601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71000">
                <a:schemeClr val="accent1">
                  <a:alpha val="0"/>
                </a:schemeClr>
              </a:gs>
              <a:gs pos="30000">
                <a:schemeClr val="accent1">
                  <a:alpha val="0"/>
                </a:schemeClr>
              </a:gs>
              <a:gs pos="100000">
                <a:schemeClr val="accent1">
                  <a:alpha val="1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8600C6-9D15-CB5D-35BF-FA115A12AC79}"/>
              </a:ext>
            </a:extLst>
          </p:cNvPr>
          <p:cNvSpPr txBox="1"/>
          <p:nvPr/>
        </p:nvSpPr>
        <p:spPr>
          <a:xfrm>
            <a:off x="2710458" y="2204728"/>
            <a:ext cx="6771084" cy="135421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</a:p>
        </p:txBody>
      </p:sp>
      <p:pic>
        <p:nvPicPr>
          <p:cNvPr id="4" name="图片 3" descr="在黑暗中&#10;&#10;低可信度描述已自动生成">
            <a:extLst>
              <a:ext uri="{FF2B5EF4-FFF2-40B4-BE49-F238E27FC236}">
                <a16:creationId xmlns:a16="http://schemas.microsoft.com/office/drawing/2014/main" id="{A9C4505F-062B-9780-145C-87AFD6E938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  <a14:imgEffect>
                      <a14:brightnessContrast bright="30000" contras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4292"/>
          <a:stretch/>
        </p:blipFill>
        <p:spPr>
          <a:xfrm>
            <a:off x="0" y="4793643"/>
            <a:ext cx="12192000" cy="208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984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AA07CB2B-3B0D-BB74-68A8-8D6A7F7EA75B}"/>
              </a:ext>
            </a:extLst>
          </p:cNvPr>
          <p:cNvSpPr/>
          <p:nvPr/>
        </p:nvSpPr>
        <p:spPr>
          <a:xfrm>
            <a:off x="4418932" y="1430873"/>
            <a:ext cx="3413760" cy="341376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E556423-AF62-FA6D-CC17-400EA1A2B974}"/>
              </a:ext>
            </a:extLst>
          </p:cNvPr>
          <p:cNvSpPr/>
          <p:nvPr/>
        </p:nvSpPr>
        <p:spPr>
          <a:xfrm>
            <a:off x="4847656" y="1934199"/>
            <a:ext cx="2496687" cy="249668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rgbClr val="2B9DF3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84B0A90-01FE-A9D3-D171-9BFF435E3691}"/>
              </a:ext>
            </a:extLst>
          </p:cNvPr>
          <p:cNvCxnSpPr>
            <a:cxnSpLocks/>
          </p:cNvCxnSpPr>
          <p:nvPr/>
        </p:nvCxnSpPr>
        <p:spPr>
          <a:xfrm>
            <a:off x="883920" y="1341120"/>
            <a:ext cx="3275932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0EF1385-76F9-A16F-D0BD-C2B61EB870B8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4159852" y="1341120"/>
            <a:ext cx="1053435" cy="95871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1CF9A65A-B9CA-D805-C773-F86A49A6B603}"/>
              </a:ext>
            </a:extLst>
          </p:cNvPr>
          <p:cNvSpPr/>
          <p:nvPr/>
        </p:nvSpPr>
        <p:spPr>
          <a:xfrm>
            <a:off x="5099203" y="2189515"/>
            <a:ext cx="224390" cy="2243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085DB0-7796-3B02-CAD5-36A49E4102EE}"/>
              </a:ext>
            </a:extLst>
          </p:cNvPr>
          <p:cNvSpPr/>
          <p:nvPr/>
        </p:nvSpPr>
        <p:spPr>
          <a:xfrm>
            <a:off x="5129343" y="2219655"/>
            <a:ext cx="164110" cy="1641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rgbClr val="2B9DF3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6583446-A652-A487-49CE-F98A32229D48}"/>
              </a:ext>
            </a:extLst>
          </p:cNvPr>
          <p:cNvCxnSpPr>
            <a:cxnSpLocks/>
          </p:cNvCxnSpPr>
          <p:nvPr/>
        </p:nvCxnSpPr>
        <p:spPr>
          <a:xfrm flipV="1">
            <a:off x="883920" y="5012583"/>
            <a:ext cx="3275932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C4F7BF8-C17E-6165-1D3A-DEC254637AA9}"/>
              </a:ext>
            </a:extLst>
          </p:cNvPr>
          <p:cNvCxnSpPr>
            <a:cxnSpLocks/>
          </p:cNvCxnSpPr>
          <p:nvPr/>
        </p:nvCxnSpPr>
        <p:spPr>
          <a:xfrm flipV="1">
            <a:off x="4159852" y="4053873"/>
            <a:ext cx="1053435" cy="95871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>
            <a:extLst>
              <a:ext uri="{FF2B5EF4-FFF2-40B4-BE49-F238E27FC236}">
                <a16:creationId xmlns:a16="http://schemas.microsoft.com/office/drawing/2014/main" id="{CBD454C6-590A-5B1B-B123-3922FF918ECB}"/>
              </a:ext>
            </a:extLst>
          </p:cNvPr>
          <p:cNvSpPr/>
          <p:nvPr/>
        </p:nvSpPr>
        <p:spPr>
          <a:xfrm flipV="1">
            <a:off x="5099203" y="3939798"/>
            <a:ext cx="224390" cy="2243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924B702-E68B-720F-416A-3884BC040683}"/>
              </a:ext>
            </a:extLst>
          </p:cNvPr>
          <p:cNvSpPr/>
          <p:nvPr/>
        </p:nvSpPr>
        <p:spPr>
          <a:xfrm flipV="1">
            <a:off x="5129343" y="3969938"/>
            <a:ext cx="164110" cy="1641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rgbClr val="2B9DF3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C0A0856-2C6C-874B-D8BA-92D4E9A76702}"/>
              </a:ext>
            </a:extLst>
          </p:cNvPr>
          <p:cNvCxnSpPr>
            <a:cxnSpLocks/>
          </p:cNvCxnSpPr>
          <p:nvPr/>
        </p:nvCxnSpPr>
        <p:spPr>
          <a:xfrm flipH="1">
            <a:off x="8068535" y="1341120"/>
            <a:ext cx="3275932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760714C-5FA8-3CC0-2FD4-AC0EF25CEBD5}"/>
              </a:ext>
            </a:extLst>
          </p:cNvPr>
          <p:cNvCxnSpPr>
            <a:cxnSpLocks/>
          </p:cNvCxnSpPr>
          <p:nvPr/>
        </p:nvCxnSpPr>
        <p:spPr>
          <a:xfrm flipH="1">
            <a:off x="7015100" y="1341120"/>
            <a:ext cx="1053435" cy="95871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:a16="http://schemas.microsoft.com/office/drawing/2014/main" id="{902F485F-BCF0-3168-1321-6116914A4FA9}"/>
              </a:ext>
            </a:extLst>
          </p:cNvPr>
          <p:cNvSpPr/>
          <p:nvPr/>
        </p:nvSpPr>
        <p:spPr>
          <a:xfrm flipH="1">
            <a:off x="6904794" y="2189515"/>
            <a:ext cx="224390" cy="2243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028512F-B02D-E10B-744B-FA4AA4468047}"/>
              </a:ext>
            </a:extLst>
          </p:cNvPr>
          <p:cNvSpPr/>
          <p:nvPr/>
        </p:nvSpPr>
        <p:spPr>
          <a:xfrm flipH="1">
            <a:off x="6934934" y="2219655"/>
            <a:ext cx="164110" cy="1641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rgbClr val="2B9DF3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95EDF24-4DC2-6B5F-C23E-4A45882571BA}"/>
              </a:ext>
            </a:extLst>
          </p:cNvPr>
          <p:cNvCxnSpPr>
            <a:cxnSpLocks/>
          </p:cNvCxnSpPr>
          <p:nvPr/>
        </p:nvCxnSpPr>
        <p:spPr>
          <a:xfrm flipH="1" flipV="1">
            <a:off x="8068535" y="5012583"/>
            <a:ext cx="3275932" cy="0"/>
          </a:xfrm>
          <a:prstGeom prst="line">
            <a:avLst/>
          </a:prstGeom>
          <a:ln w="12700">
            <a:solidFill>
              <a:srgbClr val="6CB252">
                <a:alpha val="4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E622E901-51C0-E330-0412-F8BC5877CAA7}"/>
              </a:ext>
            </a:extLst>
          </p:cNvPr>
          <p:cNvCxnSpPr>
            <a:cxnSpLocks/>
          </p:cNvCxnSpPr>
          <p:nvPr/>
        </p:nvCxnSpPr>
        <p:spPr>
          <a:xfrm flipH="1" flipV="1">
            <a:off x="7015100" y="4053873"/>
            <a:ext cx="1053435" cy="95871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EAB9D34D-A319-29E3-915A-B150B7738011}"/>
              </a:ext>
            </a:extLst>
          </p:cNvPr>
          <p:cNvSpPr/>
          <p:nvPr/>
        </p:nvSpPr>
        <p:spPr>
          <a:xfrm flipH="1" flipV="1">
            <a:off x="6904794" y="3939798"/>
            <a:ext cx="224390" cy="2243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16F7D5B5-50C2-E216-FFAD-67B207D40DEB}"/>
              </a:ext>
            </a:extLst>
          </p:cNvPr>
          <p:cNvSpPr/>
          <p:nvPr/>
        </p:nvSpPr>
        <p:spPr>
          <a:xfrm flipH="1" flipV="1">
            <a:off x="6934934" y="3969938"/>
            <a:ext cx="164110" cy="1641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rgbClr val="2B9DF3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0E8A975-58CD-1F24-932C-FFB222E8ECC7}"/>
              </a:ext>
            </a:extLst>
          </p:cNvPr>
          <p:cNvGrpSpPr/>
          <p:nvPr/>
        </p:nvGrpSpPr>
        <p:grpSpPr>
          <a:xfrm>
            <a:off x="550263" y="1191753"/>
            <a:ext cx="3259069" cy="1510726"/>
            <a:chOff x="550263" y="1191753"/>
            <a:chExt cx="3259069" cy="151072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B031742-39A0-B471-F455-74724DA3AB52}"/>
                </a:ext>
              </a:extLst>
            </p:cNvPr>
            <p:cNvSpPr/>
            <p:nvPr/>
          </p:nvSpPr>
          <p:spPr>
            <a:xfrm>
              <a:off x="550263" y="1191753"/>
              <a:ext cx="3259069" cy="1510726"/>
            </a:xfrm>
            <a:prstGeom prst="roundRect">
              <a:avLst>
                <a:gd name="adj" fmla="val 26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noFill/>
            </a:ln>
            <a:effectLst>
              <a:outerShdw blurRad="254000" dist="254000" dir="5400000" sx="90000" sy="90000" algn="t" rotWithShape="0">
                <a:srgbClr val="00194C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7FA3242-8DAA-4F66-40F7-E7064C19D232}"/>
                </a:ext>
              </a:extLst>
            </p:cNvPr>
            <p:cNvSpPr txBox="1"/>
            <p:nvPr/>
          </p:nvSpPr>
          <p:spPr>
            <a:xfrm>
              <a:off x="731127" y="205375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  <a:cs typeface="阿里巴巴普惠体 B" panose="00020600040101010101" pitchFamily="18" charset="-122"/>
                </a:rPr>
                <a:t>请在此处输入标题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417FE65-BB5D-1D75-4FB3-F7B849F4A99A}"/>
                </a:ext>
              </a:extLst>
            </p:cNvPr>
            <p:cNvSpPr txBox="1"/>
            <p:nvPr/>
          </p:nvSpPr>
          <p:spPr>
            <a:xfrm>
              <a:off x="731127" y="1382000"/>
              <a:ext cx="79060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阿里巴巴普惠体 B" panose="00020600040101010101" pitchFamily="18" charset="-122"/>
                </a:rPr>
                <a:t>01</a:t>
              </a:r>
              <a:endParaRPr lang="zh-CN" altLang="en-US" sz="4000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1BE29EF8-191D-06C1-BE70-3BC39876B1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263" y="1598096"/>
              <a:ext cx="0" cy="69804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8722037-FD51-B424-91CC-F79CAFC58988}"/>
              </a:ext>
            </a:extLst>
          </p:cNvPr>
          <p:cNvGrpSpPr/>
          <p:nvPr/>
        </p:nvGrpSpPr>
        <p:grpSpPr>
          <a:xfrm>
            <a:off x="550263" y="3809349"/>
            <a:ext cx="3259069" cy="1510726"/>
            <a:chOff x="550263" y="1191753"/>
            <a:chExt cx="3259069" cy="1510726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78DD024E-801F-5D1A-AED2-71AD542F6B83}"/>
                </a:ext>
              </a:extLst>
            </p:cNvPr>
            <p:cNvSpPr/>
            <p:nvPr/>
          </p:nvSpPr>
          <p:spPr>
            <a:xfrm>
              <a:off x="550263" y="1191753"/>
              <a:ext cx="3259069" cy="1510726"/>
            </a:xfrm>
            <a:prstGeom prst="roundRect">
              <a:avLst>
                <a:gd name="adj" fmla="val 26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noFill/>
            </a:ln>
            <a:effectLst>
              <a:outerShdw blurRad="254000" dist="254000" dir="5400000" sx="90000" sy="90000" algn="t" rotWithShape="0">
                <a:srgbClr val="00194C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8FABCA9-591F-BD02-5E86-B95908B1374F}"/>
                </a:ext>
              </a:extLst>
            </p:cNvPr>
            <p:cNvSpPr txBox="1"/>
            <p:nvPr/>
          </p:nvSpPr>
          <p:spPr>
            <a:xfrm>
              <a:off x="731127" y="205375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  <a:cs typeface="阿里巴巴普惠体 B" panose="00020600040101010101" pitchFamily="18" charset="-122"/>
                </a:rPr>
                <a:t>请在此处输入标题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E677474-357B-AB21-E6CC-793111BBA0EA}"/>
                </a:ext>
              </a:extLst>
            </p:cNvPr>
            <p:cNvSpPr txBox="1"/>
            <p:nvPr/>
          </p:nvSpPr>
          <p:spPr>
            <a:xfrm>
              <a:off x="731127" y="1382000"/>
              <a:ext cx="8611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阿里巴巴普惠体 B" panose="00020600040101010101" pitchFamily="18" charset="-122"/>
                </a:rPr>
                <a:t>02</a:t>
              </a:r>
              <a:endParaRPr lang="zh-CN" altLang="en-US" sz="4000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29DB861B-24BB-53C5-E960-A7CC886382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263" y="1598096"/>
              <a:ext cx="0" cy="69804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1CF5310-4785-8EFA-9EC2-F38351890437}"/>
              </a:ext>
            </a:extLst>
          </p:cNvPr>
          <p:cNvGrpSpPr/>
          <p:nvPr/>
        </p:nvGrpSpPr>
        <p:grpSpPr>
          <a:xfrm flipH="1">
            <a:off x="8215372" y="1191753"/>
            <a:ext cx="3259069" cy="1510726"/>
            <a:chOff x="550263" y="1191753"/>
            <a:chExt cx="3259069" cy="1510726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59ECAF27-8F10-8CA0-8448-100FEDDEB9FD}"/>
                </a:ext>
              </a:extLst>
            </p:cNvPr>
            <p:cNvSpPr/>
            <p:nvPr/>
          </p:nvSpPr>
          <p:spPr>
            <a:xfrm>
              <a:off x="550263" y="1191753"/>
              <a:ext cx="3259069" cy="1510726"/>
            </a:xfrm>
            <a:prstGeom prst="roundRect">
              <a:avLst>
                <a:gd name="adj" fmla="val 26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noFill/>
            </a:ln>
            <a:effectLst>
              <a:outerShdw blurRad="254000" dist="254000" dir="5400000" sx="90000" sy="90000" algn="t" rotWithShape="0">
                <a:srgbClr val="00194C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61A68ED-2394-2C36-5236-3FC73C1EA5CE}"/>
                </a:ext>
              </a:extLst>
            </p:cNvPr>
            <p:cNvSpPr txBox="1"/>
            <p:nvPr/>
          </p:nvSpPr>
          <p:spPr>
            <a:xfrm>
              <a:off x="731127" y="205375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  <a:cs typeface="阿里巴巴普惠体 B" panose="00020600040101010101" pitchFamily="18" charset="-122"/>
                </a:rPr>
                <a:t>请在此处输入标题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696B648-0A36-9459-73D7-6D491D79E2E8}"/>
                </a:ext>
              </a:extLst>
            </p:cNvPr>
            <p:cNvSpPr txBox="1"/>
            <p:nvPr/>
          </p:nvSpPr>
          <p:spPr>
            <a:xfrm>
              <a:off x="660595" y="1382000"/>
              <a:ext cx="8611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阿里巴巴普惠体 B" panose="00020600040101010101" pitchFamily="18" charset="-122"/>
                </a:rPr>
                <a:t>03</a:t>
              </a:r>
              <a:endParaRPr lang="zh-CN" altLang="en-US" sz="4000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BFCDFC5F-3FB7-A654-8807-A70F63E6AA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263" y="1598096"/>
              <a:ext cx="0" cy="69804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337C0FC-743F-9E54-6E9C-472723B5E349}"/>
              </a:ext>
            </a:extLst>
          </p:cNvPr>
          <p:cNvGrpSpPr/>
          <p:nvPr/>
        </p:nvGrpSpPr>
        <p:grpSpPr>
          <a:xfrm flipH="1">
            <a:off x="8215372" y="3809349"/>
            <a:ext cx="3259069" cy="1510726"/>
            <a:chOff x="550263" y="1191753"/>
            <a:chExt cx="3259069" cy="1510726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45759889-7CAC-40E4-9FC6-F254B44B7F8D}"/>
                </a:ext>
              </a:extLst>
            </p:cNvPr>
            <p:cNvSpPr/>
            <p:nvPr/>
          </p:nvSpPr>
          <p:spPr>
            <a:xfrm>
              <a:off x="550263" y="1191753"/>
              <a:ext cx="3259069" cy="1510726"/>
            </a:xfrm>
            <a:prstGeom prst="roundRect">
              <a:avLst>
                <a:gd name="adj" fmla="val 26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noFill/>
            </a:ln>
            <a:effectLst>
              <a:outerShdw blurRad="254000" dist="254000" dir="5400000" sx="90000" sy="90000" algn="t" rotWithShape="0">
                <a:srgbClr val="00194C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2236A60-6E48-3316-0370-8B1EE4698542}"/>
                </a:ext>
              </a:extLst>
            </p:cNvPr>
            <p:cNvSpPr txBox="1"/>
            <p:nvPr/>
          </p:nvSpPr>
          <p:spPr>
            <a:xfrm>
              <a:off x="731127" y="205375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  <a:cs typeface="阿里巴巴普惠体 B" panose="00020600040101010101" pitchFamily="18" charset="-122"/>
                </a:rPr>
                <a:t>请在此处输入标题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378AEB1-C74D-9799-F785-BE8DF01AE07B}"/>
                </a:ext>
              </a:extLst>
            </p:cNvPr>
            <p:cNvSpPr txBox="1"/>
            <p:nvPr/>
          </p:nvSpPr>
          <p:spPr>
            <a:xfrm>
              <a:off x="731127" y="1382000"/>
              <a:ext cx="8611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gradFill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阿里巴巴普惠体 B" panose="00020600040101010101" pitchFamily="18" charset="-122"/>
                </a:rPr>
                <a:t>04</a:t>
              </a:r>
              <a:endParaRPr lang="zh-CN" altLang="en-US" sz="4000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CAB2F09-135A-5092-EAA6-E51970BD0E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263" y="1598096"/>
              <a:ext cx="0" cy="69804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DD3AD49-CD13-203C-EF9C-53520EB63159}"/>
              </a:ext>
            </a:extLst>
          </p:cNvPr>
          <p:cNvGrpSpPr/>
          <p:nvPr/>
        </p:nvGrpSpPr>
        <p:grpSpPr>
          <a:xfrm flipV="1">
            <a:off x="0" y="323087"/>
            <a:ext cx="963216" cy="579951"/>
            <a:chOff x="0" y="323087"/>
            <a:chExt cx="963216" cy="579951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48365D0-D6D1-A2DD-0ECD-16D2795AC0E8}"/>
                </a:ext>
              </a:extLst>
            </p:cNvPr>
            <p:cNvSpPr/>
            <p:nvPr/>
          </p:nvSpPr>
          <p:spPr>
            <a:xfrm flipV="1">
              <a:off x="0" y="323087"/>
              <a:ext cx="963216" cy="579951"/>
            </a:xfrm>
            <a:custGeom>
              <a:avLst/>
              <a:gdLst>
                <a:gd name="connsiteX0" fmla="*/ 0 w 963216"/>
                <a:gd name="connsiteY0" fmla="*/ 579951 h 579951"/>
                <a:gd name="connsiteX1" fmla="*/ 818228 w 963216"/>
                <a:gd name="connsiteY1" fmla="*/ 579951 h 579951"/>
                <a:gd name="connsiteX2" fmla="*/ 963216 w 963216"/>
                <a:gd name="connsiteY2" fmla="*/ 0 h 579951"/>
                <a:gd name="connsiteX3" fmla="*/ 0 w 963216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3216" h="579951">
                  <a:moveTo>
                    <a:pt x="0" y="579951"/>
                  </a:moveTo>
                  <a:lnTo>
                    <a:pt x="818228" y="579951"/>
                  </a:lnTo>
                  <a:lnTo>
                    <a:pt x="9632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7BE1DCE-2511-38E8-0DE8-5FB432A07471}"/>
                </a:ext>
              </a:extLst>
            </p:cNvPr>
            <p:cNvSpPr/>
            <p:nvPr/>
          </p:nvSpPr>
          <p:spPr>
            <a:xfrm flipV="1">
              <a:off x="0" y="323087"/>
              <a:ext cx="775529" cy="579951"/>
            </a:xfrm>
            <a:custGeom>
              <a:avLst/>
              <a:gdLst>
                <a:gd name="connsiteX0" fmla="*/ 0 w 775529"/>
                <a:gd name="connsiteY0" fmla="*/ 579951 h 579951"/>
                <a:gd name="connsiteX1" fmla="*/ 630541 w 775529"/>
                <a:gd name="connsiteY1" fmla="*/ 579951 h 579951"/>
                <a:gd name="connsiteX2" fmla="*/ 775529 w 775529"/>
                <a:gd name="connsiteY2" fmla="*/ 0 h 579951"/>
                <a:gd name="connsiteX3" fmla="*/ 0 w 775529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529" h="579951">
                  <a:moveTo>
                    <a:pt x="0" y="579951"/>
                  </a:moveTo>
                  <a:lnTo>
                    <a:pt x="630541" y="579951"/>
                  </a:lnTo>
                  <a:lnTo>
                    <a:pt x="775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AF263BEF-E9DC-6DDC-B007-5FCD658AB6B1}"/>
              </a:ext>
            </a:extLst>
          </p:cNvPr>
          <p:cNvSpPr txBox="1"/>
          <p:nvPr/>
        </p:nvSpPr>
        <p:spPr>
          <a:xfrm>
            <a:off x="1152022" y="355111"/>
            <a:ext cx="37146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kern="100" dirty="0">
                <a:gradFill>
                  <a:gsLst>
                    <a:gs pos="0">
                      <a:schemeClr val="accent1"/>
                    </a:gs>
                    <a:gs pos="991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点击此处输入大标题</a:t>
            </a:r>
          </a:p>
        </p:txBody>
      </p:sp>
      <p:sp>
        <p:nvSpPr>
          <p:cNvPr id="70" name="iconfont-11910-7191776">
            <a:extLst>
              <a:ext uri="{FF2B5EF4-FFF2-40B4-BE49-F238E27FC236}">
                <a16:creationId xmlns:a16="http://schemas.microsoft.com/office/drawing/2014/main" id="{440E2901-A696-A3AF-2FC7-A8FCF928840F}"/>
              </a:ext>
            </a:extLst>
          </p:cNvPr>
          <p:cNvSpPr/>
          <p:nvPr/>
        </p:nvSpPr>
        <p:spPr>
          <a:xfrm>
            <a:off x="5349176" y="2535372"/>
            <a:ext cx="1493646" cy="1294340"/>
          </a:xfrm>
          <a:custGeom>
            <a:avLst/>
            <a:gdLst>
              <a:gd name="T0" fmla="*/ 8960 w 9600"/>
              <a:gd name="T1" fmla="*/ 7680 h 8320"/>
              <a:gd name="T2" fmla="*/ 7680 w 9600"/>
              <a:gd name="T3" fmla="*/ 1920 h 8320"/>
              <a:gd name="T4" fmla="*/ 5760 w 9600"/>
              <a:gd name="T5" fmla="*/ 1280 h 8320"/>
              <a:gd name="T6" fmla="*/ 1920 w 9600"/>
              <a:gd name="T7" fmla="*/ 0 h 8320"/>
              <a:gd name="T8" fmla="*/ 640 w 9600"/>
              <a:gd name="T9" fmla="*/ 7680 h 8320"/>
              <a:gd name="T10" fmla="*/ 0 w 9600"/>
              <a:gd name="T11" fmla="*/ 8000 h 8320"/>
              <a:gd name="T12" fmla="*/ 9280 w 9600"/>
              <a:gd name="T13" fmla="*/ 8320 h 8320"/>
              <a:gd name="T14" fmla="*/ 9280 w 9600"/>
              <a:gd name="T15" fmla="*/ 7680 h 8320"/>
              <a:gd name="T16" fmla="*/ 5120 w 9600"/>
              <a:gd name="T17" fmla="*/ 7680 h 8320"/>
              <a:gd name="T18" fmla="*/ 1280 w 9600"/>
              <a:gd name="T19" fmla="*/ 1280 h 8320"/>
              <a:gd name="T20" fmla="*/ 4480 w 9600"/>
              <a:gd name="T21" fmla="*/ 640 h 8320"/>
              <a:gd name="T22" fmla="*/ 5120 w 9600"/>
              <a:gd name="T23" fmla="*/ 1920 h 8320"/>
              <a:gd name="T24" fmla="*/ 5760 w 9600"/>
              <a:gd name="T25" fmla="*/ 7680 h 8320"/>
              <a:gd name="T26" fmla="*/ 7680 w 9600"/>
              <a:gd name="T27" fmla="*/ 2560 h 8320"/>
              <a:gd name="T28" fmla="*/ 8320 w 9600"/>
              <a:gd name="T29" fmla="*/ 7680 h 8320"/>
              <a:gd name="T30" fmla="*/ 2240 w 9600"/>
              <a:gd name="T31" fmla="*/ 1920 h 8320"/>
              <a:gd name="T32" fmla="*/ 2240 w 9600"/>
              <a:gd name="T33" fmla="*/ 2560 h 8320"/>
              <a:gd name="T34" fmla="*/ 4480 w 9600"/>
              <a:gd name="T35" fmla="*/ 2240 h 8320"/>
              <a:gd name="T36" fmla="*/ 4160 w 9600"/>
              <a:gd name="T37" fmla="*/ 3840 h 8320"/>
              <a:gd name="T38" fmla="*/ 1920 w 9600"/>
              <a:gd name="T39" fmla="*/ 4160 h 8320"/>
              <a:gd name="T40" fmla="*/ 4160 w 9600"/>
              <a:gd name="T41" fmla="*/ 4480 h 8320"/>
              <a:gd name="T42" fmla="*/ 4160 w 9600"/>
              <a:gd name="T43" fmla="*/ 3840 h 8320"/>
              <a:gd name="T44" fmla="*/ 2240 w 9600"/>
              <a:gd name="T45" fmla="*/ 5760 h 8320"/>
              <a:gd name="T46" fmla="*/ 2240 w 9600"/>
              <a:gd name="T47" fmla="*/ 6400 h 8320"/>
              <a:gd name="T48" fmla="*/ 4480 w 9600"/>
              <a:gd name="T49" fmla="*/ 6080 h 8320"/>
              <a:gd name="T50" fmla="*/ 7360 w 9600"/>
              <a:gd name="T51" fmla="*/ 3840 h 8320"/>
              <a:gd name="T52" fmla="*/ 6400 w 9600"/>
              <a:gd name="T53" fmla="*/ 4160 h 8320"/>
              <a:gd name="T54" fmla="*/ 7360 w 9600"/>
              <a:gd name="T55" fmla="*/ 4480 h 8320"/>
              <a:gd name="T56" fmla="*/ 7360 w 9600"/>
              <a:gd name="T57" fmla="*/ 3840 h 8320"/>
              <a:gd name="T58" fmla="*/ 6720 w 9600"/>
              <a:gd name="T59" fmla="*/ 5760 h 8320"/>
              <a:gd name="T60" fmla="*/ 6720 w 9600"/>
              <a:gd name="T61" fmla="*/ 6400 h 8320"/>
              <a:gd name="T62" fmla="*/ 7680 w 9600"/>
              <a:gd name="T63" fmla="*/ 6080 h 8320"/>
              <a:gd name="T64" fmla="*/ 7360 w 9600"/>
              <a:gd name="T65" fmla="*/ 5760 h 8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600" h="8320">
                <a:moveTo>
                  <a:pt x="9280" y="7680"/>
                </a:moveTo>
                <a:lnTo>
                  <a:pt x="8960" y="7680"/>
                </a:lnTo>
                <a:lnTo>
                  <a:pt x="8960" y="3200"/>
                </a:lnTo>
                <a:cubicBezTo>
                  <a:pt x="8960" y="2496"/>
                  <a:pt x="8384" y="1920"/>
                  <a:pt x="7680" y="1920"/>
                </a:cubicBezTo>
                <a:lnTo>
                  <a:pt x="5760" y="1920"/>
                </a:lnTo>
                <a:lnTo>
                  <a:pt x="5760" y="1280"/>
                </a:lnTo>
                <a:cubicBezTo>
                  <a:pt x="5760" y="576"/>
                  <a:pt x="5184" y="0"/>
                  <a:pt x="4480" y="0"/>
                </a:cubicBezTo>
                <a:lnTo>
                  <a:pt x="1920" y="0"/>
                </a:lnTo>
                <a:cubicBezTo>
                  <a:pt x="1216" y="0"/>
                  <a:pt x="640" y="576"/>
                  <a:pt x="640" y="1280"/>
                </a:cubicBezTo>
                <a:lnTo>
                  <a:pt x="640" y="7680"/>
                </a:lnTo>
                <a:lnTo>
                  <a:pt x="320" y="7680"/>
                </a:lnTo>
                <a:cubicBezTo>
                  <a:pt x="141" y="7680"/>
                  <a:pt x="0" y="7821"/>
                  <a:pt x="0" y="8000"/>
                </a:cubicBezTo>
                <a:cubicBezTo>
                  <a:pt x="0" y="8179"/>
                  <a:pt x="141" y="8320"/>
                  <a:pt x="320" y="8320"/>
                </a:cubicBezTo>
                <a:lnTo>
                  <a:pt x="9280" y="8320"/>
                </a:lnTo>
                <a:cubicBezTo>
                  <a:pt x="9459" y="8320"/>
                  <a:pt x="9600" y="8179"/>
                  <a:pt x="9600" y="8000"/>
                </a:cubicBezTo>
                <a:cubicBezTo>
                  <a:pt x="9600" y="7821"/>
                  <a:pt x="9459" y="7680"/>
                  <a:pt x="9280" y="7680"/>
                </a:cubicBezTo>
                <a:close/>
                <a:moveTo>
                  <a:pt x="5120" y="1920"/>
                </a:moveTo>
                <a:lnTo>
                  <a:pt x="5120" y="7680"/>
                </a:lnTo>
                <a:lnTo>
                  <a:pt x="1280" y="7680"/>
                </a:lnTo>
                <a:lnTo>
                  <a:pt x="1280" y="1280"/>
                </a:lnTo>
                <a:cubicBezTo>
                  <a:pt x="1280" y="928"/>
                  <a:pt x="1567" y="640"/>
                  <a:pt x="1920" y="640"/>
                </a:cubicBezTo>
                <a:lnTo>
                  <a:pt x="4480" y="640"/>
                </a:lnTo>
                <a:cubicBezTo>
                  <a:pt x="4833" y="640"/>
                  <a:pt x="5120" y="928"/>
                  <a:pt x="5120" y="1280"/>
                </a:cubicBezTo>
                <a:lnTo>
                  <a:pt x="5120" y="1920"/>
                </a:lnTo>
                <a:close/>
                <a:moveTo>
                  <a:pt x="8320" y="7680"/>
                </a:moveTo>
                <a:lnTo>
                  <a:pt x="5760" y="7680"/>
                </a:lnTo>
                <a:lnTo>
                  <a:pt x="5760" y="2560"/>
                </a:lnTo>
                <a:lnTo>
                  <a:pt x="7680" y="2560"/>
                </a:lnTo>
                <a:cubicBezTo>
                  <a:pt x="8033" y="2560"/>
                  <a:pt x="8320" y="2848"/>
                  <a:pt x="8320" y="3200"/>
                </a:cubicBezTo>
                <a:lnTo>
                  <a:pt x="8320" y="7680"/>
                </a:lnTo>
                <a:close/>
                <a:moveTo>
                  <a:pt x="4160" y="1920"/>
                </a:moveTo>
                <a:lnTo>
                  <a:pt x="2240" y="1920"/>
                </a:lnTo>
                <a:cubicBezTo>
                  <a:pt x="2061" y="1920"/>
                  <a:pt x="1920" y="2061"/>
                  <a:pt x="1920" y="2240"/>
                </a:cubicBezTo>
                <a:cubicBezTo>
                  <a:pt x="1920" y="2419"/>
                  <a:pt x="2061" y="2560"/>
                  <a:pt x="2240" y="2560"/>
                </a:cubicBezTo>
                <a:lnTo>
                  <a:pt x="4160" y="2560"/>
                </a:lnTo>
                <a:cubicBezTo>
                  <a:pt x="4339" y="2560"/>
                  <a:pt x="4480" y="2419"/>
                  <a:pt x="4480" y="2240"/>
                </a:cubicBezTo>
                <a:cubicBezTo>
                  <a:pt x="4480" y="2061"/>
                  <a:pt x="4339" y="1920"/>
                  <a:pt x="4160" y="1920"/>
                </a:cubicBezTo>
                <a:close/>
                <a:moveTo>
                  <a:pt x="4160" y="3840"/>
                </a:moveTo>
                <a:lnTo>
                  <a:pt x="2240" y="3840"/>
                </a:lnTo>
                <a:cubicBezTo>
                  <a:pt x="2061" y="3840"/>
                  <a:pt x="1920" y="3981"/>
                  <a:pt x="1920" y="4160"/>
                </a:cubicBezTo>
                <a:cubicBezTo>
                  <a:pt x="1920" y="4339"/>
                  <a:pt x="2061" y="4480"/>
                  <a:pt x="2240" y="4480"/>
                </a:cubicBezTo>
                <a:lnTo>
                  <a:pt x="4160" y="4480"/>
                </a:lnTo>
                <a:cubicBezTo>
                  <a:pt x="4339" y="4480"/>
                  <a:pt x="4480" y="4339"/>
                  <a:pt x="4480" y="4160"/>
                </a:cubicBezTo>
                <a:cubicBezTo>
                  <a:pt x="4480" y="3981"/>
                  <a:pt x="4339" y="3840"/>
                  <a:pt x="4160" y="3840"/>
                </a:cubicBezTo>
                <a:close/>
                <a:moveTo>
                  <a:pt x="4160" y="5760"/>
                </a:moveTo>
                <a:lnTo>
                  <a:pt x="2240" y="5760"/>
                </a:lnTo>
                <a:cubicBezTo>
                  <a:pt x="2061" y="5760"/>
                  <a:pt x="1920" y="5901"/>
                  <a:pt x="1920" y="6080"/>
                </a:cubicBezTo>
                <a:cubicBezTo>
                  <a:pt x="1920" y="6259"/>
                  <a:pt x="2061" y="6400"/>
                  <a:pt x="2240" y="6400"/>
                </a:cubicBezTo>
                <a:lnTo>
                  <a:pt x="4160" y="6400"/>
                </a:lnTo>
                <a:cubicBezTo>
                  <a:pt x="4339" y="6400"/>
                  <a:pt x="4480" y="6259"/>
                  <a:pt x="4480" y="6080"/>
                </a:cubicBezTo>
                <a:cubicBezTo>
                  <a:pt x="4480" y="5901"/>
                  <a:pt x="4339" y="5760"/>
                  <a:pt x="4160" y="5760"/>
                </a:cubicBezTo>
                <a:close/>
                <a:moveTo>
                  <a:pt x="7360" y="3840"/>
                </a:moveTo>
                <a:lnTo>
                  <a:pt x="6720" y="3840"/>
                </a:lnTo>
                <a:cubicBezTo>
                  <a:pt x="6541" y="3840"/>
                  <a:pt x="6400" y="3981"/>
                  <a:pt x="6400" y="4160"/>
                </a:cubicBezTo>
                <a:cubicBezTo>
                  <a:pt x="6400" y="4339"/>
                  <a:pt x="6541" y="4480"/>
                  <a:pt x="6720" y="4480"/>
                </a:cubicBezTo>
                <a:lnTo>
                  <a:pt x="7360" y="4480"/>
                </a:lnTo>
                <a:cubicBezTo>
                  <a:pt x="7539" y="4480"/>
                  <a:pt x="7680" y="4339"/>
                  <a:pt x="7680" y="4160"/>
                </a:cubicBezTo>
                <a:cubicBezTo>
                  <a:pt x="7680" y="3981"/>
                  <a:pt x="7539" y="3840"/>
                  <a:pt x="7360" y="3840"/>
                </a:cubicBezTo>
                <a:close/>
                <a:moveTo>
                  <a:pt x="7360" y="5760"/>
                </a:moveTo>
                <a:lnTo>
                  <a:pt x="6720" y="5760"/>
                </a:lnTo>
                <a:cubicBezTo>
                  <a:pt x="6541" y="5760"/>
                  <a:pt x="6400" y="5901"/>
                  <a:pt x="6400" y="6080"/>
                </a:cubicBezTo>
                <a:cubicBezTo>
                  <a:pt x="6400" y="6259"/>
                  <a:pt x="6541" y="6400"/>
                  <a:pt x="6720" y="6400"/>
                </a:cubicBezTo>
                <a:lnTo>
                  <a:pt x="7360" y="6400"/>
                </a:lnTo>
                <a:cubicBezTo>
                  <a:pt x="7539" y="6400"/>
                  <a:pt x="7680" y="6259"/>
                  <a:pt x="7680" y="6080"/>
                </a:cubicBezTo>
                <a:cubicBezTo>
                  <a:pt x="7680" y="5901"/>
                  <a:pt x="7539" y="5760"/>
                  <a:pt x="7360" y="5760"/>
                </a:cubicBezTo>
                <a:close/>
                <a:moveTo>
                  <a:pt x="7360" y="576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4665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BBF354A3-E8D3-FB2A-8B39-3B17F0EC0344}"/>
              </a:ext>
            </a:extLst>
          </p:cNvPr>
          <p:cNvSpPr/>
          <p:nvPr/>
        </p:nvSpPr>
        <p:spPr>
          <a:xfrm>
            <a:off x="7407506" y="-1500"/>
            <a:ext cx="4237480" cy="6055168"/>
          </a:xfrm>
          <a:prstGeom prst="parallelogram">
            <a:avLst>
              <a:gd name="adj" fmla="val 404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0657C5D-2934-7EBB-E830-137164225860}"/>
              </a:ext>
            </a:extLst>
          </p:cNvPr>
          <p:cNvGrpSpPr/>
          <p:nvPr/>
        </p:nvGrpSpPr>
        <p:grpSpPr>
          <a:xfrm>
            <a:off x="7407506" y="913550"/>
            <a:ext cx="3881642" cy="5609253"/>
            <a:chOff x="695325" y="1226905"/>
            <a:chExt cx="10801350" cy="4229100"/>
          </a:xfrm>
        </p:grpSpPr>
        <p:sp>
          <p:nvSpPr>
            <p:cNvPr id="4" name="矩形: 圆顶角 3">
              <a:extLst>
                <a:ext uri="{FF2B5EF4-FFF2-40B4-BE49-F238E27FC236}">
                  <a16:creationId xmlns:a16="http://schemas.microsoft.com/office/drawing/2014/main" id="{24EED46A-3E25-0384-BC77-F40ABB7A1E22}"/>
                </a:ext>
              </a:extLst>
            </p:cNvPr>
            <p:cNvSpPr/>
            <p:nvPr/>
          </p:nvSpPr>
          <p:spPr>
            <a:xfrm flipV="1">
              <a:off x="695325" y="1226905"/>
              <a:ext cx="10801350" cy="4229100"/>
            </a:xfrm>
            <a:prstGeom prst="round2SameRect">
              <a:avLst>
                <a:gd name="adj1" fmla="val 5856"/>
                <a:gd name="adj2" fmla="val 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762000" dist="381000" dir="5400000" sx="94000" sy="94000" algn="t" rotWithShape="0">
                <a:srgbClr val="1C96F2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9D7237A-0AF7-D0FA-EFD6-14CA37CBD8DA}"/>
                </a:ext>
              </a:extLst>
            </p:cNvPr>
            <p:cNvSpPr/>
            <p:nvPr/>
          </p:nvSpPr>
          <p:spPr>
            <a:xfrm>
              <a:off x="695325" y="1226905"/>
              <a:ext cx="10801350" cy="36000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CD77D22E-DC99-9646-47FB-1FC086A2CA7B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465" r="16465"/>
          <a:stretch/>
        </p:blipFill>
        <p:spPr>
          <a:xfrm>
            <a:off x="7658561" y="1267337"/>
            <a:ext cx="3379533" cy="2252852"/>
          </a:xfrm>
          <a:prstGeom prst="rect">
            <a:avLst/>
          </a:prstGeom>
          <a:solidFill>
            <a:srgbClr val="1A9DEE"/>
          </a:solidFill>
          <a:ln w="19050">
            <a:solidFill>
              <a:schemeClr val="accent1"/>
            </a:solidFill>
          </a:ln>
          <a:effectLst>
            <a:outerShdw blurRad="304800" dist="50800" dir="5400000" sx="98000" sy="98000" algn="ctr" rotWithShape="0">
              <a:schemeClr val="accent1">
                <a:alpha val="31000"/>
              </a:schemeClr>
            </a:outerShdw>
          </a:effectLst>
        </p:spPr>
      </p:pic>
      <p:pic>
        <p:nvPicPr>
          <p:cNvPr id="57" name="图片 56" descr="高楼大厦的城市&#10;&#10;描述已自动生成">
            <a:extLst>
              <a:ext uri="{FF2B5EF4-FFF2-40B4-BE49-F238E27FC236}">
                <a16:creationId xmlns:a16="http://schemas.microsoft.com/office/drawing/2014/main" id="{EF6BC905-8CA3-78F0-E1DE-79A2D8C64C34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8561" y="3963741"/>
            <a:ext cx="3379532" cy="2253022"/>
          </a:xfrm>
          <a:prstGeom prst="rect">
            <a:avLst/>
          </a:prstGeom>
          <a:solidFill>
            <a:srgbClr val="1A9DEE"/>
          </a:solidFill>
          <a:ln w="19050">
            <a:solidFill>
              <a:schemeClr val="accent1"/>
            </a:solidFill>
          </a:ln>
          <a:effectLst>
            <a:outerShdw blurRad="304800" dist="50800" dir="5400000" sx="98000" sy="98000" algn="ctr" rotWithShape="0">
              <a:schemeClr val="accent1">
                <a:alpha val="31000"/>
              </a:scheme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C170B90-0290-E91A-B291-80102C146618}"/>
              </a:ext>
            </a:extLst>
          </p:cNvPr>
          <p:cNvSpPr txBox="1"/>
          <p:nvPr/>
        </p:nvSpPr>
        <p:spPr>
          <a:xfrm>
            <a:off x="598363" y="1335945"/>
            <a:ext cx="58080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单击此处输入小标题内容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4691248-965D-2464-96C8-E70FE9A7FB9B}"/>
              </a:ext>
            </a:extLst>
          </p:cNvPr>
          <p:cNvGrpSpPr/>
          <p:nvPr/>
        </p:nvGrpSpPr>
        <p:grpSpPr>
          <a:xfrm>
            <a:off x="684056" y="1951424"/>
            <a:ext cx="5722398" cy="108000"/>
            <a:chOff x="1189787" y="4822800"/>
            <a:chExt cx="5722398" cy="108000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75DCBF0-820A-B729-89DA-D3AA8B83EE7D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18" y="4876800"/>
              <a:ext cx="568346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9A6E130-EF18-2AE4-68EA-2E7F45A784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89787" y="4822800"/>
              <a:ext cx="108000" cy="108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D33FDC8A-36EB-1DA8-1E55-FFD7D5613697}"/>
              </a:ext>
            </a:extLst>
          </p:cNvPr>
          <p:cNvSpPr/>
          <p:nvPr/>
        </p:nvSpPr>
        <p:spPr>
          <a:xfrm flipH="1">
            <a:off x="598361" y="2259915"/>
            <a:ext cx="4639757" cy="905048"/>
          </a:xfrm>
          <a:prstGeom prst="parallelogram">
            <a:avLst>
              <a:gd name="adj" fmla="val 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97000"/>
                </a:schemeClr>
              </a:gs>
            </a:gsLst>
            <a:lin ang="0" scaled="0"/>
          </a:gradFill>
          <a:ln w="635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0"/>
            </a:gradFill>
          </a:ln>
          <a:effectLst>
            <a:outerShdw blurRad="63500" dist="50800" dir="540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D0983A-87B5-BCB8-AD75-2D4E53C787B0}"/>
              </a:ext>
            </a:extLst>
          </p:cNvPr>
          <p:cNvSpPr txBox="1"/>
          <p:nvPr/>
        </p:nvSpPr>
        <p:spPr>
          <a:xfrm>
            <a:off x="1502545" y="2512384"/>
            <a:ext cx="27494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单击此处输入你的正文</a:t>
            </a:r>
            <a:endParaRPr lang="zh-CN" altLang="en-US" sz="6000" spc="-15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50800" dir="5400000" algn="ctr" rotWithShape="0">
                  <a:schemeClr val="accent4">
                    <a:alpha val="34000"/>
                  </a:schemeClr>
                </a:outerShdw>
              </a:effectLst>
              <a:latin typeface="+mn-ea"/>
              <a:cs typeface="演示流云楷" panose="020006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FD59DC-5FB1-9393-80F1-6521040F6E40}"/>
              </a:ext>
            </a:extLst>
          </p:cNvPr>
          <p:cNvGrpSpPr/>
          <p:nvPr/>
        </p:nvGrpSpPr>
        <p:grpSpPr>
          <a:xfrm>
            <a:off x="598363" y="2352919"/>
            <a:ext cx="875119" cy="719040"/>
            <a:chOff x="6725542" y="1337481"/>
            <a:chExt cx="875119" cy="71904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EB99A04-1EA3-50C0-73C5-2570699AED52}"/>
                </a:ext>
              </a:extLst>
            </p:cNvPr>
            <p:cNvSpPr/>
            <p:nvPr/>
          </p:nvSpPr>
          <p:spPr>
            <a:xfrm>
              <a:off x="6803582" y="1337481"/>
              <a:ext cx="719040" cy="71904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13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CF50664-019F-F17D-8BB4-EC3AF487D3E3}"/>
                </a:ext>
              </a:extLst>
            </p:cNvPr>
            <p:cNvSpPr/>
            <p:nvPr/>
          </p:nvSpPr>
          <p:spPr>
            <a:xfrm>
              <a:off x="6896352" y="1430252"/>
              <a:ext cx="533502" cy="5335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37000">
                  <a:schemeClr val="accent1"/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  <a:effectLst>
              <a:outerShdw blurRad="190500" dist="381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6F1A1F8-1EFF-F411-4D1D-2D8A82933743}"/>
                </a:ext>
              </a:extLst>
            </p:cNvPr>
            <p:cNvSpPr txBox="1"/>
            <p:nvPr/>
          </p:nvSpPr>
          <p:spPr>
            <a:xfrm>
              <a:off x="6725542" y="1485068"/>
              <a:ext cx="8751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B28CAA6-CD6D-DAF5-7861-6B590E21F955}"/>
              </a:ext>
            </a:extLst>
          </p:cNvPr>
          <p:cNvGrpSpPr/>
          <p:nvPr/>
        </p:nvGrpSpPr>
        <p:grpSpPr>
          <a:xfrm flipV="1">
            <a:off x="0" y="323087"/>
            <a:ext cx="963216" cy="579951"/>
            <a:chOff x="0" y="323087"/>
            <a:chExt cx="963216" cy="579951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A334142-2516-424D-6BBA-5696689DA388}"/>
                </a:ext>
              </a:extLst>
            </p:cNvPr>
            <p:cNvSpPr/>
            <p:nvPr/>
          </p:nvSpPr>
          <p:spPr>
            <a:xfrm flipV="1">
              <a:off x="0" y="323087"/>
              <a:ext cx="963216" cy="579951"/>
            </a:xfrm>
            <a:custGeom>
              <a:avLst/>
              <a:gdLst>
                <a:gd name="connsiteX0" fmla="*/ 0 w 963216"/>
                <a:gd name="connsiteY0" fmla="*/ 579951 h 579951"/>
                <a:gd name="connsiteX1" fmla="*/ 818228 w 963216"/>
                <a:gd name="connsiteY1" fmla="*/ 579951 h 579951"/>
                <a:gd name="connsiteX2" fmla="*/ 963216 w 963216"/>
                <a:gd name="connsiteY2" fmla="*/ 0 h 579951"/>
                <a:gd name="connsiteX3" fmla="*/ 0 w 963216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3216" h="579951">
                  <a:moveTo>
                    <a:pt x="0" y="579951"/>
                  </a:moveTo>
                  <a:lnTo>
                    <a:pt x="818228" y="579951"/>
                  </a:lnTo>
                  <a:lnTo>
                    <a:pt x="9632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893101D-B44B-F4E2-F473-DC9304F75612}"/>
                </a:ext>
              </a:extLst>
            </p:cNvPr>
            <p:cNvSpPr/>
            <p:nvPr/>
          </p:nvSpPr>
          <p:spPr>
            <a:xfrm flipV="1">
              <a:off x="0" y="323087"/>
              <a:ext cx="775529" cy="579951"/>
            </a:xfrm>
            <a:custGeom>
              <a:avLst/>
              <a:gdLst>
                <a:gd name="connsiteX0" fmla="*/ 0 w 775529"/>
                <a:gd name="connsiteY0" fmla="*/ 579951 h 579951"/>
                <a:gd name="connsiteX1" fmla="*/ 630541 w 775529"/>
                <a:gd name="connsiteY1" fmla="*/ 579951 h 579951"/>
                <a:gd name="connsiteX2" fmla="*/ 775529 w 775529"/>
                <a:gd name="connsiteY2" fmla="*/ 0 h 579951"/>
                <a:gd name="connsiteX3" fmla="*/ 0 w 775529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529" h="579951">
                  <a:moveTo>
                    <a:pt x="0" y="579951"/>
                  </a:moveTo>
                  <a:lnTo>
                    <a:pt x="630541" y="579951"/>
                  </a:lnTo>
                  <a:lnTo>
                    <a:pt x="775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E5277A7F-0C28-E60A-D767-3A3682558E52}"/>
              </a:ext>
            </a:extLst>
          </p:cNvPr>
          <p:cNvSpPr txBox="1"/>
          <p:nvPr/>
        </p:nvSpPr>
        <p:spPr>
          <a:xfrm>
            <a:off x="1152022" y="355111"/>
            <a:ext cx="37146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kern="100" dirty="0">
                <a:gradFill>
                  <a:gsLst>
                    <a:gs pos="0">
                      <a:schemeClr val="accent1"/>
                    </a:gs>
                    <a:gs pos="991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点击此处输入大标题</a:t>
            </a: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07FC59E8-B6A8-EF29-C49B-67A73D495B8D}"/>
              </a:ext>
            </a:extLst>
          </p:cNvPr>
          <p:cNvSpPr/>
          <p:nvPr/>
        </p:nvSpPr>
        <p:spPr>
          <a:xfrm flipH="1">
            <a:off x="598361" y="3448822"/>
            <a:ext cx="4639757" cy="905048"/>
          </a:xfrm>
          <a:prstGeom prst="parallelogram">
            <a:avLst>
              <a:gd name="adj" fmla="val 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97000"/>
                </a:schemeClr>
              </a:gs>
            </a:gsLst>
            <a:lin ang="0" scaled="0"/>
          </a:gradFill>
          <a:ln w="635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0"/>
            </a:gradFill>
          </a:ln>
          <a:effectLst>
            <a:outerShdw blurRad="63500" dist="50800" dir="540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D247ADA-B19C-09A6-EDA3-B256E16D7B5A}"/>
              </a:ext>
            </a:extLst>
          </p:cNvPr>
          <p:cNvSpPr txBox="1"/>
          <p:nvPr/>
        </p:nvSpPr>
        <p:spPr>
          <a:xfrm>
            <a:off x="1502545" y="3701291"/>
            <a:ext cx="27494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单击此处输入你的正文</a:t>
            </a:r>
            <a:endParaRPr lang="zh-CN" altLang="en-US" sz="6000" spc="-15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50800" dir="5400000" algn="ctr" rotWithShape="0">
                  <a:schemeClr val="accent4">
                    <a:alpha val="34000"/>
                  </a:schemeClr>
                </a:outerShdw>
              </a:effectLst>
              <a:latin typeface="+mn-ea"/>
              <a:cs typeface="演示流云楷" panose="02000600000000000000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77E70D4-727E-03BF-4FAB-69EAEB16E9A5}"/>
              </a:ext>
            </a:extLst>
          </p:cNvPr>
          <p:cNvGrpSpPr/>
          <p:nvPr/>
        </p:nvGrpSpPr>
        <p:grpSpPr>
          <a:xfrm>
            <a:off x="598363" y="3541826"/>
            <a:ext cx="875119" cy="719040"/>
            <a:chOff x="6725542" y="1337481"/>
            <a:chExt cx="875119" cy="71904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CFDB0CD-6D84-3522-A2BB-682A13FD2950}"/>
                </a:ext>
              </a:extLst>
            </p:cNvPr>
            <p:cNvSpPr/>
            <p:nvPr/>
          </p:nvSpPr>
          <p:spPr>
            <a:xfrm>
              <a:off x="6803582" y="1337481"/>
              <a:ext cx="719040" cy="71904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13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0DBEF9D-74DD-FDD4-1D8D-6086718A0294}"/>
                </a:ext>
              </a:extLst>
            </p:cNvPr>
            <p:cNvSpPr/>
            <p:nvPr/>
          </p:nvSpPr>
          <p:spPr>
            <a:xfrm>
              <a:off x="6896352" y="1430252"/>
              <a:ext cx="533502" cy="5335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37000">
                  <a:schemeClr val="accent1"/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  <a:effectLst>
              <a:outerShdw blurRad="190500" dist="381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F5A423E-ED7D-C061-E569-9200470720F9}"/>
                </a:ext>
              </a:extLst>
            </p:cNvPr>
            <p:cNvSpPr txBox="1"/>
            <p:nvPr/>
          </p:nvSpPr>
          <p:spPr>
            <a:xfrm>
              <a:off x="6725542" y="1485068"/>
              <a:ext cx="8751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  <p:sp>
        <p:nvSpPr>
          <p:cNvPr id="48" name="平行四边形 47">
            <a:extLst>
              <a:ext uri="{FF2B5EF4-FFF2-40B4-BE49-F238E27FC236}">
                <a16:creationId xmlns:a16="http://schemas.microsoft.com/office/drawing/2014/main" id="{E457558F-E6F7-4BAE-0ABD-9A4C9C3F4173}"/>
              </a:ext>
            </a:extLst>
          </p:cNvPr>
          <p:cNvSpPr/>
          <p:nvPr/>
        </p:nvSpPr>
        <p:spPr>
          <a:xfrm flipH="1">
            <a:off x="598361" y="4637728"/>
            <a:ext cx="4639757" cy="905048"/>
          </a:xfrm>
          <a:prstGeom prst="parallelogram">
            <a:avLst>
              <a:gd name="adj" fmla="val 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97000"/>
                </a:schemeClr>
              </a:gs>
            </a:gsLst>
            <a:lin ang="0" scaled="0"/>
          </a:gradFill>
          <a:ln w="635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0"/>
            </a:gradFill>
          </a:ln>
          <a:effectLst>
            <a:outerShdw blurRad="63500" dist="50800" dir="540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013AE30-0B2F-747D-58D0-B7ABE02C743B}"/>
              </a:ext>
            </a:extLst>
          </p:cNvPr>
          <p:cNvSpPr txBox="1"/>
          <p:nvPr/>
        </p:nvSpPr>
        <p:spPr>
          <a:xfrm>
            <a:off x="1502545" y="4890197"/>
            <a:ext cx="27494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单击此处输入你的正文</a:t>
            </a:r>
            <a:endParaRPr lang="zh-CN" altLang="en-US" sz="6000" spc="-15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50800" dir="5400000" algn="ctr" rotWithShape="0">
                  <a:schemeClr val="accent4">
                    <a:alpha val="34000"/>
                  </a:schemeClr>
                </a:outerShdw>
              </a:effectLst>
              <a:latin typeface="+mn-ea"/>
              <a:cs typeface="演示流云楷" panose="02000600000000000000" pitchFamily="2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FED6CD3-D459-6345-822A-B677520DDB1C}"/>
              </a:ext>
            </a:extLst>
          </p:cNvPr>
          <p:cNvGrpSpPr/>
          <p:nvPr/>
        </p:nvGrpSpPr>
        <p:grpSpPr>
          <a:xfrm>
            <a:off x="598363" y="4730732"/>
            <a:ext cx="875119" cy="719040"/>
            <a:chOff x="6725542" y="1337481"/>
            <a:chExt cx="875119" cy="71904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B2A5DCD2-1D7F-3ABD-CD01-D94C711B6D5A}"/>
                </a:ext>
              </a:extLst>
            </p:cNvPr>
            <p:cNvSpPr/>
            <p:nvPr/>
          </p:nvSpPr>
          <p:spPr>
            <a:xfrm>
              <a:off x="6803582" y="1337481"/>
              <a:ext cx="719040" cy="71904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13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CDA73CC-5844-793B-9EF2-2C4355EAB09B}"/>
                </a:ext>
              </a:extLst>
            </p:cNvPr>
            <p:cNvSpPr/>
            <p:nvPr/>
          </p:nvSpPr>
          <p:spPr>
            <a:xfrm>
              <a:off x="6896352" y="1430252"/>
              <a:ext cx="533502" cy="5335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37000">
                  <a:schemeClr val="accent1"/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  <a:effectLst>
              <a:outerShdw blurRad="190500" dist="381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F98942B-2EA3-07F8-1122-CABDACA24A88}"/>
                </a:ext>
              </a:extLst>
            </p:cNvPr>
            <p:cNvSpPr txBox="1"/>
            <p:nvPr/>
          </p:nvSpPr>
          <p:spPr>
            <a:xfrm>
              <a:off x="6725542" y="1485068"/>
              <a:ext cx="8751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1148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5C23CCB-6CCA-5A94-CFDC-6C716E79A0B7}"/>
              </a:ext>
            </a:extLst>
          </p:cNvPr>
          <p:cNvGrpSpPr/>
          <p:nvPr/>
        </p:nvGrpSpPr>
        <p:grpSpPr>
          <a:xfrm flipV="1">
            <a:off x="0" y="323087"/>
            <a:ext cx="963216" cy="579951"/>
            <a:chOff x="0" y="323087"/>
            <a:chExt cx="963216" cy="57995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A09DAD7-543A-BB56-0938-34A01BB1F94C}"/>
                </a:ext>
              </a:extLst>
            </p:cNvPr>
            <p:cNvSpPr/>
            <p:nvPr/>
          </p:nvSpPr>
          <p:spPr>
            <a:xfrm flipV="1">
              <a:off x="0" y="323087"/>
              <a:ext cx="963216" cy="579951"/>
            </a:xfrm>
            <a:custGeom>
              <a:avLst/>
              <a:gdLst>
                <a:gd name="connsiteX0" fmla="*/ 0 w 963216"/>
                <a:gd name="connsiteY0" fmla="*/ 579951 h 579951"/>
                <a:gd name="connsiteX1" fmla="*/ 818228 w 963216"/>
                <a:gd name="connsiteY1" fmla="*/ 579951 h 579951"/>
                <a:gd name="connsiteX2" fmla="*/ 963216 w 963216"/>
                <a:gd name="connsiteY2" fmla="*/ 0 h 579951"/>
                <a:gd name="connsiteX3" fmla="*/ 0 w 963216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3216" h="579951">
                  <a:moveTo>
                    <a:pt x="0" y="579951"/>
                  </a:moveTo>
                  <a:lnTo>
                    <a:pt x="818228" y="579951"/>
                  </a:lnTo>
                  <a:lnTo>
                    <a:pt x="9632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9CC4E78-B1CB-F0F5-4731-3C102DEF24B6}"/>
                </a:ext>
              </a:extLst>
            </p:cNvPr>
            <p:cNvSpPr/>
            <p:nvPr/>
          </p:nvSpPr>
          <p:spPr>
            <a:xfrm flipV="1">
              <a:off x="0" y="323087"/>
              <a:ext cx="775529" cy="579951"/>
            </a:xfrm>
            <a:custGeom>
              <a:avLst/>
              <a:gdLst>
                <a:gd name="connsiteX0" fmla="*/ 0 w 775529"/>
                <a:gd name="connsiteY0" fmla="*/ 579951 h 579951"/>
                <a:gd name="connsiteX1" fmla="*/ 630541 w 775529"/>
                <a:gd name="connsiteY1" fmla="*/ 579951 h 579951"/>
                <a:gd name="connsiteX2" fmla="*/ 775529 w 775529"/>
                <a:gd name="connsiteY2" fmla="*/ 0 h 579951"/>
                <a:gd name="connsiteX3" fmla="*/ 0 w 775529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529" h="579951">
                  <a:moveTo>
                    <a:pt x="0" y="579951"/>
                  </a:moveTo>
                  <a:lnTo>
                    <a:pt x="630541" y="579951"/>
                  </a:lnTo>
                  <a:lnTo>
                    <a:pt x="775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9C3ABA4-6D35-EC14-9030-CF0487773CC1}"/>
              </a:ext>
            </a:extLst>
          </p:cNvPr>
          <p:cNvSpPr txBox="1"/>
          <p:nvPr/>
        </p:nvSpPr>
        <p:spPr>
          <a:xfrm>
            <a:off x="1152022" y="355111"/>
            <a:ext cx="37146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kern="100" dirty="0">
                <a:gradFill>
                  <a:gsLst>
                    <a:gs pos="0">
                      <a:schemeClr val="accent1"/>
                    </a:gs>
                    <a:gs pos="991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点击此处输入大标题</a:t>
            </a:r>
          </a:p>
        </p:txBody>
      </p: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F37D318F-F8E9-8E80-E779-D0ADBCE8A3BF}"/>
              </a:ext>
            </a:extLst>
          </p:cNvPr>
          <p:cNvSpPr/>
          <p:nvPr/>
        </p:nvSpPr>
        <p:spPr>
          <a:xfrm rot="10800000">
            <a:off x="675922" y="1256655"/>
            <a:ext cx="3278892" cy="1804615"/>
          </a:xfrm>
          <a:prstGeom prst="round2SameRect">
            <a:avLst>
              <a:gd name="adj1" fmla="val 658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228600" dir="5400000" sx="92000" sy="92000" algn="t" rotWithShape="0">
              <a:srgbClr val="2B9DF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C3A9542-F192-CB5B-3276-B950319B1ACE}"/>
              </a:ext>
            </a:extLst>
          </p:cNvPr>
          <p:cNvSpPr/>
          <p:nvPr/>
        </p:nvSpPr>
        <p:spPr>
          <a:xfrm>
            <a:off x="675921" y="1256657"/>
            <a:ext cx="3278892" cy="36000"/>
          </a:xfrm>
          <a:prstGeom prst="rect">
            <a:avLst/>
          </a:prstGeom>
          <a:gradFill>
            <a:gsLst>
              <a:gs pos="17000">
                <a:schemeClr val="accent1"/>
              </a:gs>
              <a:gs pos="92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3BD7124-43C3-B54A-1889-359708443C4D}"/>
              </a:ext>
            </a:extLst>
          </p:cNvPr>
          <p:cNvGrpSpPr/>
          <p:nvPr/>
        </p:nvGrpSpPr>
        <p:grpSpPr>
          <a:xfrm>
            <a:off x="1189034" y="1502833"/>
            <a:ext cx="2252666" cy="477630"/>
            <a:chOff x="1189034" y="1401233"/>
            <a:chExt cx="2252666" cy="47763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94FC924-2ECC-196E-4836-9E4C9121D4ED}"/>
                </a:ext>
              </a:extLst>
            </p:cNvPr>
            <p:cNvSpPr/>
            <p:nvPr/>
          </p:nvSpPr>
          <p:spPr>
            <a:xfrm>
              <a:off x="1189034" y="1401233"/>
              <a:ext cx="2252666" cy="4776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254000" dir="2700000" sx="85000" sy="85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400" dirty="0"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E74853C-689F-88F9-D1E8-3D59D526D3A0}"/>
                </a:ext>
              </a:extLst>
            </p:cNvPr>
            <p:cNvSpPr txBox="1"/>
            <p:nvPr/>
          </p:nvSpPr>
          <p:spPr>
            <a:xfrm>
              <a:off x="1299704" y="1409216"/>
              <a:ext cx="203132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请添加小标题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2ECC79C-6541-C84E-B4D3-600C2F47887B}"/>
              </a:ext>
            </a:extLst>
          </p:cNvPr>
          <p:cNvSpPr txBox="1"/>
          <p:nvPr/>
        </p:nvSpPr>
        <p:spPr>
          <a:xfrm>
            <a:off x="1145175" y="2196916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9406F6A-6A4A-EC1D-9EFA-02C738673F96}"/>
              </a:ext>
            </a:extLst>
          </p:cNvPr>
          <p:cNvSpPr txBox="1"/>
          <p:nvPr/>
        </p:nvSpPr>
        <p:spPr>
          <a:xfrm>
            <a:off x="1145175" y="2609497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66" name="矩形: 圆顶角 65">
            <a:extLst>
              <a:ext uri="{FF2B5EF4-FFF2-40B4-BE49-F238E27FC236}">
                <a16:creationId xmlns:a16="http://schemas.microsoft.com/office/drawing/2014/main" id="{9400DEC6-C43A-4B1B-905E-E71120C6CF53}"/>
              </a:ext>
            </a:extLst>
          </p:cNvPr>
          <p:cNvSpPr/>
          <p:nvPr/>
        </p:nvSpPr>
        <p:spPr>
          <a:xfrm rot="10800000">
            <a:off x="4445265" y="1256655"/>
            <a:ext cx="3278892" cy="1804615"/>
          </a:xfrm>
          <a:prstGeom prst="round2SameRect">
            <a:avLst>
              <a:gd name="adj1" fmla="val 658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228600" dir="5400000" sx="92000" sy="92000" algn="t" rotWithShape="0">
              <a:srgbClr val="2B9DF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4F4DFDA3-CC07-F2E7-10AF-55FDE163B73C}"/>
              </a:ext>
            </a:extLst>
          </p:cNvPr>
          <p:cNvSpPr/>
          <p:nvPr/>
        </p:nvSpPr>
        <p:spPr>
          <a:xfrm>
            <a:off x="4445264" y="1256657"/>
            <a:ext cx="3278892" cy="36000"/>
          </a:xfrm>
          <a:prstGeom prst="rect">
            <a:avLst/>
          </a:prstGeom>
          <a:gradFill>
            <a:gsLst>
              <a:gs pos="17000">
                <a:schemeClr val="accent1"/>
              </a:gs>
              <a:gs pos="92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559D6D9-3FE9-47D5-5E4A-38F18E242FA8}"/>
              </a:ext>
            </a:extLst>
          </p:cNvPr>
          <p:cNvGrpSpPr/>
          <p:nvPr/>
        </p:nvGrpSpPr>
        <p:grpSpPr>
          <a:xfrm>
            <a:off x="4958377" y="1502833"/>
            <a:ext cx="2252666" cy="477630"/>
            <a:chOff x="1189034" y="1401233"/>
            <a:chExt cx="2252666" cy="477630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A95FD73F-843E-169E-7C60-DF615D3FEE41}"/>
                </a:ext>
              </a:extLst>
            </p:cNvPr>
            <p:cNvSpPr/>
            <p:nvPr/>
          </p:nvSpPr>
          <p:spPr>
            <a:xfrm>
              <a:off x="1189034" y="1401233"/>
              <a:ext cx="2252666" cy="4776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254000" dir="2700000" sx="85000" sy="85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400">
                <a:latin typeface="+mj-ea"/>
                <a:ea typeface="+mj-ea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B765035-29DD-B09A-659C-BD071696558C}"/>
                </a:ext>
              </a:extLst>
            </p:cNvPr>
            <p:cNvSpPr txBox="1"/>
            <p:nvPr/>
          </p:nvSpPr>
          <p:spPr>
            <a:xfrm>
              <a:off x="1299704" y="1409216"/>
              <a:ext cx="203132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请添加小标题</a:t>
              </a: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FEA68805-88E4-697A-894E-6EE659EBAE48}"/>
              </a:ext>
            </a:extLst>
          </p:cNvPr>
          <p:cNvSpPr txBox="1"/>
          <p:nvPr/>
        </p:nvSpPr>
        <p:spPr>
          <a:xfrm>
            <a:off x="4914518" y="2196916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5BDA2445-BF74-7E9D-B3B6-5A8DB6882AD4}"/>
              </a:ext>
            </a:extLst>
          </p:cNvPr>
          <p:cNvSpPr txBox="1"/>
          <p:nvPr/>
        </p:nvSpPr>
        <p:spPr>
          <a:xfrm>
            <a:off x="4914518" y="2609497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74" name="矩形: 圆顶角 73">
            <a:extLst>
              <a:ext uri="{FF2B5EF4-FFF2-40B4-BE49-F238E27FC236}">
                <a16:creationId xmlns:a16="http://schemas.microsoft.com/office/drawing/2014/main" id="{9EDABAE7-DF22-32E5-7C20-E307BB2148F7}"/>
              </a:ext>
            </a:extLst>
          </p:cNvPr>
          <p:cNvSpPr/>
          <p:nvPr/>
        </p:nvSpPr>
        <p:spPr>
          <a:xfrm rot="10800000">
            <a:off x="8214608" y="1256655"/>
            <a:ext cx="3278892" cy="1804615"/>
          </a:xfrm>
          <a:prstGeom prst="round2SameRect">
            <a:avLst>
              <a:gd name="adj1" fmla="val 658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228600" dir="5400000" sx="92000" sy="92000" algn="t" rotWithShape="0">
              <a:srgbClr val="2B9DF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BD1A57D4-BFC6-DBD7-93B4-9A4935C2C289}"/>
              </a:ext>
            </a:extLst>
          </p:cNvPr>
          <p:cNvSpPr/>
          <p:nvPr/>
        </p:nvSpPr>
        <p:spPr>
          <a:xfrm>
            <a:off x="8214607" y="1256657"/>
            <a:ext cx="3278892" cy="36000"/>
          </a:xfrm>
          <a:prstGeom prst="rect">
            <a:avLst/>
          </a:prstGeom>
          <a:gradFill>
            <a:gsLst>
              <a:gs pos="17000">
                <a:schemeClr val="accent1"/>
              </a:gs>
              <a:gs pos="92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8A5B0F0-42A1-14D5-17B6-07522BDA8000}"/>
              </a:ext>
            </a:extLst>
          </p:cNvPr>
          <p:cNvGrpSpPr/>
          <p:nvPr/>
        </p:nvGrpSpPr>
        <p:grpSpPr>
          <a:xfrm>
            <a:off x="8727720" y="1502833"/>
            <a:ext cx="2252666" cy="477630"/>
            <a:chOff x="1189034" y="1401233"/>
            <a:chExt cx="2252666" cy="477630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802C1708-0FCB-5599-3972-59F2B7CABB0B}"/>
                </a:ext>
              </a:extLst>
            </p:cNvPr>
            <p:cNvSpPr/>
            <p:nvPr/>
          </p:nvSpPr>
          <p:spPr>
            <a:xfrm>
              <a:off x="1189034" y="1401233"/>
              <a:ext cx="2252666" cy="4776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254000" dir="2700000" sx="85000" sy="85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400">
                <a:latin typeface="+mj-ea"/>
                <a:ea typeface="+mj-ea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9A4DEC5A-6498-E428-3AFE-F123465DBC26}"/>
                </a:ext>
              </a:extLst>
            </p:cNvPr>
            <p:cNvSpPr txBox="1"/>
            <p:nvPr/>
          </p:nvSpPr>
          <p:spPr>
            <a:xfrm>
              <a:off x="1299704" y="1409216"/>
              <a:ext cx="203132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请添加小标题</a:t>
              </a: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DF6C5AD4-D077-8516-28C2-4CE777CCFBF9}"/>
              </a:ext>
            </a:extLst>
          </p:cNvPr>
          <p:cNvSpPr txBox="1"/>
          <p:nvPr/>
        </p:nvSpPr>
        <p:spPr>
          <a:xfrm>
            <a:off x="8683861" y="2196916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F765DCC-658F-C180-3EB4-D1756999A0ED}"/>
              </a:ext>
            </a:extLst>
          </p:cNvPr>
          <p:cNvSpPr txBox="1"/>
          <p:nvPr/>
        </p:nvSpPr>
        <p:spPr>
          <a:xfrm>
            <a:off x="8683861" y="2609497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82" name="矩形: 圆顶角 81">
            <a:extLst>
              <a:ext uri="{FF2B5EF4-FFF2-40B4-BE49-F238E27FC236}">
                <a16:creationId xmlns:a16="http://schemas.microsoft.com/office/drawing/2014/main" id="{EE8DF3DB-40CB-DA4C-2E8B-7E42B80C7293}"/>
              </a:ext>
            </a:extLst>
          </p:cNvPr>
          <p:cNvSpPr/>
          <p:nvPr/>
        </p:nvSpPr>
        <p:spPr>
          <a:xfrm rot="10800000">
            <a:off x="675922" y="3429000"/>
            <a:ext cx="3278892" cy="1804615"/>
          </a:xfrm>
          <a:prstGeom prst="round2SameRect">
            <a:avLst>
              <a:gd name="adj1" fmla="val 658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228600" dir="5400000" sx="92000" sy="92000" algn="t" rotWithShape="0">
              <a:srgbClr val="2B9DF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20E5C14-5840-44B7-437C-854C9442793F}"/>
              </a:ext>
            </a:extLst>
          </p:cNvPr>
          <p:cNvSpPr/>
          <p:nvPr/>
        </p:nvSpPr>
        <p:spPr>
          <a:xfrm>
            <a:off x="675921" y="3429002"/>
            <a:ext cx="3278892" cy="36000"/>
          </a:xfrm>
          <a:prstGeom prst="rect">
            <a:avLst/>
          </a:prstGeom>
          <a:gradFill>
            <a:gsLst>
              <a:gs pos="17000">
                <a:schemeClr val="accent1"/>
              </a:gs>
              <a:gs pos="92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3D01A1A-220A-56B8-2833-3195C78D358C}"/>
              </a:ext>
            </a:extLst>
          </p:cNvPr>
          <p:cNvGrpSpPr/>
          <p:nvPr/>
        </p:nvGrpSpPr>
        <p:grpSpPr>
          <a:xfrm>
            <a:off x="1189034" y="3675178"/>
            <a:ext cx="2252666" cy="477630"/>
            <a:chOff x="1189034" y="1401233"/>
            <a:chExt cx="2252666" cy="477630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1C14134A-8365-734D-6DF9-E9E5F773EAE6}"/>
                </a:ext>
              </a:extLst>
            </p:cNvPr>
            <p:cNvSpPr/>
            <p:nvPr/>
          </p:nvSpPr>
          <p:spPr>
            <a:xfrm>
              <a:off x="1189034" y="1401233"/>
              <a:ext cx="2252666" cy="4776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254000" dir="2700000" sx="85000" sy="85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400">
                <a:latin typeface="+mj-ea"/>
                <a:ea typeface="+mj-ea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19DC141A-E540-FCBE-C390-F36C7893B464}"/>
                </a:ext>
              </a:extLst>
            </p:cNvPr>
            <p:cNvSpPr txBox="1"/>
            <p:nvPr/>
          </p:nvSpPr>
          <p:spPr>
            <a:xfrm>
              <a:off x="1299704" y="1409216"/>
              <a:ext cx="203132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请添加小标题</a:t>
              </a: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6056AD91-190C-379C-50BA-8A95064E2918}"/>
              </a:ext>
            </a:extLst>
          </p:cNvPr>
          <p:cNvSpPr txBox="1"/>
          <p:nvPr/>
        </p:nvSpPr>
        <p:spPr>
          <a:xfrm>
            <a:off x="1145175" y="4369261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BF55325-BC7C-2D54-2C5E-A3C1CB5F2A18}"/>
              </a:ext>
            </a:extLst>
          </p:cNvPr>
          <p:cNvSpPr txBox="1"/>
          <p:nvPr/>
        </p:nvSpPr>
        <p:spPr>
          <a:xfrm>
            <a:off x="1145175" y="4781842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90" name="矩形: 圆顶角 89">
            <a:extLst>
              <a:ext uri="{FF2B5EF4-FFF2-40B4-BE49-F238E27FC236}">
                <a16:creationId xmlns:a16="http://schemas.microsoft.com/office/drawing/2014/main" id="{BB530183-EF69-10A5-684C-93F44BF52069}"/>
              </a:ext>
            </a:extLst>
          </p:cNvPr>
          <p:cNvSpPr/>
          <p:nvPr/>
        </p:nvSpPr>
        <p:spPr>
          <a:xfrm rot="10800000">
            <a:off x="4445265" y="3429000"/>
            <a:ext cx="3278892" cy="1804615"/>
          </a:xfrm>
          <a:prstGeom prst="round2SameRect">
            <a:avLst>
              <a:gd name="adj1" fmla="val 658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228600" dir="5400000" sx="92000" sy="92000" algn="t" rotWithShape="0">
              <a:srgbClr val="2B9DF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9643B699-3EE8-1168-C51B-D26A9F60E276}"/>
              </a:ext>
            </a:extLst>
          </p:cNvPr>
          <p:cNvSpPr/>
          <p:nvPr/>
        </p:nvSpPr>
        <p:spPr>
          <a:xfrm>
            <a:off x="4445264" y="3429002"/>
            <a:ext cx="3278892" cy="36000"/>
          </a:xfrm>
          <a:prstGeom prst="rect">
            <a:avLst/>
          </a:prstGeom>
          <a:gradFill>
            <a:gsLst>
              <a:gs pos="17000">
                <a:schemeClr val="accent1"/>
              </a:gs>
              <a:gs pos="92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2B1A5601-DD3D-9AED-F61D-3969E3778926}"/>
              </a:ext>
            </a:extLst>
          </p:cNvPr>
          <p:cNvGrpSpPr/>
          <p:nvPr/>
        </p:nvGrpSpPr>
        <p:grpSpPr>
          <a:xfrm>
            <a:off x="4958377" y="3675178"/>
            <a:ext cx="2252666" cy="477630"/>
            <a:chOff x="1189034" y="1401233"/>
            <a:chExt cx="2252666" cy="477630"/>
          </a:xfrm>
        </p:grpSpPr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F71BD9EB-CE7F-A087-B5F7-1B941BB0A896}"/>
                </a:ext>
              </a:extLst>
            </p:cNvPr>
            <p:cNvSpPr/>
            <p:nvPr/>
          </p:nvSpPr>
          <p:spPr>
            <a:xfrm>
              <a:off x="1189034" y="1401233"/>
              <a:ext cx="2252666" cy="4776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254000" dir="2700000" sx="85000" sy="85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400">
                <a:latin typeface="+mj-ea"/>
                <a:ea typeface="+mj-ea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41C24D5-7E83-2E2B-9704-45C5DBEE67B8}"/>
                </a:ext>
              </a:extLst>
            </p:cNvPr>
            <p:cNvSpPr txBox="1"/>
            <p:nvPr/>
          </p:nvSpPr>
          <p:spPr>
            <a:xfrm>
              <a:off x="1299704" y="1409216"/>
              <a:ext cx="203132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请添加小标题</a:t>
              </a: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500A2AA4-EBA3-9A57-670A-1607CA7B5173}"/>
              </a:ext>
            </a:extLst>
          </p:cNvPr>
          <p:cNvSpPr txBox="1"/>
          <p:nvPr/>
        </p:nvSpPr>
        <p:spPr>
          <a:xfrm>
            <a:off x="4914518" y="4369261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91E07B84-CA9F-8D31-AFB9-90CDB9354356}"/>
              </a:ext>
            </a:extLst>
          </p:cNvPr>
          <p:cNvSpPr txBox="1"/>
          <p:nvPr/>
        </p:nvSpPr>
        <p:spPr>
          <a:xfrm>
            <a:off x="4914518" y="4781842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98" name="矩形: 圆顶角 97">
            <a:extLst>
              <a:ext uri="{FF2B5EF4-FFF2-40B4-BE49-F238E27FC236}">
                <a16:creationId xmlns:a16="http://schemas.microsoft.com/office/drawing/2014/main" id="{C362357B-58C2-0505-0830-2C281CAB7F8A}"/>
              </a:ext>
            </a:extLst>
          </p:cNvPr>
          <p:cNvSpPr/>
          <p:nvPr/>
        </p:nvSpPr>
        <p:spPr>
          <a:xfrm rot="10800000">
            <a:off x="8214608" y="3429000"/>
            <a:ext cx="3278892" cy="1804615"/>
          </a:xfrm>
          <a:prstGeom prst="round2SameRect">
            <a:avLst>
              <a:gd name="adj1" fmla="val 658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762000" dist="228600" dir="5400000" sx="92000" sy="92000" algn="t" rotWithShape="0">
              <a:srgbClr val="2B9DF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5019F6FB-933A-6230-34DE-887AB07CE438}"/>
              </a:ext>
            </a:extLst>
          </p:cNvPr>
          <p:cNvSpPr/>
          <p:nvPr/>
        </p:nvSpPr>
        <p:spPr>
          <a:xfrm>
            <a:off x="8214607" y="3429002"/>
            <a:ext cx="3278892" cy="36000"/>
          </a:xfrm>
          <a:prstGeom prst="rect">
            <a:avLst/>
          </a:prstGeom>
          <a:gradFill>
            <a:gsLst>
              <a:gs pos="17000">
                <a:schemeClr val="accent1"/>
              </a:gs>
              <a:gs pos="92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1FFA6B36-F70D-B177-4FCD-BDAF6A628648}"/>
              </a:ext>
            </a:extLst>
          </p:cNvPr>
          <p:cNvGrpSpPr/>
          <p:nvPr/>
        </p:nvGrpSpPr>
        <p:grpSpPr>
          <a:xfrm>
            <a:off x="8727720" y="3675178"/>
            <a:ext cx="2252666" cy="477630"/>
            <a:chOff x="1189034" y="1401233"/>
            <a:chExt cx="2252666" cy="477630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34465F26-5085-7BDD-1289-BE1C3DB5C0E6}"/>
                </a:ext>
              </a:extLst>
            </p:cNvPr>
            <p:cNvSpPr/>
            <p:nvPr/>
          </p:nvSpPr>
          <p:spPr>
            <a:xfrm>
              <a:off x="1189034" y="1401233"/>
              <a:ext cx="2252666" cy="4776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254000" dir="2700000" sx="85000" sy="85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400">
                <a:latin typeface="+mj-ea"/>
                <a:ea typeface="+mj-ea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6F192D92-1268-7EF0-8843-C2D3CF20F4BF}"/>
                </a:ext>
              </a:extLst>
            </p:cNvPr>
            <p:cNvSpPr txBox="1"/>
            <p:nvPr/>
          </p:nvSpPr>
          <p:spPr>
            <a:xfrm>
              <a:off x="1299704" y="1409216"/>
              <a:ext cx="203132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请添加小标题</a:t>
              </a: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394F4264-EA25-AE67-F57B-8F8102B9CC81}"/>
              </a:ext>
            </a:extLst>
          </p:cNvPr>
          <p:cNvSpPr txBox="1"/>
          <p:nvPr/>
        </p:nvSpPr>
        <p:spPr>
          <a:xfrm>
            <a:off x="8683861" y="4369261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DC581F51-19B2-31AC-C196-2B4BC4CECA62}"/>
              </a:ext>
            </a:extLst>
          </p:cNvPr>
          <p:cNvSpPr txBox="1"/>
          <p:nvPr/>
        </p:nvSpPr>
        <p:spPr>
          <a:xfrm>
            <a:off x="8683861" y="4781842"/>
            <a:ext cx="23403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600" dirty="0"/>
              <a:t>单击此处输入你的正文</a:t>
            </a:r>
            <a:endParaRPr lang="en-US" sz="1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790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509F64-725D-3A84-6BF6-1A13E88BC1F5}"/>
              </a:ext>
            </a:extLst>
          </p:cNvPr>
          <p:cNvGrpSpPr/>
          <p:nvPr/>
        </p:nvGrpSpPr>
        <p:grpSpPr>
          <a:xfrm flipV="1">
            <a:off x="0" y="323087"/>
            <a:ext cx="963216" cy="579951"/>
            <a:chOff x="0" y="323087"/>
            <a:chExt cx="963216" cy="57995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3ABA2B7-7289-BDA9-1ED3-654BD0D1ACAE}"/>
                </a:ext>
              </a:extLst>
            </p:cNvPr>
            <p:cNvSpPr/>
            <p:nvPr/>
          </p:nvSpPr>
          <p:spPr>
            <a:xfrm flipV="1">
              <a:off x="0" y="323087"/>
              <a:ext cx="963216" cy="579951"/>
            </a:xfrm>
            <a:custGeom>
              <a:avLst/>
              <a:gdLst>
                <a:gd name="connsiteX0" fmla="*/ 0 w 963216"/>
                <a:gd name="connsiteY0" fmla="*/ 579951 h 579951"/>
                <a:gd name="connsiteX1" fmla="*/ 818228 w 963216"/>
                <a:gd name="connsiteY1" fmla="*/ 579951 h 579951"/>
                <a:gd name="connsiteX2" fmla="*/ 963216 w 963216"/>
                <a:gd name="connsiteY2" fmla="*/ 0 h 579951"/>
                <a:gd name="connsiteX3" fmla="*/ 0 w 963216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3216" h="579951">
                  <a:moveTo>
                    <a:pt x="0" y="579951"/>
                  </a:moveTo>
                  <a:lnTo>
                    <a:pt x="818228" y="579951"/>
                  </a:lnTo>
                  <a:lnTo>
                    <a:pt x="9632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A228985-0AAA-7AEF-B640-19991E150C17}"/>
                </a:ext>
              </a:extLst>
            </p:cNvPr>
            <p:cNvSpPr/>
            <p:nvPr/>
          </p:nvSpPr>
          <p:spPr>
            <a:xfrm flipV="1">
              <a:off x="0" y="323087"/>
              <a:ext cx="775529" cy="579951"/>
            </a:xfrm>
            <a:custGeom>
              <a:avLst/>
              <a:gdLst>
                <a:gd name="connsiteX0" fmla="*/ 0 w 775529"/>
                <a:gd name="connsiteY0" fmla="*/ 579951 h 579951"/>
                <a:gd name="connsiteX1" fmla="*/ 630541 w 775529"/>
                <a:gd name="connsiteY1" fmla="*/ 579951 h 579951"/>
                <a:gd name="connsiteX2" fmla="*/ 775529 w 775529"/>
                <a:gd name="connsiteY2" fmla="*/ 0 h 579951"/>
                <a:gd name="connsiteX3" fmla="*/ 0 w 775529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529" h="579951">
                  <a:moveTo>
                    <a:pt x="0" y="579951"/>
                  </a:moveTo>
                  <a:lnTo>
                    <a:pt x="630541" y="579951"/>
                  </a:lnTo>
                  <a:lnTo>
                    <a:pt x="775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71D9A5B-FD5D-F8F4-3185-E81EC3A401DC}"/>
              </a:ext>
            </a:extLst>
          </p:cNvPr>
          <p:cNvSpPr txBox="1"/>
          <p:nvPr/>
        </p:nvSpPr>
        <p:spPr>
          <a:xfrm>
            <a:off x="1152022" y="355111"/>
            <a:ext cx="37146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kern="100" dirty="0">
                <a:gradFill>
                  <a:gsLst>
                    <a:gs pos="0">
                      <a:schemeClr val="accent1"/>
                    </a:gs>
                    <a:gs pos="991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点击此处输入大标题</a:t>
            </a: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6D3E3F4C-EB62-F327-E149-1F2689CD4F94}"/>
              </a:ext>
            </a:extLst>
          </p:cNvPr>
          <p:cNvSpPr/>
          <p:nvPr/>
        </p:nvSpPr>
        <p:spPr>
          <a:xfrm>
            <a:off x="334964" y="4983457"/>
            <a:ext cx="11522074" cy="412825"/>
          </a:xfrm>
          <a:prstGeom prst="trapezoid">
            <a:avLst>
              <a:gd name="adj" fmla="val 201378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</a:gradFill>
          <a:ln w="13247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5377" tIns="47689" rIns="95377" bIns="47689" rtlCol="0" anchor="ctr"/>
          <a:lstStyle/>
          <a:p>
            <a:pPr algn="ctr"/>
            <a:endParaRPr lang="zh-CN" altLang="en-US" sz="1507" kern="0" dirty="0">
              <a:solidFill>
                <a:srgbClr val="151723"/>
              </a:solidFill>
              <a:latin typeface="+mn-ea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8BC3B2B-4A33-7A06-9302-F81D62DF02E0}"/>
              </a:ext>
            </a:extLst>
          </p:cNvPr>
          <p:cNvGrpSpPr/>
          <p:nvPr/>
        </p:nvGrpSpPr>
        <p:grpSpPr>
          <a:xfrm>
            <a:off x="819230" y="1258784"/>
            <a:ext cx="3158807" cy="3987892"/>
            <a:chOff x="963216" y="1258784"/>
            <a:chExt cx="3158807" cy="3987892"/>
          </a:xfrm>
        </p:grpSpPr>
        <p:sp>
          <p:nvSpPr>
            <p:cNvPr id="6" name="矩形: 圆顶角 5">
              <a:extLst>
                <a:ext uri="{FF2B5EF4-FFF2-40B4-BE49-F238E27FC236}">
                  <a16:creationId xmlns:a16="http://schemas.microsoft.com/office/drawing/2014/main" id="{546328FA-CAEA-DEF0-C1C7-CBF4078EEEC9}"/>
                </a:ext>
              </a:extLst>
            </p:cNvPr>
            <p:cNvSpPr/>
            <p:nvPr/>
          </p:nvSpPr>
          <p:spPr>
            <a:xfrm>
              <a:off x="963216" y="1461718"/>
              <a:ext cx="3158807" cy="3784958"/>
            </a:xfrm>
            <a:prstGeom prst="round2SameRect">
              <a:avLst>
                <a:gd name="adj1" fmla="val 10877"/>
                <a:gd name="adj2" fmla="val 0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673100" dist="203200" dir="16200000" sx="98000" sy="98000" rotWithShape="0">
                <a:schemeClr val="accent2">
                  <a:lumMod val="75000"/>
                  <a:alpha val="10000"/>
                </a:schemeClr>
              </a:outerShdw>
              <a:reflection blurRad="88900" stA="37000" endPos="2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79662EF-F15E-2AD2-7440-30A1FF913BA5}"/>
                </a:ext>
              </a:extLst>
            </p:cNvPr>
            <p:cNvSpPr txBox="1"/>
            <p:nvPr/>
          </p:nvSpPr>
          <p:spPr>
            <a:xfrm>
              <a:off x="1526957" y="190726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请添加小标题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61AB49D-08CD-4899-3FDB-001EBF0FBD8A}"/>
                </a:ext>
              </a:extLst>
            </p:cNvPr>
            <p:cNvSpPr txBox="1"/>
            <p:nvPr/>
          </p:nvSpPr>
          <p:spPr>
            <a:xfrm>
              <a:off x="1270379" y="2609268"/>
              <a:ext cx="254448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单击此处输入你的正文，文字是您思想的提炼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E1079B79-E905-8D30-EE5E-BF477E0C1D3F}"/>
                </a:ext>
              </a:extLst>
            </p:cNvPr>
            <p:cNvGrpSpPr/>
            <p:nvPr/>
          </p:nvGrpSpPr>
          <p:grpSpPr>
            <a:xfrm>
              <a:off x="2249724" y="1258784"/>
              <a:ext cx="585790" cy="585790"/>
              <a:chOff x="2249724" y="1258784"/>
              <a:chExt cx="585790" cy="58579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F4EC245A-A4BD-2F06-06BA-83AF706EEE04}"/>
                  </a:ext>
                </a:extLst>
              </p:cNvPr>
              <p:cNvSpPr/>
              <p:nvPr/>
            </p:nvSpPr>
            <p:spPr>
              <a:xfrm>
                <a:off x="2316775" y="1325835"/>
                <a:ext cx="451687" cy="451687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  <a:effectLst>
                <a:outerShdw blurRad="355600" dist="254000" dir="2700000" sx="85000" sy="85000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400" dirty="0">
                    <a:latin typeface="+mj-ea"/>
                    <a:ea typeface="+mj-ea"/>
                  </a:rPr>
                  <a:t>01</a:t>
                </a:r>
                <a:endParaRPr lang="zh-CN" altLang="en-US" sz="1400" dirty="0">
                  <a:latin typeface="+mj-ea"/>
                  <a:ea typeface="+mj-ea"/>
                </a:endParaRPr>
              </a:p>
            </p:txBody>
          </p:sp>
          <p:sp>
            <p:nvSpPr>
              <p:cNvPr id="17" name="弧形 16">
                <a:extLst>
                  <a:ext uri="{FF2B5EF4-FFF2-40B4-BE49-F238E27FC236}">
                    <a16:creationId xmlns:a16="http://schemas.microsoft.com/office/drawing/2014/main" id="{03AEC8B7-643C-7C64-7D72-00124E65102D}"/>
                  </a:ext>
                </a:extLst>
              </p:cNvPr>
              <p:cNvSpPr/>
              <p:nvPr/>
            </p:nvSpPr>
            <p:spPr>
              <a:xfrm rot="2058054">
                <a:off x="2287562" y="1296622"/>
                <a:ext cx="510115" cy="510115"/>
              </a:xfrm>
              <a:prstGeom prst="arc">
                <a:avLst>
                  <a:gd name="adj1" fmla="val 16200000"/>
                  <a:gd name="adj2" fmla="val 15838808"/>
                </a:avLst>
              </a:prstGeom>
              <a:ln w="6350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18000">
                      <a:schemeClr val="accent1">
                        <a:alpha val="0"/>
                      </a:schemeClr>
                    </a:gs>
                    <a:gs pos="63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弧形 17">
                <a:extLst>
                  <a:ext uri="{FF2B5EF4-FFF2-40B4-BE49-F238E27FC236}">
                    <a16:creationId xmlns:a16="http://schemas.microsoft.com/office/drawing/2014/main" id="{E335D0D6-D216-0488-928E-D8CB7721B71F}"/>
                  </a:ext>
                </a:extLst>
              </p:cNvPr>
              <p:cNvSpPr/>
              <p:nvPr/>
            </p:nvSpPr>
            <p:spPr>
              <a:xfrm rot="5189795">
                <a:off x="2249724" y="1258784"/>
                <a:ext cx="585790" cy="585790"/>
              </a:xfrm>
              <a:prstGeom prst="arc">
                <a:avLst>
                  <a:gd name="adj1" fmla="val 15138664"/>
                  <a:gd name="adj2" fmla="val 14670675"/>
                </a:avLst>
              </a:prstGeom>
              <a:ln w="6350">
                <a:gradFill>
                  <a:gsLst>
                    <a:gs pos="96000">
                      <a:schemeClr val="accent1">
                        <a:alpha val="0"/>
                      </a:schemeClr>
                    </a:gs>
                    <a:gs pos="18000">
                      <a:schemeClr val="accent1">
                        <a:alpha val="0"/>
                      </a:schemeClr>
                    </a:gs>
                    <a:gs pos="63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3E10199-480A-1D1A-D702-210182B46636}"/>
                </a:ext>
              </a:extLst>
            </p:cNvPr>
            <p:cNvCxnSpPr>
              <a:cxnSpLocks/>
            </p:cNvCxnSpPr>
            <p:nvPr/>
          </p:nvCxnSpPr>
          <p:spPr>
            <a:xfrm>
              <a:off x="2316776" y="2474457"/>
              <a:ext cx="451687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57B019B-27BD-31AB-D9FB-714A1046E28B}"/>
                </a:ext>
              </a:extLst>
            </p:cNvPr>
            <p:cNvSpPr txBox="1"/>
            <p:nvPr/>
          </p:nvSpPr>
          <p:spPr>
            <a:xfrm>
              <a:off x="1270379" y="3393789"/>
              <a:ext cx="254448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单击此处输入你的正文，文字是您思想的提炼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08FD1F5-8820-195C-E378-B2F5A37BA776}"/>
                </a:ext>
              </a:extLst>
            </p:cNvPr>
            <p:cNvSpPr txBox="1"/>
            <p:nvPr/>
          </p:nvSpPr>
          <p:spPr>
            <a:xfrm>
              <a:off x="1270379" y="4178310"/>
              <a:ext cx="254448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单击此处输入你的正文，文字是您思想的提炼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44273B1D-4FEF-1638-AD8B-B58879F9C822}"/>
                </a:ext>
              </a:extLst>
            </p:cNvPr>
            <p:cNvCxnSpPr>
              <a:cxnSpLocks/>
            </p:cNvCxnSpPr>
            <p:nvPr/>
          </p:nvCxnSpPr>
          <p:spPr>
            <a:xfrm>
              <a:off x="1440894" y="3318795"/>
              <a:ext cx="22034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E3E62099-5E8E-23D2-6E55-113506D97F9B}"/>
                </a:ext>
              </a:extLst>
            </p:cNvPr>
            <p:cNvCxnSpPr>
              <a:cxnSpLocks/>
            </p:cNvCxnSpPr>
            <p:nvPr/>
          </p:nvCxnSpPr>
          <p:spPr>
            <a:xfrm>
              <a:off x="1440894" y="4103316"/>
              <a:ext cx="22034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B682EB7-8AA3-09F9-CE4C-E4B95F7D940C}"/>
              </a:ext>
            </a:extLst>
          </p:cNvPr>
          <p:cNvGrpSpPr/>
          <p:nvPr/>
        </p:nvGrpSpPr>
        <p:grpSpPr>
          <a:xfrm>
            <a:off x="4516597" y="1258784"/>
            <a:ext cx="3158807" cy="3987892"/>
            <a:chOff x="963216" y="1258784"/>
            <a:chExt cx="3158807" cy="3987892"/>
          </a:xfrm>
        </p:grpSpPr>
        <p:sp>
          <p:nvSpPr>
            <p:cNvPr id="54" name="矩形: 圆顶角 53">
              <a:extLst>
                <a:ext uri="{FF2B5EF4-FFF2-40B4-BE49-F238E27FC236}">
                  <a16:creationId xmlns:a16="http://schemas.microsoft.com/office/drawing/2014/main" id="{9F55E758-D07A-ADC4-C040-9F0F4B6EBAC8}"/>
                </a:ext>
              </a:extLst>
            </p:cNvPr>
            <p:cNvSpPr/>
            <p:nvPr/>
          </p:nvSpPr>
          <p:spPr>
            <a:xfrm>
              <a:off x="963216" y="1461718"/>
              <a:ext cx="3158807" cy="3784958"/>
            </a:xfrm>
            <a:prstGeom prst="round2SameRect">
              <a:avLst>
                <a:gd name="adj1" fmla="val 10877"/>
                <a:gd name="adj2" fmla="val 0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673100" dist="203200" dir="16200000" sx="98000" sy="98000" rotWithShape="0">
                <a:schemeClr val="accent2">
                  <a:lumMod val="75000"/>
                  <a:alpha val="10000"/>
                </a:schemeClr>
              </a:outerShdw>
              <a:reflection blurRad="88900" stA="37000" endPos="2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55A718E-0C5B-296E-6000-A3984FDC74E3}"/>
                </a:ext>
              </a:extLst>
            </p:cNvPr>
            <p:cNvSpPr txBox="1"/>
            <p:nvPr/>
          </p:nvSpPr>
          <p:spPr>
            <a:xfrm>
              <a:off x="1526957" y="190726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请添加小标题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711633A-6BF5-8AAF-9EE5-6590F8C4E0D9}"/>
                </a:ext>
              </a:extLst>
            </p:cNvPr>
            <p:cNvSpPr txBox="1"/>
            <p:nvPr/>
          </p:nvSpPr>
          <p:spPr>
            <a:xfrm>
              <a:off x="1270379" y="2609268"/>
              <a:ext cx="254448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单击此处输入你的正文，文字是您思想的提炼</a:t>
              </a: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339D89A3-C8F9-16F2-9696-AF6772923BBB}"/>
                </a:ext>
              </a:extLst>
            </p:cNvPr>
            <p:cNvGrpSpPr/>
            <p:nvPr/>
          </p:nvGrpSpPr>
          <p:grpSpPr>
            <a:xfrm>
              <a:off x="2249724" y="1258784"/>
              <a:ext cx="585790" cy="585790"/>
              <a:chOff x="2249724" y="1258784"/>
              <a:chExt cx="585790" cy="585790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5AAC606D-A755-8836-1B81-BD956F6B1155}"/>
                  </a:ext>
                </a:extLst>
              </p:cNvPr>
              <p:cNvSpPr/>
              <p:nvPr/>
            </p:nvSpPr>
            <p:spPr>
              <a:xfrm>
                <a:off x="2316775" y="1325835"/>
                <a:ext cx="451687" cy="451687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  <a:effectLst>
                <a:outerShdw blurRad="355600" dist="254000" dir="2700000" sx="85000" sy="85000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400" dirty="0">
                    <a:latin typeface="+mj-ea"/>
                    <a:ea typeface="+mj-ea"/>
                  </a:rPr>
                  <a:t>02</a:t>
                </a:r>
                <a:endParaRPr lang="zh-CN" altLang="en-US" sz="1400" dirty="0">
                  <a:latin typeface="+mj-ea"/>
                  <a:ea typeface="+mj-ea"/>
                </a:endParaRPr>
              </a:p>
            </p:txBody>
          </p:sp>
          <p:sp>
            <p:nvSpPr>
              <p:cNvPr id="64" name="弧形 63">
                <a:extLst>
                  <a:ext uri="{FF2B5EF4-FFF2-40B4-BE49-F238E27FC236}">
                    <a16:creationId xmlns:a16="http://schemas.microsoft.com/office/drawing/2014/main" id="{47E8280C-5ADB-3638-5122-4D4D73C263D1}"/>
                  </a:ext>
                </a:extLst>
              </p:cNvPr>
              <p:cNvSpPr/>
              <p:nvPr/>
            </p:nvSpPr>
            <p:spPr>
              <a:xfrm rot="2058054">
                <a:off x="2287562" y="1296622"/>
                <a:ext cx="510115" cy="510115"/>
              </a:xfrm>
              <a:prstGeom prst="arc">
                <a:avLst>
                  <a:gd name="adj1" fmla="val 16200000"/>
                  <a:gd name="adj2" fmla="val 15838808"/>
                </a:avLst>
              </a:prstGeom>
              <a:ln w="6350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18000">
                      <a:schemeClr val="accent1">
                        <a:alpha val="0"/>
                      </a:schemeClr>
                    </a:gs>
                    <a:gs pos="63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弧形 64">
                <a:extLst>
                  <a:ext uri="{FF2B5EF4-FFF2-40B4-BE49-F238E27FC236}">
                    <a16:creationId xmlns:a16="http://schemas.microsoft.com/office/drawing/2014/main" id="{80754DBD-8FF9-4425-DE0E-6CFC9F714944}"/>
                  </a:ext>
                </a:extLst>
              </p:cNvPr>
              <p:cNvSpPr/>
              <p:nvPr/>
            </p:nvSpPr>
            <p:spPr>
              <a:xfrm rot="5189795">
                <a:off x="2249724" y="1258784"/>
                <a:ext cx="585790" cy="585790"/>
              </a:xfrm>
              <a:prstGeom prst="arc">
                <a:avLst>
                  <a:gd name="adj1" fmla="val 15138664"/>
                  <a:gd name="adj2" fmla="val 14670675"/>
                </a:avLst>
              </a:prstGeom>
              <a:ln w="6350">
                <a:gradFill>
                  <a:gsLst>
                    <a:gs pos="96000">
                      <a:schemeClr val="accent1">
                        <a:alpha val="0"/>
                      </a:schemeClr>
                    </a:gs>
                    <a:gs pos="18000">
                      <a:schemeClr val="accent1">
                        <a:alpha val="0"/>
                      </a:schemeClr>
                    </a:gs>
                    <a:gs pos="63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2C891604-E4FE-C479-FD4A-E5588DEE3DD8}"/>
                </a:ext>
              </a:extLst>
            </p:cNvPr>
            <p:cNvCxnSpPr>
              <a:cxnSpLocks/>
            </p:cNvCxnSpPr>
            <p:nvPr/>
          </p:nvCxnSpPr>
          <p:spPr>
            <a:xfrm>
              <a:off x="2316776" y="2474457"/>
              <a:ext cx="451687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DC75195-50DC-CF2D-F47D-135BA3E5CD47}"/>
                </a:ext>
              </a:extLst>
            </p:cNvPr>
            <p:cNvSpPr txBox="1"/>
            <p:nvPr/>
          </p:nvSpPr>
          <p:spPr>
            <a:xfrm>
              <a:off x="1270379" y="3393789"/>
              <a:ext cx="254448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单击此处输入你的正文，文字是您思想的提炼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CF86E24-82C9-E7C8-46F6-8B3528C31A07}"/>
                </a:ext>
              </a:extLst>
            </p:cNvPr>
            <p:cNvSpPr txBox="1"/>
            <p:nvPr/>
          </p:nvSpPr>
          <p:spPr>
            <a:xfrm>
              <a:off x="1270379" y="4178310"/>
              <a:ext cx="254448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单击此处输入你的正文，文字是您思想的提炼</a:t>
              </a: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168DAE7B-BEAB-29C8-7311-73567D6078A2}"/>
                </a:ext>
              </a:extLst>
            </p:cNvPr>
            <p:cNvCxnSpPr>
              <a:cxnSpLocks/>
            </p:cNvCxnSpPr>
            <p:nvPr/>
          </p:nvCxnSpPr>
          <p:spPr>
            <a:xfrm>
              <a:off x="1440894" y="3318795"/>
              <a:ext cx="22034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A05BAC4A-4F27-6D09-928F-E26D6171C138}"/>
                </a:ext>
              </a:extLst>
            </p:cNvPr>
            <p:cNvCxnSpPr>
              <a:cxnSpLocks/>
            </p:cNvCxnSpPr>
            <p:nvPr/>
          </p:nvCxnSpPr>
          <p:spPr>
            <a:xfrm>
              <a:off x="1440894" y="4103316"/>
              <a:ext cx="22034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DE632F4-4A19-F68E-A255-A2A34C6EE715}"/>
              </a:ext>
            </a:extLst>
          </p:cNvPr>
          <p:cNvGrpSpPr/>
          <p:nvPr/>
        </p:nvGrpSpPr>
        <p:grpSpPr>
          <a:xfrm>
            <a:off x="8213964" y="1258784"/>
            <a:ext cx="3158807" cy="3987892"/>
            <a:chOff x="963216" y="1258784"/>
            <a:chExt cx="3158807" cy="3987892"/>
          </a:xfrm>
        </p:grpSpPr>
        <p:sp>
          <p:nvSpPr>
            <p:cNvPr id="67" name="矩形: 圆顶角 66">
              <a:extLst>
                <a:ext uri="{FF2B5EF4-FFF2-40B4-BE49-F238E27FC236}">
                  <a16:creationId xmlns:a16="http://schemas.microsoft.com/office/drawing/2014/main" id="{3FCB2E2D-880A-12A9-DF74-9E3CAA2B9CF7}"/>
                </a:ext>
              </a:extLst>
            </p:cNvPr>
            <p:cNvSpPr/>
            <p:nvPr/>
          </p:nvSpPr>
          <p:spPr>
            <a:xfrm>
              <a:off x="963216" y="1461718"/>
              <a:ext cx="3158807" cy="3784958"/>
            </a:xfrm>
            <a:prstGeom prst="round2SameRect">
              <a:avLst>
                <a:gd name="adj1" fmla="val 10877"/>
                <a:gd name="adj2" fmla="val 0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673100" dist="203200" dir="16200000" sx="98000" sy="98000" rotWithShape="0">
                <a:schemeClr val="accent2">
                  <a:lumMod val="75000"/>
                  <a:alpha val="10000"/>
                </a:schemeClr>
              </a:outerShdw>
              <a:reflection blurRad="88900" stA="37000" endPos="2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17185D3-01B5-FABA-6017-A30FB83CFFB2}"/>
                </a:ext>
              </a:extLst>
            </p:cNvPr>
            <p:cNvSpPr txBox="1"/>
            <p:nvPr/>
          </p:nvSpPr>
          <p:spPr>
            <a:xfrm>
              <a:off x="1526957" y="190726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请添加小标题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54BE461-7475-51FC-0CB8-8682F6A48C58}"/>
                </a:ext>
              </a:extLst>
            </p:cNvPr>
            <p:cNvSpPr txBox="1"/>
            <p:nvPr/>
          </p:nvSpPr>
          <p:spPr>
            <a:xfrm>
              <a:off x="1270379" y="2609268"/>
              <a:ext cx="254448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单击此处输入你的正文，文字是您思想的提炼</a:t>
              </a: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368A58D2-9B84-9D64-50D1-71FAC027EDE2}"/>
                </a:ext>
              </a:extLst>
            </p:cNvPr>
            <p:cNvGrpSpPr/>
            <p:nvPr/>
          </p:nvGrpSpPr>
          <p:grpSpPr>
            <a:xfrm>
              <a:off x="2249724" y="1258784"/>
              <a:ext cx="585790" cy="585790"/>
              <a:chOff x="2249724" y="1258784"/>
              <a:chExt cx="585790" cy="585790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F5912CFF-D294-21F3-7B1A-BC82C3DC8924}"/>
                  </a:ext>
                </a:extLst>
              </p:cNvPr>
              <p:cNvSpPr/>
              <p:nvPr/>
            </p:nvSpPr>
            <p:spPr>
              <a:xfrm>
                <a:off x="2316775" y="1325835"/>
                <a:ext cx="451687" cy="451687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  <a:effectLst>
                <a:outerShdw blurRad="355600" dist="254000" dir="2700000" sx="85000" sy="85000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400" dirty="0">
                    <a:latin typeface="+mj-ea"/>
                    <a:ea typeface="+mj-ea"/>
                  </a:rPr>
                  <a:t>03</a:t>
                </a:r>
                <a:endParaRPr lang="zh-CN" altLang="en-US" sz="1400" dirty="0">
                  <a:latin typeface="+mj-ea"/>
                  <a:ea typeface="+mj-ea"/>
                </a:endParaRPr>
              </a:p>
            </p:txBody>
          </p:sp>
          <p:sp>
            <p:nvSpPr>
              <p:cNvPr id="77" name="弧形 76">
                <a:extLst>
                  <a:ext uri="{FF2B5EF4-FFF2-40B4-BE49-F238E27FC236}">
                    <a16:creationId xmlns:a16="http://schemas.microsoft.com/office/drawing/2014/main" id="{BFE8EF42-8D87-03C1-D2EC-BE11E9A805C5}"/>
                  </a:ext>
                </a:extLst>
              </p:cNvPr>
              <p:cNvSpPr/>
              <p:nvPr/>
            </p:nvSpPr>
            <p:spPr>
              <a:xfrm rot="2058054">
                <a:off x="2287562" y="1296622"/>
                <a:ext cx="510115" cy="510115"/>
              </a:xfrm>
              <a:prstGeom prst="arc">
                <a:avLst>
                  <a:gd name="adj1" fmla="val 16200000"/>
                  <a:gd name="adj2" fmla="val 15838808"/>
                </a:avLst>
              </a:prstGeom>
              <a:ln w="6350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18000">
                      <a:schemeClr val="accent1">
                        <a:alpha val="0"/>
                      </a:schemeClr>
                    </a:gs>
                    <a:gs pos="63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弧形 77">
                <a:extLst>
                  <a:ext uri="{FF2B5EF4-FFF2-40B4-BE49-F238E27FC236}">
                    <a16:creationId xmlns:a16="http://schemas.microsoft.com/office/drawing/2014/main" id="{7EFF7EDF-6FAB-FFF7-778C-0794E5CB1528}"/>
                  </a:ext>
                </a:extLst>
              </p:cNvPr>
              <p:cNvSpPr/>
              <p:nvPr/>
            </p:nvSpPr>
            <p:spPr>
              <a:xfrm rot="5189795">
                <a:off x="2249724" y="1258784"/>
                <a:ext cx="585790" cy="585790"/>
              </a:xfrm>
              <a:prstGeom prst="arc">
                <a:avLst>
                  <a:gd name="adj1" fmla="val 15138664"/>
                  <a:gd name="adj2" fmla="val 14670675"/>
                </a:avLst>
              </a:prstGeom>
              <a:ln w="6350">
                <a:gradFill>
                  <a:gsLst>
                    <a:gs pos="96000">
                      <a:schemeClr val="accent1">
                        <a:alpha val="0"/>
                      </a:schemeClr>
                    </a:gs>
                    <a:gs pos="18000">
                      <a:schemeClr val="accent1">
                        <a:alpha val="0"/>
                      </a:schemeClr>
                    </a:gs>
                    <a:gs pos="63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13890CE8-9735-D3E5-4DBC-D90A0A62DD37}"/>
                </a:ext>
              </a:extLst>
            </p:cNvPr>
            <p:cNvCxnSpPr>
              <a:cxnSpLocks/>
            </p:cNvCxnSpPr>
            <p:nvPr/>
          </p:nvCxnSpPr>
          <p:spPr>
            <a:xfrm>
              <a:off x="2316776" y="2474457"/>
              <a:ext cx="451687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5C49BB7-A7CA-B5C3-B921-59C8C520AE90}"/>
                </a:ext>
              </a:extLst>
            </p:cNvPr>
            <p:cNvSpPr txBox="1"/>
            <p:nvPr/>
          </p:nvSpPr>
          <p:spPr>
            <a:xfrm>
              <a:off x="1270379" y="3393789"/>
              <a:ext cx="254448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单击此处输入你的正文，文字是您思想的提炼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6774C8F8-5B72-A28B-E6D9-9CF31C1182E4}"/>
                </a:ext>
              </a:extLst>
            </p:cNvPr>
            <p:cNvSpPr txBox="1"/>
            <p:nvPr/>
          </p:nvSpPr>
          <p:spPr>
            <a:xfrm>
              <a:off x="1270379" y="4178310"/>
              <a:ext cx="254448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单击此处输入你的正文，文字是您思想的提炼</a:t>
              </a: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05E8650E-F9A3-6C41-54E6-D1DDD9FD51D4}"/>
                </a:ext>
              </a:extLst>
            </p:cNvPr>
            <p:cNvCxnSpPr>
              <a:cxnSpLocks/>
            </p:cNvCxnSpPr>
            <p:nvPr/>
          </p:nvCxnSpPr>
          <p:spPr>
            <a:xfrm>
              <a:off x="1440894" y="3318795"/>
              <a:ext cx="22034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61383D7A-C3C2-756A-DF13-C33F17BDB5A4}"/>
                </a:ext>
              </a:extLst>
            </p:cNvPr>
            <p:cNvCxnSpPr>
              <a:cxnSpLocks/>
            </p:cNvCxnSpPr>
            <p:nvPr/>
          </p:nvCxnSpPr>
          <p:spPr>
            <a:xfrm>
              <a:off x="1440894" y="4103316"/>
              <a:ext cx="22034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3445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C0DC404-DB5B-E49B-B918-9E6C8873C951}"/>
              </a:ext>
            </a:extLst>
          </p:cNvPr>
          <p:cNvGrpSpPr/>
          <p:nvPr/>
        </p:nvGrpSpPr>
        <p:grpSpPr>
          <a:xfrm>
            <a:off x="-758390" y="-1895110"/>
            <a:ext cx="13610790" cy="13610790"/>
            <a:chOff x="-758390" y="-1895110"/>
            <a:chExt cx="13610790" cy="1361079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A7CD85A-585B-3294-528E-616E2A9C6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B869C4D-F42E-D596-CB82-D594FAE10594}"/>
                </a:ext>
              </a:extLst>
            </p:cNvPr>
            <p:cNvSpPr/>
            <p:nvPr/>
          </p:nvSpPr>
          <p:spPr>
            <a:xfrm>
              <a:off x="346510" y="-790210"/>
              <a:ext cx="11400990" cy="1140099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alpha val="7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5C87EEA-0344-58C4-6BDA-81EE2B1437DF}"/>
                </a:ext>
              </a:extLst>
            </p:cNvPr>
            <p:cNvSpPr/>
            <p:nvPr/>
          </p:nvSpPr>
          <p:spPr>
            <a:xfrm>
              <a:off x="1240055" y="103335"/>
              <a:ext cx="9613900" cy="9613900"/>
            </a:xfrm>
            <a:prstGeom prst="ellips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212BB68-77DF-04C5-BBF2-C7E4AC4937CE}"/>
                </a:ext>
              </a:extLst>
            </p:cNvPr>
            <p:cNvSpPr/>
            <p:nvPr/>
          </p:nvSpPr>
          <p:spPr>
            <a:xfrm>
              <a:off x="-758390" y="-1895110"/>
              <a:ext cx="13610790" cy="1361079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alpha val="7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7" name="图片 36" descr="建筑的摆设布局&#10;&#10;中度可信度描述已自动生成">
            <a:extLst>
              <a:ext uri="{FF2B5EF4-FFF2-40B4-BE49-F238E27FC236}">
                <a16:creationId xmlns:a16="http://schemas.microsoft.com/office/drawing/2014/main" id="{C7772B9C-A3E8-B3C1-877B-0535C6D4781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60" b="12551"/>
          <a:stretch>
            <a:fillRect/>
          </a:stretch>
        </p:blipFill>
        <p:spPr>
          <a:xfrm>
            <a:off x="8782" y="861463"/>
            <a:ext cx="12183219" cy="5996537"/>
          </a:xfrm>
          <a:custGeom>
            <a:avLst/>
            <a:gdLst>
              <a:gd name="connsiteX0" fmla="*/ 0 w 12183219"/>
              <a:gd name="connsiteY0" fmla="*/ 0 h 5996537"/>
              <a:gd name="connsiteX1" fmla="*/ 12183219 w 12183219"/>
              <a:gd name="connsiteY1" fmla="*/ 0 h 5996537"/>
              <a:gd name="connsiteX2" fmla="*/ 12183219 w 12183219"/>
              <a:gd name="connsiteY2" fmla="*/ 5996537 h 5996537"/>
              <a:gd name="connsiteX3" fmla="*/ 0 w 12183219"/>
              <a:gd name="connsiteY3" fmla="*/ 5996537 h 5996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219" h="5996537">
                <a:moveTo>
                  <a:pt x="0" y="0"/>
                </a:moveTo>
                <a:lnTo>
                  <a:pt x="12183219" y="0"/>
                </a:lnTo>
                <a:lnTo>
                  <a:pt x="12183219" y="5996537"/>
                </a:lnTo>
                <a:lnTo>
                  <a:pt x="0" y="5996537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CFF460D7-1335-1E04-5DE9-893352892321}"/>
              </a:ext>
            </a:extLst>
          </p:cNvPr>
          <p:cNvSpPr txBox="1"/>
          <p:nvPr/>
        </p:nvSpPr>
        <p:spPr>
          <a:xfrm>
            <a:off x="4249341" y="1550365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谢谢观看</a:t>
            </a:r>
            <a:endParaRPr lang="en-US" sz="7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>
                <a:outerShdw blurRad="101600" dist="38100" dir="5400000" algn="t" rotWithShape="0">
                  <a:schemeClr val="accent1"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B1103FA-F144-1157-6FBE-B13FC802D56A}"/>
              </a:ext>
            </a:extLst>
          </p:cNvPr>
          <p:cNvSpPr txBox="1"/>
          <p:nvPr/>
        </p:nvSpPr>
        <p:spPr>
          <a:xfrm>
            <a:off x="3934913" y="2766012"/>
            <a:ext cx="432217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n-ea"/>
              </a:rPr>
              <a:t>Thank you for watching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E76892F-50C1-0A5F-CAE7-0D33DC9242B1}"/>
              </a:ext>
            </a:extLst>
          </p:cNvPr>
          <p:cNvGrpSpPr/>
          <p:nvPr/>
        </p:nvGrpSpPr>
        <p:grpSpPr>
          <a:xfrm>
            <a:off x="3804006" y="3244143"/>
            <a:ext cx="5515796" cy="420265"/>
            <a:chOff x="3548475" y="3244143"/>
            <a:chExt cx="5515796" cy="420265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F2ACD31-F406-E5E8-7EA3-988D48A07011}"/>
                </a:ext>
              </a:extLst>
            </p:cNvPr>
            <p:cNvGrpSpPr/>
            <p:nvPr/>
          </p:nvGrpSpPr>
          <p:grpSpPr>
            <a:xfrm>
              <a:off x="3548475" y="3253602"/>
              <a:ext cx="2202532" cy="410806"/>
              <a:chOff x="3338370" y="3142632"/>
              <a:chExt cx="2202532" cy="410806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56422406-3371-3046-784F-D20F536ADD3F}"/>
                  </a:ext>
                </a:extLst>
              </p:cNvPr>
              <p:cNvGrpSpPr/>
              <p:nvPr/>
            </p:nvGrpSpPr>
            <p:grpSpPr>
              <a:xfrm>
                <a:off x="3365725" y="3142632"/>
                <a:ext cx="2175177" cy="410806"/>
                <a:chOff x="3382847" y="3194146"/>
                <a:chExt cx="2175177" cy="410806"/>
              </a:xfrm>
            </p:grpSpPr>
            <p:sp>
              <p:nvSpPr>
                <p:cNvPr id="42" name="副标题 2">
                  <a:extLst>
                    <a:ext uri="{FF2B5EF4-FFF2-40B4-BE49-F238E27FC236}">
                      <a16:creationId xmlns:a16="http://schemas.microsoft.com/office/drawing/2014/main" id="{0F1E1A9E-0083-40BB-0C75-61C64CA8E4C9}"/>
                    </a:ext>
                  </a:extLst>
                </p:cNvPr>
                <p:cNvSpPr txBox="1"/>
                <p:nvPr>
                  <p:custDataLst>
                    <p:tags r:id="rId2"/>
                  </p:custDataLst>
                </p:nvPr>
              </p:nvSpPr>
              <p:spPr>
                <a:xfrm>
                  <a:off x="3623658" y="3194146"/>
                  <a:ext cx="1934366" cy="330143"/>
                </a:xfrm>
                <a:prstGeom prst="rect">
                  <a:avLst/>
                </a:prstGeom>
              </p:spPr>
              <p:txBody>
                <a:bodyPr/>
                <a:lstStyle>
                  <a:lvl1pPr marL="0" indent="0" algn="ctr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None/>
                    <a:defRPr sz="21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1pPr>
                  <a:lvl2pPr marL="3429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5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00000"/>
                    </a:lnSpc>
                  </a:pP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汇报人： 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XXX</a:t>
                  </a:r>
                  <a:endParaRPr lang="zh-CN" altLang="en-US" sz="1800" dirty="0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id="{8F3B35AD-F140-C5F1-2639-E0C8EEE04FAD}"/>
                    </a:ext>
                  </a:extLst>
                </p:cNvPr>
                <p:cNvGrpSpPr/>
                <p:nvPr/>
              </p:nvGrpSpPr>
              <p:grpSpPr>
                <a:xfrm>
                  <a:off x="3382847" y="3602571"/>
                  <a:ext cx="2025425" cy="2381"/>
                  <a:chOff x="3342374" y="3602571"/>
                  <a:chExt cx="2025425" cy="2381"/>
                </a:xfrm>
              </p:grpSpPr>
              <p:cxnSp>
                <p:nvCxnSpPr>
                  <p:cNvPr id="44" name="直接连接符 43">
                    <a:extLst>
                      <a:ext uri="{FF2B5EF4-FFF2-40B4-BE49-F238E27FC236}">
                        <a16:creationId xmlns:a16="http://schemas.microsoft.com/office/drawing/2014/main" id="{E98F9329-5BBB-D757-65A2-8B591DBF38D3}"/>
                      </a:ext>
                    </a:extLst>
                  </p:cNvPr>
                  <p:cNvCxnSpPr/>
                  <p:nvPr/>
                </p:nvCxnSpPr>
                <p:spPr>
                  <a:xfrm>
                    <a:off x="3547467" y="3604952"/>
                    <a:ext cx="1820332" cy="0"/>
                  </a:xfrm>
                  <a:prstGeom prst="line">
                    <a:avLst/>
                  </a:prstGeom>
                  <a:ln w="9525" cap="rnd">
                    <a:solidFill>
                      <a:schemeClr val="accent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>
                    <a:extLst>
                      <a:ext uri="{FF2B5EF4-FFF2-40B4-BE49-F238E27FC236}">
                        <a16:creationId xmlns:a16="http://schemas.microsoft.com/office/drawing/2014/main" id="{69703652-DC23-20EB-8F99-AAA039418E27}"/>
                      </a:ext>
                    </a:extLst>
                  </p:cNvPr>
                  <p:cNvCxnSpPr/>
                  <p:nvPr/>
                </p:nvCxnSpPr>
                <p:spPr>
                  <a:xfrm>
                    <a:off x="3342374" y="3602571"/>
                    <a:ext cx="240811" cy="0"/>
                  </a:xfrm>
                  <a:prstGeom prst="line">
                    <a:avLst/>
                  </a:prstGeom>
                  <a:ln w="22225" cap="rnd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1" name="shopping-support-online_44357">
                <a:extLst>
                  <a:ext uri="{FF2B5EF4-FFF2-40B4-BE49-F238E27FC236}">
                    <a16:creationId xmlns:a16="http://schemas.microsoft.com/office/drawing/2014/main" id="{E5C59216-3B68-44E3-8FC1-151A08305FD0}"/>
                  </a:ext>
                </a:extLst>
              </p:cNvPr>
              <p:cNvSpPr/>
              <p:nvPr/>
            </p:nvSpPr>
            <p:spPr>
              <a:xfrm>
                <a:off x="3338370" y="3180314"/>
                <a:ext cx="283687" cy="294841"/>
              </a:xfrm>
              <a:custGeom>
                <a:avLst/>
                <a:gdLst>
                  <a:gd name="T0" fmla="*/ 307 w 318"/>
                  <a:gd name="T1" fmla="*/ 245 h 331"/>
                  <a:gd name="T2" fmla="*/ 208 w 318"/>
                  <a:gd name="T3" fmla="*/ 199 h 331"/>
                  <a:gd name="T4" fmla="*/ 250 w 318"/>
                  <a:gd name="T5" fmla="*/ 137 h 331"/>
                  <a:gd name="T6" fmla="*/ 240 w 318"/>
                  <a:gd name="T7" fmla="*/ 97 h 331"/>
                  <a:gd name="T8" fmla="*/ 177 w 318"/>
                  <a:gd name="T9" fmla="*/ 10 h 331"/>
                  <a:gd name="T10" fmla="*/ 166 w 318"/>
                  <a:gd name="T11" fmla="*/ 7 h 331"/>
                  <a:gd name="T12" fmla="*/ 71 w 318"/>
                  <a:gd name="T13" fmla="*/ 109 h 331"/>
                  <a:gd name="T14" fmla="*/ 84 w 318"/>
                  <a:gd name="T15" fmla="*/ 161 h 331"/>
                  <a:gd name="T16" fmla="*/ 84 w 318"/>
                  <a:gd name="T17" fmla="*/ 206 h 331"/>
                  <a:gd name="T18" fmla="*/ 11 w 318"/>
                  <a:gd name="T19" fmla="*/ 246 h 331"/>
                  <a:gd name="T20" fmla="*/ 7 w 318"/>
                  <a:gd name="T21" fmla="*/ 322 h 331"/>
                  <a:gd name="T22" fmla="*/ 293 w 318"/>
                  <a:gd name="T23" fmla="*/ 329 h 331"/>
                  <a:gd name="T24" fmla="*/ 312 w 318"/>
                  <a:gd name="T25" fmla="*/ 321 h 331"/>
                  <a:gd name="T26" fmla="*/ 224 w 318"/>
                  <a:gd name="T27" fmla="*/ 214 h 331"/>
                  <a:gd name="T28" fmla="*/ 164 w 318"/>
                  <a:gd name="T29" fmla="*/ 242 h 331"/>
                  <a:gd name="T30" fmla="*/ 168 w 318"/>
                  <a:gd name="T31" fmla="*/ 227 h 331"/>
                  <a:gd name="T32" fmla="*/ 224 w 318"/>
                  <a:gd name="T33" fmla="*/ 214 h 331"/>
                  <a:gd name="T34" fmla="*/ 75 w 318"/>
                  <a:gd name="T35" fmla="*/ 137 h 331"/>
                  <a:gd name="T36" fmla="*/ 84 w 318"/>
                  <a:gd name="T37" fmla="*/ 119 h 331"/>
                  <a:gd name="T38" fmla="*/ 83 w 318"/>
                  <a:gd name="T39" fmla="*/ 106 h 331"/>
                  <a:gd name="T40" fmla="*/ 83 w 318"/>
                  <a:gd name="T41" fmla="*/ 101 h 331"/>
                  <a:gd name="T42" fmla="*/ 190 w 318"/>
                  <a:gd name="T43" fmla="*/ 69 h 331"/>
                  <a:gd name="T44" fmla="*/ 229 w 318"/>
                  <a:gd name="T45" fmla="*/ 117 h 331"/>
                  <a:gd name="T46" fmla="*/ 231 w 318"/>
                  <a:gd name="T47" fmla="*/ 116 h 331"/>
                  <a:gd name="T48" fmla="*/ 233 w 318"/>
                  <a:gd name="T49" fmla="*/ 116 h 331"/>
                  <a:gd name="T50" fmla="*/ 221 w 318"/>
                  <a:gd name="T51" fmla="*/ 148 h 331"/>
                  <a:gd name="T52" fmla="*/ 169 w 318"/>
                  <a:gd name="T53" fmla="*/ 179 h 331"/>
                  <a:gd name="T54" fmla="*/ 149 w 318"/>
                  <a:gd name="T55" fmla="*/ 184 h 331"/>
                  <a:gd name="T56" fmla="*/ 167 w 318"/>
                  <a:gd name="T57" fmla="*/ 190 h 331"/>
                  <a:gd name="T58" fmla="*/ 203 w 318"/>
                  <a:gd name="T59" fmla="*/ 186 h 331"/>
                  <a:gd name="T60" fmla="*/ 190 w 318"/>
                  <a:gd name="T61" fmla="*/ 201 h 331"/>
                  <a:gd name="T62" fmla="*/ 158 w 318"/>
                  <a:gd name="T63" fmla="*/ 216 h 331"/>
                  <a:gd name="T64" fmla="*/ 125 w 318"/>
                  <a:gd name="T65" fmla="*/ 202 h 331"/>
                  <a:gd name="T66" fmla="*/ 93 w 318"/>
                  <a:gd name="T67" fmla="*/ 150 h 331"/>
                  <a:gd name="T68" fmla="*/ 149 w 318"/>
                  <a:gd name="T69" fmla="*/ 227 h 331"/>
                  <a:gd name="T70" fmla="*/ 153 w 318"/>
                  <a:gd name="T71" fmla="*/ 242 h 331"/>
                  <a:gd name="T72" fmla="*/ 92 w 318"/>
                  <a:gd name="T73" fmla="*/ 215 h 331"/>
                  <a:gd name="T74" fmla="*/ 304 w 318"/>
                  <a:gd name="T75" fmla="*/ 314 h 331"/>
                  <a:gd name="T76" fmla="*/ 293 w 318"/>
                  <a:gd name="T77" fmla="*/ 324 h 331"/>
                  <a:gd name="T78" fmla="*/ 241 w 318"/>
                  <a:gd name="T79" fmla="*/ 319 h 331"/>
                  <a:gd name="T80" fmla="*/ 235 w 318"/>
                  <a:gd name="T81" fmla="*/ 285 h 331"/>
                  <a:gd name="T82" fmla="*/ 230 w 318"/>
                  <a:gd name="T83" fmla="*/ 290 h 331"/>
                  <a:gd name="T84" fmla="*/ 89 w 318"/>
                  <a:gd name="T85" fmla="*/ 319 h 331"/>
                  <a:gd name="T86" fmla="*/ 83 w 318"/>
                  <a:gd name="T87" fmla="*/ 285 h 331"/>
                  <a:gd name="T88" fmla="*/ 78 w 318"/>
                  <a:gd name="T89" fmla="*/ 291 h 331"/>
                  <a:gd name="T90" fmla="*/ 26 w 318"/>
                  <a:gd name="T91" fmla="*/ 320 h 331"/>
                  <a:gd name="T92" fmla="*/ 12 w 318"/>
                  <a:gd name="T93" fmla="*/ 304 h 331"/>
                  <a:gd name="T94" fmla="*/ 44 w 318"/>
                  <a:gd name="T95" fmla="*/ 225 h 331"/>
                  <a:gd name="T96" fmla="*/ 155 w 318"/>
                  <a:gd name="T97" fmla="*/ 302 h 331"/>
                  <a:gd name="T98" fmla="*/ 159 w 318"/>
                  <a:gd name="T99" fmla="*/ 304 h 331"/>
                  <a:gd name="T100" fmla="*/ 236 w 318"/>
                  <a:gd name="T101" fmla="*/ 216 h 331"/>
                  <a:gd name="T102" fmla="*/ 296 w 318"/>
                  <a:gd name="T103" fmla="*/ 247 h 331"/>
                  <a:gd name="T104" fmla="*/ 304 w 318"/>
                  <a:gd name="T105" fmla="*/ 314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8" h="331">
                    <a:moveTo>
                      <a:pt x="317" y="300"/>
                    </a:moveTo>
                    <a:lnTo>
                      <a:pt x="307" y="245"/>
                    </a:lnTo>
                    <a:cubicBezTo>
                      <a:pt x="304" y="230"/>
                      <a:pt x="291" y="216"/>
                      <a:pt x="276" y="213"/>
                    </a:cubicBezTo>
                    <a:lnTo>
                      <a:pt x="208" y="199"/>
                    </a:lnTo>
                    <a:cubicBezTo>
                      <a:pt x="217" y="188"/>
                      <a:pt x="225" y="173"/>
                      <a:pt x="230" y="159"/>
                    </a:cubicBezTo>
                    <a:cubicBezTo>
                      <a:pt x="239" y="155"/>
                      <a:pt x="247" y="147"/>
                      <a:pt x="250" y="137"/>
                    </a:cubicBezTo>
                    <a:cubicBezTo>
                      <a:pt x="253" y="123"/>
                      <a:pt x="249" y="111"/>
                      <a:pt x="241" y="106"/>
                    </a:cubicBezTo>
                    <a:lnTo>
                      <a:pt x="240" y="97"/>
                    </a:lnTo>
                    <a:cubicBezTo>
                      <a:pt x="248" y="73"/>
                      <a:pt x="251" y="35"/>
                      <a:pt x="216" y="16"/>
                    </a:cubicBezTo>
                    <a:cubicBezTo>
                      <a:pt x="200" y="7"/>
                      <a:pt x="187" y="6"/>
                      <a:pt x="177" y="10"/>
                    </a:cubicBezTo>
                    <a:cubicBezTo>
                      <a:pt x="176" y="6"/>
                      <a:pt x="180" y="0"/>
                      <a:pt x="180" y="0"/>
                    </a:cubicBezTo>
                    <a:cubicBezTo>
                      <a:pt x="172" y="0"/>
                      <a:pt x="168" y="4"/>
                      <a:pt x="166" y="7"/>
                    </a:cubicBezTo>
                    <a:cubicBezTo>
                      <a:pt x="155" y="2"/>
                      <a:pt x="141" y="0"/>
                      <a:pt x="123" y="4"/>
                    </a:cubicBezTo>
                    <a:cubicBezTo>
                      <a:pt x="66" y="17"/>
                      <a:pt x="60" y="93"/>
                      <a:pt x="71" y="109"/>
                    </a:cubicBezTo>
                    <a:cubicBezTo>
                      <a:pt x="63" y="115"/>
                      <a:pt x="59" y="127"/>
                      <a:pt x="63" y="140"/>
                    </a:cubicBezTo>
                    <a:cubicBezTo>
                      <a:pt x="66" y="150"/>
                      <a:pt x="75" y="158"/>
                      <a:pt x="84" y="161"/>
                    </a:cubicBezTo>
                    <a:cubicBezTo>
                      <a:pt x="89" y="175"/>
                      <a:pt x="97" y="189"/>
                      <a:pt x="106" y="201"/>
                    </a:cubicBezTo>
                    <a:lnTo>
                      <a:pt x="84" y="206"/>
                    </a:lnTo>
                    <a:lnTo>
                      <a:pt x="42" y="215"/>
                    </a:lnTo>
                    <a:cubicBezTo>
                      <a:pt x="27" y="218"/>
                      <a:pt x="14" y="232"/>
                      <a:pt x="11" y="246"/>
                    </a:cubicBezTo>
                    <a:lnTo>
                      <a:pt x="2" y="302"/>
                    </a:lnTo>
                    <a:cubicBezTo>
                      <a:pt x="0" y="309"/>
                      <a:pt x="2" y="317"/>
                      <a:pt x="7" y="322"/>
                    </a:cubicBezTo>
                    <a:cubicBezTo>
                      <a:pt x="11" y="328"/>
                      <a:pt x="18" y="331"/>
                      <a:pt x="26" y="331"/>
                    </a:cubicBezTo>
                    <a:lnTo>
                      <a:pt x="293" y="329"/>
                    </a:lnTo>
                    <a:lnTo>
                      <a:pt x="293" y="329"/>
                    </a:lnTo>
                    <a:cubicBezTo>
                      <a:pt x="301" y="329"/>
                      <a:pt x="308" y="326"/>
                      <a:pt x="312" y="321"/>
                    </a:cubicBezTo>
                    <a:cubicBezTo>
                      <a:pt x="317" y="315"/>
                      <a:pt x="318" y="308"/>
                      <a:pt x="317" y="300"/>
                    </a:cubicBezTo>
                    <a:close/>
                    <a:moveTo>
                      <a:pt x="224" y="214"/>
                    </a:moveTo>
                    <a:lnTo>
                      <a:pt x="172" y="275"/>
                    </a:lnTo>
                    <a:lnTo>
                      <a:pt x="164" y="242"/>
                    </a:lnTo>
                    <a:lnTo>
                      <a:pt x="174" y="233"/>
                    </a:lnTo>
                    <a:lnTo>
                      <a:pt x="168" y="227"/>
                    </a:lnTo>
                    <a:cubicBezTo>
                      <a:pt x="180" y="224"/>
                      <a:pt x="190" y="218"/>
                      <a:pt x="200" y="209"/>
                    </a:cubicBezTo>
                    <a:lnTo>
                      <a:pt x="224" y="214"/>
                    </a:lnTo>
                    <a:close/>
                    <a:moveTo>
                      <a:pt x="93" y="150"/>
                    </a:moveTo>
                    <a:cubicBezTo>
                      <a:pt x="88" y="151"/>
                      <a:pt x="77" y="146"/>
                      <a:pt x="75" y="137"/>
                    </a:cubicBezTo>
                    <a:cubicBezTo>
                      <a:pt x="72" y="128"/>
                      <a:pt x="74" y="120"/>
                      <a:pt x="79" y="119"/>
                    </a:cubicBezTo>
                    <a:cubicBezTo>
                      <a:pt x="81" y="118"/>
                      <a:pt x="82" y="119"/>
                      <a:pt x="84" y="119"/>
                    </a:cubicBezTo>
                    <a:lnTo>
                      <a:pt x="83" y="106"/>
                    </a:ln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lnTo>
                      <a:pt x="83" y="101"/>
                    </a:lnTo>
                    <a:cubicBezTo>
                      <a:pt x="84" y="90"/>
                      <a:pt x="94" y="69"/>
                      <a:pt x="152" y="87"/>
                    </a:cubicBezTo>
                    <a:cubicBezTo>
                      <a:pt x="172" y="93"/>
                      <a:pt x="184" y="82"/>
                      <a:pt x="190" y="69"/>
                    </a:cubicBezTo>
                    <a:cubicBezTo>
                      <a:pt x="210" y="70"/>
                      <a:pt x="223" y="92"/>
                      <a:pt x="228" y="106"/>
                    </a:cubicBezTo>
                    <a:lnTo>
                      <a:pt x="229" y="117"/>
                    </a:lnTo>
                    <a:cubicBezTo>
                      <a:pt x="229" y="116"/>
                      <a:pt x="230" y="116"/>
                      <a:pt x="231" y="116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1" y="116"/>
                      <a:pt x="231" y="116"/>
                      <a:pt x="232" y="116"/>
                    </a:cubicBezTo>
                    <a:cubicBezTo>
                      <a:pt x="232" y="116"/>
                      <a:pt x="232" y="116"/>
                      <a:pt x="233" y="116"/>
                    </a:cubicBezTo>
                    <a:cubicBezTo>
                      <a:pt x="238" y="117"/>
                      <a:pt x="240" y="125"/>
                      <a:pt x="238" y="134"/>
                    </a:cubicBezTo>
                    <a:cubicBezTo>
                      <a:pt x="236" y="143"/>
                      <a:pt x="225" y="149"/>
                      <a:pt x="221" y="148"/>
                    </a:cubicBezTo>
                    <a:cubicBezTo>
                      <a:pt x="219" y="154"/>
                      <a:pt x="216" y="161"/>
                      <a:pt x="213" y="168"/>
                    </a:cubicBezTo>
                    <a:cubicBezTo>
                      <a:pt x="201" y="179"/>
                      <a:pt x="180" y="180"/>
                      <a:pt x="169" y="179"/>
                    </a:cubicBezTo>
                    <a:cubicBezTo>
                      <a:pt x="167" y="176"/>
                      <a:pt x="163" y="173"/>
                      <a:pt x="159" y="173"/>
                    </a:cubicBezTo>
                    <a:cubicBezTo>
                      <a:pt x="153" y="173"/>
                      <a:pt x="149" y="178"/>
                      <a:pt x="149" y="184"/>
                    </a:cubicBezTo>
                    <a:cubicBezTo>
                      <a:pt x="149" y="190"/>
                      <a:pt x="153" y="194"/>
                      <a:pt x="159" y="194"/>
                    </a:cubicBezTo>
                    <a:cubicBezTo>
                      <a:pt x="163" y="194"/>
                      <a:pt x="165" y="193"/>
                      <a:pt x="167" y="190"/>
                    </a:cubicBezTo>
                    <a:cubicBezTo>
                      <a:pt x="169" y="190"/>
                      <a:pt x="172" y="190"/>
                      <a:pt x="175" y="190"/>
                    </a:cubicBezTo>
                    <a:cubicBezTo>
                      <a:pt x="183" y="190"/>
                      <a:pt x="193" y="189"/>
                      <a:pt x="203" y="186"/>
                    </a:cubicBezTo>
                    <a:cubicBezTo>
                      <a:pt x="200" y="190"/>
                      <a:pt x="197" y="193"/>
                      <a:pt x="194" y="197"/>
                    </a:cubicBezTo>
                    <a:cubicBezTo>
                      <a:pt x="193" y="198"/>
                      <a:pt x="191" y="200"/>
                      <a:pt x="190" y="201"/>
                    </a:cubicBezTo>
                    <a:cubicBezTo>
                      <a:pt x="188" y="203"/>
                      <a:pt x="186" y="204"/>
                      <a:pt x="184" y="206"/>
                    </a:cubicBezTo>
                    <a:cubicBezTo>
                      <a:pt x="177" y="212"/>
                      <a:pt x="168" y="216"/>
                      <a:pt x="158" y="216"/>
                    </a:cubicBezTo>
                    <a:cubicBezTo>
                      <a:pt x="148" y="216"/>
                      <a:pt x="139" y="212"/>
                      <a:pt x="130" y="207"/>
                    </a:cubicBezTo>
                    <a:cubicBezTo>
                      <a:pt x="128" y="205"/>
                      <a:pt x="127" y="204"/>
                      <a:pt x="125" y="202"/>
                    </a:cubicBezTo>
                    <a:cubicBezTo>
                      <a:pt x="123" y="201"/>
                      <a:pt x="122" y="199"/>
                      <a:pt x="120" y="198"/>
                    </a:cubicBezTo>
                    <a:cubicBezTo>
                      <a:pt x="107" y="184"/>
                      <a:pt x="98" y="166"/>
                      <a:pt x="93" y="150"/>
                    </a:cubicBezTo>
                    <a:close/>
                    <a:moveTo>
                      <a:pt x="115" y="210"/>
                    </a:moveTo>
                    <a:cubicBezTo>
                      <a:pt x="125" y="219"/>
                      <a:pt x="136" y="225"/>
                      <a:pt x="149" y="227"/>
                    </a:cubicBezTo>
                    <a:lnTo>
                      <a:pt x="142" y="233"/>
                    </a:lnTo>
                    <a:lnTo>
                      <a:pt x="153" y="242"/>
                    </a:lnTo>
                    <a:lnTo>
                      <a:pt x="145" y="275"/>
                    </a:lnTo>
                    <a:lnTo>
                      <a:pt x="92" y="215"/>
                    </a:lnTo>
                    <a:lnTo>
                      <a:pt x="115" y="210"/>
                    </a:lnTo>
                    <a:close/>
                    <a:moveTo>
                      <a:pt x="304" y="314"/>
                    </a:moveTo>
                    <a:cubicBezTo>
                      <a:pt x="301" y="317"/>
                      <a:pt x="298" y="318"/>
                      <a:pt x="293" y="318"/>
                    </a:cubicBezTo>
                    <a:lnTo>
                      <a:pt x="293" y="324"/>
                    </a:lnTo>
                    <a:lnTo>
                      <a:pt x="293" y="318"/>
                    </a:lnTo>
                    <a:lnTo>
                      <a:pt x="241" y="319"/>
                    </a:lnTo>
                    <a:lnTo>
                      <a:pt x="241" y="290"/>
                    </a:lnTo>
                    <a:cubicBezTo>
                      <a:pt x="241" y="287"/>
                      <a:pt x="238" y="285"/>
                      <a:pt x="235" y="285"/>
                    </a:cubicBezTo>
                    <a:lnTo>
                      <a:pt x="235" y="285"/>
                    </a:lnTo>
                    <a:cubicBezTo>
                      <a:pt x="232" y="285"/>
                      <a:pt x="230" y="287"/>
                      <a:pt x="230" y="290"/>
                    </a:cubicBezTo>
                    <a:lnTo>
                      <a:pt x="230" y="319"/>
                    </a:lnTo>
                    <a:lnTo>
                      <a:pt x="89" y="319"/>
                    </a:lnTo>
                    <a:lnTo>
                      <a:pt x="89" y="291"/>
                    </a:lnTo>
                    <a:cubicBezTo>
                      <a:pt x="89" y="288"/>
                      <a:pt x="86" y="285"/>
                      <a:pt x="83" y="285"/>
                    </a:cubicBezTo>
                    <a:lnTo>
                      <a:pt x="83" y="285"/>
                    </a:lnTo>
                    <a:cubicBezTo>
                      <a:pt x="80" y="285"/>
                      <a:pt x="78" y="288"/>
                      <a:pt x="78" y="291"/>
                    </a:cubicBezTo>
                    <a:lnTo>
                      <a:pt x="78" y="320"/>
                    </a:lnTo>
                    <a:lnTo>
                      <a:pt x="26" y="320"/>
                    </a:lnTo>
                    <a:cubicBezTo>
                      <a:pt x="21" y="320"/>
                      <a:pt x="18" y="318"/>
                      <a:pt x="15" y="315"/>
                    </a:cubicBezTo>
                    <a:cubicBezTo>
                      <a:pt x="13" y="312"/>
                      <a:pt x="12" y="308"/>
                      <a:pt x="12" y="304"/>
                    </a:cubicBezTo>
                    <a:lnTo>
                      <a:pt x="22" y="248"/>
                    </a:lnTo>
                    <a:cubicBezTo>
                      <a:pt x="24" y="238"/>
                      <a:pt x="34" y="227"/>
                      <a:pt x="44" y="225"/>
                    </a:cubicBezTo>
                    <a:lnTo>
                      <a:pt x="80" y="218"/>
                    </a:lnTo>
                    <a:lnTo>
                      <a:pt x="155" y="302"/>
                    </a:lnTo>
                    <a:cubicBezTo>
                      <a:pt x="156" y="303"/>
                      <a:pt x="158" y="304"/>
                      <a:pt x="159" y="304"/>
                    </a:cubicBezTo>
                    <a:lnTo>
                      <a:pt x="159" y="304"/>
                    </a:lnTo>
                    <a:cubicBezTo>
                      <a:pt x="161" y="304"/>
                      <a:pt x="162" y="303"/>
                      <a:pt x="163" y="302"/>
                    </a:cubicBezTo>
                    <a:lnTo>
                      <a:pt x="236" y="216"/>
                    </a:lnTo>
                    <a:lnTo>
                      <a:pt x="274" y="224"/>
                    </a:lnTo>
                    <a:cubicBezTo>
                      <a:pt x="284" y="226"/>
                      <a:pt x="294" y="237"/>
                      <a:pt x="296" y="247"/>
                    </a:cubicBezTo>
                    <a:lnTo>
                      <a:pt x="306" y="302"/>
                    </a:lnTo>
                    <a:cubicBezTo>
                      <a:pt x="307" y="306"/>
                      <a:pt x="306" y="311"/>
                      <a:pt x="304" y="3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F39E94B-8DF1-2F40-50D4-A2A4E16DB988}"/>
                </a:ext>
              </a:extLst>
            </p:cNvPr>
            <p:cNvGrpSpPr/>
            <p:nvPr/>
          </p:nvGrpSpPr>
          <p:grpSpPr>
            <a:xfrm>
              <a:off x="6019173" y="3244143"/>
              <a:ext cx="3045098" cy="410806"/>
              <a:chOff x="6794930" y="3142632"/>
              <a:chExt cx="3045098" cy="410806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2B15A1DD-F2C0-8984-E9C3-5316322BDF32}"/>
                  </a:ext>
                </a:extLst>
              </p:cNvPr>
              <p:cNvGrpSpPr/>
              <p:nvPr/>
            </p:nvGrpSpPr>
            <p:grpSpPr>
              <a:xfrm>
                <a:off x="6800852" y="3142632"/>
                <a:ext cx="3039176" cy="410806"/>
                <a:chOff x="6135492" y="3194146"/>
                <a:chExt cx="3039176" cy="410806"/>
              </a:xfrm>
            </p:grpSpPr>
            <p:sp>
              <p:nvSpPr>
                <p:cNvPr id="49" name="副标题 2">
                  <a:extLst>
                    <a:ext uri="{FF2B5EF4-FFF2-40B4-BE49-F238E27FC236}">
                      <a16:creationId xmlns:a16="http://schemas.microsoft.com/office/drawing/2014/main" id="{2ACD6EA5-8135-C020-74B9-200CAA728308}"/>
                    </a:ext>
                  </a:extLst>
                </p:cNvPr>
                <p:cNvSpPr txBox="1"/>
                <p:nvPr>
                  <p:custDataLst>
                    <p:tags r:id="rId1"/>
                  </p:custDataLst>
                </p:nvPr>
              </p:nvSpPr>
              <p:spPr>
                <a:xfrm>
                  <a:off x="6280145" y="3194146"/>
                  <a:ext cx="2894523" cy="330200"/>
                </a:xfrm>
                <a:prstGeom prst="rect">
                  <a:avLst/>
                </a:prstGeom>
              </p:spPr>
              <p:txBody>
                <a:bodyPr/>
                <a:lstStyle>
                  <a:lvl1pPr marL="0" indent="0" algn="ctr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None/>
                    <a:defRPr sz="21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1pPr>
                  <a:lvl2pPr marL="3429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5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indent="0" algn="ctr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None/>
                    <a:defRPr sz="135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00000"/>
                    </a:lnSpc>
                  </a:pP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时间：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202X</a:t>
                  </a: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年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XX</a:t>
                  </a: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月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XX</a:t>
                  </a: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日</a:t>
                  </a:r>
                </a:p>
              </p:txBody>
            </p:sp>
            <p:grpSp>
              <p:nvGrpSpPr>
                <p:cNvPr id="50" name="组合 49">
                  <a:extLst>
                    <a:ext uri="{FF2B5EF4-FFF2-40B4-BE49-F238E27FC236}">
                      <a16:creationId xmlns:a16="http://schemas.microsoft.com/office/drawing/2014/main" id="{760EBEE9-D8F4-7F2A-F211-5930673E102F}"/>
                    </a:ext>
                  </a:extLst>
                </p:cNvPr>
                <p:cNvGrpSpPr/>
                <p:nvPr/>
              </p:nvGrpSpPr>
              <p:grpSpPr>
                <a:xfrm>
                  <a:off x="6135492" y="3602571"/>
                  <a:ext cx="2863374" cy="2381"/>
                  <a:chOff x="3344654" y="3602571"/>
                  <a:chExt cx="2863374" cy="2381"/>
                </a:xfrm>
              </p:grpSpPr>
              <p:cxnSp>
                <p:nvCxnSpPr>
                  <p:cNvPr id="51" name="直接连接符 50">
                    <a:extLst>
                      <a:ext uri="{FF2B5EF4-FFF2-40B4-BE49-F238E27FC236}">
                        <a16:creationId xmlns:a16="http://schemas.microsoft.com/office/drawing/2014/main" id="{14D3BB8A-6725-4DD6-BAA6-D777FFCDCE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04238" y="3604952"/>
                    <a:ext cx="2603790" cy="0"/>
                  </a:xfrm>
                  <a:prstGeom prst="line">
                    <a:avLst/>
                  </a:prstGeom>
                  <a:ln w="9525" cap="rnd">
                    <a:solidFill>
                      <a:schemeClr val="accent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直接连接符 51">
                    <a:extLst>
                      <a:ext uri="{FF2B5EF4-FFF2-40B4-BE49-F238E27FC236}">
                        <a16:creationId xmlns:a16="http://schemas.microsoft.com/office/drawing/2014/main" id="{F6C7CA76-7B3E-E924-9916-9AD4C1D100ED}"/>
                      </a:ext>
                    </a:extLst>
                  </p:cNvPr>
                  <p:cNvCxnSpPr/>
                  <p:nvPr/>
                </p:nvCxnSpPr>
                <p:spPr>
                  <a:xfrm>
                    <a:off x="3344654" y="3602571"/>
                    <a:ext cx="259584" cy="0"/>
                  </a:xfrm>
                  <a:prstGeom prst="line">
                    <a:avLst/>
                  </a:prstGeom>
                  <a:ln w="22225" cap="rnd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8" name="shopping-support-online_44357">
                <a:extLst>
                  <a:ext uri="{FF2B5EF4-FFF2-40B4-BE49-F238E27FC236}">
                    <a16:creationId xmlns:a16="http://schemas.microsoft.com/office/drawing/2014/main" id="{D6B893D0-774C-DB26-8FAF-A1157F85F371}"/>
                  </a:ext>
                </a:extLst>
              </p:cNvPr>
              <p:cNvSpPr/>
              <p:nvPr/>
            </p:nvSpPr>
            <p:spPr>
              <a:xfrm>
                <a:off x="6794930" y="3206192"/>
                <a:ext cx="265506" cy="241373"/>
              </a:xfrm>
              <a:custGeom>
                <a:avLst/>
                <a:gdLst>
                  <a:gd name="T0" fmla="*/ 534 w 11734"/>
                  <a:gd name="T1" fmla="*/ 2133 h 10666"/>
                  <a:gd name="T2" fmla="*/ 1067 w 11734"/>
                  <a:gd name="T3" fmla="*/ 10133 h 10666"/>
                  <a:gd name="T4" fmla="*/ 11200 w 11734"/>
                  <a:gd name="T5" fmla="*/ 9600 h 10666"/>
                  <a:gd name="T6" fmla="*/ 10667 w 11734"/>
                  <a:gd name="T7" fmla="*/ 1600 h 10666"/>
                  <a:gd name="T8" fmla="*/ 1067 w 11734"/>
                  <a:gd name="T9" fmla="*/ 1066 h 10666"/>
                  <a:gd name="T10" fmla="*/ 11734 w 11734"/>
                  <a:gd name="T11" fmla="*/ 2133 h 10666"/>
                  <a:gd name="T12" fmla="*/ 10667 w 11734"/>
                  <a:gd name="T13" fmla="*/ 10666 h 10666"/>
                  <a:gd name="T14" fmla="*/ 0 w 11734"/>
                  <a:gd name="T15" fmla="*/ 9600 h 10666"/>
                  <a:gd name="T16" fmla="*/ 1067 w 11734"/>
                  <a:gd name="T17" fmla="*/ 1066 h 10666"/>
                  <a:gd name="T18" fmla="*/ 267 w 11734"/>
                  <a:gd name="T19" fmla="*/ 3733 h 10666"/>
                  <a:gd name="T20" fmla="*/ 11734 w 11734"/>
                  <a:gd name="T21" fmla="*/ 4000 h 10666"/>
                  <a:gd name="T22" fmla="*/ 11467 w 11734"/>
                  <a:gd name="T23" fmla="*/ 4266 h 10666"/>
                  <a:gd name="T24" fmla="*/ 0 w 11734"/>
                  <a:gd name="T25" fmla="*/ 4000 h 10666"/>
                  <a:gd name="T26" fmla="*/ 267 w 11734"/>
                  <a:gd name="T27" fmla="*/ 3733 h 10666"/>
                  <a:gd name="T28" fmla="*/ 1867 w 11734"/>
                  <a:gd name="T29" fmla="*/ 5866 h 10666"/>
                  <a:gd name="T30" fmla="*/ 3734 w 11734"/>
                  <a:gd name="T31" fmla="*/ 6133 h 10666"/>
                  <a:gd name="T32" fmla="*/ 3467 w 11734"/>
                  <a:gd name="T33" fmla="*/ 6400 h 10666"/>
                  <a:gd name="T34" fmla="*/ 1600 w 11734"/>
                  <a:gd name="T35" fmla="*/ 6133 h 10666"/>
                  <a:gd name="T36" fmla="*/ 1867 w 11734"/>
                  <a:gd name="T37" fmla="*/ 5866 h 10666"/>
                  <a:gd name="T38" fmla="*/ 5067 w 11734"/>
                  <a:gd name="T39" fmla="*/ 5866 h 10666"/>
                  <a:gd name="T40" fmla="*/ 6934 w 11734"/>
                  <a:gd name="T41" fmla="*/ 6133 h 10666"/>
                  <a:gd name="T42" fmla="*/ 6667 w 11734"/>
                  <a:gd name="T43" fmla="*/ 6400 h 10666"/>
                  <a:gd name="T44" fmla="*/ 4800 w 11734"/>
                  <a:gd name="T45" fmla="*/ 6133 h 10666"/>
                  <a:gd name="T46" fmla="*/ 5067 w 11734"/>
                  <a:gd name="T47" fmla="*/ 5866 h 10666"/>
                  <a:gd name="T48" fmla="*/ 8267 w 11734"/>
                  <a:gd name="T49" fmla="*/ 5866 h 10666"/>
                  <a:gd name="T50" fmla="*/ 10134 w 11734"/>
                  <a:gd name="T51" fmla="*/ 6133 h 10666"/>
                  <a:gd name="T52" fmla="*/ 9867 w 11734"/>
                  <a:gd name="T53" fmla="*/ 6400 h 10666"/>
                  <a:gd name="T54" fmla="*/ 8000 w 11734"/>
                  <a:gd name="T55" fmla="*/ 6133 h 10666"/>
                  <a:gd name="T56" fmla="*/ 8267 w 11734"/>
                  <a:gd name="T57" fmla="*/ 5866 h 10666"/>
                  <a:gd name="T58" fmla="*/ 1867 w 11734"/>
                  <a:gd name="T59" fmla="*/ 8000 h 10666"/>
                  <a:gd name="T60" fmla="*/ 3734 w 11734"/>
                  <a:gd name="T61" fmla="*/ 8266 h 10666"/>
                  <a:gd name="T62" fmla="*/ 3467 w 11734"/>
                  <a:gd name="T63" fmla="*/ 8533 h 10666"/>
                  <a:gd name="T64" fmla="*/ 1600 w 11734"/>
                  <a:gd name="T65" fmla="*/ 8266 h 10666"/>
                  <a:gd name="T66" fmla="*/ 1867 w 11734"/>
                  <a:gd name="T67" fmla="*/ 8000 h 10666"/>
                  <a:gd name="T68" fmla="*/ 5067 w 11734"/>
                  <a:gd name="T69" fmla="*/ 8000 h 10666"/>
                  <a:gd name="T70" fmla="*/ 6934 w 11734"/>
                  <a:gd name="T71" fmla="*/ 8266 h 10666"/>
                  <a:gd name="T72" fmla="*/ 6667 w 11734"/>
                  <a:gd name="T73" fmla="*/ 8533 h 10666"/>
                  <a:gd name="T74" fmla="*/ 4800 w 11734"/>
                  <a:gd name="T75" fmla="*/ 8266 h 10666"/>
                  <a:gd name="T76" fmla="*/ 5067 w 11734"/>
                  <a:gd name="T77" fmla="*/ 8000 h 10666"/>
                  <a:gd name="T78" fmla="*/ 8267 w 11734"/>
                  <a:gd name="T79" fmla="*/ 8000 h 10666"/>
                  <a:gd name="T80" fmla="*/ 10134 w 11734"/>
                  <a:gd name="T81" fmla="*/ 8266 h 10666"/>
                  <a:gd name="T82" fmla="*/ 9867 w 11734"/>
                  <a:gd name="T83" fmla="*/ 8533 h 10666"/>
                  <a:gd name="T84" fmla="*/ 8000 w 11734"/>
                  <a:gd name="T85" fmla="*/ 8266 h 10666"/>
                  <a:gd name="T86" fmla="*/ 8267 w 11734"/>
                  <a:gd name="T87" fmla="*/ 8000 h 10666"/>
                  <a:gd name="T88" fmla="*/ 2934 w 11734"/>
                  <a:gd name="T89" fmla="*/ 0 h 10666"/>
                  <a:gd name="T90" fmla="*/ 3200 w 11734"/>
                  <a:gd name="T91" fmla="*/ 266 h 10666"/>
                  <a:gd name="T92" fmla="*/ 2934 w 11734"/>
                  <a:gd name="T93" fmla="*/ 2666 h 10666"/>
                  <a:gd name="T94" fmla="*/ 2667 w 11734"/>
                  <a:gd name="T95" fmla="*/ 2400 h 10666"/>
                  <a:gd name="T96" fmla="*/ 2934 w 11734"/>
                  <a:gd name="T97" fmla="*/ 0 h 10666"/>
                  <a:gd name="T98" fmla="*/ 8800 w 11734"/>
                  <a:gd name="T99" fmla="*/ 0 h 10666"/>
                  <a:gd name="T100" fmla="*/ 9067 w 11734"/>
                  <a:gd name="T101" fmla="*/ 266 h 10666"/>
                  <a:gd name="T102" fmla="*/ 8800 w 11734"/>
                  <a:gd name="T103" fmla="*/ 2666 h 10666"/>
                  <a:gd name="T104" fmla="*/ 8534 w 11734"/>
                  <a:gd name="T105" fmla="*/ 2400 h 10666"/>
                  <a:gd name="T106" fmla="*/ 8800 w 11734"/>
                  <a:gd name="T107" fmla="*/ 0 h 10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734" h="10666">
                    <a:moveTo>
                      <a:pt x="1067" y="1600"/>
                    </a:moveTo>
                    <a:cubicBezTo>
                      <a:pt x="772" y="1600"/>
                      <a:pt x="534" y="1838"/>
                      <a:pt x="534" y="2133"/>
                    </a:cubicBezTo>
                    <a:lnTo>
                      <a:pt x="534" y="9600"/>
                    </a:lnTo>
                    <a:cubicBezTo>
                      <a:pt x="534" y="9894"/>
                      <a:pt x="772" y="10133"/>
                      <a:pt x="1067" y="10133"/>
                    </a:cubicBezTo>
                    <a:lnTo>
                      <a:pt x="10667" y="10133"/>
                    </a:lnTo>
                    <a:cubicBezTo>
                      <a:pt x="10962" y="10133"/>
                      <a:pt x="11200" y="9894"/>
                      <a:pt x="11200" y="9600"/>
                    </a:cubicBezTo>
                    <a:lnTo>
                      <a:pt x="11200" y="2133"/>
                    </a:lnTo>
                    <a:cubicBezTo>
                      <a:pt x="11200" y="1838"/>
                      <a:pt x="10962" y="1600"/>
                      <a:pt x="10667" y="1600"/>
                    </a:cubicBezTo>
                    <a:lnTo>
                      <a:pt x="1067" y="1600"/>
                    </a:lnTo>
                    <a:close/>
                    <a:moveTo>
                      <a:pt x="1067" y="1066"/>
                    </a:moveTo>
                    <a:lnTo>
                      <a:pt x="10667" y="1066"/>
                    </a:lnTo>
                    <a:cubicBezTo>
                      <a:pt x="11256" y="1066"/>
                      <a:pt x="11734" y="1544"/>
                      <a:pt x="11734" y="2133"/>
                    </a:cubicBezTo>
                    <a:lnTo>
                      <a:pt x="11734" y="9600"/>
                    </a:lnTo>
                    <a:cubicBezTo>
                      <a:pt x="11734" y="10189"/>
                      <a:pt x="11256" y="10666"/>
                      <a:pt x="10667" y="10666"/>
                    </a:cubicBezTo>
                    <a:lnTo>
                      <a:pt x="1067" y="10666"/>
                    </a:lnTo>
                    <a:cubicBezTo>
                      <a:pt x="478" y="10666"/>
                      <a:pt x="0" y="10189"/>
                      <a:pt x="0" y="9600"/>
                    </a:cubicBezTo>
                    <a:lnTo>
                      <a:pt x="0" y="2133"/>
                    </a:lnTo>
                    <a:cubicBezTo>
                      <a:pt x="0" y="1544"/>
                      <a:pt x="478" y="1066"/>
                      <a:pt x="1067" y="1066"/>
                    </a:cubicBezTo>
                    <a:close/>
                    <a:moveTo>
                      <a:pt x="0" y="3733"/>
                    </a:moveTo>
                    <a:close/>
                    <a:moveTo>
                      <a:pt x="267" y="3733"/>
                    </a:moveTo>
                    <a:lnTo>
                      <a:pt x="11467" y="3733"/>
                    </a:lnTo>
                    <a:cubicBezTo>
                      <a:pt x="11645" y="3733"/>
                      <a:pt x="11734" y="3822"/>
                      <a:pt x="11734" y="4000"/>
                    </a:cubicBezTo>
                    <a:lnTo>
                      <a:pt x="11734" y="4000"/>
                    </a:lnTo>
                    <a:cubicBezTo>
                      <a:pt x="11734" y="4177"/>
                      <a:pt x="11645" y="4266"/>
                      <a:pt x="11467" y="4266"/>
                    </a:cubicBezTo>
                    <a:lnTo>
                      <a:pt x="267" y="4266"/>
                    </a:lnTo>
                    <a:cubicBezTo>
                      <a:pt x="89" y="4266"/>
                      <a:pt x="0" y="4177"/>
                      <a:pt x="0" y="4000"/>
                    </a:cubicBezTo>
                    <a:lnTo>
                      <a:pt x="0" y="4000"/>
                    </a:lnTo>
                    <a:cubicBezTo>
                      <a:pt x="0" y="3822"/>
                      <a:pt x="89" y="3733"/>
                      <a:pt x="267" y="3733"/>
                    </a:cubicBezTo>
                    <a:close/>
                    <a:moveTo>
                      <a:pt x="1600" y="5866"/>
                    </a:moveTo>
                    <a:close/>
                    <a:moveTo>
                      <a:pt x="1867" y="5866"/>
                    </a:moveTo>
                    <a:lnTo>
                      <a:pt x="3467" y="5866"/>
                    </a:lnTo>
                    <a:cubicBezTo>
                      <a:pt x="3645" y="5866"/>
                      <a:pt x="3734" y="5955"/>
                      <a:pt x="3734" y="6133"/>
                    </a:cubicBezTo>
                    <a:lnTo>
                      <a:pt x="3734" y="6133"/>
                    </a:lnTo>
                    <a:cubicBezTo>
                      <a:pt x="3734" y="6311"/>
                      <a:pt x="3645" y="6400"/>
                      <a:pt x="3467" y="6400"/>
                    </a:cubicBezTo>
                    <a:lnTo>
                      <a:pt x="1867" y="6400"/>
                    </a:lnTo>
                    <a:cubicBezTo>
                      <a:pt x="1689" y="6400"/>
                      <a:pt x="1600" y="6311"/>
                      <a:pt x="1600" y="6133"/>
                    </a:cubicBezTo>
                    <a:lnTo>
                      <a:pt x="1600" y="6133"/>
                    </a:lnTo>
                    <a:cubicBezTo>
                      <a:pt x="1600" y="5955"/>
                      <a:pt x="1689" y="5866"/>
                      <a:pt x="1867" y="5866"/>
                    </a:cubicBezTo>
                    <a:close/>
                    <a:moveTo>
                      <a:pt x="4800" y="5866"/>
                    </a:moveTo>
                    <a:close/>
                    <a:moveTo>
                      <a:pt x="5067" y="5866"/>
                    </a:moveTo>
                    <a:lnTo>
                      <a:pt x="6667" y="5866"/>
                    </a:lnTo>
                    <a:cubicBezTo>
                      <a:pt x="6845" y="5866"/>
                      <a:pt x="6934" y="5955"/>
                      <a:pt x="6934" y="6133"/>
                    </a:cubicBezTo>
                    <a:lnTo>
                      <a:pt x="6934" y="6133"/>
                    </a:lnTo>
                    <a:cubicBezTo>
                      <a:pt x="6934" y="6311"/>
                      <a:pt x="6845" y="6400"/>
                      <a:pt x="6667" y="6400"/>
                    </a:cubicBezTo>
                    <a:lnTo>
                      <a:pt x="5067" y="6400"/>
                    </a:lnTo>
                    <a:cubicBezTo>
                      <a:pt x="4889" y="6400"/>
                      <a:pt x="4800" y="6311"/>
                      <a:pt x="4800" y="6133"/>
                    </a:cubicBezTo>
                    <a:lnTo>
                      <a:pt x="4800" y="6133"/>
                    </a:lnTo>
                    <a:cubicBezTo>
                      <a:pt x="4800" y="5955"/>
                      <a:pt x="4889" y="5866"/>
                      <a:pt x="5067" y="5866"/>
                    </a:cubicBezTo>
                    <a:close/>
                    <a:moveTo>
                      <a:pt x="8000" y="5866"/>
                    </a:moveTo>
                    <a:close/>
                    <a:moveTo>
                      <a:pt x="8267" y="5866"/>
                    </a:moveTo>
                    <a:lnTo>
                      <a:pt x="9867" y="5866"/>
                    </a:lnTo>
                    <a:cubicBezTo>
                      <a:pt x="10045" y="5866"/>
                      <a:pt x="10134" y="5955"/>
                      <a:pt x="10134" y="6133"/>
                    </a:cubicBezTo>
                    <a:lnTo>
                      <a:pt x="10134" y="6133"/>
                    </a:lnTo>
                    <a:cubicBezTo>
                      <a:pt x="10134" y="6311"/>
                      <a:pt x="10045" y="6400"/>
                      <a:pt x="9867" y="6400"/>
                    </a:cubicBezTo>
                    <a:lnTo>
                      <a:pt x="8267" y="6400"/>
                    </a:lnTo>
                    <a:cubicBezTo>
                      <a:pt x="8089" y="6400"/>
                      <a:pt x="8000" y="6311"/>
                      <a:pt x="8000" y="6133"/>
                    </a:cubicBezTo>
                    <a:lnTo>
                      <a:pt x="8000" y="6133"/>
                    </a:lnTo>
                    <a:cubicBezTo>
                      <a:pt x="8000" y="5955"/>
                      <a:pt x="8089" y="5866"/>
                      <a:pt x="8267" y="5866"/>
                    </a:cubicBezTo>
                    <a:close/>
                    <a:moveTo>
                      <a:pt x="1600" y="8000"/>
                    </a:moveTo>
                    <a:close/>
                    <a:moveTo>
                      <a:pt x="1867" y="8000"/>
                    </a:moveTo>
                    <a:lnTo>
                      <a:pt x="3467" y="8000"/>
                    </a:lnTo>
                    <a:cubicBezTo>
                      <a:pt x="3645" y="8000"/>
                      <a:pt x="3734" y="8089"/>
                      <a:pt x="3734" y="8266"/>
                    </a:cubicBezTo>
                    <a:lnTo>
                      <a:pt x="3734" y="8266"/>
                    </a:lnTo>
                    <a:cubicBezTo>
                      <a:pt x="3734" y="8444"/>
                      <a:pt x="3645" y="8533"/>
                      <a:pt x="3467" y="8533"/>
                    </a:cubicBezTo>
                    <a:lnTo>
                      <a:pt x="1867" y="8533"/>
                    </a:lnTo>
                    <a:cubicBezTo>
                      <a:pt x="1689" y="8533"/>
                      <a:pt x="1600" y="8444"/>
                      <a:pt x="1600" y="8266"/>
                    </a:cubicBezTo>
                    <a:lnTo>
                      <a:pt x="1600" y="8266"/>
                    </a:lnTo>
                    <a:cubicBezTo>
                      <a:pt x="1600" y="8089"/>
                      <a:pt x="1689" y="8000"/>
                      <a:pt x="1867" y="8000"/>
                    </a:cubicBezTo>
                    <a:close/>
                    <a:moveTo>
                      <a:pt x="4800" y="8000"/>
                    </a:moveTo>
                    <a:close/>
                    <a:moveTo>
                      <a:pt x="5067" y="8000"/>
                    </a:moveTo>
                    <a:lnTo>
                      <a:pt x="6667" y="8000"/>
                    </a:lnTo>
                    <a:cubicBezTo>
                      <a:pt x="6845" y="8000"/>
                      <a:pt x="6934" y="8089"/>
                      <a:pt x="6934" y="8266"/>
                    </a:cubicBezTo>
                    <a:lnTo>
                      <a:pt x="6934" y="8266"/>
                    </a:lnTo>
                    <a:cubicBezTo>
                      <a:pt x="6934" y="8444"/>
                      <a:pt x="6845" y="8533"/>
                      <a:pt x="6667" y="8533"/>
                    </a:cubicBezTo>
                    <a:lnTo>
                      <a:pt x="5067" y="8533"/>
                    </a:lnTo>
                    <a:cubicBezTo>
                      <a:pt x="4889" y="8533"/>
                      <a:pt x="4800" y="8444"/>
                      <a:pt x="4800" y="8266"/>
                    </a:cubicBezTo>
                    <a:lnTo>
                      <a:pt x="4800" y="8266"/>
                    </a:lnTo>
                    <a:cubicBezTo>
                      <a:pt x="4800" y="8089"/>
                      <a:pt x="4889" y="8000"/>
                      <a:pt x="5067" y="8000"/>
                    </a:cubicBezTo>
                    <a:close/>
                    <a:moveTo>
                      <a:pt x="8000" y="8000"/>
                    </a:moveTo>
                    <a:close/>
                    <a:moveTo>
                      <a:pt x="8267" y="8000"/>
                    </a:moveTo>
                    <a:lnTo>
                      <a:pt x="9867" y="8000"/>
                    </a:lnTo>
                    <a:cubicBezTo>
                      <a:pt x="10045" y="8000"/>
                      <a:pt x="10134" y="8089"/>
                      <a:pt x="10134" y="8266"/>
                    </a:cubicBezTo>
                    <a:lnTo>
                      <a:pt x="10134" y="8266"/>
                    </a:lnTo>
                    <a:cubicBezTo>
                      <a:pt x="10134" y="8444"/>
                      <a:pt x="10045" y="8533"/>
                      <a:pt x="9867" y="8533"/>
                    </a:cubicBezTo>
                    <a:lnTo>
                      <a:pt x="8267" y="8533"/>
                    </a:lnTo>
                    <a:cubicBezTo>
                      <a:pt x="8089" y="8533"/>
                      <a:pt x="8000" y="8444"/>
                      <a:pt x="8000" y="8266"/>
                    </a:cubicBezTo>
                    <a:lnTo>
                      <a:pt x="8000" y="8266"/>
                    </a:lnTo>
                    <a:cubicBezTo>
                      <a:pt x="8000" y="8089"/>
                      <a:pt x="8089" y="8000"/>
                      <a:pt x="8267" y="8000"/>
                    </a:cubicBezTo>
                    <a:close/>
                    <a:moveTo>
                      <a:pt x="2667" y="0"/>
                    </a:moveTo>
                    <a:close/>
                    <a:moveTo>
                      <a:pt x="2934" y="0"/>
                    </a:moveTo>
                    <a:lnTo>
                      <a:pt x="2934" y="0"/>
                    </a:lnTo>
                    <a:cubicBezTo>
                      <a:pt x="3111" y="0"/>
                      <a:pt x="3200" y="89"/>
                      <a:pt x="3200" y="266"/>
                    </a:cubicBezTo>
                    <a:lnTo>
                      <a:pt x="3200" y="2400"/>
                    </a:lnTo>
                    <a:cubicBezTo>
                      <a:pt x="3200" y="2577"/>
                      <a:pt x="3111" y="2666"/>
                      <a:pt x="2934" y="2666"/>
                    </a:cubicBezTo>
                    <a:lnTo>
                      <a:pt x="2934" y="2666"/>
                    </a:lnTo>
                    <a:cubicBezTo>
                      <a:pt x="2756" y="2666"/>
                      <a:pt x="2667" y="2577"/>
                      <a:pt x="2667" y="2400"/>
                    </a:cubicBezTo>
                    <a:lnTo>
                      <a:pt x="2667" y="266"/>
                    </a:lnTo>
                    <a:cubicBezTo>
                      <a:pt x="2667" y="89"/>
                      <a:pt x="2756" y="0"/>
                      <a:pt x="2934" y="0"/>
                    </a:cubicBezTo>
                    <a:close/>
                    <a:moveTo>
                      <a:pt x="8534" y="0"/>
                    </a:moveTo>
                    <a:close/>
                    <a:moveTo>
                      <a:pt x="8800" y="0"/>
                    </a:moveTo>
                    <a:lnTo>
                      <a:pt x="8800" y="0"/>
                    </a:lnTo>
                    <a:cubicBezTo>
                      <a:pt x="8978" y="0"/>
                      <a:pt x="9067" y="89"/>
                      <a:pt x="9067" y="266"/>
                    </a:cubicBezTo>
                    <a:lnTo>
                      <a:pt x="9067" y="2400"/>
                    </a:lnTo>
                    <a:cubicBezTo>
                      <a:pt x="9067" y="2577"/>
                      <a:pt x="8978" y="2666"/>
                      <a:pt x="8800" y="2666"/>
                    </a:cubicBezTo>
                    <a:lnTo>
                      <a:pt x="8800" y="2666"/>
                    </a:lnTo>
                    <a:cubicBezTo>
                      <a:pt x="8623" y="2666"/>
                      <a:pt x="8534" y="2577"/>
                      <a:pt x="8534" y="2400"/>
                    </a:cubicBezTo>
                    <a:lnTo>
                      <a:pt x="8534" y="266"/>
                    </a:lnTo>
                    <a:cubicBezTo>
                      <a:pt x="8534" y="89"/>
                      <a:pt x="8623" y="0"/>
                      <a:pt x="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1216621-4D82-DE36-1DB4-00574C369E5F}"/>
              </a:ext>
            </a:extLst>
          </p:cNvPr>
          <p:cNvGrpSpPr/>
          <p:nvPr/>
        </p:nvGrpSpPr>
        <p:grpSpPr>
          <a:xfrm>
            <a:off x="1" y="5856936"/>
            <a:ext cx="12191999" cy="1033101"/>
            <a:chOff x="1" y="5283225"/>
            <a:chExt cx="12191999" cy="157477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044C7E4-029E-1752-A73B-9FA71573DB77}"/>
                </a:ext>
              </a:extLst>
            </p:cNvPr>
            <p:cNvSpPr/>
            <p:nvPr/>
          </p:nvSpPr>
          <p:spPr>
            <a:xfrm>
              <a:off x="1" y="5283225"/>
              <a:ext cx="12191999" cy="1574776"/>
            </a:xfrm>
            <a:custGeom>
              <a:avLst/>
              <a:gdLst>
                <a:gd name="connsiteX0" fmla="*/ 0 w 12191999"/>
                <a:gd name="connsiteY0" fmla="*/ 0 h 1574776"/>
                <a:gd name="connsiteX1" fmla="*/ 121527 w 12191999"/>
                <a:gd name="connsiteY1" fmla="*/ 105084 h 1574776"/>
                <a:gd name="connsiteX2" fmla="*/ 6096001 w 12191999"/>
                <a:gd name="connsiteY2" fmla="*/ 1545053 h 1574776"/>
                <a:gd name="connsiteX3" fmla="*/ 12070473 w 12191999"/>
                <a:gd name="connsiteY3" fmla="*/ 105085 h 1574776"/>
                <a:gd name="connsiteX4" fmla="*/ 12191999 w 12191999"/>
                <a:gd name="connsiteY4" fmla="*/ 1 h 1574776"/>
                <a:gd name="connsiteX5" fmla="*/ 12191999 w 12191999"/>
                <a:gd name="connsiteY5" fmla="*/ 1574776 h 1574776"/>
                <a:gd name="connsiteX6" fmla="*/ 0 w 12191999"/>
                <a:gd name="connsiteY6" fmla="*/ 1574776 h 157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9" h="1574776">
                  <a:moveTo>
                    <a:pt x="0" y="0"/>
                  </a:moveTo>
                  <a:lnTo>
                    <a:pt x="121527" y="105084"/>
                  </a:lnTo>
                  <a:cubicBezTo>
                    <a:pt x="1232752" y="959961"/>
                    <a:pt x="3490973" y="1545053"/>
                    <a:pt x="6096001" y="1545053"/>
                  </a:cubicBezTo>
                  <a:cubicBezTo>
                    <a:pt x="8701028" y="1545053"/>
                    <a:pt x="10959248" y="959962"/>
                    <a:pt x="12070473" y="105085"/>
                  </a:cubicBezTo>
                  <a:lnTo>
                    <a:pt x="12191999" y="1"/>
                  </a:lnTo>
                  <a:lnTo>
                    <a:pt x="12191999" y="1574776"/>
                  </a:lnTo>
                  <a:lnTo>
                    <a:pt x="0" y="157477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任意多边形: 形状 19" hidden="1">
              <a:extLst>
                <a:ext uri="{FF2B5EF4-FFF2-40B4-BE49-F238E27FC236}">
                  <a16:creationId xmlns:a16="http://schemas.microsoft.com/office/drawing/2014/main" id="{CBB5B7E2-9297-B1EF-AA08-FF5E9F0EF6A6}"/>
                </a:ext>
              </a:extLst>
            </p:cNvPr>
            <p:cNvSpPr/>
            <p:nvPr userDrawn="1"/>
          </p:nvSpPr>
          <p:spPr>
            <a:xfrm>
              <a:off x="1" y="5804166"/>
              <a:ext cx="12191999" cy="1053835"/>
            </a:xfrm>
            <a:custGeom>
              <a:avLst/>
              <a:gdLst>
                <a:gd name="connsiteX0" fmla="*/ 0 w 12191999"/>
                <a:gd name="connsiteY0" fmla="*/ 0 h 1053835"/>
                <a:gd name="connsiteX1" fmla="*/ 84912 w 12191999"/>
                <a:gd name="connsiteY1" fmla="*/ 44439 h 1053835"/>
                <a:gd name="connsiteX2" fmla="*/ 6096001 w 12191999"/>
                <a:gd name="connsiteY2" fmla="*/ 918960 h 1053835"/>
                <a:gd name="connsiteX3" fmla="*/ 12107089 w 12191999"/>
                <a:gd name="connsiteY3" fmla="*/ 44439 h 1053835"/>
                <a:gd name="connsiteX4" fmla="*/ 12191999 w 12191999"/>
                <a:gd name="connsiteY4" fmla="*/ 1 h 1053835"/>
                <a:gd name="connsiteX5" fmla="*/ 12191999 w 12191999"/>
                <a:gd name="connsiteY5" fmla="*/ 1053835 h 1053835"/>
                <a:gd name="connsiteX6" fmla="*/ 0 w 12191999"/>
                <a:gd name="connsiteY6" fmla="*/ 1053835 h 105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9" h="1053835">
                  <a:moveTo>
                    <a:pt x="0" y="0"/>
                  </a:moveTo>
                  <a:lnTo>
                    <a:pt x="84912" y="44439"/>
                  </a:lnTo>
                  <a:cubicBezTo>
                    <a:pt x="1182612" y="562756"/>
                    <a:pt x="3462028" y="918960"/>
                    <a:pt x="6096001" y="918960"/>
                  </a:cubicBezTo>
                  <a:cubicBezTo>
                    <a:pt x="8729972" y="918960"/>
                    <a:pt x="11009388" y="562756"/>
                    <a:pt x="12107089" y="44439"/>
                  </a:cubicBezTo>
                  <a:lnTo>
                    <a:pt x="12191999" y="1"/>
                  </a:lnTo>
                  <a:lnTo>
                    <a:pt x="12191999" y="1053835"/>
                  </a:lnTo>
                  <a:lnTo>
                    <a:pt x="0" y="1053835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2E7AC37-9F5D-6BAA-1C77-16C16B420514}"/>
                </a:ext>
              </a:extLst>
            </p:cNvPr>
            <p:cNvSpPr/>
            <p:nvPr userDrawn="1"/>
          </p:nvSpPr>
          <p:spPr>
            <a:xfrm>
              <a:off x="1" y="5826095"/>
              <a:ext cx="12191999" cy="1031906"/>
            </a:xfrm>
            <a:custGeom>
              <a:avLst/>
              <a:gdLst>
                <a:gd name="connsiteX0" fmla="*/ 0 w 12191999"/>
                <a:gd name="connsiteY0" fmla="*/ 0 h 1031906"/>
                <a:gd name="connsiteX1" fmla="*/ 97612 w 12191999"/>
                <a:gd name="connsiteY1" fmla="*/ 51085 h 1031906"/>
                <a:gd name="connsiteX2" fmla="*/ 6108700 w 12191999"/>
                <a:gd name="connsiteY2" fmla="*/ 925606 h 1031906"/>
                <a:gd name="connsiteX3" fmla="*/ 12119789 w 12191999"/>
                <a:gd name="connsiteY3" fmla="*/ 51085 h 1031906"/>
                <a:gd name="connsiteX4" fmla="*/ 12191999 w 12191999"/>
                <a:gd name="connsiteY4" fmla="*/ 13293 h 1031906"/>
                <a:gd name="connsiteX5" fmla="*/ 12191999 w 12191999"/>
                <a:gd name="connsiteY5" fmla="*/ 1031906 h 1031906"/>
                <a:gd name="connsiteX6" fmla="*/ 0 w 12191999"/>
                <a:gd name="connsiteY6" fmla="*/ 1031906 h 103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9" h="1031906">
                  <a:moveTo>
                    <a:pt x="0" y="0"/>
                  </a:moveTo>
                  <a:lnTo>
                    <a:pt x="97612" y="51085"/>
                  </a:lnTo>
                  <a:cubicBezTo>
                    <a:pt x="1195312" y="569402"/>
                    <a:pt x="3474728" y="925606"/>
                    <a:pt x="6108700" y="925606"/>
                  </a:cubicBezTo>
                  <a:cubicBezTo>
                    <a:pt x="8742672" y="925606"/>
                    <a:pt x="11022088" y="569402"/>
                    <a:pt x="12119789" y="51085"/>
                  </a:cubicBezTo>
                  <a:lnTo>
                    <a:pt x="12191999" y="13293"/>
                  </a:lnTo>
                  <a:lnTo>
                    <a:pt x="12191999" y="1031906"/>
                  </a:lnTo>
                  <a:lnTo>
                    <a:pt x="0" y="1031906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5253E8E-6455-E36B-449D-AB337B036E9A}"/>
              </a:ext>
            </a:extLst>
          </p:cNvPr>
          <p:cNvGrpSpPr/>
          <p:nvPr/>
        </p:nvGrpSpPr>
        <p:grpSpPr>
          <a:xfrm>
            <a:off x="-72849" y="497745"/>
            <a:ext cx="12337699" cy="4141726"/>
            <a:chOff x="-72849" y="237812"/>
            <a:chExt cx="12337699" cy="4141726"/>
          </a:xfrm>
        </p:grpSpPr>
        <p:sp>
          <p:nvSpPr>
            <p:cNvPr id="9" name="2022述职报告6">
              <a:extLst>
                <a:ext uri="{FF2B5EF4-FFF2-40B4-BE49-F238E27FC236}">
                  <a16:creationId xmlns:a16="http://schemas.microsoft.com/office/drawing/2014/main" id="{AE30D05A-F44C-1DF1-8FE6-18B48E7BA1FA}"/>
                </a:ext>
              </a:extLst>
            </p:cNvPr>
            <p:cNvSpPr/>
            <p:nvPr/>
          </p:nvSpPr>
          <p:spPr>
            <a:xfrm rot="1912361">
              <a:off x="-72849" y="2471723"/>
              <a:ext cx="3075527" cy="1907815"/>
            </a:xfrm>
            <a:custGeom>
              <a:avLst/>
              <a:gdLst>
                <a:gd name="connsiteX0" fmla="*/ 0 w 5530819"/>
                <a:gd name="connsiteY0" fmla="*/ 2284290 h 3430884"/>
                <a:gd name="connsiteX1" fmla="*/ 138391 w 5530819"/>
                <a:gd name="connsiteY1" fmla="*/ 2255508 h 3430884"/>
                <a:gd name="connsiteX2" fmla="*/ 273049 w 5530819"/>
                <a:gd name="connsiteY2" fmla="*/ 2247227 h 3430884"/>
                <a:gd name="connsiteX3" fmla="*/ 5116466 w 5530819"/>
                <a:gd name="connsiteY3" fmla="*/ 304141 h 3430884"/>
                <a:gd name="connsiteX4" fmla="*/ 5530819 w 5530819"/>
                <a:gd name="connsiteY4" fmla="*/ 0 h 3430884"/>
                <a:gd name="connsiteX5" fmla="*/ 5418761 w 5530819"/>
                <a:gd name="connsiteY5" fmla="*/ 152885 h 3430884"/>
                <a:gd name="connsiteX6" fmla="*/ 980367 w 5530819"/>
                <a:gd name="connsiteY6" fmla="*/ 3334516 h 3430884"/>
                <a:gd name="connsiteX7" fmla="*/ 712934 w 5530819"/>
                <a:gd name="connsiteY7" fmla="*/ 3430884 h 34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30819" h="3430884">
                  <a:moveTo>
                    <a:pt x="0" y="2284290"/>
                  </a:moveTo>
                  <a:lnTo>
                    <a:pt x="138391" y="2255508"/>
                  </a:lnTo>
                  <a:lnTo>
                    <a:pt x="273049" y="2247227"/>
                  </a:lnTo>
                  <a:cubicBezTo>
                    <a:pt x="1751274" y="2094798"/>
                    <a:pt x="3482539" y="1435060"/>
                    <a:pt x="5116466" y="304141"/>
                  </a:cubicBezTo>
                  <a:lnTo>
                    <a:pt x="5530819" y="0"/>
                  </a:lnTo>
                  <a:lnTo>
                    <a:pt x="5418761" y="152885"/>
                  </a:lnTo>
                  <a:cubicBezTo>
                    <a:pt x="4370401" y="1511882"/>
                    <a:pt x="2827805" y="2620766"/>
                    <a:pt x="980367" y="3334516"/>
                  </a:cubicBezTo>
                  <a:lnTo>
                    <a:pt x="712934" y="3430884"/>
                  </a:lnTo>
                  <a:close/>
                </a:path>
              </a:pathLst>
            </a:custGeom>
            <a:gradFill flip="none" rotWithShape="1">
              <a:gsLst>
                <a:gs pos="53000">
                  <a:schemeClr val="accent1"/>
                </a:gs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2022述职报告6">
              <a:extLst>
                <a:ext uri="{FF2B5EF4-FFF2-40B4-BE49-F238E27FC236}">
                  <a16:creationId xmlns:a16="http://schemas.microsoft.com/office/drawing/2014/main" id="{2BF8C441-A6B0-F348-0243-B05FD0C6CC4D}"/>
                </a:ext>
              </a:extLst>
            </p:cNvPr>
            <p:cNvSpPr/>
            <p:nvPr/>
          </p:nvSpPr>
          <p:spPr>
            <a:xfrm rot="1912361" flipH="1" flipV="1">
              <a:off x="9189323" y="237812"/>
              <a:ext cx="3075527" cy="1907815"/>
            </a:xfrm>
            <a:custGeom>
              <a:avLst/>
              <a:gdLst>
                <a:gd name="connsiteX0" fmla="*/ 0 w 5530819"/>
                <a:gd name="connsiteY0" fmla="*/ 2284290 h 3430884"/>
                <a:gd name="connsiteX1" fmla="*/ 138391 w 5530819"/>
                <a:gd name="connsiteY1" fmla="*/ 2255508 h 3430884"/>
                <a:gd name="connsiteX2" fmla="*/ 273049 w 5530819"/>
                <a:gd name="connsiteY2" fmla="*/ 2247227 h 3430884"/>
                <a:gd name="connsiteX3" fmla="*/ 5116466 w 5530819"/>
                <a:gd name="connsiteY3" fmla="*/ 304141 h 3430884"/>
                <a:gd name="connsiteX4" fmla="*/ 5530819 w 5530819"/>
                <a:gd name="connsiteY4" fmla="*/ 0 h 3430884"/>
                <a:gd name="connsiteX5" fmla="*/ 5418761 w 5530819"/>
                <a:gd name="connsiteY5" fmla="*/ 152885 h 3430884"/>
                <a:gd name="connsiteX6" fmla="*/ 980367 w 5530819"/>
                <a:gd name="connsiteY6" fmla="*/ 3334516 h 3430884"/>
                <a:gd name="connsiteX7" fmla="*/ 712934 w 5530819"/>
                <a:gd name="connsiteY7" fmla="*/ 3430884 h 34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30819" h="3430884">
                  <a:moveTo>
                    <a:pt x="0" y="2284290"/>
                  </a:moveTo>
                  <a:lnTo>
                    <a:pt x="138391" y="2255508"/>
                  </a:lnTo>
                  <a:lnTo>
                    <a:pt x="273049" y="2247227"/>
                  </a:lnTo>
                  <a:cubicBezTo>
                    <a:pt x="1751274" y="2094798"/>
                    <a:pt x="3482539" y="1435060"/>
                    <a:pt x="5116466" y="304141"/>
                  </a:cubicBezTo>
                  <a:lnTo>
                    <a:pt x="5530819" y="0"/>
                  </a:lnTo>
                  <a:lnTo>
                    <a:pt x="5418761" y="152885"/>
                  </a:lnTo>
                  <a:cubicBezTo>
                    <a:pt x="4370401" y="1511882"/>
                    <a:pt x="2827805" y="2620766"/>
                    <a:pt x="980367" y="3334516"/>
                  </a:cubicBezTo>
                  <a:lnTo>
                    <a:pt x="712934" y="3430884"/>
                  </a:lnTo>
                  <a:close/>
                </a:path>
              </a:pathLst>
            </a:custGeom>
            <a:gradFill flip="none" rotWithShape="1">
              <a:gsLst>
                <a:gs pos="53000">
                  <a:schemeClr val="accent1"/>
                </a:gs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97286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E759C4E-B3D2-EAE9-8C85-7E55544A34CC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0BF2F1B-188F-41F4-BD81-83AED1CFDC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2600" y="711200"/>
            <a:ext cx="17780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690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百宝箱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河边的城市高楼&#10;&#10;描述已自动生成">
            <a:extLst>
              <a:ext uri="{FF2B5EF4-FFF2-40B4-BE49-F238E27FC236}">
                <a16:creationId xmlns:a16="http://schemas.microsoft.com/office/drawing/2014/main" id="{58BD26B8-4029-6229-E8B7-3791F249E39E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480" y="0"/>
            <a:ext cx="10637520" cy="6858000"/>
          </a:xfrm>
          <a:custGeom>
            <a:avLst/>
            <a:gdLst>
              <a:gd name="connsiteX0" fmla="*/ 0 w 10637520"/>
              <a:gd name="connsiteY0" fmla="*/ 0 h 6858000"/>
              <a:gd name="connsiteX1" fmla="*/ 10637520 w 10637520"/>
              <a:gd name="connsiteY1" fmla="*/ 0 h 6858000"/>
              <a:gd name="connsiteX2" fmla="*/ 10637520 w 10637520"/>
              <a:gd name="connsiteY2" fmla="*/ 6858000 h 6858000"/>
              <a:gd name="connsiteX3" fmla="*/ 0 w 106375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37520" h="6858000">
                <a:moveTo>
                  <a:pt x="0" y="0"/>
                </a:moveTo>
                <a:lnTo>
                  <a:pt x="10637520" y="0"/>
                </a:lnTo>
                <a:lnTo>
                  <a:pt x="1063752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EADF72F-1CF9-C543-C937-3CA1F7BED4BA}"/>
              </a:ext>
            </a:extLst>
          </p:cNvPr>
          <p:cNvSpPr/>
          <p:nvPr/>
        </p:nvSpPr>
        <p:spPr>
          <a:xfrm rot="21337275">
            <a:off x="237761" y="306064"/>
            <a:ext cx="8267697" cy="6544336"/>
          </a:xfrm>
          <a:custGeom>
            <a:avLst/>
            <a:gdLst>
              <a:gd name="connsiteX0" fmla="*/ 8267681 w 8267697"/>
              <a:gd name="connsiteY0" fmla="*/ 0 h 6544336"/>
              <a:gd name="connsiteX1" fmla="*/ 8267697 w 8267697"/>
              <a:gd name="connsiteY1" fmla="*/ 1 h 6544336"/>
              <a:gd name="connsiteX2" fmla="*/ 7840694 w 8267697"/>
              <a:gd name="connsiteY2" fmla="*/ 186775 h 6544336"/>
              <a:gd name="connsiteX3" fmla="*/ 3909170 w 8267697"/>
              <a:gd name="connsiteY3" fmla="*/ 6532414 h 6544336"/>
              <a:gd name="connsiteX4" fmla="*/ 3909215 w 8267697"/>
              <a:gd name="connsiteY4" fmla="*/ 6544336 h 6544336"/>
              <a:gd name="connsiteX5" fmla="*/ 0 w 8267697"/>
              <a:gd name="connsiteY5" fmla="*/ 6244997 h 6544336"/>
              <a:gd name="connsiteX6" fmla="*/ 0 w 8267697"/>
              <a:gd name="connsiteY6" fmla="*/ 14 h 6544336"/>
              <a:gd name="connsiteX7" fmla="*/ 1 w 8267697"/>
              <a:gd name="connsiteY7" fmla="*/ 0 h 654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7697" h="6544336">
                <a:moveTo>
                  <a:pt x="8267681" y="0"/>
                </a:moveTo>
                <a:lnTo>
                  <a:pt x="8267697" y="1"/>
                </a:lnTo>
                <a:lnTo>
                  <a:pt x="7840694" y="186775"/>
                </a:lnTo>
                <a:cubicBezTo>
                  <a:pt x="4128589" y="1932425"/>
                  <a:pt x="3911513" y="5375014"/>
                  <a:pt x="3909170" y="6532414"/>
                </a:cubicBezTo>
                <a:lnTo>
                  <a:pt x="3909215" y="6544336"/>
                </a:lnTo>
                <a:lnTo>
                  <a:pt x="0" y="6244997"/>
                </a:lnTo>
                <a:lnTo>
                  <a:pt x="0" y="14"/>
                </a:ln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77800" dist="38100" dir="189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pc="600" dirty="0">
              <a:solidFill>
                <a:prstClr val="black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公众号三顿">
            <a:extLst>
              <a:ext uri="{FF2B5EF4-FFF2-40B4-BE49-F238E27FC236}">
                <a16:creationId xmlns:a16="http://schemas.microsoft.com/office/drawing/2014/main" id="{B7F3FE45-3048-678C-402D-3C50CF06A25B}"/>
              </a:ext>
            </a:extLst>
          </p:cNvPr>
          <p:cNvSpPr/>
          <p:nvPr/>
        </p:nvSpPr>
        <p:spPr>
          <a:xfrm>
            <a:off x="0" y="0"/>
            <a:ext cx="8267700" cy="6883400"/>
          </a:xfrm>
          <a:custGeom>
            <a:avLst/>
            <a:gdLst>
              <a:gd name="connsiteX0" fmla="*/ 0 w 6934200"/>
              <a:gd name="connsiteY0" fmla="*/ 0 h 6858000"/>
              <a:gd name="connsiteX1" fmla="*/ 6934200 w 6934200"/>
              <a:gd name="connsiteY1" fmla="*/ 0 h 6858000"/>
              <a:gd name="connsiteX2" fmla="*/ 6934200 w 6934200"/>
              <a:gd name="connsiteY2" fmla="*/ 6858000 h 6858000"/>
              <a:gd name="connsiteX3" fmla="*/ 0 w 6934200"/>
              <a:gd name="connsiteY3" fmla="*/ 6858000 h 6858000"/>
              <a:gd name="connsiteX4" fmla="*/ 0 w 6934200"/>
              <a:gd name="connsiteY4" fmla="*/ 0 h 6858000"/>
              <a:gd name="connsiteX0" fmla="*/ 0 w 6934200"/>
              <a:gd name="connsiteY0" fmla="*/ 0 h 6858000"/>
              <a:gd name="connsiteX1" fmla="*/ 6934200 w 6934200"/>
              <a:gd name="connsiteY1" fmla="*/ 0 h 6858000"/>
              <a:gd name="connsiteX2" fmla="*/ 2946400 w 6934200"/>
              <a:gd name="connsiteY2" fmla="*/ 6845300 h 6858000"/>
              <a:gd name="connsiteX3" fmla="*/ 0 w 6934200"/>
              <a:gd name="connsiteY3" fmla="*/ 6858000 h 6858000"/>
              <a:gd name="connsiteX4" fmla="*/ 0 w 6934200"/>
              <a:gd name="connsiteY4" fmla="*/ 0 h 6858000"/>
              <a:gd name="connsiteX0" fmla="*/ 0 w 6934200"/>
              <a:gd name="connsiteY0" fmla="*/ 0 h 6858000"/>
              <a:gd name="connsiteX1" fmla="*/ 6934200 w 6934200"/>
              <a:gd name="connsiteY1" fmla="*/ 0 h 6858000"/>
              <a:gd name="connsiteX2" fmla="*/ 1562100 w 6934200"/>
              <a:gd name="connsiteY2" fmla="*/ 6667500 h 6858000"/>
              <a:gd name="connsiteX3" fmla="*/ 0 w 6934200"/>
              <a:gd name="connsiteY3" fmla="*/ 6858000 h 6858000"/>
              <a:gd name="connsiteX4" fmla="*/ 0 w 6934200"/>
              <a:gd name="connsiteY4" fmla="*/ 0 h 6858000"/>
              <a:gd name="connsiteX0" fmla="*/ 0 w 6934200"/>
              <a:gd name="connsiteY0" fmla="*/ 0 h 6858000"/>
              <a:gd name="connsiteX1" fmla="*/ 6934200 w 6934200"/>
              <a:gd name="connsiteY1" fmla="*/ 0 h 6858000"/>
              <a:gd name="connsiteX2" fmla="*/ 3238500 w 6934200"/>
              <a:gd name="connsiteY2" fmla="*/ 6845300 h 6858000"/>
              <a:gd name="connsiteX3" fmla="*/ 0 w 6934200"/>
              <a:gd name="connsiteY3" fmla="*/ 6858000 h 6858000"/>
              <a:gd name="connsiteX4" fmla="*/ 0 w 6934200"/>
              <a:gd name="connsiteY4" fmla="*/ 0 h 6858000"/>
              <a:gd name="connsiteX0" fmla="*/ 0 w 6934200"/>
              <a:gd name="connsiteY0" fmla="*/ 0 h 6858000"/>
              <a:gd name="connsiteX1" fmla="*/ 6934200 w 6934200"/>
              <a:gd name="connsiteY1" fmla="*/ 0 h 6858000"/>
              <a:gd name="connsiteX2" fmla="*/ 3238500 w 6934200"/>
              <a:gd name="connsiteY2" fmla="*/ 6845300 h 6858000"/>
              <a:gd name="connsiteX3" fmla="*/ 0 w 6934200"/>
              <a:gd name="connsiteY3" fmla="*/ 6858000 h 6858000"/>
              <a:gd name="connsiteX4" fmla="*/ 0 w 6934200"/>
              <a:gd name="connsiteY4" fmla="*/ 0 h 6858000"/>
              <a:gd name="connsiteX0" fmla="*/ 0 w 6934200"/>
              <a:gd name="connsiteY0" fmla="*/ 0 h 6858000"/>
              <a:gd name="connsiteX1" fmla="*/ 6934200 w 6934200"/>
              <a:gd name="connsiteY1" fmla="*/ 0 h 6858000"/>
              <a:gd name="connsiteX2" fmla="*/ 3238500 w 6934200"/>
              <a:gd name="connsiteY2" fmla="*/ 6845300 h 6858000"/>
              <a:gd name="connsiteX3" fmla="*/ 0 w 6934200"/>
              <a:gd name="connsiteY3" fmla="*/ 6858000 h 6858000"/>
              <a:gd name="connsiteX4" fmla="*/ 0 w 6934200"/>
              <a:gd name="connsiteY4" fmla="*/ 0 h 6858000"/>
              <a:gd name="connsiteX0" fmla="*/ 0 w 6934200"/>
              <a:gd name="connsiteY0" fmla="*/ 0 h 6858000"/>
              <a:gd name="connsiteX1" fmla="*/ 6934200 w 6934200"/>
              <a:gd name="connsiteY1" fmla="*/ 0 h 6858000"/>
              <a:gd name="connsiteX2" fmla="*/ 3238500 w 6934200"/>
              <a:gd name="connsiteY2" fmla="*/ 6845300 h 6858000"/>
              <a:gd name="connsiteX3" fmla="*/ 0 w 6934200"/>
              <a:gd name="connsiteY3" fmla="*/ 6858000 h 6858000"/>
              <a:gd name="connsiteX4" fmla="*/ 0 w 6934200"/>
              <a:gd name="connsiteY4" fmla="*/ 0 h 6858000"/>
              <a:gd name="connsiteX0" fmla="*/ 0 w 6934200"/>
              <a:gd name="connsiteY0" fmla="*/ 0 h 6858000"/>
              <a:gd name="connsiteX1" fmla="*/ 6934200 w 6934200"/>
              <a:gd name="connsiteY1" fmla="*/ 0 h 6858000"/>
              <a:gd name="connsiteX2" fmla="*/ 3238500 w 6934200"/>
              <a:gd name="connsiteY2" fmla="*/ 6845300 h 6858000"/>
              <a:gd name="connsiteX3" fmla="*/ 0 w 6934200"/>
              <a:gd name="connsiteY3" fmla="*/ 6858000 h 6858000"/>
              <a:gd name="connsiteX4" fmla="*/ 0 w 6934200"/>
              <a:gd name="connsiteY4" fmla="*/ 0 h 6858000"/>
              <a:gd name="connsiteX0" fmla="*/ 0 w 6934200"/>
              <a:gd name="connsiteY0" fmla="*/ 0 h 6883400"/>
              <a:gd name="connsiteX1" fmla="*/ 6934200 w 6934200"/>
              <a:gd name="connsiteY1" fmla="*/ 0 h 6883400"/>
              <a:gd name="connsiteX2" fmla="*/ 3911600 w 6934200"/>
              <a:gd name="connsiteY2" fmla="*/ 6883400 h 6883400"/>
              <a:gd name="connsiteX3" fmla="*/ 0 w 6934200"/>
              <a:gd name="connsiteY3" fmla="*/ 6858000 h 6883400"/>
              <a:gd name="connsiteX4" fmla="*/ 0 w 6934200"/>
              <a:gd name="connsiteY4" fmla="*/ 0 h 6883400"/>
              <a:gd name="connsiteX0" fmla="*/ 0 w 8267700"/>
              <a:gd name="connsiteY0" fmla="*/ 0 h 6883400"/>
              <a:gd name="connsiteX1" fmla="*/ 8267700 w 8267700"/>
              <a:gd name="connsiteY1" fmla="*/ 0 h 6883400"/>
              <a:gd name="connsiteX2" fmla="*/ 3911600 w 8267700"/>
              <a:gd name="connsiteY2" fmla="*/ 6883400 h 6883400"/>
              <a:gd name="connsiteX3" fmla="*/ 0 w 8267700"/>
              <a:gd name="connsiteY3" fmla="*/ 6858000 h 6883400"/>
              <a:gd name="connsiteX4" fmla="*/ 0 w 8267700"/>
              <a:gd name="connsiteY4" fmla="*/ 0 h 6883400"/>
              <a:gd name="connsiteX0" fmla="*/ 0 w 8267700"/>
              <a:gd name="connsiteY0" fmla="*/ 0 h 6883400"/>
              <a:gd name="connsiteX1" fmla="*/ 8267700 w 8267700"/>
              <a:gd name="connsiteY1" fmla="*/ 0 h 6883400"/>
              <a:gd name="connsiteX2" fmla="*/ 3911600 w 8267700"/>
              <a:gd name="connsiteY2" fmla="*/ 6883400 h 6883400"/>
              <a:gd name="connsiteX3" fmla="*/ 0 w 8267700"/>
              <a:gd name="connsiteY3" fmla="*/ 6858000 h 6883400"/>
              <a:gd name="connsiteX4" fmla="*/ 0 w 8267700"/>
              <a:gd name="connsiteY4" fmla="*/ 0 h 6883400"/>
              <a:gd name="connsiteX0" fmla="*/ 0 w 8267700"/>
              <a:gd name="connsiteY0" fmla="*/ 0 h 6883400"/>
              <a:gd name="connsiteX1" fmla="*/ 8267700 w 8267700"/>
              <a:gd name="connsiteY1" fmla="*/ 0 h 6883400"/>
              <a:gd name="connsiteX2" fmla="*/ 3911600 w 8267700"/>
              <a:gd name="connsiteY2" fmla="*/ 6883400 h 6883400"/>
              <a:gd name="connsiteX3" fmla="*/ 0 w 8267700"/>
              <a:gd name="connsiteY3" fmla="*/ 6858000 h 6883400"/>
              <a:gd name="connsiteX4" fmla="*/ 0 w 8267700"/>
              <a:gd name="connsiteY4" fmla="*/ 0 h 6883400"/>
              <a:gd name="connsiteX0" fmla="*/ 0 w 8267700"/>
              <a:gd name="connsiteY0" fmla="*/ 0 h 6883400"/>
              <a:gd name="connsiteX1" fmla="*/ 8267700 w 8267700"/>
              <a:gd name="connsiteY1" fmla="*/ 0 h 6883400"/>
              <a:gd name="connsiteX2" fmla="*/ 3911600 w 8267700"/>
              <a:gd name="connsiteY2" fmla="*/ 6883400 h 6883400"/>
              <a:gd name="connsiteX3" fmla="*/ 0 w 8267700"/>
              <a:gd name="connsiteY3" fmla="*/ 6858000 h 6883400"/>
              <a:gd name="connsiteX4" fmla="*/ 0 w 8267700"/>
              <a:gd name="connsiteY4" fmla="*/ 0 h 6883400"/>
              <a:gd name="connsiteX0" fmla="*/ 0 w 8267700"/>
              <a:gd name="connsiteY0" fmla="*/ 0 h 6883400"/>
              <a:gd name="connsiteX1" fmla="*/ 8267700 w 8267700"/>
              <a:gd name="connsiteY1" fmla="*/ 0 h 6883400"/>
              <a:gd name="connsiteX2" fmla="*/ 3911600 w 8267700"/>
              <a:gd name="connsiteY2" fmla="*/ 6883400 h 6883400"/>
              <a:gd name="connsiteX3" fmla="*/ 0 w 8267700"/>
              <a:gd name="connsiteY3" fmla="*/ 6858000 h 6883400"/>
              <a:gd name="connsiteX4" fmla="*/ 0 w 8267700"/>
              <a:gd name="connsiteY4" fmla="*/ 0 h 6883400"/>
              <a:gd name="connsiteX0" fmla="*/ 0 w 8267700"/>
              <a:gd name="connsiteY0" fmla="*/ 0 h 6883400"/>
              <a:gd name="connsiteX1" fmla="*/ 8267700 w 8267700"/>
              <a:gd name="connsiteY1" fmla="*/ 0 h 6883400"/>
              <a:gd name="connsiteX2" fmla="*/ 3911600 w 8267700"/>
              <a:gd name="connsiteY2" fmla="*/ 6883400 h 6883400"/>
              <a:gd name="connsiteX3" fmla="*/ 0 w 8267700"/>
              <a:gd name="connsiteY3" fmla="*/ 6858000 h 6883400"/>
              <a:gd name="connsiteX4" fmla="*/ 0 w 8267700"/>
              <a:gd name="connsiteY4" fmla="*/ 0 h 6883400"/>
              <a:gd name="connsiteX0" fmla="*/ 0 w 8267700"/>
              <a:gd name="connsiteY0" fmla="*/ 0 h 6883400"/>
              <a:gd name="connsiteX1" fmla="*/ 8267700 w 8267700"/>
              <a:gd name="connsiteY1" fmla="*/ 0 h 6883400"/>
              <a:gd name="connsiteX2" fmla="*/ 3911600 w 8267700"/>
              <a:gd name="connsiteY2" fmla="*/ 6883400 h 6883400"/>
              <a:gd name="connsiteX3" fmla="*/ 0 w 8267700"/>
              <a:gd name="connsiteY3" fmla="*/ 6858000 h 6883400"/>
              <a:gd name="connsiteX4" fmla="*/ 0 w 8267700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7700" h="6883400">
                <a:moveTo>
                  <a:pt x="0" y="0"/>
                </a:moveTo>
                <a:lnTo>
                  <a:pt x="8267700" y="0"/>
                </a:lnTo>
                <a:cubicBezTo>
                  <a:pt x="3556000" y="1913467"/>
                  <a:pt x="3924300" y="6417733"/>
                  <a:pt x="3911600" y="68834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77800" dist="38100" dir="189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pc="600" dirty="0">
              <a:solidFill>
                <a:prstClr val="black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4E8F15-E07F-C01A-DC87-6DC4F0F30AB5}"/>
              </a:ext>
            </a:extLst>
          </p:cNvPr>
          <p:cNvSpPr txBox="1"/>
          <p:nvPr/>
        </p:nvSpPr>
        <p:spPr>
          <a:xfrm>
            <a:off x="458297" y="476479"/>
            <a:ext cx="1862176" cy="1098762"/>
          </a:xfrm>
          <a:prstGeom prst="rect">
            <a:avLst/>
          </a:prstGeom>
          <a:noFill/>
          <a:effectLst/>
        </p:spPr>
        <p:txBody>
          <a:bodyPr wrap="none" lIns="82296" tIns="41148" rIns="82296" bIns="4114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3EDD4E6-B826-8353-9CA8-BDFC96120F93}"/>
              </a:ext>
            </a:extLst>
          </p:cNvPr>
          <p:cNvSpPr txBox="1"/>
          <p:nvPr/>
        </p:nvSpPr>
        <p:spPr>
          <a:xfrm>
            <a:off x="559648" y="1154040"/>
            <a:ext cx="31422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>
                          <a:alpha val="0"/>
                        </a:prst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</a:rPr>
              <a:t>CONTENTS</a:t>
            </a:r>
            <a:endParaRPr kumimoji="0" lang="zh-CN" altLang="en-US" sz="4000" i="0" u="none" strike="noStrike" kern="1200" cap="none" spc="0" normalizeH="0" baseline="0" noProof="0" dirty="0">
              <a:ln>
                <a:gradFill>
                  <a:gsLst>
                    <a:gs pos="0">
                      <a:prstClr val="white">
                        <a:alpha val="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40" name="图片 39" descr="高楼大厦的城市&#10;&#10;描述已自动生成">
            <a:extLst>
              <a:ext uri="{FF2B5EF4-FFF2-40B4-BE49-F238E27FC236}">
                <a16:creationId xmlns:a16="http://schemas.microsoft.com/office/drawing/2014/main" id="{8E445E62-2486-2D8F-D709-E715B3A1A7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696374" cy="6858000"/>
          </a:xfrm>
          <a:custGeom>
            <a:avLst/>
            <a:gdLst>
              <a:gd name="connsiteX0" fmla="*/ 0 w 7696374"/>
              <a:gd name="connsiteY0" fmla="*/ 0 h 6858000"/>
              <a:gd name="connsiteX1" fmla="*/ 7696374 w 7696374"/>
              <a:gd name="connsiteY1" fmla="*/ 0 h 6858000"/>
              <a:gd name="connsiteX2" fmla="*/ 7696374 w 7696374"/>
              <a:gd name="connsiteY2" fmla="*/ 259524 h 6858000"/>
              <a:gd name="connsiteX3" fmla="*/ 7442455 w 7696374"/>
              <a:gd name="connsiteY3" fmla="*/ 387518 h 6858000"/>
              <a:gd name="connsiteX4" fmla="*/ 3911841 w 7696374"/>
              <a:gd name="connsiteY4" fmla="*/ 6828114 h 6858000"/>
              <a:gd name="connsiteX5" fmla="*/ 3911711 w 7696374"/>
              <a:gd name="connsiteY5" fmla="*/ 6858000 h 6858000"/>
              <a:gd name="connsiteX6" fmla="*/ 0 w 769637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96374" h="6858000">
                <a:moveTo>
                  <a:pt x="0" y="0"/>
                </a:moveTo>
                <a:lnTo>
                  <a:pt x="7696374" y="0"/>
                </a:lnTo>
                <a:lnTo>
                  <a:pt x="7696374" y="259524"/>
                </a:lnTo>
                <a:lnTo>
                  <a:pt x="7442455" y="387518"/>
                </a:lnTo>
                <a:cubicBezTo>
                  <a:pt x="3728613" y="2391618"/>
                  <a:pt x="3906604" y="6183222"/>
                  <a:pt x="3911841" y="6828114"/>
                </a:cubicBezTo>
                <a:lnTo>
                  <a:pt x="39117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56C53DE0-F0EF-2B89-2EBF-A7856580021F}"/>
              </a:ext>
            </a:extLst>
          </p:cNvPr>
          <p:cNvSpPr/>
          <p:nvPr/>
        </p:nvSpPr>
        <p:spPr>
          <a:xfrm>
            <a:off x="3792950" y="770502"/>
            <a:ext cx="6029230" cy="1051560"/>
          </a:xfrm>
          <a:prstGeom prst="roundRect">
            <a:avLst>
              <a:gd name="adj" fmla="val 10870"/>
            </a:avLst>
          </a:prstGeom>
          <a:solidFill>
            <a:schemeClr val="bg1"/>
          </a:solidFill>
          <a:ln>
            <a:noFill/>
          </a:ln>
          <a:effectLst>
            <a:outerShdw blurRad="317500" dist="215900" dir="5400000" sx="98000" sy="98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052CC68-EEE1-92D3-971D-C0A8AC3343BD}"/>
              </a:ext>
            </a:extLst>
          </p:cNvPr>
          <p:cNvSpPr/>
          <p:nvPr/>
        </p:nvSpPr>
        <p:spPr>
          <a:xfrm rot="16200000" flipV="1">
            <a:off x="3508206" y="1273423"/>
            <a:ext cx="615208" cy="457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09BA272-D0B6-19EB-9155-417E62240FE1}"/>
              </a:ext>
            </a:extLst>
          </p:cNvPr>
          <p:cNvSpPr txBox="1"/>
          <p:nvPr/>
        </p:nvSpPr>
        <p:spPr>
          <a:xfrm>
            <a:off x="4111036" y="926950"/>
            <a:ext cx="4573368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01.</a:t>
            </a:r>
            <a:r>
              <a:rPr lang="zh-CN" altLang="en-US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1461542-2290-44A9-3273-569AF500BEE8}"/>
              </a:ext>
            </a:extLst>
          </p:cNvPr>
          <p:cNvSpPr/>
          <p:nvPr/>
        </p:nvSpPr>
        <p:spPr>
          <a:xfrm>
            <a:off x="3792950" y="2192314"/>
            <a:ext cx="6029230" cy="1051560"/>
          </a:xfrm>
          <a:prstGeom prst="roundRect">
            <a:avLst>
              <a:gd name="adj" fmla="val 10870"/>
            </a:avLst>
          </a:prstGeom>
          <a:solidFill>
            <a:schemeClr val="bg1"/>
          </a:solidFill>
          <a:ln>
            <a:noFill/>
          </a:ln>
          <a:effectLst>
            <a:outerShdw blurRad="317500" dist="215900" dir="5400000" sx="98000" sy="98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4F80DFD-DA5E-EA51-09BD-F3A01216B380}"/>
              </a:ext>
            </a:extLst>
          </p:cNvPr>
          <p:cNvSpPr/>
          <p:nvPr/>
        </p:nvSpPr>
        <p:spPr>
          <a:xfrm rot="16200000" flipV="1">
            <a:off x="3508206" y="2695235"/>
            <a:ext cx="615208" cy="457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E226EF7-FCB9-9192-624F-AE51ED6344F3}"/>
              </a:ext>
            </a:extLst>
          </p:cNvPr>
          <p:cNvSpPr txBox="1"/>
          <p:nvPr/>
        </p:nvSpPr>
        <p:spPr>
          <a:xfrm>
            <a:off x="4055732" y="2348762"/>
            <a:ext cx="4683976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02.</a:t>
            </a:r>
            <a:r>
              <a:rPr lang="zh-CN" altLang="en-US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E3371852-32A6-28FF-8359-4F693B2FB00E}"/>
              </a:ext>
            </a:extLst>
          </p:cNvPr>
          <p:cNvSpPr/>
          <p:nvPr/>
        </p:nvSpPr>
        <p:spPr>
          <a:xfrm>
            <a:off x="3792950" y="3614126"/>
            <a:ext cx="6029230" cy="1051560"/>
          </a:xfrm>
          <a:prstGeom prst="roundRect">
            <a:avLst>
              <a:gd name="adj" fmla="val 10870"/>
            </a:avLst>
          </a:prstGeom>
          <a:solidFill>
            <a:schemeClr val="bg1"/>
          </a:solidFill>
          <a:ln>
            <a:noFill/>
          </a:ln>
          <a:effectLst>
            <a:outerShdw blurRad="317500" dist="215900" dir="5400000" sx="98000" sy="98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0DDDDA8-D2AB-942C-7C35-0A66E9FE021C}"/>
              </a:ext>
            </a:extLst>
          </p:cNvPr>
          <p:cNvSpPr/>
          <p:nvPr/>
        </p:nvSpPr>
        <p:spPr>
          <a:xfrm rot="16200000" flipV="1">
            <a:off x="3508206" y="4117047"/>
            <a:ext cx="615208" cy="457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B3F3866-076B-2CF7-ED05-DB78B7359531}"/>
              </a:ext>
            </a:extLst>
          </p:cNvPr>
          <p:cNvSpPr txBox="1"/>
          <p:nvPr/>
        </p:nvSpPr>
        <p:spPr>
          <a:xfrm>
            <a:off x="4055732" y="3770574"/>
            <a:ext cx="4683976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03.</a:t>
            </a:r>
            <a:r>
              <a:rPr lang="zh-CN" altLang="en-US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9DDE659E-59DD-26E8-9572-1DB2B6600442}"/>
              </a:ext>
            </a:extLst>
          </p:cNvPr>
          <p:cNvSpPr/>
          <p:nvPr/>
        </p:nvSpPr>
        <p:spPr>
          <a:xfrm>
            <a:off x="3792950" y="5035939"/>
            <a:ext cx="6029230" cy="1051560"/>
          </a:xfrm>
          <a:prstGeom prst="roundRect">
            <a:avLst>
              <a:gd name="adj" fmla="val 10870"/>
            </a:avLst>
          </a:prstGeom>
          <a:solidFill>
            <a:schemeClr val="bg1"/>
          </a:solidFill>
          <a:ln>
            <a:noFill/>
          </a:ln>
          <a:effectLst>
            <a:outerShdw blurRad="317500" dist="215900" dir="5400000" sx="98000" sy="98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5455296-3AD4-A23C-D89E-37430F35E40B}"/>
              </a:ext>
            </a:extLst>
          </p:cNvPr>
          <p:cNvSpPr/>
          <p:nvPr/>
        </p:nvSpPr>
        <p:spPr>
          <a:xfrm rot="16200000" flipV="1">
            <a:off x="3508206" y="5538860"/>
            <a:ext cx="615208" cy="457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60F43C6-585D-07F6-AE8B-0C6BE0645803}"/>
              </a:ext>
            </a:extLst>
          </p:cNvPr>
          <p:cNvSpPr txBox="1"/>
          <p:nvPr/>
        </p:nvSpPr>
        <p:spPr>
          <a:xfrm>
            <a:off x="4055732" y="5192387"/>
            <a:ext cx="4683976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04.</a:t>
            </a:r>
            <a:r>
              <a:rPr lang="zh-CN" altLang="en-US" sz="4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</a:p>
        </p:txBody>
      </p:sp>
    </p:spTree>
    <p:extLst>
      <p:ext uri="{BB962C8B-B14F-4D97-AF65-F5344CB8AC3E}">
        <p14:creationId xmlns:p14="http://schemas.microsoft.com/office/powerpoint/2010/main" val="3728032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7">
            <a:extLst>
              <a:ext uri="{FF2B5EF4-FFF2-40B4-BE49-F238E27FC236}">
                <a16:creationId xmlns:a16="http://schemas.microsoft.com/office/drawing/2014/main" id="{B5E5C090-09B0-30FD-FEFE-73EEBB6AD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40192"/>
            <a:ext cx="12199414" cy="522744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88C5C18-89F0-4430-E6AC-7B041201DB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0212"/>
          <a:stretch>
            <a:fillRect/>
          </a:stretch>
        </p:blipFill>
        <p:spPr>
          <a:xfrm>
            <a:off x="0" y="0"/>
            <a:ext cx="12192000" cy="277200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CEF5B09-E7B7-119B-1DDB-80C2D1441F5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5" y="-5775"/>
            <a:ext cx="12191980" cy="217888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4015B65-D9A3-579C-6FC6-B9F76E7B50A8}"/>
              </a:ext>
            </a:extLst>
          </p:cNvPr>
          <p:cNvSpPr/>
          <p:nvPr/>
        </p:nvSpPr>
        <p:spPr>
          <a:xfrm>
            <a:off x="0" y="1470872"/>
            <a:ext cx="12191365" cy="350231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rgbClr val="FFFFFF"/>
              </a:gs>
              <a:gs pos="66000">
                <a:srgbClr val="FFFFFF">
                  <a:alpha val="82000"/>
                </a:srgbClr>
              </a:gs>
              <a:gs pos="84068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8E05B85-86C9-14F5-CD1E-C237F97B9C43}"/>
              </a:ext>
            </a:extLst>
          </p:cNvPr>
          <p:cNvSpPr/>
          <p:nvPr/>
        </p:nvSpPr>
        <p:spPr>
          <a:xfrm>
            <a:off x="1786484" y="373657"/>
            <a:ext cx="8359296" cy="6558368"/>
          </a:xfrm>
          <a:prstGeom prst="ellipse">
            <a:avLst/>
          </a:prstGeom>
          <a:gradFill>
            <a:gsLst>
              <a:gs pos="0">
                <a:schemeClr val="bg1"/>
              </a:gs>
              <a:gs pos="46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2C7F76-8E17-36F0-3AF0-0C268508E484}"/>
              </a:ext>
            </a:extLst>
          </p:cNvPr>
          <p:cNvSpPr txBox="1"/>
          <p:nvPr/>
        </p:nvSpPr>
        <p:spPr>
          <a:xfrm>
            <a:off x="5454799" y="905986"/>
            <a:ext cx="1282402" cy="135421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01</a:t>
            </a:r>
            <a:endParaRPr lang="en-US" sz="88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862A945-5107-8525-A65A-F8705066E56D}"/>
              </a:ext>
            </a:extLst>
          </p:cNvPr>
          <p:cNvSpPr/>
          <p:nvPr/>
        </p:nvSpPr>
        <p:spPr>
          <a:xfrm>
            <a:off x="-4281" y="1697377"/>
            <a:ext cx="12188373" cy="1530256"/>
          </a:xfrm>
          <a:custGeom>
            <a:avLst/>
            <a:gdLst>
              <a:gd name="connsiteX0" fmla="*/ 10417538 w 12188373"/>
              <a:gd name="connsiteY0" fmla="*/ 601 h 1530256"/>
              <a:gd name="connsiteX1" fmla="*/ 12181067 w 12188373"/>
              <a:gd name="connsiteY1" fmla="*/ 235322 h 1530256"/>
              <a:gd name="connsiteX2" fmla="*/ 12188373 w 12188373"/>
              <a:gd name="connsiteY2" fmla="*/ 1156981 h 1530256"/>
              <a:gd name="connsiteX3" fmla="*/ 224681 w 12188373"/>
              <a:gd name="connsiteY3" fmla="*/ 1456663 h 1530256"/>
              <a:gd name="connsiteX4" fmla="*/ 0 w 12188373"/>
              <a:gd name="connsiteY4" fmla="*/ 1411711 h 1530256"/>
              <a:gd name="connsiteX5" fmla="*/ 0 w 12188373"/>
              <a:gd name="connsiteY5" fmla="*/ 316024 h 1530256"/>
              <a:gd name="connsiteX6" fmla="*/ 190474 w 12188373"/>
              <a:gd name="connsiteY6" fmla="*/ 395475 h 1530256"/>
              <a:gd name="connsiteX7" fmla="*/ 10417538 w 12188373"/>
              <a:gd name="connsiteY7" fmla="*/ 601 h 153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373" h="1530256">
                <a:moveTo>
                  <a:pt x="10417538" y="601"/>
                </a:moveTo>
                <a:cubicBezTo>
                  <a:pt x="10994971" y="-7067"/>
                  <a:pt x="11579191" y="58051"/>
                  <a:pt x="12181067" y="235322"/>
                </a:cubicBezTo>
                <a:cubicBezTo>
                  <a:pt x="12183502" y="542542"/>
                  <a:pt x="12185938" y="849761"/>
                  <a:pt x="12188373" y="1156981"/>
                </a:cubicBezTo>
                <a:cubicBezTo>
                  <a:pt x="8404849" y="-509215"/>
                  <a:pt x="3394230" y="1979093"/>
                  <a:pt x="224681" y="1456663"/>
                </a:cubicBezTo>
                <a:lnTo>
                  <a:pt x="0" y="1411711"/>
                </a:lnTo>
                <a:lnTo>
                  <a:pt x="0" y="316024"/>
                </a:lnTo>
                <a:lnTo>
                  <a:pt x="190474" y="395475"/>
                </a:lnTo>
                <a:cubicBezTo>
                  <a:pt x="4487429" y="2126449"/>
                  <a:pt x="7357147" y="41242"/>
                  <a:pt x="10417538" y="601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71000">
                <a:schemeClr val="accent1">
                  <a:alpha val="0"/>
                </a:schemeClr>
              </a:gs>
              <a:gs pos="30000">
                <a:schemeClr val="accent1">
                  <a:alpha val="0"/>
                </a:schemeClr>
              </a:gs>
              <a:gs pos="100000">
                <a:schemeClr val="accent1">
                  <a:alpha val="1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8600C6-9D15-CB5D-35BF-FA115A12AC79}"/>
              </a:ext>
            </a:extLst>
          </p:cNvPr>
          <p:cNvSpPr txBox="1"/>
          <p:nvPr/>
        </p:nvSpPr>
        <p:spPr>
          <a:xfrm>
            <a:off x="2710458" y="2204728"/>
            <a:ext cx="6771084" cy="135421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</a:p>
        </p:txBody>
      </p:sp>
      <p:pic>
        <p:nvPicPr>
          <p:cNvPr id="4" name="图片 3" descr="在黑暗中&#10;&#10;低可信度描述已自动生成">
            <a:extLst>
              <a:ext uri="{FF2B5EF4-FFF2-40B4-BE49-F238E27FC236}">
                <a16:creationId xmlns:a16="http://schemas.microsoft.com/office/drawing/2014/main" id="{D6066778-02CE-7EEA-4CC9-1DE387CBE3D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  <a14:imgEffect>
                      <a14:brightnessContrast bright="30000" contras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4292"/>
          <a:stretch/>
        </p:blipFill>
        <p:spPr>
          <a:xfrm>
            <a:off x="0" y="4793643"/>
            <a:ext cx="12192000" cy="208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73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9FC79ED-DCAF-51F9-13F8-FD4421B0A288}"/>
              </a:ext>
            </a:extLst>
          </p:cNvPr>
          <p:cNvGrpSpPr/>
          <p:nvPr/>
        </p:nvGrpSpPr>
        <p:grpSpPr>
          <a:xfrm flipV="1">
            <a:off x="0" y="323087"/>
            <a:ext cx="963216" cy="579951"/>
            <a:chOff x="0" y="323087"/>
            <a:chExt cx="963216" cy="57995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F93CDEA-3EAA-5777-24F2-50EEEE4E4B3F}"/>
                </a:ext>
              </a:extLst>
            </p:cNvPr>
            <p:cNvSpPr/>
            <p:nvPr/>
          </p:nvSpPr>
          <p:spPr>
            <a:xfrm flipV="1">
              <a:off x="0" y="323087"/>
              <a:ext cx="963216" cy="579951"/>
            </a:xfrm>
            <a:custGeom>
              <a:avLst/>
              <a:gdLst>
                <a:gd name="connsiteX0" fmla="*/ 0 w 963216"/>
                <a:gd name="connsiteY0" fmla="*/ 579951 h 579951"/>
                <a:gd name="connsiteX1" fmla="*/ 818228 w 963216"/>
                <a:gd name="connsiteY1" fmla="*/ 579951 h 579951"/>
                <a:gd name="connsiteX2" fmla="*/ 963216 w 963216"/>
                <a:gd name="connsiteY2" fmla="*/ 0 h 579951"/>
                <a:gd name="connsiteX3" fmla="*/ 0 w 963216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3216" h="579951">
                  <a:moveTo>
                    <a:pt x="0" y="579951"/>
                  </a:moveTo>
                  <a:lnTo>
                    <a:pt x="818228" y="579951"/>
                  </a:lnTo>
                  <a:lnTo>
                    <a:pt x="9632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F0011FB-6E53-423C-718F-7B1F87A118C3}"/>
                </a:ext>
              </a:extLst>
            </p:cNvPr>
            <p:cNvSpPr/>
            <p:nvPr/>
          </p:nvSpPr>
          <p:spPr>
            <a:xfrm flipV="1">
              <a:off x="0" y="323087"/>
              <a:ext cx="775529" cy="579951"/>
            </a:xfrm>
            <a:custGeom>
              <a:avLst/>
              <a:gdLst>
                <a:gd name="connsiteX0" fmla="*/ 0 w 775529"/>
                <a:gd name="connsiteY0" fmla="*/ 579951 h 579951"/>
                <a:gd name="connsiteX1" fmla="*/ 630541 w 775529"/>
                <a:gd name="connsiteY1" fmla="*/ 579951 h 579951"/>
                <a:gd name="connsiteX2" fmla="*/ 775529 w 775529"/>
                <a:gd name="connsiteY2" fmla="*/ 0 h 579951"/>
                <a:gd name="connsiteX3" fmla="*/ 0 w 775529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529" h="579951">
                  <a:moveTo>
                    <a:pt x="0" y="579951"/>
                  </a:moveTo>
                  <a:lnTo>
                    <a:pt x="630541" y="579951"/>
                  </a:lnTo>
                  <a:lnTo>
                    <a:pt x="775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3C677E5-D110-CCB3-31D3-E95FBCBA66A0}"/>
              </a:ext>
            </a:extLst>
          </p:cNvPr>
          <p:cNvSpPr txBox="1"/>
          <p:nvPr/>
        </p:nvSpPr>
        <p:spPr>
          <a:xfrm>
            <a:off x="1152022" y="355111"/>
            <a:ext cx="37146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kern="100" dirty="0">
                <a:gradFill>
                  <a:gsLst>
                    <a:gs pos="0">
                      <a:schemeClr val="accent1"/>
                    </a:gs>
                    <a:gs pos="991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点击此处输入大标题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0015D6ED-FF29-E00A-3E99-4166B27E40CD}"/>
              </a:ext>
            </a:extLst>
          </p:cNvPr>
          <p:cNvGrpSpPr/>
          <p:nvPr/>
        </p:nvGrpSpPr>
        <p:grpSpPr>
          <a:xfrm>
            <a:off x="1941584" y="1351146"/>
            <a:ext cx="3800627" cy="4155708"/>
            <a:chOff x="1941584" y="1351146"/>
            <a:chExt cx="3800627" cy="415570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C6CE73B-0923-CAB1-DB5E-F5DAA27A82BF}"/>
                </a:ext>
              </a:extLst>
            </p:cNvPr>
            <p:cNvGrpSpPr/>
            <p:nvPr/>
          </p:nvGrpSpPr>
          <p:grpSpPr>
            <a:xfrm>
              <a:off x="1941584" y="1351146"/>
              <a:ext cx="3800627" cy="4155708"/>
              <a:chOff x="-6148070" y="1333030"/>
              <a:chExt cx="1154806" cy="1127760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BB2092FE-02B0-B1D6-82E0-C3101D2179EA}"/>
                  </a:ext>
                </a:extLst>
              </p:cNvPr>
              <p:cNvSpPr/>
              <p:nvPr/>
            </p:nvSpPr>
            <p:spPr>
              <a:xfrm>
                <a:off x="-6148070" y="1333030"/>
                <a:ext cx="1154806" cy="1127760"/>
              </a:xfrm>
              <a:prstGeom prst="roundRect">
                <a:avLst>
                  <a:gd name="adj" fmla="val 4054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279400" sx="102000" sy="102000" algn="ctr" rotWithShape="0">
                  <a:schemeClr val="accent1">
                    <a:lumMod val="100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47A757A5-7A6B-4193-52F0-DDEB88C6F47B}"/>
                  </a:ext>
                </a:extLst>
              </p:cNvPr>
              <p:cNvSpPr/>
              <p:nvPr/>
            </p:nvSpPr>
            <p:spPr>
              <a:xfrm>
                <a:off x="-6122130" y="1349743"/>
                <a:ext cx="1102926" cy="1085280"/>
              </a:xfrm>
              <a:prstGeom prst="roundRect">
                <a:avLst>
                  <a:gd name="adj" fmla="val 4054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279400" sx="102000" sy="102000" algn="ctr" rotWithShape="0">
                  <a:srgbClr val="0571DD">
                    <a:alpha val="1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50">
              <a:extLst>
                <a:ext uri="{FF2B5EF4-FFF2-40B4-BE49-F238E27FC236}">
                  <a16:creationId xmlns:a16="http://schemas.microsoft.com/office/drawing/2014/main" id="{9986D351-DC77-3397-DA19-D1A60807B70F}"/>
                </a:ext>
              </a:extLst>
            </p:cNvPr>
            <p:cNvSpPr txBox="1"/>
            <p:nvPr/>
          </p:nvSpPr>
          <p:spPr>
            <a:xfrm>
              <a:off x="2133737" y="2551587"/>
              <a:ext cx="3416320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此处输入小标题内容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1D367F5-4CBC-89A9-CDFD-C87979DDA69F}"/>
                </a:ext>
              </a:extLst>
            </p:cNvPr>
            <p:cNvGrpSpPr/>
            <p:nvPr/>
          </p:nvGrpSpPr>
          <p:grpSpPr>
            <a:xfrm>
              <a:off x="2181626" y="3262650"/>
              <a:ext cx="3320542" cy="398976"/>
              <a:chOff x="925842" y="3187282"/>
              <a:chExt cx="3320542" cy="398976"/>
            </a:xfrm>
          </p:grpSpPr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id="{086FBF34-2FDE-73B4-7863-77C9FF7BC289}"/>
                  </a:ext>
                </a:extLst>
              </p:cNvPr>
              <p:cNvSpPr/>
              <p:nvPr/>
            </p:nvSpPr>
            <p:spPr>
              <a:xfrm>
                <a:off x="925842" y="3187282"/>
                <a:ext cx="3320542" cy="398976"/>
              </a:xfrm>
              <a:prstGeom prst="parallelogram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9400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>
                <a:outerShdw blurRad="635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B523302-81DB-8517-2164-3E65C78B18E9}"/>
                  </a:ext>
                </a:extLst>
              </p:cNvPr>
              <p:cNvSpPr txBox="1"/>
              <p:nvPr/>
            </p:nvSpPr>
            <p:spPr>
              <a:xfrm>
                <a:off x="1467858" y="3200020"/>
                <a:ext cx="2236510" cy="37350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M" panose="00020600040101010101" pitchFamily="18" charset="-122"/>
                  </a:rPr>
                  <a:t>单击此处输入你的正文</a:t>
                </a:r>
              </a:p>
            </p:txBody>
          </p:sp>
        </p:grp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47467F02-902F-1D55-8559-22F3F3A311DB}"/>
                </a:ext>
              </a:extLst>
            </p:cNvPr>
            <p:cNvSpPr/>
            <p:nvPr/>
          </p:nvSpPr>
          <p:spPr>
            <a:xfrm>
              <a:off x="3397299" y="1549916"/>
              <a:ext cx="889196" cy="88919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13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D05023FD-D86B-F0E1-FD68-7D9538EE67B2}"/>
                </a:ext>
              </a:extLst>
            </p:cNvPr>
            <p:cNvSpPr/>
            <p:nvPr/>
          </p:nvSpPr>
          <p:spPr>
            <a:xfrm>
              <a:off x="3533186" y="1685805"/>
              <a:ext cx="617422" cy="61741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37000">
                  <a:schemeClr val="accent1">
                    <a:lumMod val="100000"/>
                  </a:schemeClr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  <a:effectLst>
              <a:outerShdw blurRad="190500" dist="381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9CC34E17-DB9E-6161-74B0-554E32C5060D}"/>
                </a:ext>
              </a:extLst>
            </p:cNvPr>
            <p:cNvGrpSpPr/>
            <p:nvPr/>
          </p:nvGrpSpPr>
          <p:grpSpPr>
            <a:xfrm>
              <a:off x="2181626" y="3961823"/>
              <a:ext cx="3320542" cy="398976"/>
              <a:chOff x="925842" y="3187282"/>
              <a:chExt cx="3320542" cy="398976"/>
            </a:xfrm>
          </p:grpSpPr>
          <p:sp>
            <p:nvSpPr>
              <p:cNvPr id="52" name="平行四边形 51">
                <a:extLst>
                  <a:ext uri="{FF2B5EF4-FFF2-40B4-BE49-F238E27FC236}">
                    <a16:creationId xmlns:a16="http://schemas.microsoft.com/office/drawing/2014/main" id="{5F2F0D1A-1CD6-6205-6A2A-376419EE93E3}"/>
                  </a:ext>
                </a:extLst>
              </p:cNvPr>
              <p:cNvSpPr/>
              <p:nvPr/>
            </p:nvSpPr>
            <p:spPr>
              <a:xfrm>
                <a:off x="925842" y="3187282"/>
                <a:ext cx="3320542" cy="398976"/>
              </a:xfrm>
              <a:prstGeom prst="parallelogram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9400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>
                <a:outerShdw blurRad="635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5E64DBF0-B816-608F-03C0-D6F68C3995CD}"/>
                  </a:ext>
                </a:extLst>
              </p:cNvPr>
              <p:cNvSpPr txBox="1"/>
              <p:nvPr/>
            </p:nvSpPr>
            <p:spPr>
              <a:xfrm>
                <a:off x="1467858" y="3200020"/>
                <a:ext cx="2236510" cy="37350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M" panose="00020600040101010101" pitchFamily="18" charset="-122"/>
                  </a:rPr>
                  <a:t>单击此处输入你的正文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AA364EC-AD90-D38F-745D-15EB830E2505}"/>
                </a:ext>
              </a:extLst>
            </p:cNvPr>
            <p:cNvGrpSpPr/>
            <p:nvPr/>
          </p:nvGrpSpPr>
          <p:grpSpPr>
            <a:xfrm>
              <a:off x="2181626" y="4660995"/>
              <a:ext cx="3320542" cy="398976"/>
              <a:chOff x="925842" y="3187282"/>
              <a:chExt cx="3320542" cy="398976"/>
            </a:xfrm>
          </p:grpSpPr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id="{D78397F8-5644-84E7-7D1E-CAAC21F628F0}"/>
                  </a:ext>
                </a:extLst>
              </p:cNvPr>
              <p:cNvSpPr/>
              <p:nvPr/>
            </p:nvSpPr>
            <p:spPr>
              <a:xfrm>
                <a:off x="925842" y="3187282"/>
                <a:ext cx="3320542" cy="398976"/>
              </a:xfrm>
              <a:prstGeom prst="parallelogram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9400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>
                <a:outerShdw blurRad="635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F8F7D105-AB6F-A3B0-0BD5-61B729743054}"/>
                  </a:ext>
                </a:extLst>
              </p:cNvPr>
              <p:cNvSpPr txBox="1"/>
              <p:nvPr/>
            </p:nvSpPr>
            <p:spPr>
              <a:xfrm>
                <a:off x="1467858" y="3200020"/>
                <a:ext cx="2236510" cy="37350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M" panose="00020600040101010101" pitchFamily="18" charset="-122"/>
                  </a:rPr>
                  <a:t>单击此处输入你的正文</a:t>
                </a:r>
              </a:p>
            </p:txBody>
          </p:sp>
        </p:grpSp>
        <p:sp>
          <p:nvSpPr>
            <p:cNvPr id="96" name="Graphic 41">
              <a:extLst>
                <a:ext uri="{FF2B5EF4-FFF2-40B4-BE49-F238E27FC236}">
                  <a16:creationId xmlns:a16="http://schemas.microsoft.com/office/drawing/2014/main" id="{FA68C8AE-0EFE-A263-76D6-4C269B2FAA2A}"/>
                </a:ext>
              </a:extLst>
            </p:cNvPr>
            <p:cNvSpPr/>
            <p:nvPr/>
          </p:nvSpPr>
          <p:spPr>
            <a:xfrm>
              <a:off x="3668417" y="1844142"/>
              <a:ext cx="346621" cy="300369"/>
            </a:xfrm>
            <a:custGeom>
              <a:avLst/>
              <a:gdLst>
                <a:gd name="T0" fmla="*/ 8960 w 9600"/>
                <a:gd name="T1" fmla="*/ 7680 h 8320"/>
                <a:gd name="T2" fmla="*/ 7680 w 9600"/>
                <a:gd name="T3" fmla="*/ 1920 h 8320"/>
                <a:gd name="T4" fmla="*/ 5760 w 9600"/>
                <a:gd name="T5" fmla="*/ 1280 h 8320"/>
                <a:gd name="T6" fmla="*/ 1920 w 9600"/>
                <a:gd name="T7" fmla="*/ 0 h 8320"/>
                <a:gd name="T8" fmla="*/ 640 w 9600"/>
                <a:gd name="T9" fmla="*/ 7680 h 8320"/>
                <a:gd name="T10" fmla="*/ 0 w 9600"/>
                <a:gd name="T11" fmla="*/ 8000 h 8320"/>
                <a:gd name="T12" fmla="*/ 9280 w 9600"/>
                <a:gd name="T13" fmla="*/ 8320 h 8320"/>
                <a:gd name="T14" fmla="*/ 9280 w 9600"/>
                <a:gd name="T15" fmla="*/ 7680 h 8320"/>
                <a:gd name="T16" fmla="*/ 5120 w 9600"/>
                <a:gd name="T17" fmla="*/ 7680 h 8320"/>
                <a:gd name="T18" fmla="*/ 1280 w 9600"/>
                <a:gd name="T19" fmla="*/ 1280 h 8320"/>
                <a:gd name="T20" fmla="*/ 4480 w 9600"/>
                <a:gd name="T21" fmla="*/ 640 h 8320"/>
                <a:gd name="T22" fmla="*/ 5120 w 9600"/>
                <a:gd name="T23" fmla="*/ 1920 h 8320"/>
                <a:gd name="T24" fmla="*/ 5760 w 9600"/>
                <a:gd name="T25" fmla="*/ 7680 h 8320"/>
                <a:gd name="T26" fmla="*/ 7680 w 9600"/>
                <a:gd name="T27" fmla="*/ 2560 h 8320"/>
                <a:gd name="T28" fmla="*/ 8320 w 9600"/>
                <a:gd name="T29" fmla="*/ 7680 h 8320"/>
                <a:gd name="T30" fmla="*/ 2240 w 9600"/>
                <a:gd name="T31" fmla="*/ 1920 h 8320"/>
                <a:gd name="T32" fmla="*/ 2240 w 9600"/>
                <a:gd name="T33" fmla="*/ 2560 h 8320"/>
                <a:gd name="T34" fmla="*/ 4480 w 9600"/>
                <a:gd name="T35" fmla="*/ 2240 h 8320"/>
                <a:gd name="T36" fmla="*/ 4160 w 9600"/>
                <a:gd name="T37" fmla="*/ 3840 h 8320"/>
                <a:gd name="T38" fmla="*/ 1920 w 9600"/>
                <a:gd name="T39" fmla="*/ 4160 h 8320"/>
                <a:gd name="T40" fmla="*/ 4160 w 9600"/>
                <a:gd name="T41" fmla="*/ 4480 h 8320"/>
                <a:gd name="T42" fmla="*/ 4160 w 9600"/>
                <a:gd name="T43" fmla="*/ 3840 h 8320"/>
                <a:gd name="T44" fmla="*/ 2240 w 9600"/>
                <a:gd name="T45" fmla="*/ 5760 h 8320"/>
                <a:gd name="T46" fmla="*/ 2240 w 9600"/>
                <a:gd name="T47" fmla="*/ 6400 h 8320"/>
                <a:gd name="T48" fmla="*/ 4480 w 9600"/>
                <a:gd name="T49" fmla="*/ 6080 h 8320"/>
                <a:gd name="T50" fmla="*/ 7360 w 9600"/>
                <a:gd name="T51" fmla="*/ 3840 h 8320"/>
                <a:gd name="T52" fmla="*/ 6400 w 9600"/>
                <a:gd name="T53" fmla="*/ 4160 h 8320"/>
                <a:gd name="T54" fmla="*/ 7360 w 9600"/>
                <a:gd name="T55" fmla="*/ 4480 h 8320"/>
                <a:gd name="T56" fmla="*/ 7360 w 9600"/>
                <a:gd name="T57" fmla="*/ 3840 h 8320"/>
                <a:gd name="T58" fmla="*/ 6720 w 9600"/>
                <a:gd name="T59" fmla="*/ 5760 h 8320"/>
                <a:gd name="T60" fmla="*/ 6720 w 9600"/>
                <a:gd name="T61" fmla="*/ 6400 h 8320"/>
                <a:gd name="T62" fmla="*/ 7680 w 9600"/>
                <a:gd name="T63" fmla="*/ 6080 h 8320"/>
                <a:gd name="T64" fmla="*/ 7360 w 9600"/>
                <a:gd name="T65" fmla="*/ 5760 h 8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00" h="8320">
                  <a:moveTo>
                    <a:pt x="9280" y="7680"/>
                  </a:moveTo>
                  <a:lnTo>
                    <a:pt x="8960" y="7680"/>
                  </a:lnTo>
                  <a:lnTo>
                    <a:pt x="8960" y="3200"/>
                  </a:lnTo>
                  <a:cubicBezTo>
                    <a:pt x="8960" y="2496"/>
                    <a:pt x="8384" y="1920"/>
                    <a:pt x="7680" y="1920"/>
                  </a:cubicBezTo>
                  <a:lnTo>
                    <a:pt x="5760" y="1920"/>
                  </a:lnTo>
                  <a:lnTo>
                    <a:pt x="5760" y="1280"/>
                  </a:lnTo>
                  <a:cubicBezTo>
                    <a:pt x="5760" y="576"/>
                    <a:pt x="5184" y="0"/>
                    <a:pt x="4480" y="0"/>
                  </a:cubicBezTo>
                  <a:lnTo>
                    <a:pt x="1920" y="0"/>
                  </a:lnTo>
                  <a:cubicBezTo>
                    <a:pt x="1216" y="0"/>
                    <a:pt x="640" y="576"/>
                    <a:pt x="640" y="1280"/>
                  </a:cubicBezTo>
                  <a:lnTo>
                    <a:pt x="640" y="7680"/>
                  </a:lnTo>
                  <a:lnTo>
                    <a:pt x="320" y="7680"/>
                  </a:lnTo>
                  <a:cubicBezTo>
                    <a:pt x="141" y="7680"/>
                    <a:pt x="0" y="7821"/>
                    <a:pt x="0" y="8000"/>
                  </a:cubicBezTo>
                  <a:cubicBezTo>
                    <a:pt x="0" y="8179"/>
                    <a:pt x="141" y="8320"/>
                    <a:pt x="320" y="8320"/>
                  </a:cubicBezTo>
                  <a:lnTo>
                    <a:pt x="9280" y="8320"/>
                  </a:lnTo>
                  <a:cubicBezTo>
                    <a:pt x="9459" y="8320"/>
                    <a:pt x="9600" y="8179"/>
                    <a:pt x="9600" y="8000"/>
                  </a:cubicBezTo>
                  <a:cubicBezTo>
                    <a:pt x="9600" y="7821"/>
                    <a:pt x="9459" y="7680"/>
                    <a:pt x="9280" y="7680"/>
                  </a:cubicBezTo>
                  <a:close/>
                  <a:moveTo>
                    <a:pt x="5120" y="1920"/>
                  </a:moveTo>
                  <a:lnTo>
                    <a:pt x="5120" y="7680"/>
                  </a:lnTo>
                  <a:lnTo>
                    <a:pt x="1280" y="7680"/>
                  </a:lnTo>
                  <a:lnTo>
                    <a:pt x="1280" y="1280"/>
                  </a:lnTo>
                  <a:cubicBezTo>
                    <a:pt x="1280" y="928"/>
                    <a:pt x="1567" y="640"/>
                    <a:pt x="1920" y="640"/>
                  </a:cubicBezTo>
                  <a:lnTo>
                    <a:pt x="4480" y="640"/>
                  </a:lnTo>
                  <a:cubicBezTo>
                    <a:pt x="4833" y="640"/>
                    <a:pt x="5120" y="928"/>
                    <a:pt x="5120" y="1280"/>
                  </a:cubicBezTo>
                  <a:lnTo>
                    <a:pt x="5120" y="1920"/>
                  </a:lnTo>
                  <a:close/>
                  <a:moveTo>
                    <a:pt x="8320" y="7680"/>
                  </a:moveTo>
                  <a:lnTo>
                    <a:pt x="5760" y="7680"/>
                  </a:lnTo>
                  <a:lnTo>
                    <a:pt x="5760" y="2560"/>
                  </a:lnTo>
                  <a:lnTo>
                    <a:pt x="7680" y="2560"/>
                  </a:lnTo>
                  <a:cubicBezTo>
                    <a:pt x="8033" y="2560"/>
                    <a:pt x="8320" y="2848"/>
                    <a:pt x="8320" y="3200"/>
                  </a:cubicBezTo>
                  <a:lnTo>
                    <a:pt x="8320" y="7680"/>
                  </a:lnTo>
                  <a:close/>
                  <a:moveTo>
                    <a:pt x="4160" y="1920"/>
                  </a:moveTo>
                  <a:lnTo>
                    <a:pt x="2240" y="1920"/>
                  </a:lnTo>
                  <a:cubicBezTo>
                    <a:pt x="2061" y="1920"/>
                    <a:pt x="1920" y="2061"/>
                    <a:pt x="1920" y="2240"/>
                  </a:cubicBezTo>
                  <a:cubicBezTo>
                    <a:pt x="1920" y="2419"/>
                    <a:pt x="2061" y="2560"/>
                    <a:pt x="2240" y="2560"/>
                  </a:cubicBezTo>
                  <a:lnTo>
                    <a:pt x="4160" y="2560"/>
                  </a:lnTo>
                  <a:cubicBezTo>
                    <a:pt x="4339" y="2560"/>
                    <a:pt x="4480" y="2419"/>
                    <a:pt x="4480" y="2240"/>
                  </a:cubicBezTo>
                  <a:cubicBezTo>
                    <a:pt x="4480" y="2061"/>
                    <a:pt x="4339" y="1920"/>
                    <a:pt x="4160" y="1920"/>
                  </a:cubicBezTo>
                  <a:close/>
                  <a:moveTo>
                    <a:pt x="4160" y="3840"/>
                  </a:moveTo>
                  <a:lnTo>
                    <a:pt x="2240" y="3840"/>
                  </a:lnTo>
                  <a:cubicBezTo>
                    <a:pt x="2061" y="3840"/>
                    <a:pt x="1920" y="3981"/>
                    <a:pt x="1920" y="4160"/>
                  </a:cubicBezTo>
                  <a:cubicBezTo>
                    <a:pt x="1920" y="4339"/>
                    <a:pt x="2061" y="4480"/>
                    <a:pt x="2240" y="4480"/>
                  </a:cubicBezTo>
                  <a:lnTo>
                    <a:pt x="4160" y="4480"/>
                  </a:lnTo>
                  <a:cubicBezTo>
                    <a:pt x="4339" y="4480"/>
                    <a:pt x="4480" y="4339"/>
                    <a:pt x="4480" y="4160"/>
                  </a:cubicBezTo>
                  <a:cubicBezTo>
                    <a:pt x="4480" y="3981"/>
                    <a:pt x="4339" y="3840"/>
                    <a:pt x="4160" y="3840"/>
                  </a:cubicBezTo>
                  <a:close/>
                  <a:moveTo>
                    <a:pt x="4160" y="5760"/>
                  </a:moveTo>
                  <a:lnTo>
                    <a:pt x="2240" y="5760"/>
                  </a:lnTo>
                  <a:cubicBezTo>
                    <a:pt x="2061" y="5760"/>
                    <a:pt x="1920" y="5901"/>
                    <a:pt x="1920" y="6080"/>
                  </a:cubicBezTo>
                  <a:cubicBezTo>
                    <a:pt x="1920" y="6259"/>
                    <a:pt x="2061" y="6400"/>
                    <a:pt x="2240" y="6400"/>
                  </a:cubicBezTo>
                  <a:lnTo>
                    <a:pt x="4160" y="6400"/>
                  </a:lnTo>
                  <a:cubicBezTo>
                    <a:pt x="4339" y="6400"/>
                    <a:pt x="4480" y="6259"/>
                    <a:pt x="4480" y="6080"/>
                  </a:cubicBezTo>
                  <a:cubicBezTo>
                    <a:pt x="4480" y="5901"/>
                    <a:pt x="4339" y="5760"/>
                    <a:pt x="4160" y="5760"/>
                  </a:cubicBezTo>
                  <a:close/>
                  <a:moveTo>
                    <a:pt x="7360" y="3840"/>
                  </a:moveTo>
                  <a:lnTo>
                    <a:pt x="6720" y="3840"/>
                  </a:lnTo>
                  <a:cubicBezTo>
                    <a:pt x="6541" y="3840"/>
                    <a:pt x="6400" y="3981"/>
                    <a:pt x="6400" y="4160"/>
                  </a:cubicBezTo>
                  <a:cubicBezTo>
                    <a:pt x="6400" y="4339"/>
                    <a:pt x="6541" y="4480"/>
                    <a:pt x="6720" y="4480"/>
                  </a:cubicBezTo>
                  <a:lnTo>
                    <a:pt x="7360" y="4480"/>
                  </a:lnTo>
                  <a:cubicBezTo>
                    <a:pt x="7539" y="4480"/>
                    <a:pt x="7680" y="4339"/>
                    <a:pt x="7680" y="4160"/>
                  </a:cubicBezTo>
                  <a:cubicBezTo>
                    <a:pt x="7680" y="3981"/>
                    <a:pt x="7539" y="3840"/>
                    <a:pt x="7360" y="3840"/>
                  </a:cubicBezTo>
                  <a:close/>
                  <a:moveTo>
                    <a:pt x="7360" y="5760"/>
                  </a:moveTo>
                  <a:lnTo>
                    <a:pt x="6720" y="5760"/>
                  </a:lnTo>
                  <a:cubicBezTo>
                    <a:pt x="6541" y="5760"/>
                    <a:pt x="6400" y="5901"/>
                    <a:pt x="6400" y="6080"/>
                  </a:cubicBezTo>
                  <a:cubicBezTo>
                    <a:pt x="6400" y="6259"/>
                    <a:pt x="6541" y="6400"/>
                    <a:pt x="6720" y="6400"/>
                  </a:cubicBezTo>
                  <a:lnTo>
                    <a:pt x="7360" y="6400"/>
                  </a:lnTo>
                  <a:cubicBezTo>
                    <a:pt x="7539" y="6400"/>
                    <a:pt x="7680" y="6259"/>
                    <a:pt x="7680" y="6080"/>
                  </a:cubicBezTo>
                  <a:cubicBezTo>
                    <a:pt x="7680" y="5901"/>
                    <a:pt x="7539" y="5760"/>
                    <a:pt x="7360" y="5760"/>
                  </a:cubicBezTo>
                  <a:close/>
                  <a:moveTo>
                    <a:pt x="7360" y="5760"/>
                  </a:moveTo>
                  <a:close/>
                </a:path>
              </a:pathLst>
            </a:custGeom>
            <a:solidFill>
              <a:schemeClr val="bg1"/>
            </a:solidFill>
            <a:ln w="418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38DA16B-A111-106A-9408-50A47CE6DF8C}"/>
              </a:ext>
            </a:extLst>
          </p:cNvPr>
          <p:cNvGrpSpPr/>
          <p:nvPr/>
        </p:nvGrpSpPr>
        <p:grpSpPr>
          <a:xfrm>
            <a:off x="6421435" y="1351146"/>
            <a:ext cx="3800627" cy="4155708"/>
            <a:chOff x="1941584" y="1351146"/>
            <a:chExt cx="3800627" cy="4155708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B0AEC903-BDA3-FB0D-711F-EDD5F20FD1E0}"/>
                </a:ext>
              </a:extLst>
            </p:cNvPr>
            <p:cNvGrpSpPr/>
            <p:nvPr/>
          </p:nvGrpSpPr>
          <p:grpSpPr>
            <a:xfrm>
              <a:off x="1941584" y="1351146"/>
              <a:ext cx="3800627" cy="4155708"/>
              <a:chOff x="-6148070" y="1333030"/>
              <a:chExt cx="1154806" cy="1127760"/>
            </a:xfrm>
          </p:grpSpPr>
          <p:sp>
            <p:nvSpPr>
              <p:cNvPr id="113" name="矩形: 圆角 112">
                <a:extLst>
                  <a:ext uri="{FF2B5EF4-FFF2-40B4-BE49-F238E27FC236}">
                    <a16:creationId xmlns:a16="http://schemas.microsoft.com/office/drawing/2014/main" id="{7335FA75-24ED-F4E2-2E91-6BD05FCAD1DD}"/>
                  </a:ext>
                </a:extLst>
              </p:cNvPr>
              <p:cNvSpPr/>
              <p:nvPr/>
            </p:nvSpPr>
            <p:spPr>
              <a:xfrm>
                <a:off x="-6148070" y="1333030"/>
                <a:ext cx="1154806" cy="1127760"/>
              </a:xfrm>
              <a:prstGeom prst="roundRect">
                <a:avLst>
                  <a:gd name="adj" fmla="val 4054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279400" sx="102000" sy="102000" algn="ctr" rotWithShape="0">
                  <a:schemeClr val="accent1">
                    <a:lumMod val="100000"/>
                    <a:alpha val="1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: 圆角 113">
                <a:extLst>
                  <a:ext uri="{FF2B5EF4-FFF2-40B4-BE49-F238E27FC236}">
                    <a16:creationId xmlns:a16="http://schemas.microsoft.com/office/drawing/2014/main" id="{6FED3174-6EE9-2D90-7CDA-5C8D43D9BAF8}"/>
                  </a:ext>
                </a:extLst>
              </p:cNvPr>
              <p:cNvSpPr/>
              <p:nvPr/>
            </p:nvSpPr>
            <p:spPr>
              <a:xfrm>
                <a:off x="-6122130" y="1349743"/>
                <a:ext cx="1102926" cy="1085280"/>
              </a:xfrm>
              <a:prstGeom prst="roundRect">
                <a:avLst>
                  <a:gd name="adj" fmla="val 4054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279400" sx="102000" sy="102000" algn="ctr" rotWithShape="0">
                  <a:srgbClr val="0571DD">
                    <a:alpha val="1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TextBox 50">
              <a:extLst>
                <a:ext uri="{FF2B5EF4-FFF2-40B4-BE49-F238E27FC236}">
                  <a16:creationId xmlns:a16="http://schemas.microsoft.com/office/drawing/2014/main" id="{57DCA444-612C-B063-9A12-0F645BAF596E}"/>
                </a:ext>
              </a:extLst>
            </p:cNvPr>
            <p:cNvSpPr txBox="1"/>
            <p:nvPr/>
          </p:nvSpPr>
          <p:spPr>
            <a:xfrm>
              <a:off x="2133737" y="2551587"/>
              <a:ext cx="3416320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此处输入小标题内容</a:t>
              </a:r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24C5503E-F435-C604-56A2-4557CC1DC08A}"/>
                </a:ext>
              </a:extLst>
            </p:cNvPr>
            <p:cNvGrpSpPr/>
            <p:nvPr/>
          </p:nvGrpSpPr>
          <p:grpSpPr>
            <a:xfrm>
              <a:off x="2181626" y="3262650"/>
              <a:ext cx="3320542" cy="398976"/>
              <a:chOff x="925842" y="3187282"/>
              <a:chExt cx="3320542" cy="398976"/>
            </a:xfrm>
          </p:grpSpPr>
          <p:sp>
            <p:nvSpPr>
              <p:cNvPr id="111" name="平行四边形 110">
                <a:extLst>
                  <a:ext uri="{FF2B5EF4-FFF2-40B4-BE49-F238E27FC236}">
                    <a16:creationId xmlns:a16="http://schemas.microsoft.com/office/drawing/2014/main" id="{8F1EDAFF-AC4B-1173-B498-BB0D02DD0F9A}"/>
                  </a:ext>
                </a:extLst>
              </p:cNvPr>
              <p:cNvSpPr/>
              <p:nvPr/>
            </p:nvSpPr>
            <p:spPr>
              <a:xfrm>
                <a:off x="925842" y="3187282"/>
                <a:ext cx="3320542" cy="398976"/>
              </a:xfrm>
              <a:prstGeom prst="parallelogram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9400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>
                <a:outerShdw blurRad="635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CDF4AC99-4D77-A44B-93C9-928B4803F296}"/>
                  </a:ext>
                </a:extLst>
              </p:cNvPr>
              <p:cNvSpPr txBox="1"/>
              <p:nvPr/>
            </p:nvSpPr>
            <p:spPr>
              <a:xfrm>
                <a:off x="1467858" y="3200020"/>
                <a:ext cx="2236510" cy="37350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M" panose="00020600040101010101" pitchFamily="18" charset="-122"/>
                  </a:rPr>
                  <a:t>单击此处输入你的正文</a:t>
                </a:r>
              </a:p>
            </p:txBody>
          </p:sp>
        </p:grp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0BFC2B09-F4F0-2ABA-1E3D-E29603E8FFBC}"/>
                </a:ext>
              </a:extLst>
            </p:cNvPr>
            <p:cNvSpPr/>
            <p:nvPr/>
          </p:nvSpPr>
          <p:spPr>
            <a:xfrm>
              <a:off x="3397299" y="1549916"/>
              <a:ext cx="889196" cy="88919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13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E5570A51-DABF-610C-A782-49E4FDF8BA48}"/>
                </a:ext>
              </a:extLst>
            </p:cNvPr>
            <p:cNvSpPr/>
            <p:nvPr/>
          </p:nvSpPr>
          <p:spPr>
            <a:xfrm>
              <a:off x="3533186" y="1685805"/>
              <a:ext cx="617422" cy="61741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37000">
                  <a:schemeClr val="accent1">
                    <a:lumMod val="100000"/>
                  </a:schemeClr>
                </a:gs>
                <a:gs pos="95000">
                  <a:schemeClr val="accent1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  <a:effectLst>
              <a:outerShdw blurRad="190500" dist="381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D756F789-CABA-EBD8-E4CE-E10BFA181D1E}"/>
                </a:ext>
              </a:extLst>
            </p:cNvPr>
            <p:cNvGrpSpPr/>
            <p:nvPr/>
          </p:nvGrpSpPr>
          <p:grpSpPr>
            <a:xfrm>
              <a:off x="2181626" y="3961823"/>
              <a:ext cx="3320542" cy="398976"/>
              <a:chOff x="925842" y="3187282"/>
              <a:chExt cx="3320542" cy="398976"/>
            </a:xfrm>
          </p:grpSpPr>
          <p:sp>
            <p:nvSpPr>
              <p:cNvPr id="109" name="平行四边形 108">
                <a:extLst>
                  <a:ext uri="{FF2B5EF4-FFF2-40B4-BE49-F238E27FC236}">
                    <a16:creationId xmlns:a16="http://schemas.microsoft.com/office/drawing/2014/main" id="{A351FCA2-5A67-845B-5148-AE58F69F4116}"/>
                  </a:ext>
                </a:extLst>
              </p:cNvPr>
              <p:cNvSpPr/>
              <p:nvPr/>
            </p:nvSpPr>
            <p:spPr>
              <a:xfrm>
                <a:off x="925842" y="3187282"/>
                <a:ext cx="3320542" cy="398976"/>
              </a:xfrm>
              <a:prstGeom prst="parallelogram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9400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>
                <a:outerShdw blurRad="635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DCB2E024-24CF-B5E1-84DF-7F78326FCEE2}"/>
                  </a:ext>
                </a:extLst>
              </p:cNvPr>
              <p:cNvSpPr txBox="1"/>
              <p:nvPr/>
            </p:nvSpPr>
            <p:spPr>
              <a:xfrm>
                <a:off x="1467858" y="3200020"/>
                <a:ext cx="2236510" cy="37350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M" panose="00020600040101010101" pitchFamily="18" charset="-122"/>
                  </a:rPr>
                  <a:t>单击此处输入你的正文</a:t>
                </a: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0048E443-1D15-5706-A0EB-37FF0FC1F609}"/>
                </a:ext>
              </a:extLst>
            </p:cNvPr>
            <p:cNvGrpSpPr/>
            <p:nvPr/>
          </p:nvGrpSpPr>
          <p:grpSpPr>
            <a:xfrm>
              <a:off x="2181626" y="4660995"/>
              <a:ext cx="3320542" cy="398976"/>
              <a:chOff x="925842" y="3187282"/>
              <a:chExt cx="3320542" cy="398976"/>
            </a:xfrm>
          </p:grpSpPr>
          <p:sp>
            <p:nvSpPr>
              <p:cNvPr id="107" name="平行四边形 106">
                <a:extLst>
                  <a:ext uri="{FF2B5EF4-FFF2-40B4-BE49-F238E27FC236}">
                    <a16:creationId xmlns:a16="http://schemas.microsoft.com/office/drawing/2014/main" id="{0F1EA251-E139-05E0-FAEA-6CAEB822B643}"/>
                  </a:ext>
                </a:extLst>
              </p:cNvPr>
              <p:cNvSpPr/>
              <p:nvPr/>
            </p:nvSpPr>
            <p:spPr>
              <a:xfrm>
                <a:off x="925842" y="3187282"/>
                <a:ext cx="3320542" cy="398976"/>
              </a:xfrm>
              <a:prstGeom prst="parallelogram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9400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>
                <a:outerShdw blurRad="635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92E7E798-3EFB-F782-A3C4-6B51E208C290}"/>
                  </a:ext>
                </a:extLst>
              </p:cNvPr>
              <p:cNvSpPr txBox="1"/>
              <p:nvPr/>
            </p:nvSpPr>
            <p:spPr>
              <a:xfrm>
                <a:off x="1467858" y="3200020"/>
                <a:ext cx="2236510" cy="37350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M" panose="00020600040101010101" pitchFamily="18" charset="-122"/>
                  </a:rPr>
                  <a:t>单击此处输入你的正文</a:t>
                </a:r>
              </a:p>
            </p:txBody>
          </p:sp>
        </p:grpSp>
        <p:sp>
          <p:nvSpPr>
            <p:cNvPr id="106" name="Graphic 41">
              <a:extLst>
                <a:ext uri="{FF2B5EF4-FFF2-40B4-BE49-F238E27FC236}">
                  <a16:creationId xmlns:a16="http://schemas.microsoft.com/office/drawing/2014/main" id="{1E87BD50-7819-EA90-C6A7-31AD789BDB2F}"/>
                </a:ext>
              </a:extLst>
            </p:cNvPr>
            <p:cNvSpPr/>
            <p:nvPr/>
          </p:nvSpPr>
          <p:spPr>
            <a:xfrm>
              <a:off x="3668417" y="1844142"/>
              <a:ext cx="346621" cy="300369"/>
            </a:xfrm>
            <a:custGeom>
              <a:avLst/>
              <a:gdLst>
                <a:gd name="T0" fmla="*/ 8960 w 9600"/>
                <a:gd name="T1" fmla="*/ 7680 h 8320"/>
                <a:gd name="T2" fmla="*/ 7680 w 9600"/>
                <a:gd name="T3" fmla="*/ 1920 h 8320"/>
                <a:gd name="T4" fmla="*/ 5760 w 9600"/>
                <a:gd name="T5" fmla="*/ 1280 h 8320"/>
                <a:gd name="T6" fmla="*/ 1920 w 9600"/>
                <a:gd name="T7" fmla="*/ 0 h 8320"/>
                <a:gd name="T8" fmla="*/ 640 w 9600"/>
                <a:gd name="T9" fmla="*/ 7680 h 8320"/>
                <a:gd name="T10" fmla="*/ 0 w 9600"/>
                <a:gd name="T11" fmla="*/ 8000 h 8320"/>
                <a:gd name="T12" fmla="*/ 9280 w 9600"/>
                <a:gd name="T13" fmla="*/ 8320 h 8320"/>
                <a:gd name="T14" fmla="*/ 9280 w 9600"/>
                <a:gd name="T15" fmla="*/ 7680 h 8320"/>
                <a:gd name="T16" fmla="*/ 5120 w 9600"/>
                <a:gd name="T17" fmla="*/ 7680 h 8320"/>
                <a:gd name="T18" fmla="*/ 1280 w 9600"/>
                <a:gd name="T19" fmla="*/ 1280 h 8320"/>
                <a:gd name="T20" fmla="*/ 4480 w 9600"/>
                <a:gd name="T21" fmla="*/ 640 h 8320"/>
                <a:gd name="T22" fmla="*/ 5120 w 9600"/>
                <a:gd name="T23" fmla="*/ 1920 h 8320"/>
                <a:gd name="T24" fmla="*/ 5760 w 9600"/>
                <a:gd name="T25" fmla="*/ 7680 h 8320"/>
                <a:gd name="T26" fmla="*/ 7680 w 9600"/>
                <a:gd name="T27" fmla="*/ 2560 h 8320"/>
                <a:gd name="T28" fmla="*/ 8320 w 9600"/>
                <a:gd name="T29" fmla="*/ 7680 h 8320"/>
                <a:gd name="T30" fmla="*/ 2240 w 9600"/>
                <a:gd name="T31" fmla="*/ 1920 h 8320"/>
                <a:gd name="T32" fmla="*/ 2240 w 9600"/>
                <a:gd name="T33" fmla="*/ 2560 h 8320"/>
                <a:gd name="T34" fmla="*/ 4480 w 9600"/>
                <a:gd name="T35" fmla="*/ 2240 h 8320"/>
                <a:gd name="T36" fmla="*/ 4160 w 9600"/>
                <a:gd name="T37" fmla="*/ 3840 h 8320"/>
                <a:gd name="T38" fmla="*/ 1920 w 9600"/>
                <a:gd name="T39" fmla="*/ 4160 h 8320"/>
                <a:gd name="T40" fmla="*/ 4160 w 9600"/>
                <a:gd name="T41" fmla="*/ 4480 h 8320"/>
                <a:gd name="T42" fmla="*/ 4160 w 9600"/>
                <a:gd name="T43" fmla="*/ 3840 h 8320"/>
                <a:gd name="T44" fmla="*/ 2240 w 9600"/>
                <a:gd name="T45" fmla="*/ 5760 h 8320"/>
                <a:gd name="T46" fmla="*/ 2240 w 9600"/>
                <a:gd name="T47" fmla="*/ 6400 h 8320"/>
                <a:gd name="T48" fmla="*/ 4480 w 9600"/>
                <a:gd name="T49" fmla="*/ 6080 h 8320"/>
                <a:gd name="T50" fmla="*/ 7360 w 9600"/>
                <a:gd name="T51" fmla="*/ 3840 h 8320"/>
                <a:gd name="T52" fmla="*/ 6400 w 9600"/>
                <a:gd name="T53" fmla="*/ 4160 h 8320"/>
                <a:gd name="T54" fmla="*/ 7360 w 9600"/>
                <a:gd name="T55" fmla="*/ 4480 h 8320"/>
                <a:gd name="T56" fmla="*/ 7360 w 9600"/>
                <a:gd name="T57" fmla="*/ 3840 h 8320"/>
                <a:gd name="T58" fmla="*/ 6720 w 9600"/>
                <a:gd name="T59" fmla="*/ 5760 h 8320"/>
                <a:gd name="T60" fmla="*/ 6720 w 9600"/>
                <a:gd name="T61" fmla="*/ 6400 h 8320"/>
                <a:gd name="T62" fmla="*/ 7680 w 9600"/>
                <a:gd name="T63" fmla="*/ 6080 h 8320"/>
                <a:gd name="T64" fmla="*/ 7360 w 9600"/>
                <a:gd name="T65" fmla="*/ 5760 h 8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00" h="8320">
                  <a:moveTo>
                    <a:pt x="9280" y="7680"/>
                  </a:moveTo>
                  <a:lnTo>
                    <a:pt x="8960" y="7680"/>
                  </a:lnTo>
                  <a:lnTo>
                    <a:pt x="8960" y="3200"/>
                  </a:lnTo>
                  <a:cubicBezTo>
                    <a:pt x="8960" y="2496"/>
                    <a:pt x="8384" y="1920"/>
                    <a:pt x="7680" y="1920"/>
                  </a:cubicBezTo>
                  <a:lnTo>
                    <a:pt x="5760" y="1920"/>
                  </a:lnTo>
                  <a:lnTo>
                    <a:pt x="5760" y="1280"/>
                  </a:lnTo>
                  <a:cubicBezTo>
                    <a:pt x="5760" y="576"/>
                    <a:pt x="5184" y="0"/>
                    <a:pt x="4480" y="0"/>
                  </a:cubicBezTo>
                  <a:lnTo>
                    <a:pt x="1920" y="0"/>
                  </a:lnTo>
                  <a:cubicBezTo>
                    <a:pt x="1216" y="0"/>
                    <a:pt x="640" y="576"/>
                    <a:pt x="640" y="1280"/>
                  </a:cubicBezTo>
                  <a:lnTo>
                    <a:pt x="640" y="7680"/>
                  </a:lnTo>
                  <a:lnTo>
                    <a:pt x="320" y="7680"/>
                  </a:lnTo>
                  <a:cubicBezTo>
                    <a:pt x="141" y="7680"/>
                    <a:pt x="0" y="7821"/>
                    <a:pt x="0" y="8000"/>
                  </a:cubicBezTo>
                  <a:cubicBezTo>
                    <a:pt x="0" y="8179"/>
                    <a:pt x="141" y="8320"/>
                    <a:pt x="320" y="8320"/>
                  </a:cubicBezTo>
                  <a:lnTo>
                    <a:pt x="9280" y="8320"/>
                  </a:lnTo>
                  <a:cubicBezTo>
                    <a:pt x="9459" y="8320"/>
                    <a:pt x="9600" y="8179"/>
                    <a:pt x="9600" y="8000"/>
                  </a:cubicBezTo>
                  <a:cubicBezTo>
                    <a:pt x="9600" y="7821"/>
                    <a:pt x="9459" y="7680"/>
                    <a:pt x="9280" y="7680"/>
                  </a:cubicBezTo>
                  <a:close/>
                  <a:moveTo>
                    <a:pt x="5120" y="1920"/>
                  </a:moveTo>
                  <a:lnTo>
                    <a:pt x="5120" y="7680"/>
                  </a:lnTo>
                  <a:lnTo>
                    <a:pt x="1280" y="7680"/>
                  </a:lnTo>
                  <a:lnTo>
                    <a:pt x="1280" y="1280"/>
                  </a:lnTo>
                  <a:cubicBezTo>
                    <a:pt x="1280" y="928"/>
                    <a:pt x="1567" y="640"/>
                    <a:pt x="1920" y="640"/>
                  </a:cubicBezTo>
                  <a:lnTo>
                    <a:pt x="4480" y="640"/>
                  </a:lnTo>
                  <a:cubicBezTo>
                    <a:pt x="4833" y="640"/>
                    <a:pt x="5120" y="928"/>
                    <a:pt x="5120" y="1280"/>
                  </a:cubicBezTo>
                  <a:lnTo>
                    <a:pt x="5120" y="1920"/>
                  </a:lnTo>
                  <a:close/>
                  <a:moveTo>
                    <a:pt x="8320" y="7680"/>
                  </a:moveTo>
                  <a:lnTo>
                    <a:pt x="5760" y="7680"/>
                  </a:lnTo>
                  <a:lnTo>
                    <a:pt x="5760" y="2560"/>
                  </a:lnTo>
                  <a:lnTo>
                    <a:pt x="7680" y="2560"/>
                  </a:lnTo>
                  <a:cubicBezTo>
                    <a:pt x="8033" y="2560"/>
                    <a:pt x="8320" y="2848"/>
                    <a:pt x="8320" y="3200"/>
                  </a:cubicBezTo>
                  <a:lnTo>
                    <a:pt x="8320" y="7680"/>
                  </a:lnTo>
                  <a:close/>
                  <a:moveTo>
                    <a:pt x="4160" y="1920"/>
                  </a:moveTo>
                  <a:lnTo>
                    <a:pt x="2240" y="1920"/>
                  </a:lnTo>
                  <a:cubicBezTo>
                    <a:pt x="2061" y="1920"/>
                    <a:pt x="1920" y="2061"/>
                    <a:pt x="1920" y="2240"/>
                  </a:cubicBezTo>
                  <a:cubicBezTo>
                    <a:pt x="1920" y="2419"/>
                    <a:pt x="2061" y="2560"/>
                    <a:pt x="2240" y="2560"/>
                  </a:cubicBezTo>
                  <a:lnTo>
                    <a:pt x="4160" y="2560"/>
                  </a:lnTo>
                  <a:cubicBezTo>
                    <a:pt x="4339" y="2560"/>
                    <a:pt x="4480" y="2419"/>
                    <a:pt x="4480" y="2240"/>
                  </a:cubicBezTo>
                  <a:cubicBezTo>
                    <a:pt x="4480" y="2061"/>
                    <a:pt x="4339" y="1920"/>
                    <a:pt x="4160" y="1920"/>
                  </a:cubicBezTo>
                  <a:close/>
                  <a:moveTo>
                    <a:pt x="4160" y="3840"/>
                  </a:moveTo>
                  <a:lnTo>
                    <a:pt x="2240" y="3840"/>
                  </a:lnTo>
                  <a:cubicBezTo>
                    <a:pt x="2061" y="3840"/>
                    <a:pt x="1920" y="3981"/>
                    <a:pt x="1920" y="4160"/>
                  </a:cubicBezTo>
                  <a:cubicBezTo>
                    <a:pt x="1920" y="4339"/>
                    <a:pt x="2061" y="4480"/>
                    <a:pt x="2240" y="4480"/>
                  </a:cubicBezTo>
                  <a:lnTo>
                    <a:pt x="4160" y="4480"/>
                  </a:lnTo>
                  <a:cubicBezTo>
                    <a:pt x="4339" y="4480"/>
                    <a:pt x="4480" y="4339"/>
                    <a:pt x="4480" y="4160"/>
                  </a:cubicBezTo>
                  <a:cubicBezTo>
                    <a:pt x="4480" y="3981"/>
                    <a:pt x="4339" y="3840"/>
                    <a:pt x="4160" y="3840"/>
                  </a:cubicBezTo>
                  <a:close/>
                  <a:moveTo>
                    <a:pt x="4160" y="5760"/>
                  </a:moveTo>
                  <a:lnTo>
                    <a:pt x="2240" y="5760"/>
                  </a:lnTo>
                  <a:cubicBezTo>
                    <a:pt x="2061" y="5760"/>
                    <a:pt x="1920" y="5901"/>
                    <a:pt x="1920" y="6080"/>
                  </a:cubicBezTo>
                  <a:cubicBezTo>
                    <a:pt x="1920" y="6259"/>
                    <a:pt x="2061" y="6400"/>
                    <a:pt x="2240" y="6400"/>
                  </a:cubicBezTo>
                  <a:lnTo>
                    <a:pt x="4160" y="6400"/>
                  </a:lnTo>
                  <a:cubicBezTo>
                    <a:pt x="4339" y="6400"/>
                    <a:pt x="4480" y="6259"/>
                    <a:pt x="4480" y="6080"/>
                  </a:cubicBezTo>
                  <a:cubicBezTo>
                    <a:pt x="4480" y="5901"/>
                    <a:pt x="4339" y="5760"/>
                    <a:pt x="4160" y="5760"/>
                  </a:cubicBezTo>
                  <a:close/>
                  <a:moveTo>
                    <a:pt x="7360" y="3840"/>
                  </a:moveTo>
                  <a:lnTo>
                    <a:pt x="6720" y="3840"/>
                  </a:lnTo>
                  <a:cubicBezTo>
                    <a:pt x="6541" y="3840"/>
                    <a:pt x="6400" y="3981"/>
                    <a:pt x="6400" y="4160"/>
                  </a:cubicBezTo>
                  <a:cubicBezTo>
                    <a:pt x="6400" y="4339"/>
                    <a:pt x="6541" y="4480"/>
                    <a:pt x="6720" y="4480"/>
                  </a:cubicBezTo>
                  <a:lnTo>
                    <a:pt x="7360" y="4480"/>
                  </a:lnTo>
                  <a:cubicBezTo>
                    <a:pt x="7539" y="4480"/>
                    <a:pt x="7680" y="4339"/>
                    <a:pt x="7680" y="4160"/>
                  </a:cubicBezTo>
                  <a:cubicBezTo>
                    <a:pt x="7680" y="3981"/>
                    <a:pt x="7539" y="3840"/>
                    <a:pt x="7360" y="3840"/>
                  </a:cubicBezTo>
                  <a:close/>
                  <a:moveTo>
                    <a:pt x="7360" y="5760"/>
                  </a:moveTo>
                  <a:lnTo>
                    <a:pt x="6720" y="5760"/>
                  </a:lnTo>
                  <a:cubicBezTo>
                    <a:pt x="6541" y="5760"/>
                    <a:pt x="6400" y="5901"/>
                    <a:pt x="6400" y="6080"/>
                  </a:cubicBezTo>
                  <a:cubicBezTo>
                    <a:pt x="6400" y="6259"/>
                    <a:pt x="6541" y="6400"/>
                    <a:pt x="6720" y="6400"/>
                  </a:cubicBezTo>
                  <a:lnTo>
                    <a:pt x="7360" y="6400"/>
                  </a:lnTo>
                  <a:cubicBezTo>
                    <a:pt x="7539" y="6400"/>
                    <a:pt x="7680" y="6259"/>
                    <a:pt x="7680" y="6080"/>
                  </a:cubicBezTo>
                  <a:cubicBezTo>
                    <a:pt x="7680" y="5901"/>
                    <a:pt x="7539" y="5760"/>
                    <a:pt x="7360" y="5760"/>
                  </a:cubicBezTo>
                  <a:close/>
                  <a:moveTo>
                    <a:pt x="7360" y="5760"/>
                  </a:moveTo>
                  <a:close/>
                </a:path>
              </a:pathLst>
            </a:custGeom>
            <a:solidFill>
              <a:schemeClr val="bg1"/>
            </a:solidFill>
            <a:ln w="418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E40D949D-20DD-E052-B040-102DB4DEEE4E}"/>
              </a:ext>
            </a:extLst>
          </p:cNvPr>
          <p:cNvGrpSpPr/>
          <p:nvPr/>
        </p:nvGrpSpPr>
        <p:grpSpPr>
          <a:xfrm>
            <a:off x="549525" y="1677935"/>
            <a:ext cx="749641" cy="3687507"/>
            <a:chOff x="526843" y="1857639"/>
            <a:chExt cx="749641" cy="3687507"/>
          </a:xfrm>
        </p:grpSpPr>
        <p:cxnSp>
          <p:nvCxnSpPr>
            <p:cNvPr id="116" name="PA-直接连接符 165">
              <a:extLst>
                <a:ext uri="{FF2B5EF4-FFF2-40B4-BE49-F238E27FC236}">
                  <a16:creationId xmlns:a16="http://schemas.microsoft.com/office/drawing/2014/main" id="{B014CAD8-73E6-10EA-5FA2-C764E7A0488F}"/>
                </a:ext>
              </a:extLst>
            </p:cNvPr>
            <p:cNvCxnSpPr>
              <a:cxnSpLocks/>
            </p:cNvCxnSpPr>
            <p:nvPr>
              <p:custDataLst>
                <p:tags r:id="rId5"/>
              </p:custDataLst>
            </p:nvPr>
          </p:nvCxnSpPr>
          <p:spPr>
            <a:xfrm flipV="1">
              <a:off x="936854" y="1857639"/>
              <a:ext cx="0" cy="2264347"/>
            </a:xfrm>
            <a:prstGeom prst="line">
              <a:avLst/>
            </a:prstGeom>
            <a:noFill/>
            <a:ln w="9936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  <a:effectLst/>
          </p:spPr>
        </p:cxnSp>
        <p:cxnSp>
          <p:nvCxnSpPr>
            <p:cNvPr id="117" name="PA-直接连接符 167">
              <a:extLst>
                <a:ext uri="{FF2B5EF4-FFF2-40B4-BE49-F238E27FC236}">
                  <a16:creationId xmlns:a16="http://schemas.microsoft.com/office/drawing/2014/main" id="{5E138F84-22F5-B73D-730E-F365B40C4966}"/>
                </a:ext>
              </a:extLst>
            </p:cNvPr>
            <p:cNvCxnSpPr>
              <a:cxnSpLocks/>
            </p:cNvCxnSpPr>
            <p:nvPr>
              <p:custDataLst>
                <p:tags r:id="rId6"/>
              </p:custDataLst>
            </p:nvPr>
          </p:nvCxnSpPr>
          <p:spPr>
            <a:xfrm flipV="1">
              <a:off x="1276484" y="2875152"/>
              <a:ext cx="0" cy="2400024"/>
            </a:xfrm>
            <a:prstGeom prst="line">
              <a:avLst/>
            </a:prstGeom>
            <a:noFill/>
            <a:ln w="9936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  <a:effectLst/>
          </p:spPr>
        </p:cxnSp>
        <p:cxnSp>
          <p:nvCxnSpPr>
            <p:cNvPr id="118" name="PA-直接连接符 165">
              <a:extLst>
                <a:ext uri="{FF2B5EF4-FFF2-40B4-BE49-F238E27FC236}">
                  <a16:creationId xmlns:a16="http://schemas.microsoft.com/office/drawing/2014/main" id="{E4F0C441-38D0-77D0-7B4E-9118B14EA7C9}"/>
                </a:ext>
              </a:extLst>
            </p:cNvPr>
            <p:cNvCxnSpPr>
              <a:cxnSpLocks/>
            </p:cNvCxnSpPr>
            <p:nvPr>
              <p:custDataLst>
                <p:tags r:id="rId7"/>
              </p:custDataLst>
            </p:nvPr>
          </p:nvCxnSpPr>
          <p:spPr>
            <a:xfrm flipV="1">
              <a:off x="526843" y="3015749"/>
              <a:ext cx="0" cy="2529397"/>
            </a:xfrm>
            <a:prstGeom prst="line">
              <a:avLst/>
            </a:prstGeom>
            <a:noFill/>
            <a:ln w="9936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  <a:effectLst/>
          </p:spPr>
        </p:cxn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5DE3D8DF-A5E1-6C7B-107A-D41CCD6C1D4A}"/>
              </a:ext>
            </a:extLst>
          </p:cNvPr>
          <p:cNvGrpSpPr/>
          <p:nvPr/>
        </p:nvGrpSpPr>
        <p:grpSpPr>
          <a:xfrm>
            <a:off x="10776440" y="1832276"/>
            <a:ext cx="866036" cy="3253537"/>
            <a:chOff x="10753758" y="2011980"/>
            <a:chExt cx="866036" cy="3253537"/>
          </a:xfrm>
        </p:grpSpPr>
        <p:cxnSp>
          <p:nvCxnSpPr>
            <p:cNvPr id="120" name="PA-直接连接符 167">
              <a:extLst>
                <a:ext uri="{FF2B5EF4-FFF2-40B4-BE49-F238E27FC236}">
                  <a16:creationId xmlns:a16="http://schemas.microsoft.com/office/drawing/2014/main" id="{A40CE4E7-4880-9743-2DC3-66FB61BC640B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>
            <a:xfrm flipV="1">
              <a:off x="10753758" y="2479537"/>
              <a:ext cx="0" cy="2785980"/>
            </a:xfrm>
            <a:prstGeom prst="line">
              <a:avLst/>
            </a:prstGeom>
            <a:noFill/>
            <a:ln w="9936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  <a:effectLst/>
          </p:spPr>
        </p:cxnSp>
        <p:cxnSp>
          <p:nvCxnSpPr>
            <p:cNvPr id="121" name="PA-直接连接符 165">
              <a:extLst>
                <a:ext uri="{FF2B5EF4-FFF2-40B4-BE49-F238E27FC236}">
                  <a16:creationId xmlns:a16="http://schemas.microsoft.com/office/drawing/2014/main" id="{8212A345-AA80-7EEE-3400-10ED7B73D94F}"/>
                </a:ext>
              </a:extLst>
            </p:cNvPr>
            <p:cNvCxnSpPr>
              <a:cxnSpLocks/>
            </p:cNvCxnSpPr>
            <p:nvPr>
              <p:custDataLst>
                <p:tags r:id="rId3"/>
              </p:custDataLst>
            </p:nvPr>
          </p:nvCxnSpPr>
          <p:spPr>
            <a:xfrm flipV="1">
              <a:off x="11619794" y="3662542"/>
              <a:ext cx="0" cy="1519971"/>
            </a:xfrm>
            <a:prstGeom prst="line">
              <a:avLst/>
            </a:prstGeom>
            <a:noFill/>
            <a:ln w="9936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  <a:effectLst/>
          </p:spPr>
        </p:cxnSp>
        <p:cxnSp>
          <p:nvCxnSpPr>
            <p:cNvPr id="122" name="PA-直接连接符 165">
              <a:extLst>
                <a:ext uri="{FF2B5EF4-FFF2-40B4-BE49-F238E27FC236}">
                  <a16:creationId xmlns:a16="http://schemas.microsoft.com/office/drawing/2014/main" id="{E399F7C1-4271-67E5-3A33-A8DFFFCFAFFD}"/>
                </a:ext>
              </a:extLst>
            </p:cNvPr>
            <p:cNvCxnSpPr>
              <a:cxnSpLocks/>
            </p:cNvCxnSpPr>
            <p:nvPr>
              <p:custDataLst>
                <p:tags r:id="rId4"/>
              </p:custDataLst>
            </p:nvPr>
          </p:nvCxnSpPr>
          <p:spPr>
            <a:xfrm flipV="1">
              <a:off x="11293414" y="2011980"/>
              <a:ext cx="0" cy="1325782"/>
            </a:xfrm>
            <a:prstGeom prst="line">
              <a:avLst/>
            </a:prstGeom>
            <a:noFill/>
            <a:ln w="9936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  <a:effectLst/>
          </p:spPr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803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084631C-986A-E042-17DD-9749C374DC29}"/>
              </a:ext>
            </a:extLst>
          </p:cNvPr>
          <p:cNvGrpSpPr/>
          <p:nvPr/>
        </p:nvGrpSpPr>
        <p:grpSpPr>
          <a:xfrm flipV="1">
            <a:off x="0" y="323087"/>
            <a:ext cx="963216" cy="579951"/>
            <a:chOff x="0" y="323087"/>
            <a:chExt cx="963216" cy="579951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10BCB42-C11D-78C5-8D4E-75BCA3F17554}"/>
                </a:ext>
              </a:extLst>
            </p:cNvPr>
            <p:cNvSpPr/>
            <p:nvPr/>
          </p:nvSpPr>
          <p:spPr>
            <a:xfrm flipV="1">
              <a:off x="0" y="323087"/>
              <a:ext cx="963216" cy="579951"/>
            </a:xfrm>
            <a:custGeom>
              <a:avLst/>
              <a:gdLst>
                <a:gd name="connsiteX0" fmla="*/ 0 w 963216"/>
                <a:gd name="connsiteY0" fmla="*/ 579951 h 579951"/>
                <a:gd name="connsiteX1" fmla="*/ 818228 w 963216"/>
                <a:gd name="connsiteY1" fmla="*/ 579951 h 579951"/>
                <a:gd name="connsiteX2" fmla="*/ 963216 w 963216"/>
                <a:gd name="connsiteY2" fmla="*/ 0 h 579951"/>
                <a:gd name="connsiteX3" fmla="*/ 0 w 963216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3216" h="579951">
                  <a:moveTo>
                    <a:pt x="0" y="579951"/>
                  </a:moveTo>
                  <a:lnTo>
                    <a:pt x="818228" y="579951"/>
                  </a:lnTo>
                  <a:lnTo>
                    <a:pt x="9632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55C770A-86DD-D613-F667-9936A2A38D3B}"/>
                </a:ext>
              </a:extLst>
            </p:cNvPr>
            <p:cNvSpPr/>
            <p:nvPr/>
          </p:nvSpPr>
          <p:spPr>
            <a:xfrm flipV="1">
              <a:off x="0" y="323087"/>
              <a:ext cx="775529" cy="579951"/>
            </a:xfrm>
            <a:custGeom>
              <a:avLst/>
              <a:gdLst>
                <a:gd name="connsiteX0" fmla="*/ 0 w 775529"/>
                <a:gd name="connsiteY0" fmla="*/ 579951 h 579951"/>
                <a:gd name="connsiteX1" fmla="*/ 630541 w 775529"/>
                <a:gd name="connsiteY1" fmla="*/ 579951 h 579951"/>
                <a:gd name="connsiteX2" fmla="*/ 775529 w 775529"/>
                <a:gd name="connsiteY2" fmla="*/ 0 h 579951"/>
                <a:gd name="connsiteX3" fmla="*/ 0 w 775529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529" h="579951">
                  <a:moveTo>
                    <a:pt x="0" y="579951"/>
                  </a:moveTo>
                  <a:lnTo>
                    <a:pt x="630541" y="579951"/>
                  </a:lnTo>
                  <a:lnTo>
                    <a:pt x="775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451B61D7-F6A7-6CAB-0F53-A81DFFD7462F}"/>
              </a:ext>
            </a:extLst>
          </p:cNvPr>
          <p:cNvSpPr txBox="1"/>
          <p:nvPr/>
        </p:nvSpPr>
        <p:spPr>
          <a:xfrm>
            <a:off x="1152022" y="355111"/>
            <a:ext cx="37146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kern="100" dirty="0">
                <a:gradFill>
                  <a:gsLst>
                    <a:gs pos="0">
                      <a:schemeClr val="accent1"/>
                    </a:gs>
                    <a:gs pos="991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点击此处输入大标题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A0418292-1E8B-F097-E4C2-865A0B3EA0BF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465" r="16465"/>
          <a:stretch/>
        </p:blipFill>
        <p:spPr>
          <a:xfrm>
            <a:off x="6776226" y="1739594"/>
            <a:ext cx="5080812" cy="4261222"/>
          </a:xfrm>
          <a:prstGeom prst="rect">
            <a:avLst/>
          </a:prstGeom>
        </p:spPr>
      </p:pic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09B1C204-6A9E-2A27-494A-FE2ECEC751BF}"/>
              </a:ext>
            </a:extLst>
          </p:cNvPr>
          <p:cNvSpPr/>
          <p:nvPr/>
        </p:nvSpPr>
        <p:spPr>
          <a:xfrm>
            <a:off x="7915643" y="1469433"/>
            <a:ext cx="2801976" cy="4862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+mj-ea"/>
                <a:ea typeface="+mj-ea"/>
              </a:rPr>
              <a:t>请添加小标题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7D77B8F-91FB-D368-1F6C-01A68A2EFE65}"/>
              </a:ext>
            </a:extLst>
          </p:cNvPr>
          <p:cNvGrpSpPr>
            <a:grpSpLocks/>
          </p:cNvGrpSpPr>
          <p:nvPr/>
        </p:nvGrpSpPr>
        <p:grpSpPr>
          <a:xfrm>
            <a:off x="338300" y="1299278"/>
            <a:ext cx="6154637" cy="1312804"/>
            <a:chOff x="4746624" y="4105269"/>
            <a:chExt cx="6750051" cy="1596989"/>
          </a:xfrm>
        </p:grpSpPr>
        <p:sp>
          <p:nvSpPr>
            <p:cNvPr id="28" name="矩形: 圆顶角 27">
              <a:extLst>
                <a:ext uri="{FF2B5EF4-FFF2-40B4-BE49-F238E27FC236}">
                  <a16:creationId xmlns:a16="http://schemas.microsoft.com/office/drawing/2014/main" id="{564DDF04-D630-C799-CE63-A60D98AB4464}"/>
                </a:ext>
              </a:extLst>
            </p:cNvPr>
            <p:cNvSpPr/>
            <p:nvPr/>
          </p:nvSpPr>
          <p:spPr>
            <a:xfrm rot="10800000">
              <a:off x="4746624" y="4105269"/>
              <a:ext cx="6750051" cy="1596989"/>
            </a:xfrm>
            <a:prstGeom prst="round2SameRect">
              <a:avLst>
                <a:gd name="adj1" fmla="val 6582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0" dist="228600" dir="5400000" sx="92000" sy="92000" algn="t" rotWithShape="0">
                <a:srgbClr val="2B9DF3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D028A2C-4485-9FED-0F68-7F0FEAF00883}"/>
                </a:ext>
              </a:extLst>
            </p:cNvPr>
            <p:cNvSpPr/>
            <p:nvPr/>
          </p:nvSpPr>
          <p:spPr>
            <a:xfrm>
              <a:off x="4746624" y="4105270"/>
              <a:ext cx="6750051" cy="36000"/>
            </a:xfrm>
            <a:prstGeom prst="rect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91000">
                  <a:schemeClr val="accent1">
                    <a:lumMod val="60000"/>
                    <a:lumOff val="40000"/>
                  </a:schemeClr>
                </a:gs>
                <a:gs pos="75000">
                  <a:schemeClr val="accent1"/>
                </a:gs>
                <a:gs pos="55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212EE632-196D-E9D6-C49E-635517C15582}"/>
              </a:ext>
            </a:extLst>
          </p:cNvPr>
          <p:cNvSpPr txBox="1"/>
          <p:nvPr/>
        </p:nvSpPr>
        <p:spPr>
          <a:xfrm>
            <a:off x="487061" y="1890748"/>
            <a:ext cx="5461619" cy="6689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单击此处输入你的正文，文字是您思想的提炼</a:t>
            </a:r>
            <a:r>
              <a:rPr lang="en-US" altLang="zh-CN" sz="1600" dirty="0">
                <a:latin typeface="+mn-ea"/>
              </a:rPr>
              <a:t>,</a:t>
            </a:r>
            <a:r>
              <a:rPr lang="zh-CN" altLang="en-US" sz="1600" dirty="0">
                <a:latin typeface="+mn-ea"/>
              </a:rPr>
              <a:t>单击此处输入你的正文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9330C160-FA6F-6682-E2CB-7C2D91A990E4}"/>
              </a:ext>
            </a:extLst>
          </p:cNvPr>
          <p:cNvSpPr/>
          <p:nvPr/>
        </p:nvSpPr>
        <p:spPr>
          <a:xfrm>
            <a:off x="598821" y="1417671"/>
            <a:ext cx="2679918" cy="4308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050F6C2-48C5-F971-F42F-0AD48D2FF341}"/>
              </a:ext>
            </a:extLst>
          </p:cNvPr>
          <p:cNvSpPr txBox="1"/>
          <p:nvPr/>
        </p:nvSpPr>
        <p:spPr>
          <a:xfrm>
            <a:off x="922316" y="1441144"/>
            <a:ext cx="20329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1. 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A2F1C21-D875-7D6E-B4D3-944AF3BD4D71}"/>
              </a:ext>
            </a:extLst>
          </p:cNvPr>
          <p:cNvGrpSpPr>
            <a:grpSpLocks/>
          </p:cNvGrpSpPr>
          <p:nvPr/>
        </p:nvGrpSpPr>
        <p:grpSpPr>
          <a:xfrm>
            <a:off x="338300" y="2930176"/>
            <a:ext cx="6154637" cy="1312804"/>
            <a:chOff x="4746624" y="4105269"/>
            <a:chExt cx="6750051" cy="1596989"/>
          </a:xfrm>
        </p:grpSpPr>
        <p:sp>
          <p:nvSpPr>
            <p:cNvPr id="70" name="矩形: 圆顶角 69">
              <a:extLst>
                <a:ext uri="{FF2B5EF4-FFF2-40B4-BE49-F238E27FC236}">
                  <a16:creationId xmlns:a16="http://schemas.microsoft.com/office/drawing/2014/main" id="{8502B00F-AC0F-57E7-EBE1-408A80E5C215}"/>
                </a:ext>
              </a:extLst>
            </p:cNvPr>
            <p:cNvSpPr/>
            <p:nvPr/>
          </p:nvSpPr>
          <p:spPr>
            <a:xfrm rot="10800000">
              <a:off x="4746624" y="4105269"/>
              <a:ext cx="6750051" cy="1596989"/>
            </a:xfrm>
            <a:prstGeom prst="round2SameRect">
              <a:avLst>
                <a:gd name="adj1" fmla="val 6582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0" dist="228600" dir="5400000" sx="92000" sy="92000" algn="t" rotWithShape="0">
                <a:srgbClr val="2B9DF3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F76203A7-5909-A331-F5D7-E179C356DB9E}"/>
                </a:ext>
              </a:extLst>
            </p:cNvPr>
            <p:cNvSpPr/>
            <p:nvPr/>
          </p:nvSpPr>
          <p:spPr>
            <a:xfrm>
              <a:off x="4746624" y="4105270"/>
              <a:ext cx="6750051" cy="36000"/>
            </a:xfrm>
            <a:prstGeom prst="rect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91000">
                  <a:schemeClr val="accent1">
                    <a:lumMod val="60000"/>
                    <a:lumOff val="40000"/>
                  </a:schemeClr>
                </a:gs>
                <a:gs pos="75000">
                  <a:schemeClr val="accent1"/>
                </a:gs>
                <a:gs pos="55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DA9141EE-9036-6D38-066A-A32FEBFC543F}"/>
              </a:ext>
            </a:extLst>
          </p:cNvPr>
          <p:cNvSpPr txBox="1"/>
          <p:nvPr/>
        </p:nvSpPr>
        <p:spPr>
          <a:xfrm>
            <a:off x="487061" y="3521646"/>
            <a:ext cx="5461619" cy="6689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单击此处输入你的正文，文字是您思想的提炼</a:t>
            </a:r>
            <a:r>
              <a:rPr lang="en-US" altLang="zh-CN" sz="1600" dirty="0">
                <a:latin typeface="+mn-ea"/>
              </a:rPr>
              <a:t>,</a:t>
            </a:r>
            <a:r>
              <a:rPr lang="zh-CN" altLang="en-US" sz="1600" dirty="0">
                <a:latin typeface="+mn-ea"/>
              </a:rPr>
              <a:t>单击此处输入你的正文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4E4E5F14-18DF-0BE0-8D50-0C1D7963B08F}"/>
              </a:ext>
            </a:extLst>
          </p:cNvPr>
          <p:cNvSpPr/>
          <p:nvPr/>
        </p:nvSpPr>
        <p:spPr>
          <a:xfrm>
            <a:off x="598821" y="3048569"/>
            <a:ext cx="2679918" cy="4308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A2926EB-2CDF-CB79-9C78-CF706FB58DD9}"/>
              </a:ext>
            </a:extLst>
          </p:cNvPr>
          <p:cNvSpPr txBox="1"/>
          <p:nvPr/>
        </p:nvSpPr>
        <p:spPr>
          <a:xfrm>
            <a:off x="917507" y="3072042"/>
            <a:ext cx="204254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2. 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7145BD9-6CCD-15AB-BB18-5B65A49C8D22}"/>
              </a:ext>
            </a:extLst>
          </p:cNvPr>
          <p:cNvGrpSpPr>
            <a:grpSpLocks/>
          </p:cNvGrpSpPr>
          <p:nvPr/>
        </p:nvGrpSpPr>
        <p:grpSpPr>
          <a:xfrm>
            <a:off x="338300" y="4561074"/>
            <a:ext cx="6154637" cy="1312804"/>
            <a:chOff x="4746624" y="4105269"/>
            <a:chExt cx="6750051" cy="1596989"/>
          </a:xfrm>
        </p:grpSpPr>
        <p:sp>
          <p:nvSpPr>
            <p:cNvPr id="77" name="矩形: 圆顶角 76">
              <a:extLst>
                <a:ext uri="{FF2B5EF4-FFF2-40B4-BE49-F238E27FC236}">
                  <a16:creationId xmlns:a16="http://schemas.microsoft.com/office/drawing/2014/main" id="{FFACA808-C465-F6B2-1DBB-1211F6971DAC}"/>
                </a:ext>
              </a:extLst>
            </p:cNvPr>
            <p:cNvSpPr/>
            <p:nvPr/>
          </p:nvSpPr>
          <p:spPr>
            <a:xfrm rot="10800000">
              <a:off x="4746624" y="4105269"/>
              <a:ext cx="6750051" cy="1596989"/>
            </a:xfrm>
            <a:prstGeom prst="round2SameRect">
              <a:avLst>
                <a:gd name="adj1" fmla="val 6582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0" dist="228600" dir="5400000" sx="92000" sy="92000" algn="t" rotWithShape="0">
                <a:srgbClr val="2B9DF3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370C9C7C-2661-3D9E-1344-8310F45217B1}"/>
                </a:ext>
              </a:extLst>
            </p:cNvPr>
            <p:cNvSpPr/>
            <p:nvPr/>
          </p:nvSpPr>
          <p:spPr>
            <a:xfrm>
              <a:off x="4746624" y="4105270"/>
              <a:ext cx="6750051" cy="36000"/>
            </a:xfrm>
            <a:prstGeom prst="rect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91000">
                  <a:schemeClr val="accent1">
                    <a:lumMod val="60000"/>
                    <a:lumOff val="40000"/>
                  </a:schemeClr>
                </a:gs>
                <a:gs pos="75000">
                  <a:schemeClr val="accent1"/>
                </a:gs>
                <a:gs pos="55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B33F4902-CE7C-9B6B-8D58-00C2E1E12C92}"/>
              </a:ext>
            </a:extLst>
          </p:cNvPr>
          <p:cNvSpPr txBox="1"/>
          <p:nvPr/>
        </p:nvSpPr>
        <p:spPr>
          <a:xfrm>
            <a:off x="487061" y="5152544"/>
            <a:ext cx="5461619" cy="6689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单击此处输入你的正文，文字是您思想的提炼</a:t>
            </a:r>
            <a:r>
              <a:rPr lang="en-US" altLang="zh-CN" sz="1600" dirty="0">
                <a:latin typeface="+mn-ea"/>
              </a:rPr>
              <a:t>,</a:t>
            </a:r>
            <a:r>
              <a:rPr lang="zh-CN" altLang="en-US" sz="1600" dirty="0">
                <a:latin typeface="+mn-ea"/>
              </a:rPr>
              <a:t>单击此处输入你的正文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6D77BD29-B547-50B7-9014-709F5D8A009D}"/>
              </a:ext>
            </a:extLst>
          </p:cNvPr>
          <p:cNvSpPr/>
          <p:nvPr/>
        </p:nvSpPr>
        <p:spPr>
          <a:xfrm>
            <a:off x="598821" y="4679467"/>
            <a:ext cx="2679918" cy="4308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5365CD9-8A1A-9938-3B76-FAF164BCBC9D}"/>
              </a:ext>
            </a:extLst>
          </p:cNvPr>
          <p:cNvSpPr txBox="1"/>
          <p:nvPr/>
        </p:nvSpPr>
        <p:spPr>
          <a:xfrm>
            <a:off x="955178" y="4702940"/>
            <a:ext cx="196720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3.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</p:spTree>
    <p:extLst>
      <p:ext uri="{BB962C8B-B14F-4D97-AF65-F5344CB8AC3E}">
        <p14:creationId xmlns:p14="http://schemas.microsoft.com/office/powerpoint/2010/main" val="2877526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66A800-46BE-B60E-6DFB-73DBDC06F951}"/>
              </a:ext>
            </a:extLst>
          </p:cNvPr>
          <p:cNvSpPr/>
          <p:nvPr/>
        </p:nvSpPr>
        <p:spPr>
          <a:xfrm>
            <a:off x="0" y="1242379"/>
            <a:ext cx="12192000" cy="200671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1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Medium" panose="020B0600000000000000" pitchFamily="34" charset="-122"/>
              <a:cs typeface="+mn-cs"/>
              <a:sym typeface="思源黑体 CN Normal" panose="020B04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9C1A94D-FAD3-9FAC-2B03-A6C1B5EDEA66}"/>
              </a:ext>
            </a:extLst>
          </p:cNvPr>
          <p:cNvGrpSpPr/>
          <p:nvPr/>
        </p:nvGrpSpPr>
        <p:grpSpPr>
          <a:xfrm flipV="1">
            <a:off x="0" y="323087"/>
            <a:ext cx="963216" cy="579951"/>
            <a:chOff x="0" y="323087"/>
            <a:chExt cx="963216" cy="57995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991BD69-CF07-C8AB-1709-17B7BE4BDD23}"/>
                </a:ext>
              </a:extLst>
            </p:cNvPr>
            <p:cNvSpPr/>
            <p:nvPr/>
          </p:nvSpPr>
          <p:spPr>
            <a:xfrm flipV="1">
              <a:off x="0" y="323087"/>
              <a:ext cx="963216" cy="579951"/>
            </a:xfrm>
            <a:custGeom>
              <a:avLst/>
              <a:gdLst>
                <a:gd name="connsiteX0" fmla="*/ 0 w 963216"/>
                <a:gd name="connsiteY0" fmla="*/ 579951 h 579951"/>
                <a:gd name="connsiteX1" fmla="*/ 818228 w 963216"/>
                <a:gd name="connsiteY1" fmla="*/ 579951 h 579951"/>
                <a:gd name="connsiteX2" fmla="*/ 963216 w 963216"/>
                <a:gd name="connsiteY2" fmla="*/ 0 h 579951"/>
                <a:gd name="connsiteX3" fmla="*/ 0 w 963216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3216" h="579951">
                  <a:moveTo>
                    <a:pt x="0" y="579951"/>
                  </a:moveTo>
                  <a:lnTo>
                    <a:pt x="818228" y="579951"/>
                  </a:lnTo>
                  <a:lnTo>
                    <a:pt x="9632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C29C968-1056-ED86-584A-5B0B3C030F35}"/>
                </a:ext>
              </a:extLst>
            </p:cNvPr>
            <p:cNvSpPr/>
            <p:nvPr/>
          </p:nvSpPr>
          <p:spPr>
            <a:xfrm flipV="1">
              <a:off x="0" y="323087"/>
              <a:ext cx="775529" cy="579951"/>
            </a:xfrm>
            <a:custGeom>
              <a:avLst/>
              <a:gdLst>
                <a:gd name="connsiteX0" fmla="*/ 0 w 775529"/>
                <a:gd name="connsiteY0" fmla="*/ 579951 h 579951"/>
                <a:gd name="connsiteX1" fmla="*/ 630541 w 775529"/>
                <a:gd name="connsiteY1" fmla="*/ 579951 h 579951"/>
                <a:gd name="connsiteX2" fmla="*/ 775529 w 775529"/>
                <a:gd name="connsiteY2" fmla="*/ 0 h 579951"/>
                <a:gd name="connsiteX3" fmla="*/ 0 w 775529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529" h="579951">
                  <a:moveTo>
                    <a:pt x="0" y="579951"/>
                  </a:moveTo>
                  <a:lnTo>
                    <a:pt x="630541" y="579951"/>
                  </a:lnTo>
                  <a:lnTo>
                    <a:pt x="775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9EB5B0C-40A7-53FA-8499-90F1EC4C825D}"/>
              </a:ext>
            </a:extLst>
          </p:cNvPr>
          <p:cNvSpPr txBox="1"/>
          <p:nvPr/>
        </p:nvSpPr>
        <p:spPr>
          <a:xfrm>
            <a:off x="1152022" y="355111"/>
            <a:ext cx="37146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kern="100" dirty="0">
                <a:gradFill>
                  <a:gsLst>
                    <a:gs pos="0">
                      <a:schemeClr val="accent1"/>
                    </a:gs>
                    <a:gs pos="991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点击此处输入大标题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30DA48F-FBEE-7D3E-00BE-F54B529BAEC7}"/>
              </a:ext>
            </a:extLst>
          </p:cNvPr>
          <p:cNvSpPr txBox="1"/>
          <p:nvPr/>
        </p:nvSpPr>
        <p:spPr>
          <a:xfrm>
            <a:off x="600374" y="1765402"/>
            <a:ext cx="7204826" cy="9644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单击此处输入你的正文，文字是您思想的提炼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单击此处输入你的正文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单击此处输入你的正文，文字是您思想的提炼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单击此处输入你的正文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单击此处输入你的正文，文字是您思想的提炼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单击此处输入你的正文</a:t>
            </a:r>
          </a:p>
        </p:txBody>
      </p:sp>
      <p:sp>
        <p:nvSpPr>
          <p:cNvPr id="6" name="矩形: 圆顶角 8">
            <a:extLst>
              <a:ext uri="{FF2B5EF4-FFF2-40B4-BE49-F238E27FC236}">
                <a16:creationId xmlns:a16="http://schemas.microsoft.com/office/drawing/2014/main" id="{BB461191-159B-81CF-5A87-B178C9CF5833}"/>
              </a:ext>
            </a:extLst>
          </p:cNvPr>
          <p:cNvSpPr/>
          <p:nvPr/>
        </p:nvSpPr>
        <p:spPr>
          <a:xfrm>
            <a:off x="699315" y="3038264"/>
            <a:ext cx="3420000" cy="3037739"/>
          </a:xfrm>
          <a:prstGeom prst="round2SameRect">
            <a:avLst>
              <a:gd name="adj1" fmla="val 8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71500" dist="406400" dir="5400000" sx="95000" sy="95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Medium" panose="020B0600000000000000" pitchFamily="34" charset="-122"/>
              <a:cs typeface="OPPOSans M"/>
              <a:sym typeface="思源黑体 CN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384F5D-6568-0333-2C4D-0220A142CA5D}"/>
              </a:ext>
            </a:extLst>
          </p:cNvPr>
          <p:cNvSpPr txBox="1"/>
          <p:nvPr/>
        </p:nvSpPr>
        <p:spPr>
          <a:xfrm>
            <a:off x="899752" y="4114224"/>
            <a:ext cx="3019126" cy="15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1400" spc="1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单击此处输入你的正文，文字是您思想的提炼</a:t>
            </a:r>
            <a:r>
              <a:rPr kumimoji="0" lang="en-US" altLang="zh-CN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,</a:t>
            </a: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</a:t>
            </a:r>
            <a:r>
              <a:rPr kumimoji="0" lang="en-US" altLang="zh-CN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; </a:t>
            </a: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单击此处输入你的正文，文字是您思想的提炼</a:t>
            </a:r>
            <a:r>
              <a:rPr kumimoji="0" lang="en-US" altLang="zh-CN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,</a:t>
            </a: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3A46D02-ECCC-3316-681E-2DFC97E97EF1}"/>
              </a:ext>
            </a:extLst>
          </p:cNvPr>
          <p:cNvSpPr/>
          <p:nvPr/>
        </p:nvSpPr>
        <p:spPr>
          <a:xfrm>
            <a:off x="699315" y="5982353"/>
            <a:ext cx="3420000" cy="936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Medium" panose="020B0600000000000000" pitchFamily="34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C501446A-E79D-8585-70C6-65A9443E75AF}"/>
              </a:ext>
            </a:extLst>
          </p:cNvPr>
          <p:cNvSpPr/>
          <p:nvPr/>
        </p:nvSpPr>
        <p:spPr>
          <a:xfrm>
            <a:off x="1334879" y="3215812"/>
            <a:ext cx="2148872" cy="4308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3DD6CEA-B7A9-983A-A4C0-0611AA452433}"/>
              </a:ext>
            </a:extLst>
          </p:cNvPr>
          <p:cNvSpPr txBox="1"/>
          <p:nvPr/>
        </p:nvSpPr>
        <p:spPr>
          <a:xfrm>
            <a:off x="1392851" y="3239285"/>
            <a:ext cx="20329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1. 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401CFD3-ADEF-D96B-E46C-67CA12D97A39}"/>
              </a:ext>
            </a:extLst>
          </p:cNvPr>
          <p:cNvCxnSpPr>
            <a:cxnSpLocks/>
          </p:cNvCxnSpPr>
          <p:nvPr/>
        </p:nvCxnSpPr>
        <p:spPr>
          <a:xfrm>
            <a:off x="2140499" y="3895607"/>
            <a:ext cx="537633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3">
            <a:extLst>
              <a:ext uri="{FF2B5EF4-FFF2-40B4-BE49-F238E27FC236}">
                <a16:creationId xmlns:a16="http://schemas.microsoft.com/office/drawing/2014/main" id="{A74BBE6F-58D1-9EB5-4944-60BA0AA13EA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160" y="1242380"/>
            <a:ext cx="5023060" cy="2006713"/>
          </a:xfrm>
          <a:prstGeom prst="rect">
            <a:avLst/>
          </a:prstGeom>
        </p:spPr>
      </p:pic>
      <p:sp>
        <p:nvSpPr>
          <p:cNvPr id="39" name="矩形: 圆顶角 8">
            <a:extLst>
              <a:ext uri="{FF2B5EF4-FFF2-40B4-BE49-F238E27FC236}">
                <a16:creationId xmlns:a16="http://schemas.microsoft.com/office/drawing/2014/main" id="{CFB07C50-7E3E-456E-3524-33C8A28D7F93}"/>
              </a:ext>
            </a:extLst>
          </p:cNvPr>
          <p:cNvSpPr/>
          <p:nvPr/>
        </p:nvSpPr>
        <p:spPr>
          <a:xfrm>
            <a:off x="4386407" y="3038264"/>
            <a:ext cx="3420000" cy="3037739"/>
          </a:xfrm>
          <a:prstGeom prst="round2SameRect">
            <a:avLst>
              <a:gd name="adj1" fmla="val 8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71500" dist="406400" dir="5400000" sx="95000" sy="95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Medium" panose="020B0600000000000000" pitchFamily="34" charset="-122"/>
              <a:cs typeface="OPPOSans M"/>
              <a:sym typeface="思源黑体 CN Normal" panose="020B04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9F980E2-9D4B-A1F4-E479-25ECA25B43FE}"/>
              </a:ext>
            </a:extLst>
          </p:cNvPr>
          <p:cNvSpPr txBox="1"/>
          <p:nvPr/>
        </p:nvSpPr>
        <p:spPr>
          <a:xfrm>
            <a:off x="4586844" y="4114224"/>
            <a:ext cx="3019126" cy="15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1400" spc="1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单击此处输入你的正文，文字是您思想的提炼</a:t>
            </a:r>
            <a:r>
              <a:rPr kumimoji="0" lang="en-US" altLang="zh-CN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,</a:t>
            </a: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</a:t>
            </a:r>
            <a:r>
              <a:rPr kumimoji="0" lang="en-US" altLang="zh-CN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; </a:t>
            </a: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单击此处输入你的正文，文字是您思想的提炼</a:t>
            </a:r>
            <a:r>
              <a:rPr kumimoji="0" lang="en-US" altLang="zh-CN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,</a:t>
            </a: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E56E3FC-8C9A-8541-155D-666CC1311564}"/>
              </a:ext>
            </a:extLst>
          </p:cNvPr>
          <p:cNvSpPr/>
          <p:nvPr/>
        </p:nvSpPr>
        <p:spPr>
          <a:xfrm>
            <a:off x="4386407" y="5982353"/>
            <a:ext cx="3420000" cy="936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Medium" panose="020B0600000000000000" pitchFamily="34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455F8A13-8D5D-51DC-1CC0-D3128418EC92}"/>
              </a:ext>
            </a:extLst>
          </p:cNvPr>
          <p:cNvSpPr/>
          <p:nvPr/>
        </p:nvSpPr>
        <p:spPr>
          <a:xfrm>
            <a:off x="5021971" y="3215812"/>
            <a:ext cx="2148872" cy="4308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0C93896-EFBA-EF95-80EE-02467564BAE4}"/>
              </a:ext>
            </a:extLst>
          </p:cNvPr>
          <p:cNvSpPr txBox="1"/>
          <p:nvPr/>
        </p:nvSpPr>
        <p:spPr>
          <a:xfrm>
            <a:off x="5079943" y="3239285"/>
            <a:ext cx="20329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2. 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536247CC-4382-BC2C-A829-09A8A861B63F}"/>
              </a:ext>
            </a:extLst>
          </p:cNvPr>
          <p:cNvCxnSpPr>
            <a:cxnSpLocks/>
          </p:cNvCxnSpPr>
          <p:nvPr/>
        </p:nvCxnSpPr>
        <p:spPr>
          <a:xfrm>
            <a:off x="5827591" y="3895607"/>
            <a:ext cx="537633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: 圆顶角 8">
            <a:extLst>
              <a:ext uri="{FF2B5EF4-FFF2-40B4-BE49-F238E27FC236}">
                <a16:creationId xmlns:a16="http://schemas.microsoft.com/office/drawing/2014/main" id="{307EF75F-B989-53F3-CC18-7036631A2FE5}"/>
              </a:ext>
            </a:extLst>
          </p:cNvPr>
          <p:cNvSpPr/>
          <p:nvPr/>
        </p:nvSpPr>
        <p:spPr>
          <a:xfrm>
            <a:off x="8073500" y="3038264"/>
            <a:ext cx="3420000" cy="3037739"/>
          </a:xfrm>
          <a:prstGeom prst="round2SameRect">
            <a:avLst>
              <a:gd name="adj1" fmla="val 8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71500" dist="406400" dir="5400000" sx="95000" sy="95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Medium" panose="020B0600000000000000" pitchFamily="34" charset="-122"/>
              <a:cs typeface="OPPOSans M"/>
              <a:sym typeface="思源黑体 CN Normal" panose="020B04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61A1923-A129-4A13-721F-13BAF72ACFB6}"/>
              </a:ext>
            </a:extLst>
          </p:cNvPr>
          <p:cNvSpPr txBox="1"/>
          <p:nvPr/>
        </p:nvSpPr>
        <p:spPr>
          <a:xfrm>
            <a:off x="8273937" y="4114224"/>
            <a:ext cx="3019126" cy="15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1400" spc="1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单击此处输入你的正文，文字是您思想的提炼</a:t>
            </a:r>
            <a:r>
              <a:rPr kumimoji="0" lang="en-US" altLang="zh-CN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,</a:t>
            </a: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</a:t>
            </a:r>
            <a:r>
              <a:rPr kumimoji="0" lang="en-US" altLang="zh-CN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; </a:t>
            </a: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单击此处输入你的正文，文字是您思想的提炼</a:t>
            </a:r>
            <a:r>
              <a:rPr kumimoji="0" lang="en-US" altLang="zh-CN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,</a:t>
            </a:r>
            <a:r>
              <a:rPr kumimoji="0" lang="zh-CN" altLang="en-US" sz="1600" b="0" i="0" u="none" strike="noStrike" kern="1400" cap="none" spc="100" normalizeH="0" baseline="0" noProof="0" dirty="0">
                <a:ln>
                  <a:noFill/>
                </a:ln>
                <a:solidFill>
                  <a:srgbClr val="FFFFFF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393D4660-6601-9DD2-2C14-48940731005E}"/>
              </a:ext>
            </a:extLst>
          </p:cNvPr>
          <p:cNvSpPr/>
          <p:nvPr/>
        </p:nvSpPr>
        <p:spPr>
          <a:xfrm>
            <a:off x="8073500" y="5982353"/>
            <a:ext cx="3420000" cy="936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Medium" panose="020B0600000000000000" pitchFamily="34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5465B5A-4EB3-92A6-013B-A45588334CBD}"/>
              </a:ext>
            </a:extLst>
          </p:cNvPr>
          <p:cNvSpPr/>
          <p:nvPr/>
        </p:nvSpPr>
        <p:spPr>
          <a:xfrm>
            <a:off x="8709064" y="3215812"/>
            <a:ext cx="2148872" cy="4308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431800" dist="152400" dir="5400000" sx="91000" sy="91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63CADE2-C474-3976-9A37-8665FE8C1E0E}"/>
              </a:ext>
            </a:extLst>
          </p:cNvPr>
          <p:cNvSpPr txBox="1"/>
          <p:nvPr/>
        </p:nvSpPr>
        <p:spPr>
          <a:xfrm>
            <a:off x="8767036" y="3239285"/>
            <a:ext cx="20329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3. 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F59D6730-6550-133E-D926-D56FC12B8519}"/>
              </a:ext>
            </a:extLst>
          </p:cNvPr>
          <p:cNvCxnSpPr>
            <a:cxnSpLocks/>
          </p:cNvCxnSpPr>
          <p:nvPr/>
        </p:nvCxnSpPr>
        <p:spPr>
          <a:xfrm>
            <a:off x="9514684" y="3895607"/>
            <a:ext cx="537633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963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7">
            <a:extLst>
              <a:ext uri="{FF2B5EF4-FFF2-40B4-BE49-F238E27FC236}">
                <a16:creationId xmlns:a16="http://schemas.microsoft.com/office/drawing/2014/main" id="{B5E5C090-09B0-30FD-FEFE-73EEBB6AD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0192"/>
            <a:ext cx="12199414" cy="522744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88C5C18-89F0-4430-E6AC-7B041201DB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0212"/>
          <a:stretch>
            <a:fillRect/>
          </a:stretch>
        </p:blipFill>
        <p:spPr>
          <a:xfrm>
            <a:off x="0" y="0"/>
            <a:ext cx="12192000" cy="277200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CEF5B09-E7B7-119B-1DDB-80C2D1441F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5" y="-5775"/>
            <a:ext cx="12191980" cy="217888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4015B65-D9A3-579C-6FC6-B9F76E7B50A8}"/>
              </a:ext>
            </a:extLst>
          </p:cNvPr>
          <p:cNvSpPr/>
          <p:nvPr/>
        </p:nvSpPr>
        <p:spPr>
          <a:xfrm>
            <a:off x="0" y="1470872"/>
            <a:ext cx="12191365" cy="350231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rgbClr val="FFFFFF"/>
              </a:gs>
              <a:gs pos="66000">
                <a:srgbClr val="FFFFFF">
                  <a:alpha val="82000"/>
                </a:srgbClr>
              </a:gs>
              <a:gs pos="84068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8E05B85-86C9-14F5-CD1E-C237F97B9C43}"/>
              </a:ext>
            </a:extLst>
          </p:cNvPr>
          <p:cNvSpPr/>
          <p:nvPr/>
        </p:nvSpPr>
        <p:spPr>
          <a:xfrm>
            <a:off x="1786484" y="373657"/>
            <a:ext cx="8359296" cy="6558368"/>
          </a:xfrm>
          <a:prstGeom prst="ellipse">
            <a:avLst/>
          </a:prstGeom>
          <a:gradFill>
            <a:gsLst>
              <a:gs pos="0">
                <a:schemeClr val="bg1"/>
              </a:gs>
              <a:gs pos="46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2C7F76-8E17-36F0-3AF0-0C268508E484}"/>
              </a:ext>
            </a:extLst>
          </p:cNvPr>
          <p:cNvSpPr txBox="1"/>
          <p:nvPr/>
        </p:nvSpPr>
        <p:spPr>
          <a:xfrm>
            <a:off x="5353809" y="905986"/>
            <a:ext cx="1484382" cy="135421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02</a:t>
            </a:r>
            <a:endParaRPr lang="en-US" sz="88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862A945-5107-8525-A65A-F8705066E56D}"/>
              </a:ext>
            </a:extLst>
          </p:cNvPr>
          <p:cNvSpPr/>
          <p:nvPr/>
        </p:nvSpPr>
        <p:spPr>
          <a:xfrm>
            <a:off x="-4281" y="1697377"/>
            <a:ext cx="12188373" cy="1530256"/>
          </a:xfrm>
          <a:custGeom>
            <a:avLst/>
            <a:gdLst>
              <a:gd name="connsiteX0" fmla="*/ 10417538 w 12188373"/>
              <a:gd name="connsiteY0" fmla="*/ 601 h 1530256"/>
              <a:gd name="connsiteX1" fmla="*/ 12181067 w 12188373"/>
              <a:gd name="connsiteY1" fmla="*/ 235322 h 1530256"/>
              <a:gd name="connsiteX2" fmla="*/ 12188373 w 12188373"/>
              <a:gd name="connsiteY2" fmla="*/ 1156981 h 1530256"/>
              <a:gd name="connsiteX3" fmla="*/ 224681 w 12188373"/>
              <a:gd name="connsiteY3" fmla="*/ 1456663 h 1530256"/>
              <a:gd name="connsiteX4" fmla="*/ 0 w 12188373"/>
              <a:gd name="connsiteY4" fmla="*/ 1411711 h 1530256"/>
              <a:gd name="connsiteX5" fmla="*/ 0 w 12188373"/>
              <a:gd name="connsiteY5" fmla="*/ 316024 h 1530256"/>
              <a:gd name="connsiteX6" fmla="*/ 190474 w 12188373"/>
              <a:gd name="connsiteY6" fmla="*/ 395475 h 1530256"/>
              <a:gd name="connsiteX7" fmla="*/ 10417538 w 12188373"/>
              <a:gd name="connsiteY7" fmla="*/ 601 h 153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373" h="1530256">
                <a:moveTo>
                  <a:pt x="10417538" y="601"/>
                </a:moveTo>
                <a:cubicBezTo>
                  <a:pt x="10994971" y="-7067"/>
                  <a:pt x="11579191" y="58051"/>
                  <a:pt x="12181067" y="235322"/>
                </a:cubicBezTo>
                <a:cubicBezTo>
                  <a:pt x="12183502" y="542542"/>
                  <a:pt x="12185938" y="849761"/>
                  <a:pt x="12188373" y="1156981"/>
                </a:cubicBezTo>
                <a:cubicBezTo>
                  <a:pt x="8404849" y="-509215"/>
                  <a:pt x="3394230" y="1979093"/>
                  <a:pt x="224681" y="1456663"/>
                </a:cubicBezTo>
                <a:lnTo>
                  <a:pt x="0" y="1411711"/>
                </a:lnTo>
                <a:lnTo>
                  <a:pt x="0" y="316024"/>
                </a:lnTo>
                <a:lnTo>
                  <a:pt x="190474" y="395475"/>
                </a:lnTo>
                <a:cubicBezTo>
                  <a:pt x="4487429" y="2126449"/>
                  <a:pt x="7357147" y="41242"/>
                  <a:pt x="10417538" y="601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71000">
                <a:schemeClr val="accent1">
                  <a:alpha val="0"/>
                </a:schemeClr>
              </a:gs>
              <a:gs pos="30000">
                <a:schemeClr val="accent1">
                  <a:alpha val="0"/>
                </a:schemeClr>
              </a:gs>
              <a:gs pos="100000">
                <a:schemeClr val="accent1">
                  <a:alpha val="1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8600C6-9D15-CB5D-35BF-FA115A12AC79}"/>
              </a:ext>
            </a:extLst>
          </p:cNvPr>
          <p:cNvSpPr txBox="1"/>
          <p:nvPr/>
        </p:nvSpPr>
        <p:spPr>
          <a:xfrm>
            <a:off x="2710458" y="2204728"/>
            <a:ext cx="6771084" cy="135421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</a:p>
        </p:txBody>
      </p:sp>
      <p:pic>
        <p:nvPicPr>
          <p:cNvPr id="4" name="图片 3" descr="在黑暗中&#10;&#10;低可信度描述已自动生成">
            <a:extLst>
              <a:ext uri="{FF2B5EF4-FFF2-40B4-BE49-F238E27FC236}">
                <a16:creationId xmlns:a16="http://schemas.microsoft.com/office/drawing/2014/main" id="{0DA58B36-09D8-127F-8045-4215E5A219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  <a14:imgEffect>
                      <a14:brightnessContrast bright="30000" contras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4292"/>
          <a:stretch/>
        </p:blipFill>
        <p:spPr>
          <a:xfrm>
            <a:off x="0" y="4793643"/>
            <a:ext cx="12192000" cy="208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42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3D16DE0-F6A7-8E97-08AB-74DD0CD23A67}"/>
              </a:ext>
            </a:extLst>
          </p:cNvPr>
          <p:cNvGrpSpPr/>
          <p:nvPr/>
        </p:nvGrpSpPr>
        <p:grpSpPr>
          <a:xfrm flipV="1">
            <a:off x="0" y="323087"/>
            <a:ext cx="963216" cy="579951"/>
            <a:chOff x="0" y="323087"/>
            <a:chExt cx="963216" cy="57995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C3D7EDA-9059-18C8-D80A-CC872C12EF0E}"/>
                </a:ext>
              </a:extLst>
            </p:cNvPr>
            <p:cNvSpPr/>
            <p:nvPr/>
          </p:nvSpPr>
          <p:spPr>
            <a:xfrm flipV="1">
              <a:off x="0" y="323087"/>
              <a:ext cx="963216" cy="579951"/>
            </a:xfrm>
            <a:custGeom>
              <a:avLst/>
              <a:gdLst>
                <a:gd name="connsiteX0" fmla="*/ 0 w 963216"/>
                <a:gd name="connsiteY0" fmla="*/ 579951 h 579951"/>
                <a:gd name="connsiteX1" fmla="*/ 818228 w 963216"/>
                <a:gd name="connsiteY1" fmla="*/ 579951 h 579951"/>
                <a:gd name="connsiteX2" fmla="*/ 963216 w 963216"/>
                <a:gd name="connsiteY2" fmla="*/ 0 h 579951"/>
                <a:gd name="connsiteX3" fmla="*/ 0 w 963216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3216" h="579951">
                  <a:moveTo>
                    <a:pt x="0" y="579951"/>
                  </a:moveTo>
                  <a:lnTo>
                    <a:pt x="818228" y="579951"/>
                  </a:lnTo>
                  <a:lnTo>
                    <a:pt x="9632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F008DDF-0CEB-03B5-80C0-01686DD3EBCB}"/>
                </a:ext>
              </a:extLst>
            </p:cNvPr>
            <p:cNvSpPr/>
            <p:nvPr/>
          </p:nvSpPr>
          <p:spPr>
            <a:xfrm flipV="1">
              <a:off x="0" y="323087"/>
              <a:ext cx="775529" cy="579951"/>
            </a:xfrm>
            <a:custGeom>
              <a:avLst/>
              <a:gdLst>
                <a:gd name="connsiteX0" fmla="*/ 0 w 775529"/>
                <a:gd name="connsiteY0" fmla="*/ 579951 h 579951"/>
                <a:gd name="connsiteX1" fmla="*/ 630541 w 775529"/>
                <a:gd name="connsiteY1" fmla="*/ 579951 h 579951"/>
                <a:gd name="connsiteX2" fmla="*/ 775529 w 775529"/>
                <a:gd name="connsiteY2" fmla="*/ 0 h 579951"/>
                <a:gd name="connsiteX3" fmla="*/ 0 w 775529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529" h="579951">
                  <a:moveTo>
                    <a:pt x="0" y="579951"/>
                  </a:moveTo>
                  <a:lnTo>
                    <a:pt x="630541" y="579951"/>
                  </a:lnTo>
                  <a:lnTo>
                    <a:pt x="775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35380AD7-C683-020D-93EC-2321BBDA68D0}"/>
              </a:ext>
            </a:extLst>
          </p:cNvPr>
          <p:cNvSpPr txBox="1"/>
          <p:nvPr/>
        </p:nvSpPr>
        <p:spPr>
          <a:xfrm>
            <a:off x="1152022" y="355111"/>
            <a:ext cx="37146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kern="100" dirty="0">
                <a:gradFill>
                  <a:gsLst>
                    <a:gs pos="0">
                      <a:schemeClr val="accent1"/>
                    </a:gs>
                    <a:gs pos="991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点击此处输入大标题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4A52AF5-85F5-38E3-CC0D-D4F9196C4508}"/>
              </a:ext>
            </a:extLst>
          </p:cNvPr>
          <p:cNvSpPr/>
          <p:nvPr/>
        </p:nvSpPr>
        <p:spPr>
          <a:xfrm>
            <a:off x="737015" y="3343609"/>
            <a:ext cx="3319878" cy="234599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男人拿着笔记本电脑的桌子前&#10;&#10;中度可信度描述已自动生成">
            <a:extLst>
              <a:ext uri="{FF2B5EF4-FFF2-40B4-BE49-F238E27FC236}">
                <a16:creationId xmlns:a16="http://schemas.microsoft.com/office/drawing/2014/main" id="{DDF0E33A-D21C-7323-5D1D-AE6E6F24FA7E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015" y="1209227"/>
            <a:ext cx="3319878" cy="2134383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DF3B297B-DC3D-C395-39B3-5F733872F9BD}"/>
              </a:ext>
            </a:extLst>
          </p:cNvPr>
          <p:cNvSpPr/>
          <p:nvPr/>
        </p:nvSpPr>
        <p:spPr>
          <a:xfrm>
            <a:off x="737015" y="3349460"/>
            <a:ext cx="3319878" cy="503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OPPOSans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38F8326-D2B6-E2FF-E2B2-E8A2A862E82A}"/>
              </a:ext>
            </a:extLst>
          </p:cNvPr>
          <p:cNvSpPr txBox="1"/>
          <p:nvPr/>
        </p:nvSpPr>
        <p:spPr>
          <a:xfrm>
            <a:off x="1227403" y="337012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请添加您的标题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B942CE2-FE7B-63BF-656E-001907DD6469}"/>
              </a:ext>
            </a:extLst>
          </p:cNvPr>
          <p:cNvSpPr txBox="1"/>
          <p:nvPr/>
        </p:nvSpPr>
        <p:spPr>
          <a:xfrm>
            <a:off x="930124" y="4050128"/>
            <a:ext cx="2933661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24CFA5C-24D8-9D64-DD5C-D0CF46FF7792}"/>
              </a:ext>
            </a:extLst>
          </p:cNvPr>
          <p:cNvSpPr txBox="1"/>
          <p:nvPr/>
        </p:nvSpPr>
        <p:spPr>
          <a:xfrm>
            <a:off x="930124" y="4834649"/>
            <a:ext cx="2933661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92CC5EAB-EA24-32EC-4B81-84D35EEB1917}"/>
              </a:ext>
            </a:extLst>
          </p:cNvPr>
          <p:cNvCxnSpPr>
            <a:cxnSpLocks/>
          </p:cNvCxnSpPr>
          <p:nvPr/>
        </p:nvCxnSpPr>
        <p:spPr>
          <a:xfrm>
            <a:off x="1049840" y="4776871"/>
            <a:ext cx="270147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>
            <a:extLst>
              <a:ext uri="{FF2B5EF4-FFF2-40B4-BE49-F238E27FC236}">
                <a16:creationId xmlns:a16="http://schemas.microsoft.com/office/drawing/2014/main" id="{7A8141A6-9C7E-3421-237D-57736FB213D0}"/>
              </a:ext>
            </a:extLst>
          </p:cNvPr>
          <p:cNvSpPr/>
          <p:nvPr/>
        </p:nvSpPr>
        <p:spPr>
          <a:xfrm>
            <a:off x="4436061" y="3343609"/>
            <a:ext cx="3319878" cy="234599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510FFFF1-E845-86ED-DBEB-3EE4DFDD024B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54" r="6254"/>
          <a:stretch/>
        </p:blipFill>
        <p:spPr>
          <a:xfrm>
            <a:off x="4436061" y="1209227"/>
            <a:ext cx="3319878" cy="2134383"/>
          </a:xfrm>
          <a:prstGeom prst="rect">
            <a:avLst/>
          </a:prstGeom>
        </p:spPr>
      </p:pic>
      <p:sp>
        <p:nvSpPr>
          <p:cNvPr id="59" name="矩形 58">
            <a:extLst>
              <a:ext uri="{FF2B5EF4-FFF2-40B4-BE49-F238E27FC236}">
                <a16:creationId xmlns:a16="http://schemas.microsoft.com/office/drawing/2014/main" id="{7FA5E3A4-66DE-47A0-7A9C-2983C98642E4}"/>
              </a:ext>
            </a:extLst>
          </p:cNvPr>
          <p:cNvSpPr/>
          <p:nvPr/>
        </p:nvSpPr>
        <p:spPr>
          <a:xfrm>
            <a:off x="4436061" y="3349460"/>
            <a:ext cx="3319878" cy="503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OPPOSans R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922BE62-D71D-D64A-D960-1ACD4D9413B3}"/>
              </a:ext>
            </a:extLst>
          </p:cNvPr>
          <p:cNvSpPr txBox="1"/>
          <p:nvPr/>
        </p:nvSpPr>
        <p:spPr>
          <a:xfrm>
            <a:off x="4926449" y="337012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请添加您的标题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EEFBEDC-1138-0E5E-A2CD-37180100A750}"/>
              </a:ext>
            </a:extLst>
          </p:cNvPr>
          <p:cNvSpPr txBox="1"/>
          <p:nvPr/>
        </p:nvSpPr>
        <p:spPr>
          <a:xfrm>
            <a:off x="4629170" y="4050128"/>
            <a:ext cx="2933661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BA8ED2B-7C1B-6641-4531-B77DCD154416}"/>
              </a:ext>
            </a:extLst>
          </p:cNvPr>
          <p:cNvSpPr txBox="1"/>
          <p:nvPr/>
        </p:nvSpPr>
        <p:spPr>
          <a:xfrm>
            <a:off x="4629170" y="4834649"/>
            <a:ext cx="2933661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74880609-7632-E715-631D-81DD3995DB28}"/>
              </a:ext>
            </a:extLst>
          </p:cNvPr>
          <p:cNvCxnSpPr>
            <a:cxnSpLocks/>
          </p:cNvCxnSpPr>
          <p:nvPr/>
        </p:nvCxnSpPr>
        <p:spPr>
          <a:xfrm>
            <a:off x="4748886" y="4776871"/>
            <a:ext cx="270147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>
            <a:extLst>
              <a:ext uri="{FF2B5EF4-FFF2-40B4-BE49-F238E27FC236}">
                <a16:creationId xmlns:a16="http://schemas.microsoft.com/office/drawing/2014/main" id="{77F51342-6C00-3B73-A21C-9DE83F6B139C}"/>
              </a:ext>
            </a:extLst>
          </p:cNvPr>
          <p:cNvSpPr/>
          <p:nvPr/>
        </p:nvSpPr>
        <p:spPr>
          <a:xfrm>
            <a:off x="8135108" y="3343609"/>
            <a:ext cx="3319878" cy="234599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高楼大厦的城市&#10;&#10;描述已自动生成">
            <a:extLst>
              <a:ext uri="{FF2B5EF4-FFF2-40B4-BE49-F238E27FC236}">
                <a16:creationId xmlns:a16="http://schemas.microsoft.com/office/drawing/2014/main" id="{77DAE942-3699-EBE4-2280-3DE245C21DEC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5108" y="1209227"/>
            <a:ext cx="3319878" cy="2134383"/>
          </a:xfrm>
          <a:prstGeom prst="rect">
            <a:avLst/>
          </a:prstGeom>
        </p:spPr>
      </p:pic>
      <p:sp>
        <p:nvSpPr>
          <p:cNvPr id="68" name="矩形 67">
            <a:extLst>
              <a:ext uri="{FF2B5EF4-FFF2-40B4-BE49-F238E27FC236}">
                <a16:creationId xmlns:a16="http://schemas.microsoft.com/office/drawing/2014/main" id="{F86F06B6-7532-2EB2-5965-203EA0827BD2}"/>
              </a:ext>
            </a:extLst>
          </p:cNvPr>
          <p:cNvSpPr/>
          <p:nvPr/>
        </p:nvSpPr>
        <p:spPr>
          <a:xfrm>
            <a:off x="8135108" y="3349460"/>
            <a:ext cx="3319878" cy="503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OPPOSans R" panose="00020600040101010101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4D6973D-2FC8-5C8E-AA86-3E7F2BA13842}"/>
              </a:ext>
            </a:extLst>
          </p:cNvPr>
          <p:cNvSpPr txBox="1"/>
          <p:nvPr/>
        </p:nvSpPr>
        <p:spPr>
          <a:xfrm>
            <a:off x="8625496" y="337012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请添加您的标题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D1A88BA-128A-CB95-49DF-7744CF0A6CD9}"/>
              </a:ext>
            </a:extLst>
          </p:cNvPr>
          <p:cNvSpPr txBox="1"/>
          <p:nvPr/>
        </p:nvSpPr>
        <p:spPr>
          <a:xfrm>
            <a:off x="8328217" y="4050128"/>
            <a:ext cx="2933661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A6EAC68-1261-3BD3-2F14-1A36B76A6262}"/>
              </a:ext>
            </a:extLst>
          </p:cNvPr>
          <p:cNvSpPr txBox="1"/>
          <p:nvPr/>
        </p:nvSpPr>
        <p:spPr>
          <a:xfrm>
            <a:off x="8328217" y="4834649"/>
            <a:ext cx="2933661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F53B6393-AF0C-C40A-6019-5A819AC1CC36}"/>
              </a:ext>
            </a:extLst>
          </p:cNvPr>
          <p:cNvCxnSpPr>
            <a:cxnSpLocks/>
          </p:cNvCxnSpPr>
          <p:nvPr/>
        </p:nvCxnSpPr>
        <p:spPr>
          <a:xfrm>
            <a:off x="8447933" y="4776871"/>
            <a:ext cx="270147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074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7A50E8F9-6272-17E3-F76D-4F1F0CD978A3}"/>
              </a:ext>
            </a:extLst>
          </p:cNvPr>
          <p:cNvSpPr/>
          <p:nvPr/>
        </p:nvSpPr>
        <p:spPr>
          <a:xfrm rot="16200000">
            <a:off x="2411163" y="-293531"/>
            <a:ext cx="1982757" cy="5233706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254000" dist="254000" dir="5400000" sx="90000" sy="90000" algn="t" rotWithShape="0">
              <a:srgbClr val="00194C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07B58DCE-D55D-BA31-D090-C175C3A6D030}"/>
              </a:ext>
            </a:extLst>
          </p:cNvPr>
          <p:cNvSpPr/>
          <p:nvPr/>
        </p:nvSpPr>
        <p:spPr>
          <a:xfrm rot="16200000">
            <a:off x="-241227" y="2256431"/>
            <a:ext cx="1982759" cy="133783"/>
          </a:xfrm>
          <a:prstGeom prst="rect">
            <a:avLst/>
          </a:prstGeom>
          <a:gradFill flip="none" rotWithShape="1">
            <a:gsLst>
              <a:gs pos="16000">
                <a:schemeClr val="accent1">
                  <a:lumMod val="75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FB2B7AD-D80E-B22A-41C0-E346D682748C}"/>
              </a:ext>
            </a:extLst>
          </p:cNvPr>
          <p:cNvSpPr txBox="1"/>
          <p:nvPr/>
        </p:nvSpPr>
        <p:spPr>
          <a:xfrm>
            <a:off x="855345" y="1477358"/>
            <a:ext cx="3375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01.</a:t>
            </a:r>
            <a:r>
              <a:rPr lang="zh-CN" altLang="en-US" sz="20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单击此处输入小标题内容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3701810-CA01-AA27-56CD-CB8B814CA612}"/>
              </a:ext>
            </a:extLst>
          </p:cNvPr>
          <p:cNvSpPr txBox="1"/>
          <p:nvPr/>
        </p:nvSpPr>
        <p:spPr>
          <a:xfrm>
            <a:off x="896620" y="2066037"/>
            <a:ext cx="4871402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单击此处输入你的正文，文字是您思想的提炼</a:t>
            </a:r>
            <a:r>
              <a:rPr lang="en-US" altLang="zh-CN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,</a:t>
            </a: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单击此处输入你的正文；单击此处输入你的正文，文字是您思想的提炼</a:t>
            </a:r>
            <a:r>
              <a:rPr lang="en-US" altLang="zh-CN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,</a:t>
            </a: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</a:t>
            </a:r>
            <a:endParaRPr lang="zh-CN" altLang="en-US" sz="1600" kern="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5CC5975-6CED-B5FD-17E7-7119B4CED25E}"/>
              </a:ext>
            </a:extLst>
          </p:cNvPr>
          <p:cNvCxnSpPr/>
          <p:nvPr/>
        </p:nvCxnSpPr>
        <p:spPr>
          <a:xfrm>
            <a:off x="989647" y="1971752"/>
            <a:ext cx="4780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FEBA9A58-6CA2-7CA9-4B05-880FF841FEC9}"/>
              </a:ext>
            </a:extLst>
          </p:cNvPr>
          <p:cNvCxnSpPr>
            <a:cxnSpLocks/>
          </p:cNvCxnSpPr>
          <p:nvPr/>
        </p:nvCxnSpPr>
        <p:spPr>
          <a:xfrm>
            <a:off x="969204" y="1971752"/>
            <a:ext cx="127936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reeform 58">
            <a:extLst>
              <a:ext uri="{FF2B5EF4-FFF2-40B4-BE49-F238E27FC236}">
                <a16:creationId xmlns:a16="http://schemas.microsoft.com/office/drawing/2014/main" id="{942754F4-9736-A9FA-9C2E-580C785B2A1C}"/>
              </a:ext>
            </a:extLst>
          </p:cNvPr>
          <p:cNvSpPr/>
          <p:nvPr/>
        </p:nvSpPr>
        <p:spPr>
          <a:xfrm>
            <a:off x="5390473" y="1431914"/>
            <a:ext cx="371554" cy="371554"/>
          </a:xfrm>
          <a:custGeom>
            <a:avLst/>
            <a:gdLst>
              <a:gd name="T0" fmla="*/ 11886 w 12800"/>
              <a:gd name="T1" fmla="*/ 914 h 12800"/>
              <a:gd name="T2" fmla="*/ 11886 w 12800"/>
              <a:gd name="T3" fmla="*/ 2743 h 12800"/>
              <a:gd name="T4" fmla="*/ 914 w 12800"/>
              <a:gd name="T5" fmla="*/ 2743 h 12800"/>
              <a:gd name="T6" fmla="*/ 914 w 12800"/>
              <a:gd name="T7" fmla="*/ 914 h 12800"/>
              <a:gd name="T8" fmla="*/ 11886 w 12800"/>
              <a:gd name="T9" fmla="*/ 914 h 12800"/>
              <a:gd name="T10" fmla="*/ 11886 w 12800"/>
              <a:gd name="T11" fmla="*/ 0 h 12800"/>
              <a:gd name="T12" fmla="*/ 914 w 12800"/>
              <a:gd name="T13" fmla="*/ 0 h 12800"/>
              <a:gd name="T14" fmla="*/ 0 w 12800"/>
              <a:gd name="T15" fmla="*/ 914 h 12800"/>
              <a:gd name="T16" fmla="*/ 0 w 12800"/>
              <a:gd name="T17" fmla="*/ 2743 h 12800"/>
              <a:gd name="T18" fmla="*/ 914 w 12800"/>
              <a:gd name="T19" fmla="*/ 3657 h 12800"/>
              <a:gd name="T20" fmla="*/ 11886 w 12800"/>
              <a:gd name="T21" fmla="*/ 3657 h 12800"/>
              <a:gd name="T22" fmla="*/ 12800 w 12800"/>
              <a:gd name="T23" fmla="*/ 2743 h 12800"/>
              <a:gd name="T24" fmla="*/ 12800 w 12800"/>
              <a:gd name="T25" fmla="*/ 914 h 12800"/>
              <a:gd name="T26" fmla="*/ 11886 w 12800"/>
              <a:gd name="T27" fmla="*/ 0 h 12800"/>
              <a:gd name="T28" fmla="*/ 11886 w 12800"/>
              <a:gd name="T29" fmla="*/ 5486 h 12800"/>
              <a:gd name="T30" fmla="*/ 11886 w 12800"/>
              <a:gd name="T31" fmla="*/ 7314 h 12800"/>
              <a:gd name="T32" fmla="*/ 914 w 12800"/>
              <a:gd name="T33" fmla="*/ 7314 h 12800"/>
              <a:gd name="T34" fmla="*/ 914 w 12800"/>
              <a:gd name="T35" fmla="*/ 5486 h 12800"/>
              <a:gd name="T36" fmla="*/ 11886 w 12800"/>
              <a:gd name="T37" fmla="*/ 5486 h 12800"/>
              <a:gd name="T38" fmla="*/ 11886 w 12800"/>
              <a:gd name="T39" fmla="*/ 4571 h 12800"/>
              <a:gd name="T40" fmla="*/ 914 w 12800"/>
              <a:gd name="T41" fmla="*/ 4571 h 12800"/>
              <a:gd name="T42" fmla="*/ 0 w 12800"/>
              <a:gd name="T43" fmla="*/ 5486 h 12800"/>
              <a:gd name="T44" fmla="*/ 0 w 12800"/>
              <a:gd name="T45" fmla="*/ 7314 h 12800"/>
              <a:gd name="T46" fmla="*/ 914 w 12800"/>
              <a:gd name="T47" fmla="*/ 8229 h 12800"/>
              <a:gd name="T48" fmla="*/ 11886 w 12800"/>
              <a:gd name="T49" fmla="*/ 8229 h 12800"/>
              <a:gd name="T50" fmla="*/ 12800 w 12800"/>
              <a:gd name="T51" fmla="*/ 7314 h 12800"/>
              <a:gd name="T52" fmla="*/ 12800 w 12800"/>
              <a:gd name="T53" fmla="*/ 5486 h 12800"/>
              <a:gd name="T54" fmla="*/ 11886 w 12800"/>
              <a:gd name="T55" fmla="*/ 4571 h 12800"/>
              <a:gd name="T56" fmla="*/ 11886 w 12800"/>
              <a:gd name="T57" fmla="*/ 10057 h 12800"/>
              <a:gd name="T58" fmla="*/ 11886 w 12800"/>
              <a:gd name="T59" fmla="*/ 11886 h 12800"/>
              <a:gd name="T60" fmla="*/ 914 w 12800"/>
              <a:gd name="T61" fmla="*/ 11886 h 12800"/>
              <a:gd name="T62" fmla="*/ 914 w 12800"/>
              <a:gd name="T63" fmla="*/ 10057 h 12800"/>
              <a:gd name="T64" fmla="*/ 11886 w 12800"/>
              <a:gd name="T65" fmla="*/ 10057 h 12800"/>
              <a:gd name="T66" fmla="*/ 11886 w 12800"/>
              <a:gd name="T67" fmla="*/ 9143 h 12800"/>
              <a:gd name="T68" fmla="*/ 914 w 12800"/>
              <a:gd name="T69" fmla="*/ 9143 h 12800"/>
              <a:gd name="T70" fmla="*/ 0 w 12800"/>
              <a:gd name="T71" fmla="*/ 10057 h 12800"/>
              <a:gd name="T72" fmla="*/ 0 w 12800"/>
              <a:gd name="T73" fmla="*/ 11886 h 12800"/>
              <a:gd name="T74" fmla="*/ 914 w 12800"/>
              <a:gd name="T75" fmla="*/ 12800 h 12800"/>
              <a:gd name="T76" fmla="*/ 11886 w 12800"/>
              <a:gd name="T77" fmla="*/ 12800 h 12800"/>
              <a:gd name="T78" fmla="*/ 12800 w 12800"/>
              <a:gd name="T79" fmla="*/ 11886 h 12800"/>
              <a:gd name="T80" fmla="*/ 12800 w 12800"/>
              <a:gd name="T81" fmla="*/ 10057 h 12800"/>
              <a:gd name="T82" fmla="*/ 11886 w 12800"/>
              <a:gd name="T83" fmla="*/ 9143 h 12800"/>
              <a:gd name="T84" fmla="*/ 2286 w 12800"/>
              <a:gd name="T85" fmla="*/ 1371 h 12800"/>
              <a:gd name="T86" fmla="*/ 2743 w 12800"/>
              <a:gd name="T87" fmla="*/ 1829 h 12800"/>
              <a:gd name="T88" fmla="*/ 2286 w 12800"/>
              <a:gd name="T89" fmla="*/ 2286 h 12800"/>
              <a:gd name="T90" fmla="*/ 1829 w 12800"/>
              <a:gd name="T91" fmla="*/ 1829 h 12800"/>
              <a:gd name="T92" fmla="*/ 2286 w 12800"/>
              <a:gd name="T93" fmla="*/ 1371 h 12800"/>
              <a:gd name="T94" fmla="*/ 2286 w 12800"/>
              <a:gd name="T95" fmla="*/ 5943 h 12800"/>
              <a:gd name="T96" fmla="*/ 2743 w 12800"/>
              <a:gd name="T97" fmla="*/ 6400 h 12800"/>
              <a:gd name="T98" fmla="*/ 2286 w 12800"/>
              <a:gd name="T99" fmla="*/ 6857 h 12800"/>
              <a:gd name="T100" fmla="*/ 1829 w 12800"/>
              <a:gd name="T101" fmla="*/ 6400 h 12800"/>
              <a:gd name="T102" fmla="*/ 2286 w 12800"/>
              <a:gd name="T103" fmla="*/ 5943 h 12800"/>
              <a:gd name="T104" fmla="*/ 2286 w 12800"/>
              <a:gd name="T105" fmla="*/ 10514 h 12800"/>
              <a:gd name="T106" fmla="*/ 4114 w 12800"/>
              <a:gd name="T107" fmla="*/ 10514 h 12800"/>
              <a:gd name="T108" fmla="*/ 4571 w 12800"/>
              <a:gd name="T109" fmla="*/ 10971 h 12800"/>
              <a:gd name="T110" fmla="*/ 4114 w 12800"/>
              <a:gd name="T111" fmla="*/ 11429 h 12800"/>
              <a:gd name="T112" fmla="*/ 2286 w 12800"/>
              <a:gd name="T113" fmla="*/ 11429 h 12800"/>
              <a:gd name="T114" fmla="*/ 1829 w 12800"/>
              <a:gd name="T115" fmla="*/ 10971 h 12800"/>
              <a:gd name="T116" fmla="*/ 2286 w 12800"/>
              <a:gd name="T117" fmla="*/ 105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00" h="12800">
                <a:moveTo>
                  <a:pt x="11886" y="914"/>
                </a:moveTo>
                <a:lnTo>
                  <a:pt x="11886" y="2743"/>
                </a:lnTo>
                <a:lnTo>
                  <a:pt x="914" y="2743"/>
                </a:lnTo>
                <a:lnTo>
                  <a:pt x="914" y="914"/>
                </a:lnTo>
                <a:lnTo>
                  <a:pt x="11886" y="914"/>
                </a:lnTo>
                <a:close/>
                <a:moveTo>
                  <a:pt x="11886" y="0"/>
                </a:moveTo>
                <a:lnTo>
                  <a:pt x="914" y="0"/>
                </a:lnTo>
                <a:cubicBezTo>
                  <a:pt x="366" y="0"/>
                  <a:pt x="0" y="366"/>
                  <a:pt x="0" y="914"/>
                </a:cubicBezTo>
                <a:lnTo>
                  <a:pt x="0" y="2743"/>
                </a:lnTo>
                <a:cubicBezTo>
                  <a:pt x="0" y="3291"/>
                  <a:pt x="366" y="3657"/>
                  <a:pt x="914" y="3657"/>
                </a:cubicBezTo>
                <a:lnTo>
                  <a:pt x="11886" y="3657"/>
                </a:lnTo>
                <a:cubicBezTo>
                  <a:pt x="12434" y="3657"/>
                  <a:pt x="12800" y="3291"/>
                  <a:pt x="12800" y="2743"/>
                </a:cubicBezTo>
                <a:lnTo>
                  <a:pt x="12800" y="914"/>
                </a:lnTo>
                <a:cubicBezTo>
                  <a:pt x="12800" y="366"/>
                  <a:pt x="12434" y="0"/>
                  <a:pt x="11886" y="0"/>
                </a:cubicBezTo>
                <a:close/>
                <a:moveTo>
                  <a:pt x="11886" y="5486"/>
                </a:moveTo>
                <a:lnTo>
                  <a:pt x="11886" y="7314"/>
                </a:lnTo>
                <a:lnTo>
                  <a:pt x="914" y="7314"/>
                </a:lnTo>
                <a:lnTo>
                  <a:pt x="914" y="5486"/>
                </a:lnTo>
                <a:lnTo>
                  <a:pt x="11886" y="5486"/>
                </a:lnTo>
                <a:close/>
                <a:moveTo>
                  <a:pt x="11886" y="4571"/>
                </a:moveTo>
                <a:lnTo>
                  <a:pt x="914" y="4571"/>
                </a:lnTo>
                <a:cubicBezTo>
                  <a:pt x="366" y="4571"/>
                  <a:pt x="0" y="4937"/>
                  <a:pt x="0" y="5486"/>
                </a:cubicBezTo>
                <a:lnTo>
                  <a:pt x="0" y="7314"/>
                </a:lnTo>
                <a:cubicBezTo>
                  <a:pt x="0" y="7863"/>
                  <a:pt x="366" y="8229"/>
                  <a:pt x="914" y="8229"/>
                </a:cubicBezTo>
                <a:lnTo>
                  <a:pt x="11886" y="8229"/>
                </a:lnTo>
                <a:cubicBezTo>
                  <a:pt x="12434" y="8229"/>
                  <a:pt x="12800" y="7863"/>
                  <a:pt x="12800" y="7314"/>
                </a:cubicBezTo>
                <a:lnTo>
                  <a:pt x="12800" y="5486"/>
                </a:lnTo>
                <a:cubicBezTo>
                  <a:pt x="12800" y="4937"/>
                  <a:pt x="12434" y="4571"/>
                  <a:pt x="11886" y="4571"/>
                </a:cubicBezTo>
                <a:close/>
                <a:moveTo>
                  <a:pt x="11886" y="10057"/>
                </a:moveTo>
                <a:lnTo>
                  <a:pt x="11886" y="11886"/>
                </a:lnTo>
                <a:lnTo>
                  <a:pt x="914" y="11886"/>
                </a:lnTo>
                <a:lnTo>
                  <a:pt x="914" y="10057"/>
                </a:lnTo>
                <a:lnTo>
                  <a:pt x="11886" y="10057"/>
                </a:lnTo>
                <a:close/>
                <a:moveTo>
                  <a:pt x="11886" y="9143"/>
                </a:moveTo>
                <a:lnTo>
                  <a:pt x="914" y="9143"/>
                </a:lnTo>
                <a:cubicBezTo>
                  <a:pt x="366" y="9143"/>
                  <a:pt x="0" y="9509"/>
                  <a:pt x="0" y="10057"/>
                </a:cubicBezTo>
                <a:lnTo>
                  <a:pt x="0" y="11886"/>
                </a:lnTo>
                <a:cubicBezTo>
                  <a:pt x="0" y="12434"/>
                  <a:pt x="366" y="12800"/>
                  <a:pt x="914" y="12800"/>
                </a:cubicBezTo>
                <a:lnTo>
                  <a:pt x="11886" y="12800"/>
                </a:lnTo>
                <a:cubicBezTo>
                  <a:pt x="12434" y="12800"/>
                  <a:pt x="12800" y="12434"/>
                  <a:pt x="12800" y="11886"/>
                </a:cubicBezTo>
                <a:lnTo>
                  <a:pt x="12800" y="10057"/>
                </a:lnTo>
                <a:cubicBezTo>
                  <a:pt x="12800" y="9509"/>
                  <a:pt x="12434" y="9143"/>
                  <a:pt x="11886" y="9143"/>
                </a:cubicBezTo>
                <a:close/>
                <a:moveTo>
                  <a:pt x="2286" y="1371"/>
                </a:moveTo>
                <a:cubicBezTo>
                  <a:pt x="2560" y="1371"/>
                  <a:pt x="2743" y="1554"/>
                  <a:pt x="2743" y="1829"/>
                </a:cubicBezTo>
                <a:cubicBezTo>
                  <a:pt x="2743" y="2103"/>
                  <a:pt x="2560" y="2286"/>
                  <a:pt x="2286" y="2286"/>
                </a:cubicBezTo>
                <a:cubicBezTo>
                  <a:pt x="2011" y="2286"/>
                  <a:pt x="1829" y="2103"/>
                  <a:pt x="1829" y="1829"/>
                </a:cubicBezTo>
                <a:cubicBezTo>
                  <a:pt x="1829" y="1554"/>
                  <a:pt x="2011" y="1371"/>
                  <a:pt x="2286" y="1371"/>
                </a:cubicBezTo>
                <a:close/>
                <a:moveTo>
                  <a:pt x="2286" y="5943"/>
                </a:moveTo>
                <a:cubicBezTo>
                  <a:pt x="2560" y="5943"/>
                  <a:pt x="2743" y="6126"/>
                  <a:pt x="2743" y="6400"/>
                </a:cubicBezTo>
                <a:cubicBezTo>
                  <a:pt x="2743" y="6674"/>
                  <a:pt x="2560" y="6857"/>
                  <a:pt x="2286" y="6857"/>
                </a:cubicBezTo>
                <a:cubicBezTo>
                  <a:pt x="2011" y="6857"/>
                  <a:pt x="1829" y="6674"/>
                  <a:pt x="1829" y="6400"/>
                </a:cubicBezTo>
                <a:cubicBezTo>
                  <a:pt x="1829" y="6126"/>
                  <a:pt x="2011" y="5943"/>
                  <a:pt x="2286" y="5943"/>
                </a:cubicBezTo>
                <a:close/>
                <a:moveTo>
                  <a:pt x="2286" y="10514"/>
                </a:moveTo>
                <a:lnTo>
                  <a:pt x="4114" y="10514"/>
                </a:lnTo>
                <a:cubicBezTo>
                  <a:pt x="4389" y="10514"/>
                  <a:pt x="4571" y="10697"/>
                  <a:pt x="4571" y="10971"/>
                </a:cubicBezTo>
                <a:cubicBezTo>
                  <a:pt x="4571" y="11246"/>
                  <a:pt x="4389" y="11429"/>
                  <a:pt x="4114" y="11429"/>
                </a:cubicBezTo>
                <a:lnTo>
                  <a:pt x="2286" y="11429"/>
                </a:lnTo>
                <a:cubicBezTo>
                  <a:pt x="2011" y="11429"/>
                  <a:pt x="1829" y="11246"/>
                  <a:pt x="1829" y="10971"/>
                </a:cubicBezTo>
                <a:cubicBezTo>
                  <a:pt x="1829" y="10697"/>
                  <a:pt x="2011" y="10514"/>
                  <a:pt x="2286" y="10514"/>
                </a:cubicBezTo>
                <a:close/>
              </a:path>
            </a:pathLst>
          </a:custGeom>
          <a:solidFill>
            <a:schemeClr val="accent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E075029-257B-6CFF-11C1-B6B622CC6D60}"/>
              </a:ext>
            </a:extLst>
          </p:cNvPr>
          <p:cNvGrpSpPr/>
          <p:nvPr/>
        </p:nvGrpSpPr>
        <p:grpSpPr>
          <a:xfrm flipV="1">
            <a:off x="0" y="323087"/>
            <a:ext cx="963216" cy="579951"/>
            <a:chOff x="0" y="323087"/>
            <a:chExt cx="963216" cy="579951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96E1DD4-9CAE-6E24-810D-067C7BA57B6D}"/>
                </a:ext>
              </a:extLst>
            </p:cNvPr>
            <p:cNvSpPr/>
            <p:nvPr/>
          </p:nvSpPr>
          <p:spPr>
            <a:xfrm flipV="1">
              <a:off x="0" y="323087"/>
              <a:ext cx="963216" cy="579951"/>
            </a:xfrm>
            <a:custGeom>
              <a:avLst/>
              <a:gdLst>
                <a:gd name="connsiteX0" fmla="*/ 0 w 963216"/>
                <a:gd name="connsiteY0" fmla="*/ 579951 h 579951"/>
                <a:gd name="connsiteX1" fmla="*/ 818228 w 963216"/>
                <a:gd name="connsiteY1" fmla="*/ 579951 h 579951"/>
                <a:gd name="connsiteX2" fmla="*/ 963216 w 963216"/>
                <a:gd name="connsiteY2" fmla="*/ 0 h 579951"/>
                <a:gd name="connsiteX3" fmla="*/ 0 w 963216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3216" h="579951">
                  <a:moveTo>
                    <a:pt x="0" y="579951"/>
                  </a:moveTo>
                  <a:lnTo>
                    <a:pt x="818228" y="579951"/>
                  </a:lnTo>
                  <a:lnTo>
                    <a:pt x="9632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0F91DA7-D12B-AAD7-C7E9-D0445B47491E}"/>
                </a:ext>
              </a:extLst>
            </p:cNvPr>
            <p:cNvSpPr/>
            <p:nvPr/>
          </p:nvSpPr>
          <p:spPr>
            <a:xfrm flipV="1">
              <a:off x="0" y="323087"/>
              <a:ext cx="775529" cy="579951"/>
            </a:xfrm>
            <a:custGeom>
              <a:avLst/>
              <a:gdLst>
                <a:gd name="connsiteX0" fmla="*/ 0 w 775529"/>
                <a:gd name="connsiteY0" fmla="*/ 579951 h 579951"/>
                <a:gd name="connsiteX1" fmla="*/ 630541 w 775529"/>
                <a:gd name="connsiteY1" fmla="*/ 579951 h 579951"/>
                <a:gd name="connsiteX2" fmla="*/ 775529 w 775529"/>
                <a:gd name="connsiteY2" fmla="*/ 0 h 579951"/>
                <a:gd name="connsiteX3" fmla="*/ 0 w 775529"/>
                <a:gd name="connsiteY3" fmla="*/ 0 h 57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529" h="579951">
                  <a:moveTo>
                    <a:pt x="0" y="579951"/>
                  </a:moveTo>
                  <a:lnTo>
                    <a:pt x="630541" y="579951"/>
                  </a:lnTo>
                  <a:lnTo>
                    <a:pt x="775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4F79333C-CE68-32CB-CEBB-C288255B6A89}"/>
              </a:ext>
            </a:extLst>
          </p:cNvPr>
          <p:cNvSpPr txBox="1"/>
          <p:nvPr/>
        </p:nvSpPr>
        <p:spPr>
          <a:xfrm>
            <a:off x="1152022" y="355111"/>
            <a:ext cx="37146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kern="100" dirty="0">
                <a:gradFill>
                  <a:gsLst>
                    <a:gs pos="0">
                      <a:schemeClr val="accent1"/>
                    </a:gs>
                    <a:gs pos="991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点击此处输入大标题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E43FB8B8-DE41-6943-7205-F82A5A1AEBD5}"/>
              </a:ext>
            </a:extLst>
          </p:cNvPr>
          <p:cNvSpPr/>
          <p:nvPr/>
        </p:nvSpPr>
        <p:spPr>
          <a:xfrm rot="16200000">
            <a:off x="7885268" y="-293531"/>
            <a:ext cx="1982757" cy="5233706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254000" dist="254000" dir="5400000" sx="90000" sy="90000" algn="t" rotWithShape="0">
              <a:srgbClr val="00194C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71A2E65-6BA0-318F-9DDA-FA54A801B16C}"/>
              </a:ext>
            </a:extLst>
          </p:cNvPr>
          <p:cNvSpPr/>
          <p:nvPr/>
        </p:nvSpPr>
        <p:spPr>
          <a:xfrm rot="16200000">
            <a:off x="5232878" y="2256431"/>
            <a:ext cx="1982759" cy="133783"/>
          </a:xfrm>
          <a:prstGeom prst="rect">
            <a:avLst/>
          </a:prstGeom>
          <a:gradFill flip="none" rotWithShape="1">
            <a:gsLst>
              <a:gs pos="16000">
                <a:schemeClr val="accent1">
                  <a:lumMod val="75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2F684A4-B394-BBCD-8649-A4F181A0A2D8}"/>
              </a:ext>
            </a:extLst>
          </p:cNvPr>
          <p:cNvSpPr txBox="1"/>
          <p:nvPr/>
        </p:nvSpPr>
        <p:spPr>
          <a:xfrm>
            <a:off x="6329450" y="1477358"/>
            <a:ext cx="3417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02.</a:t>
            </a:r>
            <a:r>
              <a:rPr lang="zh-CN" altLang="en-US" sz="20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单击此处输入小标题内容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A93F0F1-EDDB-64CA-7B14-0D338E445692}"/>
              </a:ext>
            </a:extLst>
          </p:cNvPr>
          <p:cNvSpPr txBox="1"/>
          <p:nvPr/>
        </p:nvSpPr>
        <p:spPr>
          <a:xfrm>
            <a:off x="6370725" y="2066037"/>
            <a:ext cx="4871402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单击此处输入你的正文，文字是您思想的提炼</a:t>
            </a:r>
            <a:r>
              <a:rPr lang="en-US" altLang="zh-CN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,</a:t>
            </a: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单击此处输入你的正文；单击此处输入你的正文，文字是您思想的提炼</a:t>
            </a:r>
            <a:r>
              <a:rPr lang="en-US" altLang="zh-CN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,</a:t>
            </a: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</a:t>
            </a:r>
            <a:endParaRPr lang="zh-CN" altLang="en-US" sz="1600" kern="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5853F2A0-062A-E573-329A-52159C212F23}"/>
              </a:ext>
            </a:extLst>
          </p:cNvPr>
          <p:cNvCxnSpPr/>
          <p:nvPr/>
        </p:nvCxnSpPr>
        <p:spPr>
          <a:xfrm>
            <a:off x="6463752" y="1971752"/>
            <a:ext cx="4780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D1F4C188-05DB-0418-6A89-039D86AEC36D}"/>
              </a:ext>
            </a:extLst>
          </p:cNvPr>
          <p:cNvCxnSpPr>
            <a:cxnSpLocks/>
          </p:cNvCxnSpPr>
          <p:nvPr/>
        </p:nvCxnSpPr>
        <p:spPr>
          <a:xfrm>
            <a:off x="6443309" y="1971752"/>
            <a:ext cx="127936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58">
            <a:extLst>
              <a:ext uri="{FF2B5EF4-FFF2-40B4-BE49-F238E27FC236}">
                <a16:creationId xmlns:a16="http://schemas.microsoft.com/office/drawing/2014/main" id="{1C4AB5D6-8051-1011-93B7-017985D29285}"/>
              </a:ext>
            </a:extLst>
          </p:cNvPr>
          <p:cNvSpPr/>
          <p:nvPr/>
        </p:nvSpPr>
        <p:spPr>
          <a:xfrm>
            <a:off x="10875108" y="1431914"/>
            <a:ext cx="350494" cy="371554"/>
          </a:xfrm>
          <a:custGeom>
            <a:avLst/>
            <a:gdLst>
              <a:gd name="connsiteX0" fmla="*/ 443150 w 573132"/>
              <a:gd name="connsiteY0" fmla="*/ 457052 h 607568"/>
              <a:gd name="connsiteX1" fmla="*/ 457749 w 573132"/>
              <a:gd name="connsiteY1" fmla="*/ 463037 h 607568"/>
              <a:gd name="connsiteX2" fmla="*/ 463896 w 573132"/>
              <a:gd name="connsiteY2" fmla="*/ 477616 h 607568"/>
              <a:gd name="connsiteX3" fmla="*/ 457749 w 573132"/>
              <a:gd name="connsiteY3" fmla="*/ 492348 h 607568"/>
              <a:gd name="connsiteX4" fmla="*/ 443150 w 573132"/>
              <a:gd name="connsiteY4" fmla="*/ 498333 h 607568"/>
              <a:gd name="connsiteX5" fmla="*/ 428551 w 573132"/>
              <a:gd name="connsiteY5" fmla="*/ 492348 h 607568"/>
              <a:gd name="connsiteX6" fmla="*/ 422404 w 573132"/>
              <a:gd name="connsiteY6" fmla="*/ 477616 h 607568"/>
              <a:gd name="connsiteX7" fmla="*/ 428551 w 573132"/>
              <a:gd name="connsiteY7" fmla="*/ 463037 h 607568"/>
              <a:gd name="connsiteX8" fmla="*/ 443150 w 573132"/>
              <a:gd name="connsiteY8" fmla="*/ 457052 h 607568"/>
              <a:gd name="connsiteX9" fmla="*/ 442853 w 573132"/>
              <a:gd name="connsiteY9" fmla="*/ 365266 h 607568"/>
              <a:gd name="connsiteX10" fmla="*/ 457448 w 573132"/>
              <a:gd name="connsiteY10" fmla="*/ 371249 h 607568"/>
              <a:gd name="connsiteX11" fmla="*/ 457448 w 573132"/>
              <a:gd name="connsiteY11" fmla="*/ 400554 h 607568"/>
              <a:gd name="connsiteX12" fmla="*/ 365884 w 573132"/>
              <a:gd name="connsiteY12" fmla="*/ 491996 h 607568"/>
              <a:gd name="connsiteX13" fmla="*/ 351289 w 573132"/>
              <a:gd name="connsiteY13" fmla="*/ 497980 h 607568"/>
              <a:gd name="connsiteX14" fmla="*/ 336695 w 573132"/>
              <a:gd name="connsiteY14" fmla="*/ 491996 h 607568"/>
              <a:gd name="connsiteX15" fmla="*/ 336695 w 573132"/>
              <a:gd name="connsiteY15" fmla="*/ 462692 h 607568"/>
              <a:gd name="connsiteX16" fmla="*/ 428258 w 573132"/>
              <a:gd name="connsiteY16" fmla="*/ 371249 h 607568"/>
              <a:gd name="connsiteX17" fmla="*/ 442853 w 573132"/>
              <a:gd name="connsiteY17" fmla="*/ 365266 h 607568"/>
              <a:gd name="connsiteX18" fmla="*/ 350957 w 573132"/>
              <a:gd name="connsiteY18" fmla="*/ 364964 h 607568"/>
              <a:gd name="connsiteX19" fmla="*/ 365532 w 573132"/>
              <a:gd name="connsiteY19" fmla="*/ 370949 h 607568"/>
              <a:gd name="connsiteX20" fmla="*/ 371668 w 573132"/>
              <a:gd name="connsiteY20" fmla="*/ 385681 h 607568"/>
              <a:gd name="connsiteX21" fmla="*/ 365532 w 573132"/>
              <a:gd name="connsiteY21" fmla="*/ 400260 h 607568"/>
              <a:gd name="connsiteX22" fmla="*/ 350957 w 573132"/>
              <a:gd name="connsiteY22" fmla="*/ 406245 h 607568"/>
              <a:gd name="connsiteX23" fmla="*/ 336383 w 573132"/>
              <a:gd name="connsiteY23" fmla="*/ 400260 h 607568"/>
              <a:gd name="connsiteX24" fmla="*/ 330246 w 573132"/>
              <a:gd name="connsiteY24" fmla="*/ 385681 h 607568"/>
              <a:gd name="connsiteX25" fmla="*/ 336383 w 573132"/>
              <a:gd name="connsiteY25" fmla="*/ 370949 h 607568"/>
              <a:gd name="connsiteX26" fmla="*/ 350957 w 573132"/>
              <a:gd name="connsiteY26" fmla="*/ 364964 h 607568"/>
              <a:gd name="connsiteX27" fmla="*/ 130611 w 573132"/>
              <a:gd name="connsiteY27" fmla="*/ 329258 h 607568"/>
              <a:gd name="connsiteX28" fmla="*/ 167175 w 573132"/>
              <a:gd name="connsiteY28" fmla="*/ 329258 h 607568"/>
              <a:gd name="connsiteX29" fmla="*/ 187915 w 573132"/>
              <a:gd name="connsiteY29" fmla="*/ 349969 h 607568"/>
              <a:gd name="connsiteX30" fmla="*/ 167175 w 573132"/>
              <a:gd name="connsiteY30" fmla="*/ 370680 h 607568"/>
              <a:gd name="connsiteX31" fmla="*/ 130611 w 573132"/>
              <a:gd name="connsiteY31" fmla="*/ 370680 h 607568"/>
              <a:gd name="connsiteX32" fmla="*/ 109870 w 573132"/>
              <a:gd name="connsiteY32" fmla="*/ 349969 h 607568"/>
              <a:gd name="connsiteX33" fmla="*/ 130611 w 573132"/>
              <a:gd name="connsiteY33" fmla="*/ 329258 h 607568"/>
              <a:gd name="connsiteX34" fmla="*/ 397044 w 573132"/>
              <a:gd name="connsiteY34" fmla="*/ 297187 h 607568"/>
              <a:gd name="connsiteX35" fmla="*/ 262289 w 573132"/>
              <a:gd name="connsiteY35" fmla="*/ 431742 h 607568"/>
              <a:gd name="connsiteX36" fmla="*/ 397044 w 573132"/>
              <a:gd name="connsiteY36" fmla="*/ 566296 h 607568"/>
              <a:gd name="connsiteX37" fmla="*/ 531799 w 573132"/>
              <a:gd name="connsiteY37" fmla="*/ 431742 h 607568"/>
              <a:gd name="connsiteX38" fmla="*/ 397044 w 573132"/>
              <a:gd name="connsiteY38" fmla="*/ 297187 h 607568"/>
              <a:gd name="connsiteX39" fmla="*/ 130613 w 573132"/>
              <a:gd name="connsiteY39" fmla="*/ 219529 h 607568"/>
              <a:gd name="connsiteX40" fmla="*/ 277197 w 573132"/>
              <a:gd name="connsiteY40" fmla="*/ 219529 h 607568"/>
              <a:gd name="connsiteX41" fmla="*/ 297786 w 573132"/>
              <a:gd name="connsiteY41" fmla="*/ 240246 h 607568"/>
              <a:gd name="connsiteX42" fmla="*/ 277197 w 573132"/>
              <a:gd name="connsiteY42" fmla="*/ 260810 h 607568"/>
              <a:gd name="connsiteX43" fmla="*/ 130613 w 573132"/>
              <a:gd name="connsiteY43" fmla="*/ 260810 h 607568"/>
              <a:gd name="connsiteX44" fmla="*/ 109870 w 573132"/>
              <a:gd name="connsiteY44" fmla="*/ 240246 h 607568"/>
              <a:gd name="connsiteX45" fmla="*/ 130613 w 573132"/>
              <a:gd name="connsiteY45" fmla="*/ 219529 h 607568"/>
              <a:gd name="connsiteX46" fmla="*/ 130613 w 573132"/>
              <a:gd name="connsiteY46" fmla="*/ 109729 h 607568"/>
              <a:gd name="connsiteX47" fmla="*/ 277197 w 573132"/>
              <a:gd name="connsiteY47" fmla="*/ 109729 h 607568"/>
              <a:gd name="connsiteX48" fmla="*/ 297786 w 573132"/>
              <a:gd name="connsiteY48" fmla="*/ 130440 h 607568"/>
              <a:gd name="connsiteX49" fmla="*/ 277197 w 573132"/>
              <a:gd name="connsiteY49" fmla="*/ 151151 h 607568"/>
              <a:gd name="connsiteX50" fmla="*/ 130613 w 573132"/>
              <a:gd name="connsiteY50" fmla="*/ 151151 h 607568"/>
              <a:gd name="connsiteX51" fmla="*/ 109870 w 573132"/>
              <a:gd name="connsiteY51" fmla="*/ 130440 h 607568"/>
              <a:gd name="connsiteX52" fmla="*/ 130613 w 573132"/>
              <a:gd name="connsiteY52" fmla="*/ 109729 h 607568"/>
              <a:gd name="connsiteX53" fmla="*/ 41333 w 573132"/>
              <a:gd name="connsiteY53" fmla="*/ 41272 h 607568"/>
              <a:gd name="connsiteX54" fmla="*/ 41333 w 573132"/>
              <a:gd name="connsiteY54" fmla="*/ 548806 h 607568"/>
              <a:gd name="connsiteX55" fmla="*/ 265823 w 573132"/>
              <a:gd name="connsiteY55" fmla="*/ 548806 h 607568"/>
              <a:gd name="connsiteX56" fmla="*/ 220956 w 573132"/>
              <a:gd name="connsiteY56" fmla="*/ 431742 h 607568"/>
              <a:gd name="connsiteX57" fmla="*/ 366313 w 573132"/>
              <a:gd name="connsiteY57" fmla="*/ 258523 h 607568"/>
              <a:gd name="connsiteX58" fmla="*/ 366313 w 573132"/>
              <a:gd name="connsiteY58" fmla="*/ 41272 h 607568"/>
              <a:gd name="connsiteX59" fmla="*/ 20589 w 573132"/>
              <a:gd name="connsiteY59" fmla="*/ 0 h 607568"/>
              <a:gd name="connsiteX60" fmla="*/ 387056 w 573132"/>
              <a:gd name="connsiteY60" fmla="*/ 0 h 607568"/>
              <a:gd name="connsiteX61" fmla="*/ 407800 w 573132"/>
              <a:gd name="connsiteY61" fmla="*/ 20713 h 607568"/>
              <a:gd name="connsiteX62" fmla="*/ 407800 w 573132"/>
              <a:gd name="connsiteY62" fmla="*/ 256068 h 607568"/>
              <a:gd name="connsiteX63" fmla="*/ 573132 w 573132"/>
              <a:gd name="connsiteY63" fmla="*/ 431742 h 607568"/>
              <a:gd name="connsiteX64" fmla="*/ 397044 w 573132"/>
              <a:gd name="connsiteY64" fmla="*/ 607568 h 607568"/>
              <a:gd name="connsiteX65" fmla="*/ 320678 w 573132"/>
              <a:gd name="connsiteY65" fmla="*/ 590231 h 607568"/>
              <a:gd name="connsiteX66" fmla="*/ 20589 w 573132"/>
              <a:gd name="connsiteY66" fmla="*/ 590231 h 607568"/>
              <a:gd name="connsiteX67" fmla="*/ 0 w 573132"/>
              <a:gd name="connsiteY67" fmla="*/ 569518 h 607568"/>
              <a:gd name="connsiteX68" fmla="*/ 0 w 573132"/>
              <a:gd name="connsiteY68" fmla="*/ 20713 h 607568"/>
              <a:gd name="connsiteX69" fmla="*/ 20589 w 573132"/>
              <a:gd name="connsiteY6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73132" h="607568">
                <a:moveTo>
                  <a:pt x="443150" y="457052"/>
                </a:moveTo>
                <a:cubicBezTo>
                  <a:pt x="448529" y="457052"/>
                  <a:pt x="453907" y="459200"/>
                  <a:pt x="457749" y="463037"/>
                </a:cubicBezTo>
                <a:cubicBezTo>
                  <a:pt x="461591" y="466874"/>
                  <a:pt x="463896" y="472245"/>
                  <a:pt x="463896" y="477616"/>
                </a:cubicBezTo>
                <a:cubicBezTo>
                  <a:pt x="463896" y="483140"/>
                  <a:pt x="461591" y="488512"/>
                  <a:pt x="457749" y="492348"/>
                </a:cubicBezTo>
                <a:cubicBezTo>
                  <a:pt x="453907" y="496185"/>
                  <a:pt x="448529" y="498333"/>
                  <a:pt x="443150" y="498333"/>
                </a:cubicBezTo>
                <a:cubicBezTo>
                  <a:pt x="437772" y="498333"/>
                  <a:pt x="432393" y="496185"/>
                  <a:pt x="428551" y="492348"/>
                </a:cubicBezTo>
                <a:cubicBezTo>
                  <a:pt x="424709" y="488512"/>
                  <a:pt x="422404" y="483140"/>
                  <a:pt x="422404" y="477616"/>
                </a:cubicBezTo>
                <a:cubicBezTo>
                  <a:pt x="422404" y="472245"/>
                  <a:pt x="424709" y="466874"/>
                  <a:pt x="428551" y="463037"/>
                </a:cubicBezTo>
                <a:cubicBezTo>
                  <a:pt x="432393" y="459200"/>
                  <a:pt x="437772" y="457052"/>
                  <a:pt x="443150" y="457052"/>
                </a:cubicBezTo>
                <a:close/>
                <a:moveTo>
                  <a:pt x="442853" y="365266"/>
                </a:moveTo>
                <a:cubicBezTo>
                  <a:pt x="448153" y="365266"/>
                  <a:pt x="453453" y="367260"/>
                  <a:pt x="457448" y="371249"/>
                </a:cubicBezTo>
                <a:cubicBezTo>
                  <a:pt x="465590" y="379381"/>
                  <a:pt x="465590" y="392422"/>
                  <a:pt x="457448" y="400554"/>
                </a:cubicBezTo>
                <a:lnTo>
                  <a:pt x="365884" y="491996"/>
                </a:lnTo>
                <a:cubicBezTo>
                  <a:pt x="361890" y="495985"/>
                  <a:pt x="356513" y="497980"/>
                  <a:pt x="351289" y="497980"/>
                </a:cubicBezTo>
                <a:cubicBezTo>
                  <a:pt x="345912" y="497980"/>
                  <a:pt x="340689" y="495985"/>
                  <a:pt x="336695" y="491996"/>
                </a:cubicBezTo>
                <a:cubicBezTo>
                  <a:pt x="328552" y="483865"/>
                  <a:pt x="328552" y="470823"/>
                  <a:pt x="336695" y="462692"/>
                </a:cubicBezTo>
                <a:lnTo>
                  <a:pt x="428258" y="371249"/>
                </a:lnTo>
                <a:cubicBezTo>
                  <a:pt x="432253" y="367260"/>
                  <a:pt x="437553" y="365266"/>
                  <a:pt x="442853" y="365266"/>
                </a:cubicBezTo>
                <a:close/>
                <a:moveTo>
                  <a:pt x="350957" y="364964"/>
                </a:moveTo>
                <a:cubicBezTo>
                  <a:pt x="356327" y="364964"/>
                  <a:pt x="361696" y="367112"/>
                  <a:pt x="365532" y="370949"/>
                </a:cubicBezTo>
                <a:cubicBezTo>
                  <a:pt x="369367" y="374939"/>
                  <a:pt x="371668" y="380157"/>
                  <a:pt x="371668" y="385681"/>
                </a:cubicBezTo>
                <a:cubicBezTo>
                  <a:pt x="371668" y="391052"/>
                  <a:pt x="369367" y="396424"/>
                  <a:pt x="365532" y="400260"/>
                </a:cubicBezTo>
                <a:cubicBezTo>
                  <a:pt x="361696" y="404097"/>
                  <a:pt x="356480" y="406245"/>
                  <a:pt x="350957" y="406245"/>
                </a:cubicBezTo>
                <a:cubicBezTo>
                  <a:pt x="345588" y="406245"/>
                  <a:pt x="340218" y="404097"/>
                  <a:pt x="336383" y="400260"/>
                </a:cubicBezTo>
                <a:cubicBezTo>
                  <a:pt x="332547" y="396424"/>
                  <a:pt x="330246" y="391052"/>
                  <a:pt x="330246" y="385681"/>
                </a:cubicBezTo>
                <a:cubicBezTo>
                  <a:pt x="330246" y="380157"/>
                  <a:pt x="332547" y="374939"/>
                  <a:pt x="336383" y="370949"/>
                </a:cubicBezTo>
                <a:cubicBezTo>
                  <a:pt x="340218" y="367112"/>
                  <a:pt x="345588" y="364964"/>
                  <a:pt x="350957" y="364964"/>
                </a:cubicBezTo>
                <a:close/>
                <a:moveTo>
                  <a:pt x="130611" y="329258"/>
                </a:moveTo>
                <a:lnTo>
                  <a:pt x="167175" y="329258"/>
                </a:lnTo>
                <a:cubicBezTo>
                  <a:pt x="178697" y="329258"/>
                  <a:pt x="187915" y="338616"/>
                  <a:pt x="187915" y="349969"/>
                </a:cubicBezTo>
                <a:cubicBezTo>
                  <a:pt x="187915" y="361322"/>
                  <a:pt x="178697" y="370680"/>
                  <a:pt x="167175" y="370680"/>
                </a:cubicBezTo>
                <a:lnTo>
                  <a:pt x="130611" y="370680"/>
                </a:lnTo>
                <a:cubicBezTo>
                  <a:pt x="119088" y="370680"/>
                  <a:pt x="109870" y="361322"/>
                  <a:pt x="109870" y="349969"/>
                </a:cubicBezTo>
                <a:cubicBezTo>
                  <a:pt x="109870" y="338616"/>
                  <a:pt x="119088" y="329258"/>
                  <a:pt x="130611" y="329258"/>
                </a:cubicBezTo>
                <a:close/>
                <a:moveTo>
                  <a:pt x="397044" y="297187"/>
                </a:moveTo>
                <a:cubicBezTo>
                  <a:pt x="322675" y="297187"/>
                  <a:pt x="262289" y="357483"/>
                  <a:pt x="262289" y="431742"/>
                </a:cubicBezTo>
                <a:cubicBezTo>
                  <a:pt x="262289" y="505846"/>
                  <a:pt x="322675" y="566296"/>
                  <a:pt x="397044" y="566296"/>
                </a:cubicBezTo>
                <a:cubicBezTo>
                  <a:pt x="471413" y="566296"/>
                  <a:pt x="531799" y="505846"/>
                  <a:pt x="531799" y="431742"/>
                </a:cubicBezTo>
                <a:cubicBezTo>
                  <a:pt x="531799" y="357483"/>
                  <a:pt x="471413" y="297187"/>
                  <a:pt x="397044" y="297187"/>
                </a:cubicBezTo>
                <a:close/>
                <a:moveTo>
                  <a:pt x="130613" y="219529"/>
                </a:moveTo>
                <a:lnTo>
                  <a:pt x="277197" y="219529"/>
                </a:lnTo>
                <a:cubicBezTo>
                  <a:pt x="288567" y="219529"/>
                  <a:pt x="297786" y="228737"/>
                  <a:pt x="297786" y="240246"/>
                </a:cubicBezTo>
                <a:cubicBezTo>
                  <a:pt x="297786" y="251602"/>
                  <a:pt x="288567" y="260810"/>
                  <a:pt x="277197" y="260810"/>
                </a:cubicBezTo>
                <a:lnTo>
                  <a:pt x="130613" y="260810"/>
                </a:lnTo>
                <a:cubicBezTo>
                  <a:pt x="119089" y="260810"/>
                  <a:pt x="109870" y="251602"/>
                  <a:pt x="109870" y="240246"/>
                </a:cubicBezTo>
                <a:cubicBezTo>
                  <a:pt x="109870" y="228737"/>
                  <a:pt x="119089" y="219529"/>
                  <a:pt x="130613" y="219529"/>
                </a:cubicBezTo>
                <a:close/>
                <a:moveTo>
                  <a:pt x="130613" y="109729"/>
                </a:moveTo>
                <a:lnTo>
                  <a:pt x="277197" y="109729"/>
                </a:lnTo>
                <a:cubicBezTo>
                  <a:pt x="288567" y="109729"/>
                  <a:pt x="297786" y="119087"/>
                  <a:pt x="297786" y="130440"/>
                </a:cubicBezTo>
                <a:cubicBezTo>
                  <a:pt x="297786" y="141946"/>
                  <a:pt x="288567" y="151151"/>
                  <a:pt x="277197" y="151151"/>
                </a:cubicBezTo>
                <a:lnTo>
                  <a:pt x="130613" y="151151"/>
                </a:lnTo>
                <a:cubicBezTo>
                  <a:pt x="119089" y="151151"/>
                  <a:pt x="109870" y="141946"/>
                  <a:pt x="109870" y="130440"/>
                </a:cubicBezTo>
                <a:cubicBezTo>
                  <a:pt x="109870" y="119087"/>
                  <a:pt x="119089" y="109729"/>
                  <a:pt x="130613" y="109729"/>
                </a:cubicBezTo>
                <a:close/>
                <a:moveTo>
                  <a:pt x="41333" y="41272"/>
                </a:moveTo>
                <a:lnTo>
                  <a:pt x="41333" y="548806"/>
                </a:lnTo>
                <a:lnTo>
                  <a:pt x="265823" y="548806"/>
                </a:lnTo>
                <a:cubicBezTo>
                  <a:pt x="237858" y="517660"/>
                  <a:pt x="220956" y="476695"/>
                  <a:pt x="220956" y="431742"/>
                </a:cubicBezTo>
                <a:cubicBezTo>
                  <a:pt x="220956" y="345209"/>
                  <a:pt x="283800" y="273099"/>
                  <a:pt x="366313" y="258523"/>
                </a:cubicBezTo>
                <a:lnTo>
                  <a:pt x="366313" y="41272"/>
                </a:lnTo>
                <a:close/>
                <a:moveTo>
                  <a:pt x="20589" y="0"/>
                </a:moveTo>
                <a:lnTo>
                  <a:pt x="387056" y="0"/>
                </a:lnTo>
                <a:cubicBezTo>
                  <a:pt x="398427" y="0"/>
                  <a:pt x="407800" y="9206"/>
                  <a:pt x="407800" y="20713"/>
                </a:cubicBezTo>
                <a:lnTo>
                  <a:pt x="407800" y="256068"/>
                </a:lnTo>
                <a:cubicBezTo>
                  <a:pt x="499993" y="261745"/>
                  <a:pt x="573132" y="338305"/>
                  <a:pt x="573132" y="431742"/>
                </a:cubicBezTo>
                <a:cubicBezTo>
                  <a:pt x="573132" y="528707"/>
                  <a:pt x="494154" y="607568"/>
                  <a:pt x="397044" y="607568"/>
                </a:cubicBezTo>
                <a:cubicBezTo>
                  <a:pt x="369693" y="607568"/>
                  <a:pt x="343726" y="601278"/>
                  <a:pt x="320678" y="590231"/>
                </a:cubicBezTo>
                <a:lnTo>
                  <a:pt x="20589" y="590231"/>
                </a:lnTo>
                <a:cubicBezTo>
                  <a:pt x="9219" y="590231"/>
                  <a:pt x="0" y="580872"/>
                  <a:pt x="0" y="569518"/>
                </a:cubicBezTo>
                <a:lnTo>
                  <a:pt x="0" y="20713"/>
                </a:lnTo>
                <a:cubicBezTo>
                  <a:pt x="0" y="9206"/>
                  <a:pt x="9219" y="0"/>
                  <a:pt x="20589" y="0"/>
                </a:cubicBezTo>
                <a:close/>
              </a:path>
            </a:pathLst>
          </a:custGeom>
          <a:solidFill>
            <a:schemeClr val="accent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5B3D18-4C34-2C2B-180B-9121B144CD1A}"/>
              </a:ext>
            </a:extLst>
          </p:cNvPr>
          <p:cNvSpPr/>
          <p:nvPr/>
        </p:nvSpPr>
        <p:spPr>
          <a:xfrm rot="16200000">
            <a:off x="2411163" y="1857511"/>
            <a:ext cx="1982757" cy="5233706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254000" dist="254000" dir="5400000" sx="90000" sy="90000" algn="t" rotWithShape="0">
              <a:srgbClr val="00194C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C871D94C-5214-B9EF-4B89-4D0AF470F832}"/>
              </a:ext>
            </a:extLst>
          </p:cNvPr>
          <p:cNvSpPr/>
          <p:nvPr/>
        </p:nvSpPr>
        <p:spPr>
          <a:xfrm rot="16200000">
            <a:off x="-241227" y="4407473"/>
            <a:ext cx="1982759" cy="133783"/>
          </a:xfrm>
          <a:prstGeom prst="rect">
            <a:avLst/>
          </a:prstGeom>
          <a:gradFill flip="none" rotWithShape="1">
            <a:gsLst>
              <a:gs pos="16000">
                <a:schemeClr val="accent1">
                  <a:lumMod val="75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9455DD4-90F9-9818-F142-4B081D9D36DD}"/>
              </a:ext>
            </a:extLst>
          </p:cNvPr>
          <p:cNvSpPr txBox="1"/>
          <p:nvPr/>
        </p:nvSpPr>
        <p:spPr>
          <a:xfrm>
            <a:off x="855345" y="3628400"/>
            <a:ext cx="3417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03.</a:t>
            </a:r>
            <a:r>
              <a:rPr lang="zh-CN" altLang="en-US" sz="20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单击此处输入小标题内容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F9DB061A-6798-5EB9-55EF-468D54488F9F}"/>
              </a:ext>
            </a:extLst>
          </p:cNvPr>
          <p:cNvSpPr txBox="1"/>
          <p:nvPr/>
        </p:nvSpPr>
        <p:spPr>
          <a:xfrm>
            <a:off x="896620" y="4217079"/>
            <a:ext cx="4871402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单击此处输入你的正文，文字是您思想的提炼</a:t>
            </a:r>
            <a:r>
              <a:rPr lang="en-US" altLang="zh-CN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,</a:t>
            </a: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单击此处输入你的正文；单击此处输入你的正文，文字是您思想的提炼</a:t>
            </a:r>
            <a:r>
              <a:rPr lang="en-US" altLang="zh-CN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,</a:t>
            </a: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</a:t>
            </a:r>
            <a:endParaRPr lang="zh-CN" altLang="en-US" sz="1600" kern="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85781FF8-5969-1E6D-EAFF-C41720CAB925}"/>
              </a:ext>
            </a:extLst>
          </p:cNvPr>
          <p:cNvCxnSpPr/>
          <p:nvPr/>
        </p:nvCxnSpPr>
        <p:spPr>
          <a:xfrm>
            <a:off x="989647" y="4122794"/>
            <a:ext cx="4780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5C8D4886-7E0F-A572-5622-A4DF9B62A7A9}"/>
              </a:ext>
            </a:extLst>
          </p:cNvPr>
          <p:cNvCxnSpPr>
            <a:cxnSpLocks/>
          </p:cNvCxnSpPr>
          <p:nvPr/>
        </p:nvCxnSpPr>
        <p:spPr>
          <a:xfrm>
            <a:off x="969204" y="4122794"/>
            <a:ext cx="127936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Freeform 58">
            <a:extLst>
              <a:ext uri="{FF2B5EF4-FFF2-40B4-BE49-F238E27FC236}">
                <a16:creationId xmlns:a16="http://schemas.microsoft.com/office/drawing/2014/main" id="{E1E8FB22-7E0C-D2B1-2F2C-168691ADAD25}"/>
              </a:ext>
            </a:extLst>
          </p:cNvPr>
          <p:cNvSpPr/>
          <p:nvPr/>
        </p:nvSpPr>
        <p:spPr>
          <a:xfrm>
            <a:off x="5421220" y="3582956"/>
            <a:ext cx="310059" cy="371554"/>
          </a:xfrm>
          <a:custGeom>
            <a:avLst/>
            <a:gdLst>
              <a:gd name="connsiteX0" fmla="*/ 278476 w 506307"/>
              <a:gd name="connsiteY0" fmla="*/ 404480 h 606722"/>
              <a:gd name="connsiteX1" fmla="*/ 278476 w 506307"/>
              <a:gd name="connsiteY1" fmla="*/ 480293 h 606722"/>
              <a:gd name="connsiteX2" fmla="*/ 354400 w 506307"/>
              <a:gd name="connsiteY2" fmla="*/ 480293 h 606722"/>
              <a:gd name="connsiteX3" fmla="*/ 354400 w 506307"/>
              <a:gd name="connsiteY3" fmla="*/ 404480 h 606722"/>
              <a:gd name="connsiteX4" fmla="*/ 151906 w 506307"/>
              <a:gd name="connsiteY4" fmla="*/ 404480 h 606722"/>
              <a:gd name="connsiteX5" fmla="*/ 151906 w 506307"/>
              <a:gd name="connsiteY5" fmla="*/ 480293 h 606722"/>
              <a:gd name="connsiteX6" fmla="*/ 227830 w 506307"/>
              <a:gd name="connsiteY6" fmla="*/ 480293 h 606722"/>
              <a:gd name="connsiteX7" fmla="*/ 227830 w 506307"/>
              <a:gd name="connsiteY7" fmla="*/ 404480 h 606722"/>
              <a:gd name="connsiteX8" fmla="*/ 278476 w 506307"/>
              <a:gd name="connsiteY8" fmla="*/ 278097 h 606722"/>
              <a:gd name="connsiteX9" fmla="*/ 278476 w 506307"/>
              <a:gd name="connsiteY9" fmla="*/ 353909 h 606722"/>
              <a:gd name="connsiteX10" fmla="*/ 354400 w 506307"/>
              <a:gd name="connsiteY10" fmla="*/ 353909 h 606722"/>
              <a:gd name="connsiteX11" fmla="*/ 354400 w 506307"/>
              <a:gd name="connsiteY11" fmla="*/ 278097 h 606722"/>
              <a:gd name="connsiteX12" fmla="*/ 151906 w 506307"/>
              <a:gd name="connsiteY12" fmla="*/ 278097 h 606722"/>
              <a:gd name="connsiteX13" fmla="*/ 151906 w 506307"/>
              <a:gd name="connsiteY13" fmla="*/ 353909 h 606722"/>
              <a:gd name="connsiteX14" fmla="*/ 227830 w 506307"/>
              <a:gd name="connsiteY14" fmla="*/ 353909 h 606722"/>
              <a:gd name="connsiteX15" fmla="*/ 227830 w 506307"/>
              <a:gd name="connsiteY15" fmla="*/ 278097 h 606722"/>
              <a:gd name="connsiteX16" fmla="*/ 151906 w 506307"/>
              <a:gd name="connsiteY16" fmla="*/ 176954 h 606722"/>
              <a:gd name="connsiteX17" fmla="*/ 151906 w 506307"/>
              <a:gd name="connsiteY17" fmla="*/ 227526 h 606722"/>
              <a:gd name="connsiteX18" fmla="*/ 354400 w 506307"/>
              <a:gd name="connsiteY18" fmla="*/ 227526 h 606722"/>
              <a:gd name="connsiteX19" fmla="*/ 354400 w 506307"/>
              <a:gd name="connsiteY19" fmla="*/ 176954 h 606722"/>
              <a:gd name="connsiteX20" fmla="*/ 101261 w 506307"/>
              <a:gd name="connsiteY20" fmla="*/ 126383 h 606722"/>
              <a:gd name="connsiteX21" fmla="*/ 405045 w 506307"/>
              <a:gd name="connsiteY21" fmla="*/ 126383 h 606722"/>
              <a:gd name="connsiteX22" fmla="*/ 405045 w 506307"/>
              <a:gd name="connsiteY22" fmla="*/ 227526 h 606722"/>
              <a:gd name="connsiteX23" fmla="*/ 405045 w 506307"/>
              <a:gd name="connsiteY23" fmla="*/ 278097 h 606722"/>
              <a:gd name="connsiteX24" fmla="*/ 405045 w 506307"/>
              <a:gd name="connsiteY24" fmla="*/ 530864 h 606722"/>
              <a:gd name="connsiteX25" fmla="*/ 101261 w 506307"/>
              <a:gd name="connsiteY25" fmla="*/ 530864 h 606722"/>
              <a:gd name="connsiteX26" fmla="*/ 101261 w 506307"/>
              <a:gd name="connsiteY26" fmla="*/ 278097 h 606722"/>
              <a:gd name="connsiteX27" fmla="*/ 101261 w 506307"/>
              <a:gd name="connsiteY27" fmla="*/ 227526 h 606722"/>
              <a:gd name="connsiteX28" fmla="*/ 50640 w 506307"/>
              <a:gd name="connsiteY28" fmla="*/ 50567 h 606722"/>
              <a:gd name="connsiteX29" fmla="*/ 50640 w 506307"/>
              <a:gd name="connsiteY29" fmla="*/ 556155 h 606722"/>
              <a:gd name="connsiteX30" fmla="*/ 455667 w 506307"/>
              <a:gd name="connsiteY30" fmla="*/ 556155 h 606722"/>
              <a:gd name="connsiteX31" fmla="*/ 455667 w 506307"/>
              <a:gd name="connsiteY31" fmla="*/ 138550 h 606722"/>
              <a:gd name="connsiteX32" fmla="*/ 345488 w 506307"/>
              <a:gd name="connsiteY32" fmla="*/ 50567 h 606722"/>
              <a:gd name="connsiteX33" fmla="*/ 0 w 506307"/>
              <a:gd name="connsiteY33" fmla="*/ 0 h 606722"/>
              <a:gd name="connsiteX34" fmla="*/ 363288 w 506307"/>
              <a:gd name="connsiteY34" fmla="*/ 0 h 606722"/>
              <a:gd name="connsiteX35" fmla="*/ 506307 w 506307"/>
              <a:gd name="connsiteY35" fmla="*/ 114288 h 606722"/>
              <a:gd name="connsiteX36" fmla="*/ 506307 w 506307"/>
              <a:gd name="connsiteY36" fmla="*/ 606722 h 606722"/>
              <a:gd name="connsiteX37" fmla="*/ 0 w 506307"/>
              <a:gd name="connsiteY37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06307" h="606722">
                <a:moveTo>
                  <a:pt x="278476" y="404480"/>
                </a:moveTo>
                <a:lnTo>
                  <a:pt x="278476" y="480293"/>
                </a:lnTo>
                <a:lnTo>
                  <a:pt x="354400" y="480293"/>
                </a:lnTo>
                <a:lnTo>
                  <a:pt x="354400" y="404480"/>
                </a:lnTo>
                <a:close/>
                <a:moveTo>
                  <a:pt x="151906" y="404480"/>
                </a:moveTo>
                <a:lnTo>
                  <a:pt x="151906" y="480293"/>
                </a:lnTo>
                <a:lnTo>
                  <a:pt x="227830" y="480293"/>
                </a:lnTo>
                <a:lnTo>
                  <a:pt x="227830" y="404480"/>
                </a:lnTo>
                <a:close/>
                <a:moveTo>
                  <a:pt x="278476" y="278097"/>
                </a:moveTo>
                <a:lnTo>
                  <a:pt x="278476" y="353909"/>
                </a:lnTo>
                <a:lnTo>
                  <a:pt x="354400" y="353909"/>
                </a:lnTo>
                <a:lnTo>
                  <a:pt x="354400" y="278097"/>
                </a:lnTo>
                <a:close/>
                <a:moveTo>
                  <a:pt x="151906" y="278097"/>
                </a:moveTo>
                <a:lnTo>
                  <a:pt x="151906" y="353909"/>
                </a:lnTo>
                <a:lnTo>
                  <a:pt x="227830" y="353909"/>
                </a:lnTo>
                <a:lnTo>
                  <a:pt x="227830" y="278097"/>
                </a:lnTo>
                <a:close/>
                <a:moveTo>
                  <a:pt x="151906" y="176954"/>
                </a:moveTo>
                <a:lnTo>
                  <a:pt x="151906" y="227526"/>
                </a:lnTo>
                <a:lnTo>
                  <a:pt x="354400" y="227526"/>
                </a:lnTo>
                <a:lnTo>
                  <a:pt x="354400" y="176954"/>
                </a:lnTo>
                <a:close/>
                <a:moveTo>
                  <a:pt x="101261" y="126383"/>
                </a:moveTo>
                <a:lnTo>
                  <a:pt x="405045" y="126383"/>
                </a:lnTo>
                <a:lnTo>
                  <a:pt x="405045" y="227526"/>
                </a:lnTo>
                <a:lnTo>
                  <a:pt x="405045" y="278097"/>
                </a:lnTo>
                <a:lnTo>
                  <a:pt x="405045" y="530864"/>
                </a:lnTo>
                <a:lnTo>
                  <a:pt x="101261" y="530864"/>
                </a:lnTo>
                <a:lnTo>
                  <a:pt x="101261" y="278097"/>
                </a:lnTo>
                <a:lnTo>
                  <a:pt x="101261" y="227526"/>
                </a:lnTo>
                <a:close/>
                <a:moveTo>
                  <a:pt x="50640" y="50567"/>
                </a:moveTo>
                <a:lnTo>
                  <a:pt x="50640" y="556155"/>
                </a:lnTo>
                <a:lnTo>
                  <a:pt x="455667" y="556155"/>
                </a:lnTo>
                <a:lnTo>
                  <a:pt x="455667" y="138550"/>
                </a:lnTo>
                <a:lnTo>
                  <a:pt x="345488" y="50567"/>
                </a:lnTo>
                <a:close/>
                <a:moveTo>
                  <a:pt x="0" y="0"/>
                </a:moveTo>
                <a:lnTo>
                  <a:pt x="363288" y="0"/>
                </a:lnTo>
                <a:lnTo>
                  <a:pt x="506307" y="114288"/>
                </a:lnTo>
                <a:lnTo>
                  <a:pt x="506307" y="606722"/>
                </a:lnTo>
                <a:lnTo>
                  <a:pt x="0" y="606722"/>
                </a:lnTo>
                <a:close/>
              </a:path>
            </a:pathLst>
          </a:custGeom>
          <a:solidFill>
            <a:schemeClr val="accent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D6078700-594A-E496-A737-5BD3B2A0AEC3}"/>
              </a:ext>
            </a:extLst>
          </p:cNvPr>
          <p:cNvSpPr/>
          <p:nvPr/>
        </p:nvSpPr>
        <p:spPr>
          <a:xfrm rot="16200000">
            <a:off x="7885268" y="1857511"/>
            <a:ext cx="1982757" cy="5233706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 w="6350">
            <a:noFill/>
          </a:ln>
          <a:effectLst>
            <a:outerShdw blurRad="254000" dist="254000" dir="5400000" sx="90000" sy="90000" algn="t" rotWithShape="0">
              <a:srgbClr val="00194C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4B93A581-BD6B-E33F-78D4-351FB9934025}"/>
              </a:ext>
            </a:extLst>
          </p:cNvPr>
          <p:cNvSpPr/>
          <p:nvPr/>
        </p:nvSpPr>
        <p:spPr>
          <a:xfrm rot="16200000">
            <a:off x="5232878" y="4407473"/>
            <a:ext cx="1982759" cy="133783"/>
          </a:xfrm>
          <a:prstGeom prst="rect">
            <a:avLst/>
          </a:prstGeom>
          <a:gradFill flip="none" rotWithShape="1">
            <a:gsLst>
              <a:gs pos="16000">
                <a:schemeClr val="accent1">
                  <a:lumMod val="75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0EE1A0AF-F632-5FEF-F9EC-93CB574E0087}"/>
              </a:ext>
            </a:extLst>
          </p:cNvPr>
          <p:cNvSpPr txBox="1"/>
          <p:nvPr/>
        </p:nvSpPr>
        <p:spPr>
          <a:xfrm>
            <a:off x="6329450" y="3628400"/>
            <a:ext cx="3417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04.</a:t>
            </a:r>
            <a:r>
              <a:rPr lang="zh-CN" altLang="en-US" sz="20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单击此处输入小标题内容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B04940BA-7C14-8A49-DD4C-02F5C4D8ED55}"/>
              </a:ext>
            </a:extLst>
          </p:cNvPr>
          <p:cNvSpPr txBox="1"/>
          <p:nvPr/>
        </p:nvSpPr>
        <p:spPr>
          <a:xfrm>
            <a:off x="6370725" y="4217079"/>
            <a:ext cx="4871402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单击此处输入你的正文，文字是您思想的提炼</a:t>
            </a:r>
            <a:r>
              <a:rPr lang="en-US" altLang="zh-CN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,</a:t>
            </a: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单击此处输入你的正文；单击此处输入你的正文，文字是您思想的提炼</a:t>
            </a:r>
            <a:r>
              <a:rPr lang="en-US" altLang="zh-CN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,</a:t>
            </a:r>
            <a:r>
              <a:rPr lang="zh-CN" altLang="en-US" sz="1600" kern="1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单击此处输入你的正文</a:t>
            </a:r>
            <a:endParaRPr lang="zh-CN" altLang="en-US" sz="1600" kern="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2810560B-8DDF-50C8-9886-F9F2EEB0C325}"/>
              </a:ext>
            </a:extLst>
          </p:cNvPr>
          <p:cNvCxnSpPr/>
          <p:nvPr/>
        </p:nvCxnSpPr>
        <p:spPr>
          <a:xfrm>
            <a:off x="6463752" y="4122794"/>
            <a:ext cx="4780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829689D7-5000-B850-5B11-86EB1B6DA74F}"/>
              </a:ext>
            </a:extLst>
          </p:cNvPr>
          <p:cNvCxnSpPr>
            <a:cxnSpLocks/>
          </p:cNvCxnSpPr>
          <p:nvPr/>
        </p:nvCxnSpPr>
        <p:spPr>
          <a:xfrm>
            <a:off x="6443309" y="4122794"/>
            <a:ext cx="127936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reeform 58">
            <a:extLst>
              <a:ext uri="{FF2B5EF4-FFF2-40B4-BE49-F238E27FC236}">
                <a16:creationId xmlns:a16="http://schemas.microsoft.com/office/drawing/2014/main" id="{AE91AC92-AC08-A050-AECF-5E16542D8AF0}"/>
              </a:ext>
            </a:extLst>
          </p:cNvPr>
          <p:cNvSpPr/>
          <p:nvPr/>
        </p:nvSpPr>
        <p:spPr>
          <a:xfrm>
            <a:off x="10864578" y="3605294"/>
            <a:ext cx="371554" cy="326878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accent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70165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177ea6b9-339f-49f6-9a12-db24c6663a48&quot;,&quot;Name&quot;:&quot;我的参考线&quot;,&quot;Kind&quot;:&quot;Custom&quot;,&quot;OldGuidesSetting&quot;:{&quot;HeaderHeight&quot;:8.0,&quot;FooterHeight&quot;:8.0,&quot;SideMargin&quot;:5.7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8785;#398785;#170303;#179489;#37402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242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242;#40724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51PPT模板网">
  <a:themeElements>
    <a:clrScheme name="标题：2023ICT工作思路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01A6FF"/>
      </a:accent1>
      <a:accent2>
        <a:srgbClr val="1E66AD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60F6CD52-B7EC-4F22-9AC0-888C717B30DD}" vid="{82B6FE58-ED4F-48BB-98FB-434E481EB8B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定制空白文件</Template>
  <TotalTime>420</TotalTime>
  <Words>1105</Words>
  <Application>Microsoft Office PowerPoint</Application>
  <PresentationFormat>宽屏</PresentationFormat>
  <Paragraphs>129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Arial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蓝色高端城市商务风ppt模板</dc:title>
  <dc:creator>百宝箱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41</cp:revision>
  <dcterms:created xsi:type="dcterms:W3CDTF">2023-04-26T07:08:05Z</dcterms:created>
  <dcterms:modified xsi:type="dcterms:W3CDTF">2023-07-06T04:09:11Z</dcterms:modified>
</cp:coreProperties>
</file>