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9" r:id="rId2"/>
    <p:sldId id="260" r:id="rId3"/>
    <p:sldId id="261" r:id="rId4"/>
    <p:sldId id="262" r:id="rId5"/>
    <p:sldId id="273" r:id="rId6"/>
    <p:sldId id="264" r:id="rId7"/>
    <p:sldId id="269" r:id="rId8"/>
    <p:sldId id="265" r:id="rId9"/>
    <p:sldId id="266" r:id="rId10"/>
    <p:sldId id="270" r:id="rId11"/>
    <p:sldId id="267" r:id="rId12"/>
    <p:sldId id="268" r:id="rId13"/>
    <p:sldId id="271" r:id="rId14"/>
    <p:sldId id="272" r:id="rId15"/>
    <p:sldId id="275" r:id="rId16"/>
    <p:sldId id="274"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FFFF"/>
    <a:srgbClr val="043D74"/>
    <a:srgbClr val="F5CC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36" autoAdjust="0"/>
    <p:restoredTop sz="94660"/>
  </p:normalViewPr>
  <p:slideViewPr>
    <p:cSldViewPr snapToGrid="0" showGuides="1">
      <p:cViewPr>
        <p:scale>
          <a:sx n="66" d="100"/>
          <a:sy n="66" d="100"/>
        </p:scale>
        <p:origin x="1134" y="888"/>
      </p:cViewPr>
      <p:guideLst/>
    </p:cSldViewPr>
  </p:slideViewPr>
  <p:notesTextViewPr>
    <p:cViewPr>
      <p:scale>
        <a:sx n="1" d="1"/>
        <a:sy n="1" d="1"/>
      </p:scale>
      <p:origin x="0" y="0"/>
    </p:cViewPr>
  </p:notesTextViewPr>
  <p:sorterViewPr>
    <p:cViewPr>
      <p:scale>
        <a:sx n="100" d="100"/>
        <a:sy n="100" d="100"/>
      </p:scale>
      <p:origin x="0" y="-515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100000">
                  <a:schemeClr val="accent1">
                    <a:lumMod val="60000"/>
                    <a:lumOff val="40000"/>
                  </a:schemeClr>
                </a:gs>
              </a:gsLst>
              <a:lin ang="5400000" scaled="1"/>
              <a:tileRect/>
            </a:gradFill>
            <a:ln>
              <a:noFill/>
            </a:ln>
            <a:effectLst>
              <a:outerShdw blurRad="127000" dist="127000" dir="2700000" algn="tl" rotWithShape="0">
                <a:schemeClr val="accent1">
                  <a:alpha val="20000"/>
                </a:schemeClr>
              </a:outerShdw>
            </a:effectLst>
          </c:spPr>
          <c:invertIfNegative val="0"/>
          <c:dPt>
            <c:idx val="0"/>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1-0DDE-42D1-959E-A7D83B50230D}"/>
              </c:ext>
            </c:extLst>
          </c:dPt>
          <c:dPt>
            <c:idx val="1"/>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3-0DDE-42D1-959E-A7D83B50230D}"/>
              </c:ext>
            </c:extLst>
          </c:dPt>
          <c:dPt>
            <c:idx val="2"/>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5-0DDE-42D1-959E-A7D83B50230D}"/>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38</c:v>
                </c:pt>
                <c:pt idx="1">
                  <c:v>14</c:v>
                </c:pt>
                <c:pt idx="2">
                  <c:v>12</c:v>
                </c:pt>
                <c:pt idx="3">
                  <c:v>36</c:v>
                </c:pt>
              </c:numCache>
            </c:numRef>
          </c:val>
          <c:extLst>
            <c:ext xmlns:c16="http://schemas.microsoft.com/office/drawing/2014/chart" uri="{C3380CC4-5D6E-409C-BE32-E72D297353CC}">
              <c16:uniqueId val="{00000006-0DDE-42D1-959E-A7D83B50230D}"/>
            </c:ext>
          </c:extLst>
        </c:ser>
        <c:dLbls>
          <c:showLegendKey val="0"/>
          <c:showVal val="0"/>
          <c:showCatName val="0"/>
          <c:showSerName val="0"/>
          <c:showPercent val="0"/>
          <c:showBubbleSize val="0"/>
        </c:dLbls>
        <c:gapWidth val="95"/>
        <c:overlap val="-27"/>
        <c:axId val="1704127472"/>
        <c:axId val="1704151472"/>
      </c:barChart>
      <c:catAx>
        <c:axId val="170412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ea"/>
                <a:ea typeface="+mn-ea"/>
                <a:cs typeface="+mn-cs"/>
              </a:defRPr>
            </a:pPr>
            <a:endParaRPr lang="zh-CN"/>
          </a:p>
        </c:txPr>
        <c:crossAx val="1704151472"/>
        <c:crosses val="autoZero"/>
        <c:auto val="1"/>
        <c:lblAlgn val="ctr"/>
        <c:lblOffset val="100"/>
        <c:noMultiLvlLbl val="0"/>
      </c:catAx>
      <c:valAx>
        <c:axId val="1704151472"/>
        <c:scaling>
          <c:orientation val="minMax"/>
        </c:scaling>
        <c:delete val="1"/>
        <c:axPos val="l"/>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crossAx val="1704127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100000">
                  <a:schemeClr val="accent1">
                    <a:lumMod val="60000"/>
                    <a:lumOff val="40000"/>
                  </a:schemeClr>
                </a:gs>
              </a:gsLst>
              <a:lin ang="5400000" scaled="1"/>
              <a:tileRect/>
            </a:gradFill>
            <a:ln>
              <a:noFill/>
            </a:ln>
            <a:effectLst>
              <a:outerShdw blurRad="127000" dist="127000" dir="2700000" algn="tl" rotWithShape="0">
                <a:schemeClr val="accent1">
                  <a:alpha val="20000"/>
                </a:schemeClr>
              </a:outerShdw>
            </a:effectLst>
          </c:spPr>
          <c:invertIfNegative val="0"/>
          <c:dPt>
            <c:idx val="0"/>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1-0DDE-42D1-959E-A7D83B50230D}"/>
              </c:ext>
            </c:extLst>
          </c:dPt>
          <c:dPt>
            <c:idx val="1"/>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3-0DDE-42D1-959E-A7D83B50230D}"/>
              </c:ext>
            </c:extLst>
          </c:dPt>
          <c:dPt>
            <c:idx val="2"/>
            <c:invertIfNegative val="0"/>
            <c:bubble3D val="0"/>
            <c:spPr>
              <a:gradFill flip="none" rotWithShape="1">
                <a:gsLst>
                  <a:gs pos="0">
                    <a:schemeClr val="accent1">
                      <a:lumMod val="20000"/>
                      <a:lumOff val="80000"/>
                    </a:schemeClr>
                  </a:gs>
                  <a:gs pos="100000">
                    <a:schemeClr val="accent1">
                      <a:lumMod val="40000"/>
                      <a:lumOff val="60000"/>
                    </a:schemeClr>
                  </a:gs>
                </a:gsLst>
                <a:lin ang="5400000" scaled="1"/>
                <a:tileRect/>
              </a:gradFill>
              <a:ln>
                <a:noFill/>
              </a:ln>
              <a:effectLst>
                <a:outerShdw blurRad="127000" dist="127000" dir="2700000" algn="tl" rotWithShape="0">
                  <a:schemeClr val="accent1">
                    <a:alpha val="20000"/>
                  </a:schemeClr>
                </a:outerShdw>
              </a:effectLst>
            </c:spPr>
            <c:extLst>
              <c:ext xmlns:c16="http://schemas.microsoft.com/office/drawing/2014/chart" uri="{C3380CC4-5D6E-409C-BE32-E72D297353CC}">
                <c16:uniqueId val="{00000005-0DDE-42D1-959E-A7D83B50230D}"/>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38</c:v>
                </c:pt>
                <c:pt idx="1">
                  <c:v>14</c:v>
                </c:pt>
                <c:pt idx="2">
                  <c:v>12</c:v>
                </c:pt>
                <c:pt idx="3">
                  <c:v>36</c:v>
                </c:pt>
              </c:numCache>
            </c:numRef>
          </c:val>
          <c:extLst>
            <c:ext xmlns:c16="http://schemas.microsoft.com/office/drawing/2014/chart" uri="{C3380CC4-5D6E-409C-BE32-E72D297353CC}">
              <c16:uniqueId val="{00000006-0DDE-42D1-959E-A7D83B50230D}"/>
            </c:ext>
          </c:extLst>
        </c:ser>
        <c:ser>
          <c:idx val="1"/>
          <c:order val="1"/>
          <c:tx>
            <c:strRef>
              <c:f>Sheet1!$C$1</c:f>
              <c:strCache>
                <c:ptCount val="1"/>
                <c:pt idx="0">
                  <c:v>列1</c:v>
                </c:pt>
              </c:strCache>
            </c:strRef>
          </c:tx>
          <c:spPr>
            <a:solidFill>
              <a:schemeClr val="accent2"/>
            </a:solidFill>
            <a:ln>
              <a:noFill/>
            </a:ln>
            <a:effectLst/>
          </c:spPr>
          <c:invertIfNegative val="0"/>
          <c:cat>
            <c:strRef>
              <c:f>Sheet1!$A$2:$A$5</c:f>
              <c:strCache>
                <c:ptCount val="4"/>
                <c:pt idx="0">
                  <c:v>项目1</c:v>
                </c:pt>
                <c:pt idx="1">
                  <c:v>项目2</c:v>
                </c:pt>
                <c:pt idx="2">
                  <c:v>项目3</c:v>
                </c:pt>
                <c:pt idx="3">
                  <c:v>项目4</c:v>
                </c:pt>
              </c:strCache>
            </c:strRef>
          </c:cat>
          <c:val>
            <c:numRef>
              <c:f>Sheet1!$C$2:$C$5</c:f>
              <c:numCache>
                <c:formatCode>General</c:formatCode>
                <c:ptCount val="4"/>
                <c:pt idx="0">
                  <c:v>30</c:v>
                </c:pt>
                <c:pt idx="1">
                  <c:v>10</c:v>
                </c:pt>
                <c:pt idx="2">
                  <c:v>8</c:v>
                </c:pt>
                <c:pt idx="3">
                  <c:v>22</c:v>
                </c:pt>
              </c:numCache>
            </c:numRef>
          </c:val>
          <c:extLst>
            <c:ext xmlns:c16="http://schemas.microsoft.com/office/drawing/2014/chart" uri="{C3380CC4-5D6E-409C-BE32-E72D297353CC}">
              <c16:uniqueId val="{00000006-6367-45EB-A80F-956526EE565E}"/>
            </c:ext>
          </c:extLst>
        </c:ser>
        <c:dLbls>
          <c:showLegendKey val="0"/>
          <c:showVal val="0"/>
          <c:showCatName val="0"/>
          <c:showSerName val="0"/>
          <c:showPercent val="0"/>
          <c:showBubbleSize val="0"/>
        </c:dLbls>
        <c:gapWidth val="95"/>
        <c:overlap val="-27"/>
        <c:axId val="1704127472"/>
        <c:axId val="1704151472"/>
      </c:barChart>
      <c:catAx>
        <c:axId val="170412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ea"/>
                <a:ea typeface="+mn-ea"/>
                <a:cs typeface="+mn-cs"/>
              </a:defRPr>
            </a:pPr>
            <a:endParaRPr lang="zh-CN"/>
          </a:p>
        </c:txPr>
        <c:crossAx val="1704151472"/>
        <c:crosses val="autoZero"/>
        <c:auto val="1"/>
        <c:lblAlgn val="ctr"/>
        <c:lblOffset val="100"/>
        <c:noMultiLvlLbl val="0"/>
      </c:catAx>
      <c:valAx>
        <c:axId val="1704151472"/>
        <c:scaling>
          <c:orientation val="minMax"/>
        </c:scaling>
        <c:delete val="1"/>
        <c:axPos val="l"/>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crossAx val="1704127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列1</c:v>
                </c:pt>
              </c:strCache>
            </c:strRef>
          </c:tx>
          <c:spPr>
            <a:gradFill>
              <a:gsLst>
                <a:gs pos="0">
                  <a:schemeClr val="accent1">
                    <a:alpha val="20000"/>
                  </a:schemeClr>
                </a:gs>
                <a:gs pos="100000">
                  <a:schemeClr val="accent1">
                    <a:lumMod val="60000"/>
                    <a:lumOff val="40000"/>
                    <a:alpha val="0"/>
                  </a:schemeClr>
                </a:gs>
              </a:gsLst>
              <a:lin ang="5400000" scaled="1"/>
            </a:gradFill>
            <a:ln>
              <a:noFill/>
            </a:ln>
            <a:effectLst/>
          </c:spPr>
          <c:cat>
            <c:strRef>
              <c:f>Sheet1!$A$2:$A$5</c:f>
              <c:strCache>
                <c:ptCount val="4"/>
                <c:pt idx="0">
                  <c:v>项目1</c:v>
                </c:pt>
                <c:pt idx="1">
                  <c:v>项目2</c:v>
                </c:pt>
                <c:pt idx="2">
                  <c:v>项目3</c:v>
                </c:pt>
                <c:pt idx="3">
                  <c:v>项目4</c:v>
                </c:pt>
              </c:strCache>
            </c:strRef>
          </c:cat>
          <c:val>
            <c:numRef>
              <c:f>Sheet1!$C$2:$C$5</c:f>
              <c:numCache>
                <c:formatCode>General</c:formatCode>
                <c:ptCount val="4"/>
                <c:pt idx="0">
                  <c:v>38</c:v>
                </c:pt>
                <c:pt idx="1">
                  <c:v>14</c:v>
                </c:pt>
                <c:pt idx="2">
                  <c:v>12</c:v>
                </c:pt>
                <c:pt idx="3">
                  <c:v>36</c:v>
                </c:pt>
              </c:numCache>
            </c:numRef>
          </c:val>
          <c:extLst>
            <c:ext xmlns:c16="http://schemas.microsoft.com/office/drawing/2014/chart" uri="{C3380CC4-5D6E-409C-BE32-E72D297353CC}">
              <c16:uniqueId val="{00000006-6367-45EB-A80F-956526EE565E}"/>
            </c:ext>
          </c:extLst>
        </c:ser>
        <c:dLbls>
          <c:showLegendKey val="0"/>
          <c:showVal val="0"/>
          <c:showCatName val="0"/>
          <c:showSerName val="0"/>
          <c:showPercent val="0"/>
          <c:showBubbleSize val="0"/>
        </c:dLbls>
        <c:axId val="1704127472"/>
        <c:axId val="1704151472"/>
      </c:areaChart>
      <c:lineChart>
        <c:grouping val="standard"/>
        <c:varyColors val="0"/>
        <c:ser>
          <c:idx val="0"/>
          <c:order val="0"/>
          <c:tx>
            <c:strRef>
              <c:f>Sheet1!$B$1</c:f>
              <c:strCache>
                <c:ptCount val="1"/>
                <c:pt idx="0">
                  <c:v>系列 1</c:v>
                </c:pt>
              </c:strCache>
            </c:strRef>
          </c:tx>
          <c:spPr>
            <a:ln w="22225" cap="rnd">
              <a:solidFill>
                <a:schemeClr val="accent1"/>
              </a:solidFill>
              <a:round/>
            </a:ln>
            <a:effectLst>
              <a:outerShdw blurRad="63500" dist="114300" dir="2700000" algn="tl" rotWithShape="0">
                <a:schemeClr val="accent1">
                  <a:alpha val="20000"/>
                </a:schemeClr>
              </a:outerShdw>
            </a:effectLst>
          </c:spPr>
          <c:marker>
            <c:symbol val="none"/>
          </c:marker>
          <c:dPt>
            <c:idx val="0"/>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1-0DDE-42D1-959E-A7D83B50230D}"/>
              </c:ext>
            </c:extLst>
          </c:dPt>
          <c:dPt>
            <c:idx val="1"/>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3-0DDE-42D1-959E-A7D83B50230D}"/>
              </c:ext>
            </c:extLst>
          </c:dPt>
          <c:dPt>
            <c:idx val="2"/>
            <c:marker>
              <c:symbol val="none"/>
            </c:marker>
            <c:bubble3D val="0"/>
            <c:spPr>
              <a:ln w="22225" cap="rnd">
                <a:solidFill>
                  <a:schemeClr val="accent1"/>
                </a:solidFill>
                <a:round/>
              </a:ln>
              <a:effectLst>
                <a:outerShdw blurRad="63500" dist="114300" dir="2700000" algn="tl" rotWithShape="0">
                  <a:schemeClr val="accent1">
                    <a:alpha val="20000"/>
                  </a:schemeClr>
                </a:outerShdw>
              </a:effectLst>
            </c:spPr>
            <c:extLst>
              <c:ext xmlns:c16="http://schemas.microsoft.com/office/drawing/2014/chart" uri="{C3380CC4-5D6E-409C-BE32-E72D297353CC}">
                <c16:uniqueId val="{00000005-0DDE-42D1-959E-A7D83B50230D}"/>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38</c:v>
                </c:pt>
                <c:pt idx="1">
                  <c:v>14</c:v>
                </c:pt>
                <c:pt idx="2">
                  <c:v>12</c:v>
                </c:pt>
                <c:pt idx="3">
                  <c:v>36</c:v>
                </c:pt>
              </c:numCache>
            </c:numRef>
          </c:val>
          <c:smooth val="0"/>
          <c:extLst>
            <c:ext xmlns:c16="http://schemas.microsoft.com/office/drawing/2014/chart" uri="{C3380CC4-5D6E-409C-BE32-E72D297353CC}">
              <c16:uniqueId val="{00000006-0DDE-42D1-959E-A7D83B50230D}"/>
            </c:ext>
          </c:extLst>
        </c:ser>
        <c:dLbls>
          <c:showLegendKey val="0"/>
          <c:showVal val="0"/>
          <c:showCatName val="0"/>
          <c:showSerName val="0"/>
          <c:showPercent val="0"/>
          <c:showBubbleSize val="0"/>
        </c:dLbls>
        <c:marker val="1"/>
        <c:smooth val="0"/>
        <c:axId val="1704127472"/>
        <c:axId val="1704151472"/>
      </c:lineChart>
      <c:catAx>
        <c:axId val="170412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ea"/>
                <a:ea typeface="+mn-ea"/>
                <a:cs typeface="+mn-cs"/>
              </a:defRPr>
            </a:pPr>
            <a:endParaRPr lang="zh-CN"/>
          </a:p>
        </c:txPr>
        <c:crossAx val="1704151472"/>
        <c:crosses val="autoZero"/>
        <c:auto val="1"/>
        <c:lblAlgn val="ctr"/>
        <c:lblOffset val="100"/>
        <c:noMultiLvlLbl val="0"/>
      </c:catAx>
      <c:valAx>
        <c:axId val="1704151472"/>
        <c:scaling>
          <c:orientation val="minMax"/>
        </c:scaling>
        <c:delete val="1"/>
        <c:axPos val="l"/>
        <c:majorGridlines>
          <c:spPr>
            <a:ln w="6350" cap="flat" cmpd="sng" algn="ctr">
              <a:solidFill>
                <a:schemeClr val="tx1">
                  <a:lumMod val="15000"/>
                  <a:lumOff val="85000"/>
                  <a:alpha val="50000"/>
                </a:schemeClr>
              </a:solidFill>
              <a:round/>
            </a:ln>
            <a:effectLst/>
          </c:spPr>
        </c:majorGridlines>
        <c:numFmt formatCode="General" sourceLinked="1"/>
        <c:majorTickMark val="none"/>
        <c:minorTickMark val="none"/>
        <c:tickLblPos val="nextTo"/>
        <c:crossAx val="17041274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3034DD-03F7-48B5-B501-738F63572855}" type="datetimeFigureOut">
              <a:rPr lang="zh-CN" altLang="en-US" smtClean="0"/>
              <a:t>2023/7/9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E9D42E-DFCD-47DF-91D7-E103AD9CF71B}" type="slidenum">
              <a:rPr lang="zh-CN" altLang="en-US" smtClean="0"/>
              <a:t>‹#›</a:t>
            </a:fld>
            <a:endParaRPr lang="zh-CN" altLang="en-US"/>
          </a:p>
        </p:txBody>
      </p:sp>
    </p:spTree>
    <p:extLst>
      <p:ext uri="{BB962C8B-B14F-4D97-AF65-F5344CB8AC3E}">
        <p14:creationId xmlns:p14="http://schemas.microsoft.com/office/powerpoint/2010/main" val="3458499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E9986B-9D20-D1D7-71F4-6267C932775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5D3F830-7EF1-4F72-1C2E-D91ECCC955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9CA155-4249-2DB9-EE25-0CAB104A0768}"/>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960856E4-C482-38AB-D75E-6CCE61E694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91E5F3-E547-B174-9EB6-8B24CA8EABF3}"/>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1899094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E0609F-D67A-7C58-B458-04865B7FAEF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EB171EA-1148-178E-7BDA-FDDD8459E52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8DC290-AF6C-0342-AE89-2848320D7C3F}"/>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C8BA50BD-25B9-0F7C-943D-1836B56A2B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802A4B2-05B3-9AEA-2BD5-E5F19794501A}"/>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4261334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14675F3-4B8E-BC70-B5B4-0111D6034A1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DCC35D9-8B84-B331-AB72-EFE20CBEFBA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CEAD69-76F5-BB85-49F6-EC2734FE4E9B}"/>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7A0D22A8-E4CB-6DC8-B6F6-AE37314F01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88939C-F829-D1FC-BB26-DD600BA168EE}"/>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427871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32215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8372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C6B0BA-41FE-4A2C-06D2-3D9E1FE89BB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12BD22-0262-1BA4-509F-D3353A34CB0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10F87C2-45DF-23AE-767A-47A00CE49843}"/>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5F9E2D2E-A705-C07F-43F5-3DD82CB53C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BA5448-241C-6FD3-BCDC-532B86536464}"/>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1149656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991CA-A280-E3CE-970A-F1810D51590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F1DD103-4566-525D-352E-2AB729E355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D7A6C3F-3CF6-71CB-86F5-42D5AA342E26}"/>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75E69C7E-A068-2A67-6360-B29B5EA122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9D4F72-D1A6-2F1F-C9D4-17BEE16B9025}"/>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8533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385C49-C25A-7B8E-DD25-46363666701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35DEAFB-5653-B5B1-15FB-2ACDD966A2C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D637F09-3D59-75F9-26F4-F3032A7CB35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7D729C4-BCDA-5B2D-D1E9-23C6559FB205}"/>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7AC6DB4B-28F9-DE24-C3C8-474601A63D3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3130936-9E93-A0CA-5A68-C73FE083C39B}"/>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566094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5D2FB5-8563-DA2C-72CE-DA6157F46E1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E065317-D0CC-36B0-7FB7-635073C730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913AEFA-CE66-8170-ACB6-1DED088C9EF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CB5B888-0D02-30CA-518B-7A6ED28DBB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D33858E-B75B-8A1C-509B-4B4EFF08BF6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91DEC75-BD4B-FFE9-D485-B97CA9B27FDE}"/>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8" name="页脚占位符 7">
            <a:extLst>
              <a:ext uri="{FF2B5EF4-FFF2-40B4-BE49-F238E27FC236}">
                <a16:creationId xmlns:a16="http://schemas.microsoft.com/office/drawing/2014/main" id="{731F0CEB-879F-3D99-C4C5-D861C8E85BB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84D22A4-4149-067E-6550-AEE52EE5510E}"/>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1471638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90A013-1DEE-4C62-EF22-01354063EB1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8A6869C-A948-2309-1006-26ED0433D492}"/>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4" name="页脚占位符 3">
            <a:extLst>
              <a:ext uri="{FF2B5EF4-FFF2-40B4-BE49-F238E27FC236}">
                <a16:creationId xmlns:a16="http://schemas.microsoft.com/office/drawing/2014/main" id="{CA81613B-0418-C61E-86D2-5883037769C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E97009C-8AF6-5C58-AE2F-6586CE9A2F10}"/>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9345272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537A8F4-6B75-6B44-7FFA-DFB338300E2B}"/>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3" name="页脚占位符 2">
            <a:extLst>
              <a:ext uri="{FF2B5EF4-FFF2-40B4-BE49-F238E27FC236}">
                <a16:creationId xmlns:a16="http://schemas.microsoft.com/office/drawing/2014/main" id="{C6891C9F-B1BB-3FD3-ECB9-404AB2A09D6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3F53AC1-89E4-7F2A-E402-D41A76A34871}"/>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750125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D14032-63F5-4758-6108-560F9994E1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C9332C7-204D-BD69-3C23-CB3FF85F6F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F13DEBF-8B6F-314C-3A95-FCC0F0815A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8320070-D73A-AB19-FBDA-22B517B7EB41}"/>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3B3F17B0-51E2-8FA4-A82C-9CFE057E18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A76197-F241-919A-ABA0-E646E2E04270}"/>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192231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FE149E-A89B-DE06-9501-A65AF21BE8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B098234-701B-3A31-53A8-89D6D31D50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8C228FA-D278-32AC-87FC-B94A1D5C9F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293994F-9C02-656A-39D5-4BE0DE99F162}"/>
              </a:ext>
            </a:extLst>
          </p:cNvPr>
          <p:cNvSpPr>
            <a:spLocks noGrp="1"/>
          </p:cNvSpPr>
          <p:nvPr>
            <p:ph type="dt" sz="half" idx="10"/>
          </p:nvPr>
        </p:nvSpPr>
        <p:spPr/>
        <p:txBody>
          <a:bodyPr/>
          <a:lstStyle/>
          <a:p>
            <a:fld id="{5C8D2FFE-FF64-4E2A-AC49-5018DDCBA5CD}" type="datetimeFigureOut">
              <a:rPr lang="zh-CN" altLang="en-US" smtClean="0"/>
              <a:t>2023/7/9</a:t>
            </a:fld>
            <a:endParaRPr lang="zh-CN" altLang="en-US"/>
          </a:p>
        </p:txBody>
      </p:sp>
      <p:sp>
        <p:nvSpPr>
          <p:cNvPr id="6" name="页脚占位符 5">
            <a:extLst>
              <a:ext uri="{FF2B5EF4-FFF2-40B4-BE49-F238E27FC236}">
                <a16:creationId xmlns:a16="http://schemas.microsoft.com/office/drawing/2014/main" id="{18E2A683-EED7-329F-84D2-96441CC289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6585944-2A31-833F-4496-7D085CD83B19}"/>
              </a:ext>
            </a:extLst>
          </p:cNvPr>
          <p:cNvSpPr>
            <a:spLocks noGrp="1"/>
          </p:cNvSpPr>
          <p:nvPr>
            <p:ph type="sldNum" sz="quarter" idx="12"/>
          </p:nvPr>
        </p:nvSpPr>
        <p:spPr/>
        <p:txBody>
          <a:body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1221760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0BEB652-57B6-53A3-C509-E4D2514CEC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C1C33EF-8AF2-22D2-BF95-3B4603CB2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87004A0-A17E-6BAB-9523-D36E2A8123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8D2FFE-FF64-4E2A-AC49-5018DDCBA5CD}" type="datetimeFigureOut">
              <a:rPr lang="zh-CN" altLang="en-US" smtClean="0"/>
              <a:t>2023/7/9</a:t>
            </a:fld>
            <a:endParaRPr lang="zh-CN" altLang="en-US"/>
          </a:p>
        </p:txBody>
      </p:sp>
      <p:sp>
        <p:nvSpPr>
          <p:cNvPr id="5" name="页脚占位符 4">
            <a:extLst>
              <a:ext uri="{FF2B5EF4-FFF2-40B4-BE49-F238E27FC236}">
                <a16:creationId xmlns:a16="http://schemas.microsoft.com/office/drawing/2014/main" id="{1824305E-C7D9-F2F8-F15D-C747387B67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9F27F4F-1191-29F9-703D-3FA2031623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1EBE34-9530-4349-BDAE-B402E9DA91DF}" type="slidenum">
              <a:rPr lang="zh-CN" altLang="en-US" smtClean="0"/>
              <a:t>‹#›</a:t>
            </a:fld>
            <a:endParaRPr lang="zh-CN" altLang="en-US"/>
          </a:p>
        </p:txBody>
      </p:sp>
    </p:spTree>
    <p:extLst>
      <p:ext uri="{BB962C8B-B14F-4D97-AF65-F5344CB8AC3E}">
        <p14:creationId xmlns:p14="http://schemas.microsoft.com/office/powerpoint/2010/main" val="2924083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CC7F2A4F-19B6-EEA0-606B-C7ACE942B7F6}"/>
              </a:ext>
            </a:extLst>
          </p:cNvPr>
          <p:cNvGrpSpPr/>
          <p:nvPr/>
        </p:nvGrpSpPr>
        <p:grpSpPr>
          <a:xfrm>
            <a:off x="0" y="0"/>
            <a:ext cx="12192001" cy="6858001"/>
            <a:chOff x="0" y="0"/>
            <a:chExt cx="12192001" cy="6858001"/>
          </a:xfrm>
        </p:grpSpPr>
        <p:sp>
          <p:nvSpPr>
            <p:cNvPr id="4" name="任意多边形: 形状 3">
              <a:extLst>
                <a:ext uri="{FF2B5EF4-FFF2-40B4-BE49-F238E27FC236}">
                  <a16:creationId xmlns:a16="http://schemas.microsoft.com/office/drawing/2014/main" id="{699855FC-BFCB-9EDD-E129-ABCE8277DD1A}"/>
                </a:ext>
              </a:extLst>
            </p:cNvPr>
            <p:cNvSpPr/>
            <p:nvPr/>
          </p:nvSpPr>
          <p:spPr>
            <a:xfrm>
              <a:off x="0" y="0"/>
              <a:ext cx="9162584" cy="6178130"/>
            </a:xfrm>
            <a:custGeom>
              <a:avLst/>
              <a:gdLst>
                <a:gd name="connsiteX0" fmla="*/ 0 w 9162584"/>
                <a:gd name="connsiteY0" fmla="*/ 0 h 6178130"/>
                <a:gd name="connsiteX1" fmla="*/ 8288723 w 9162584"/>
                <a:gd name="connsiteY1" fmla="*/ 0 h 6178130"/>
                <a:gd name="connsiteX2" fmla="*/ 9144937 w 9162584"/>
                <a:gd name="connsiteY2" fmla="*/ 3195434 h 6178130"/>
                <a:gd name="connsiteX3" fmla="*/ 8781357 w 9162584"/>
                <a:gd name="connsiteY3" fmla="*/ 3825172 h 6178130"/>
                <a:gd name="connsiteX4" fmla="*/ 0 w 9162584"/>
                <a:gd name="connsiteY4" fmla="*/ 6178130 h 617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584" h="6178130">
                  <a:moveTo>
                    <a:pt x="0" y="0"/>
                  </a:moveTo>
                  <a:lnTo>
                    <a:pt x="8288723" y="0"/>
                  </a:lnTo>
                  <a:lnTo>
                    <a:pt x="9144937" y="3195434"/>
                  </a:lnTo>
                  <a:cubicBezTo>
                    <a:pt x="9218434" y="3469731"/>
                    <a:pt x="9055654" y="3751674"/>
                    <a:pt x="8781357" y="3825172"/>
                  </a:cubicBezTo>
                  <a:lnTo>
                    <a:pt x="0" y="6178130"/>
                  </a:lnTo>
                  <a:close/>
                </a:path>
              </a:pathLst>
            </a:cu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2619EE74-FFC2-1DBB-2D7F-62A73E2BF0C7}"/>
                </a:ext>
              </a:extLst>
            </p:cNvPr>
            <p:cNvSpPr/>
            <p:nvPr/>
          </p:nvSpPr>
          <p:spPr>
            <a:xfrm>
              <a:off x="8680338" y="0"/>
              <a:ext cx="3511663" cy="2363210"/>
            </a:xfrm>
            <a:custGeom>
              <a:avLst/>
              <a:gdLst>
                <a:gd name="connsiteX0" fmla="*/ 0 w 3511663"/>
                <a:gd name="connsiteY0" fmla="*/ 0 h 2363210"/>
                <a:gd name="connsiteX1" fmla="*/ 3511663 w 3511663"/>
                <a:gd name="connsiteY1" fmla="*/ 0 h 2363210"/>
                <a:gd name="connsiteX2" fmla="*/ 3511663 w 3511663"/>
                <a:gd name="connsiteY2" fmla="*/ 1686127 h 2363210"/>
                <a:gd name="connsiteX3" fmla="*/ 1034897 w 3511663"/>
                <a:gd name="connsiteY3" fmla="*/ 2349774 h 2363210"/>
                <a:gd name="connsiteX4" fmla="*/ 555450 w 3511663"/>
                <a:gd name="connsiteY4" fmla="*/ 2072965 h 2363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663" h="2363210">
                  <a:moveTo>
                    <a:pt x="0" y="0"/>
                  </a:moveTo>
                  <a:lnTo>
                    <a:pt x="3511663" y="0"/>
                  </a:lnTo>
                  <a:lnTo>
                    <a:pt x="3511663" y="1686127"/>
                  </a:lnTo>
                  <a:lnTo>
                    <a:pt x="1034897" y="2349774"/>
                  </a:lnTo>
                  <a:cubicBezTo>
                    <a:pt x="826062" y="2405731"/>
                    <a:pt x="611406" y="2281799"/>
                    <a:pt x="555450" y="2072965"/>
                  </a:cubicBez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CF9122E6-DAE6-5EDA-EBF4-6155E0635676}"/>
                </a:ext>
              </a:extLst>
            </p:cNvPr>
            <p:cNvSpPr/>
            <p:nvPr/>
          </p:nvSpPr>
          <p:spPr>
            <a:xfrm>
              <a:off x="0" y="4158288"/>
              <a:ext cx="10126318" cy="2699713"/>
            </a:xfrm>
            <a:custGeom>
              <a:avLst/>
              <a:gdLst>
                <a:gd name="connsiteX0" fmla="*/ 8994052 w 10126318"/>
                <a:gd name="connsiteY0" fmla="*/ 884 h 2699713"/>
                <a:gd name="connsiteX1" fmla="*/ 9501255 w 10126318"/>
                <a:gd name="connsiteY1" fmla="*/ 366948 h 2699713"/>
                <a:gd name="connsiteX2" fmla="*/ 10126318 w 10126318"/>
                <a:gd name="connsiteY2" fmla="*/ 2699713 h 2699713"/>
                <a:gd name="connsiteX3" fmla="*/ 0 w 10126318"/>
                <a:gd name="connsiteY3" fmla="*/ 2699713 h 2699713"/>
                <a:gd name="connsiteX4" fmla="*/ 0 w 10126318"/>
                <a:gd name="connsiteY4" fmla="*/ 2400423 h 2699713"/>
                <a:gd name="connsiteX5" fmla="*/ 8895105 w 10126318"/>
                <a:gd name="connsiteY5" fmla="*/ 16987 h 2699713"/>
                <a:gd name="connsiteX6" fmla="*/ 8994052 w 10126318"/>
                <a:gd name="connsiteY6" fmla="*/ 884 h 269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26318" h="2699713">
                  <a:moveTo>
                    <a:pt x="8994052" y="884"/>
                  </a:moveTo>
                  <a:cubicBezTo>
                    <a:pt x="9223839" y="-12910"/>
                    <a:pt x="9439353" y="135928"/>
                    <a:pt x="9501255" y="366948"/>
                  </a:cubicBezTo>
                  <a:lnTo>
                    <a:pt x="10126318" y="2699713"/>
                  </a:lnTo>
                  <a:lnTo>
                    <a:pt x="0" y="2699713"/>
                  </a:lnTo>
                  <a:lnTo>
                    <a:pt x="0" y="2400423"/>
                  </a:lnTo>
                  <a:lnTo>
                    <a:pt x="8895105" y="16987"/>
                  </a:lnTo>
                  <a:cubicBezTo>
                    <a:pt x="8928108" y="8144"/>
                    <a:pt x="8961226" y="2854"/>
                    <a:pt x="8994052" y="884"/>
                  </a:cubicBezTo>
                  <a:close/>
                </a:path>
              </a:pathLst>
            </a:custGeom>
            <a:gradFill flip="none" rotWithShape="1">
              <a:gsLst>
                <a:gs pos="47000">
                  <a:schemeClr val="accent2">
                    <a:lumMod val="60000"/>
                    <a:lumOff val="40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7C5D782D-E9AE-A309-BEB6-92599C2CFF19}"/>
                </a:ext>
              </a:extLst>
            </p:cNvPr>
            <p:cNvSpPr/>
            <p:nvPr/>
          </p:nvSpPr>
          <p:spPr>
            <a:xfrm>
              <a:off x="9538010" y="2066708"/>
              <a:ext cx="2653991" cy="4791293"/>
            </a:xfrm>
            <a:custGeom>
              <a:avLst/>
              <a:gdLst>
                <a:gd name="connsiteX0" fmla="*/ 2653991 w 2653991"/>
                <a:gd name="connsiteY0" fmla="*/ 0 h 4791293"/>
                <a:gd name="connsiteX1" fmla="*/ 2653991 w 2653991"/>
                <a:gd name="connsiteY1" fmla="*/ 4791293 h 4791293"/>
                <a:gd name="connsiteX2" fmla="*/ 979923 w 2653991"/>
                <a:gd name="connsiteY2" fmla="*/ 4791293 h 4791293"/>
                <a:gd name="connsiteX3" fmla="*/ 16170 w 2653991"/>
                <a:gd name="connsiteY3" fmla="*/ 1194515 h 4791293"/>
                <a:gd name="connsiteX4" fmla="*/ 349283 w 2653991"/>
                <a:gd name="connsiteY4" fmla="*/ 617545 h 47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991" h="4791293">
                  <a:moveTo>
                    <a:pt x="2653991" y="0"/>
                  </a:moveTo>
                  <a:lnTo>
                    <a:pt x="2653991" y="4791293"/>
                  </a:lnTo>
                  <a:lnTo>
                    <a:pt x="979923" y="4791293"/>
                  </a:lnTo>
                  <a:lnTo>
                    <a:pt x="16170" y="1194515"/>
                  </a:lnTo>
                  <a:cubicBezTo>
                    <a:pt x="-51170" y="943202"/>
                    <a:pt x="97970" y="684884"/>
                    <a:pt x="349283" y="617545"/>
                  </a:cubicBezTo>
                  <a:close/>
                </a:path>
              </a:pathLst>
            </a:custGeom>
            <a:gradFill flip="none" rotWithShape="1">
              <a:gsLst>
                <a:gs pos="0">
                  <a:schemeClr val="accent1">
                    <a:lumMod val="60000"/>
                    <a:lumOff val="40000"/>
                  </a:schemeClr>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 name="矩形: 圆角 10">
            <a:extLst>
              <a:ext uri="{FF2B5EF4-FFF2-40B4-BE49-F238E27FC236}">
                <a16:creationId xmlns:a16="http://schemas.microsoft.com/office/drawing/2014/main" id="{17D97340-2993-71E4-7412-ADDB481B0A40}"/>
              </a:ext>
            </a:extLst>
          </p:cNvPr>
          <p:cNvSpPr/>
          <p:nvPr/>
        </p:nvSpPr>
        <p:spPr>
          <a:xfrm rot="7829322">
            <a:off x="383331" y="-740691"/>
            <a:ext cx="3553069" cy="3553069"/>
          </a:xfrm>
          <a:prstGeom prst="roundRect">
            <a:avLst>
              <a:gd name="adj" fmla="val 11701"/>
            </a:avLst>
          </a:prstGeom>
          <a:gradFill flip="none" rotWithShape="1">
            <a:gsLst>
              <a:gs pos="0">
                <a:schemeClr val="accent1">
                  <a:alpha val="60000"/>
                </a:schemeClr>
              </a:gs>
              <a:gs pos="100000">
                <a:schemeClr val="accent1">
                  <a:lumMod val="80000"/>
                  <a:lumOff val="20000"/>
                  <a:alpha val="6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EE8E061-9518-0BB3-56EF-2933E7B6C5B9}"/>
              </a:ext>
            </a:extLst>
          </p:cNvPr>
          <p:cNvSpPr/>
          <p:nvPr/>
        </p:nvSpPr>
        <p:spPr>
          <a:xfrm>
            <a:off x="0" y="4626124"/>
            <a:ext cx="12192000" cy="2231877"/>
          </a:xfrm>
          <a:custGeom>
            <a:avLst/>
            <a:gdLst>
              <a:gd name="connsiteX0" fmla="*/ 0 w 12192000"/>
              <a:gd name="connsiteY0" fmla="*/ 0 h 2231877"/>
              <a:gd name="connsiteX1" fmla="*/ 479277 w 12192000"/>
              <a:gd name="connsiteY1" fmla="*/ 479277 h 2231877"/>
              <a:gd name="connsiteX2" fmla="*/ 11712723 w 12192000"/>
              <a:gd name="connsiteY2" fmla="*/ 479277 h 2231877"/>
              <a:gd name="connsiteX3" fmla="*/ 12192000 w 12192000"/>
              <a:gd name="connsiteY3" fmla="*/ 0 h 2231877"/>
              <a:gd name="connsiteX4" fmla="*/ 12192000 w 12192000"/>
              <a:gd name="connsiteY4" fmla="*/ 2231877 h 2231877"/>
              <a:gd name="connsiteX5" fmla="*/ 0 w 12192000"/>
              <a:gd name="connsiteY5" fmla="*/ 2231877 h 223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231877">
                <a:moveTo>
                  <a:pt x="0" y="0"/>
                </a:moveTo>
                <a:cubicBezTo>
                  <a:pt x="0" y="264697"/>
                  <a:pt x="214580" y="479277"/>
                  <a:pt x="479277" y="479277"/>
                </a:cubicBezTo>
                <a:lnTo>
                  <a:pt x="11712723" y="479277"/>
                </a:lnTo>
                <a:cubicBezTo>
                  <a:pt x="11977420" y="479277"/>
                  <a:pt x="12192000" y="264697"/>
                  <a:pt x="12192000" y="0"/>
                </a:cubicBezTo>
                <a:lnTo>
                  <a:pt x="12192000" y="2231877"/>
                </a:lnTo>
                <a:lnTo>
                  <a:pt x="0" y="2231877"/>
                </a:lnTo>
                <a:close/>
              </a:path>
            </a:pathLst>
          </a:custGeom>
          <a:solidFill>
            <a:schemeClr val="bg1"/>
          </a:solidFill>
          <a:ln w="12700" cap="flat" cmpd="sng" algn="ctr">
            <a:noFill/>
            <a:prstDash val="solid"/>
            <a:miter lim="800000"/>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422DF138-7876-A7A9-4D52-D7BFB3B3163F}"/>
              </a:ext>
            </a:extLst>
          </p:cNvPr>
          <p:cNvSpPr txBox="1"/>
          <p:nvPr/>
        </p:nvSpPr>
        <p:spPr>
          <a:xfrm>
            <a:off x="615195" y="2007556"/>
            <a:ext cx="6997428" cy="1107996"/>
          </a:xfrm>
          <a:prstGeom prst="rect">
            <a:avLst/>
          </a:prstGeom>
          <a:noFill/>
        </p:spPr>
        <p:txBody>
          <a:bodyPr wrap="square" rtlCol="0">
            <a:spAutoFit/>
          </a:bodyPr>
          <a:lstStyle/>
          <a:p>
            <a:r>
              <a:rPr lang="zh-CN" altLang="en-US" sz="6600" dirty="0">
                <a:solidFill>
                  <a:schemeClr val="bg1"/>
                </a:solidFill>
                <a:latin typeface="+mj-ea"/>
                <a:ea typeface="+mj-ea"/>
              </a:rPr>
              <a:t>论文答辩通用模板</a:t>
            </a:r>
          </a:p>
        </p:txBody>
      </p:sp>
      <p:sp>
        <p:nvSpPr>
          <p:cNvPr id="21" name="矩形: 圆角 20">
            <a:extLst>
              <a:ext uri="{FF2B5EF4-FFF2-40B4-BE49-F238E27FC236}">
                <a16:creationId xmlns:a16="http://schemas.microsoft.com/office/drawing/2014/main" id="{1BF9506F-923C-8670-01A2-0B97ACEEDB96}"/>
              </a:ext>
            </a:extLst>
          </p:cNvPr>
          <p:cNvSpPr/>
          <p:nvPr/>
        </p:nvSpPr>
        <p:spPr>
          <a:xfrm rot="3624030">
            <a:off x="5174874" y="3124720"/>
            <a:ext cx="1024399" cy="1024399"/>
          </a:xfrm>
          <a:prstGeom prst="roundRect">
            <a:avLst>
              <a:gd name="adj" fmla="val 11701"/>
            </a:avLst>
          </a:prstGeom>
          <a:gradFill flip="none" rotWithShape="1">
            <a:gsLst>
              <a:gs pos="0">
                <a:schemeClr val="accent1">
                  <a:alpha val="60000"/>
                </a:schemeClr>
              </a:gs>
              <a:gs pos="100000">
                <a:schemeClr val="accent1">
                  <a:lumMod val="80000"/>
                  <a:lumOff val="20000"/>
                  <a:alpha val="6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1C3D779-B4B9-2EFE-CF8A-6199BE4159A4}"/>
              </a:ext>
            </a:extLst>
          </p:cNvPr>
          <p:cNvSpPr/>
          <p:nvPr/>
        </p:nvSpPr>
        <p:spPr>
          <a:xfrm>
            <a:off x="695324" y="6041509"/>
            <a:ext cx="1750696" cy="390019"/>
          </a:xfrm>
          <a:prstGeom prst="roundRect">
            <a:avLst>
              <a:gd name="adj" fmla="val 50000"/>
            </a:avLst>
          </a:prstGeom>
          <a:solidFill>
            <a:schemeClr val="bg1"/>
          </a:solidFill>
          <a:ln w="6350">
            <a:solidFill>
              <a:schemeClr val="accent1">
                <a:alpha val="70000"/>
              </a:schemeClr>
            </a:solidFill>
          </a:ln>
          <a:effectLst>
            <a:outerShdw blurRad="190500" dist="127000" dir="5400000" sx="98000" sy="9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A8BC5EF-31CD-2EC9-6265-8CF9B6B13A8F}"/>
              </a:ext>
            </a:extLst>
          </p:cNvPr>
          <p:cNvSpPr txBox="1"/>
          <p:nvPr/>
        </p:nvSpPr>
        <p:spPr>
          <a:xfrm>
            <a:off x="1188429" y="6086554"/>
            <a:ext cx="1114408" cy="307777"/>
          </a:xfrm>
          <a:prstGeom prst="rect">
            <a:avLst/>
          </a:prstGeom>
          <a:noFill/>
        </p:spPr>
        <p:txBody>
          <a:bodyPr wrap="none" rtlCol="0">
            <a:spAutoFit/>
          </a:bodyPr>
          <a:lstStyle/>
          <a:p>
            <a:r>
              <a:rPr lang="en-US" altLang="zh-CN" sz="1400" dirty="0">
                <a:solidFill>
                  <a:schemeClr val="accent1"/>
                </a:solidFill>
                <a:latin typeface="+mn-ea"/>
              </a:rPr>
              <a:t>20XX/01/01</a:t>
            </a:r>
            <a:endParaRPr lang="zh-CN" altLang="en-US" sz="1400" dirty="0">
              <a:solidFill>
                <a:schemeClr val="accent1"/>
              </a:solidFill>
              <a:latin typeface="+mn-ea"/>
            </a:endParaRPr>
          </a:p>
        </p:txBody>
      </p:sp>
      <p:sp>
        <p:nvSpPr>
          <p:cNvPr id="24" name="文本框 23">
            <a:extLst>
              <a:ext uri="{FF2B5EF4-FFF2-40B4-BE49-F238E27FC236}">
                <a16:creationId xmlns:a16="http://schemas.microsoft.com/office/drawing/2014/main" id="{C32ACF75-FD19-FC01-155E-15BB86D1111F}"/>
              </a:ext>
            </a:extLst>
          </p:cNvPr>
          <p:cNvSpPr txBox="1"/>
          <p:nvPr/>
        </p:nvSpPr>
        <p:spPr>
          <a:xfrm>
            <a:off x="615195" y="3877100"/>
            <a:ext cx="1107996" cy="369332"/>
          </a:xfrm>
          <a:prstGeom prst="rect">
            <a:avLst/>
          </a:prstGeom>
          <a:noFill/>
        </p:spPr>
        <p:txBody>
          <a:bodyPr wrap="none" rtlCol="0">
            <a:spAutoFit/>
          </a:bodyPr>
          <a:lstStyle/>
          <a:p>
            <a:r>
              <a:rPr lang="zh-CN" altLang="en-US" dirty="0">
                <a:solidFill>
                  <a:schemeClr val="bg1"/>
                </a:solidFill>
                <a:latin typeface="+mn-ea"/>
              </a:rPr>
              <a:t>汇报人：</a:t>
            </a:r>
          </a:p>
        </p:txBody>
      </p:sp>
      <p:sp>
        <p:nvSpPr>
          <p:cNvPr id="25" name="文本框 24">
            <a:extLst>
              <a:ext uri="{FF2B5EF4-FFF2-40B4-BE49-F238E27FC236}">
                <a16:creationId xmlns:a16="http://schemas.microsoft.com/office/drawing/2014/main" id="{E224C14C-DB2B-2606-A60A-B502E43AEF11}"/>
              </a:ext>
            </a:extLst>
          </p:cNvPr>
          <p:cNvSpPr txBox="1"/>
          <p:nvPr/>
        </p:nvSpPr>
        <p:spPr>
          <a:xfrm>
            <a:off x="615195" y="4388123"/>
            <a:ext cx="877163" cy="369332"/>
          </a:xfrm>
          <a:prstGeom prst="rect">
            <a:avLst/>
          </a:prstGeom>
          <a:noFill/>
        </p:spPr>
        <p:txBody>
          <a:bodyPr wrap="none" rtlCol="0">
            <a:spAutoFit/>
          </a:bodyPr>
          <a:lstStyle/>
          <a:p>
            <a:r>
              <a:rPr lang="zh-CN" altLang="en-US" dirty="0">
                <a:solidFill>
                  <a:schemeClr val="bg1"/>
                </a:solidFill>
                <a:latin typeface="+mn-ea"/>
              </a:rPr>
              <a:t>导师：</a:t>
            </a:r>
          </a:p>
        </p:txBody>
      </p:sp>
      <p:sp>
        <p:nvSpPr>
          <p:cNvPr id="26" name="文本框 25">
            <a:extLst>
              <a:ext uri="{FF2B5EF4-FFF2-40B4-BE49-F238E27FC236}">
                <a16:creationId xmlns:a16="http://schemas.microsoft.com/office/drawing/2014/main" id="{8BBC228E-923C-2C33-AF8F-6F7739B20E9E}"/>
              </a:ext>
            </a:extLst>
          </p:cNvPr>
          <p:cNvSpPr txBox="1"/>
          <p:nvPr/>
        </p:nvSpPr>
        <p:spPr>
          <a:xfrm>
            <a:off x="1513535" y="3877100"/>
            <a:ext cx="574196" cy="369332"/>
          </a:xfrm>
          <a:prstGeom prst="rect">
            <a:avLst/>
          </a:prstGeom>
          <a:noFill/>
        </p:spPr>
        <p:txBody>
          <a:bodyPr wrap="none" rtlCol="0">
            <a:spAutoFit/>
          </a:bodyPr>
          <a:lstStyle/>
          <a:p>
            <a:r>
              <a:rPr lang="en-US" altLang="zh-CN" dirty="0">
                <a:solidFill>
                  <a:schemeClr val="bg1"/>
                </a:solidFill>
                <a:latin typeface="+mn-ea"/>
              </a:rPr>
              <a:t>XXX</a:t>
            </a:r>
            <a:endParaRPr lang="zh-CN" altLang="en-US" dirty="0">
              <a:solidFill>
                <a:schemeClr val="bg1"/>
              </a:solidFill>
              <a:latin typeface="+mn-ea"/>
            </a:endParaRPr>
          </a:p>
        </p:txBody>
      </p:sp>
      <p:sp>
        <p:nvSpPr>
          <p:cNvPr id="27" name="文本框 26">
            <a:extLst>
              <a:ext uri="{FF2B5EF4-FFF2-40B4-BE49-F238E27FC236}">
                <a16:creationId xmlns:a16="http://schemas.microsoft.com/office/drawing/2014/main" id="{1B946B1D-D82D-4C81-F454-BC5D7582485F}"/>
              </a:ext>
            </a:extLst>
          </p:cNvPr>
          <p:cNvSpPr txBox="1"/>
          <p:nvPr/>
        </p:nvSpPr>
        <p:spPr>
          <a:xfrm>
            <a:off x="1513535" y="4388123"/>
            <a:ext cx="574196" cy="369332"/>
          </a:xfrm>
          <a:prstGeom prst="rect">
            <a:avLst/>
          </a:prstGeom>
          <a:noFill/>
        </p:spPr>
        <p:txBody>
          <a:bodyPr wrap="none" rtlCol="0">
            <a:spAutoFit/>
          </a:bodyPr>
          <a:lstStyle/>
          <a:p>
            <a:r>
              <a:rPr lang="en-US" altLang="zh-CN" dirty="0">
                <a:solidFill>
                  <a:schemeClr val="bg1"/>
                </a:solidFill>
                <a:latin typeface="+mn-ea"/>
              </a:rPr>
              <a:t>XXX</a:t>
            </a:r>
            <a:endParaRPr lang="zh-CN" altLang="en-US" dirty="0">
              <a:solidFill>
                <a:schemeClr val="bg1"/>
              </a:solidFill>
              <a:latin typeface="+mn-ea"/>
            </a:endParaRPr>
          </a:p>
        </p:txBody>
      </p:sp>
      <p:sp>
        <p:nvSpPr>
          <p:cNvPr id="29" name="文本框 28">
            <a:extLst>
              <a:ext uri="{FF2B5EF4-FFF2-40B4-BE49-F238E27FC236}">
                <a16:creationId xmlns:a16="http://schemas.microsoft.com/office/drawing/2014/main" id="{33FD5FD8-A210-E464-DBC3-704284394272}"/>
              </a:ext>
            </a:extLst>
          </p:cNvPr>
          <p:cNvSpPr txBox="1"/>
          <p:nvPr/>
        </p:nvSpPr>
        <p:spPr>
          <a:xfrm>
            <a:off x="641952" y="3025314"/>
            <a:ext cx="6536266" cy="276999"/>
          </a:xfrm>
          <a:prstGeom prst="rect">
            <a:avLst/>
          </a:prstGeom>
          <a:noFill/>
        </p:spPr>
        <p:txBody>
          <a:bodyPr wrap="square">
            <a:spAutoFit/>
          </a:bodyPr>
          <a:lstStyle/>
          <a:p>
            <a:pPr algn="dist"/>
            <a:r>
              <a:rPr lang="zh-CN" altLang="en-US" sz="1200" dirty="0">
                <a:solidFill>
                  <a:schemeClr val="bg1"/>
                </a:solidFill>
              </a:rPr>
              <a:t>General template for thesis defense</a:t>
            </a:r>
          </a:p>
        </p:txBody>
      </p:sp>
      <p:sp>
        <p:nvSpPr>
          <p:cNvPr id="14" name="矩形: 圆角 13">
            <a:extLst>
              <a:ext uri="{FF2B5EF4-FFF2-40B4-BE49-F238E27FC236}">
                <a16:creationId xmlns:a16="http://schemas.microsoft.com/office/drawing/2014/main" id="{570FD2C5-6E7E-7A72-F79B-29339F9386A2}"/>
              </a:ext>
            </a:extLst>
          </p:cNvPr>
          <p:cNvSpPr/>
          <p:nvPr/>
        </p:nvSpPr>
        <p:spPr>
          <a:xfrm>
            <a:off x="724242" y="6071236"/>
            <a:ext cx="329534" cy="330566"/>
          </a:xfrm>
          <a:prstGeom prst="roundRect">
            <a:avLst>
              <a:gd name="adj" fmla="val 50000"/>
            </a:avLst>
          </a:prstGeom>
          <a:gradFill flip="none" rotWithShape="1">
            <a:gsLst>
              <a:gs pos="0">
                <a:schemeClr val="accent2">
                  <a:lumMod val="75000"/>
                </a:schemeClr>
              </a:gs>
              <a:gs pos="100000">
                <a:schemeClr val="accent2"/>
              </a:gs>
            </a:gsLst>
            <a:lin ang="13500000" scaled="1"/>
            <a:tileRect/>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 name="图形 2">
            <a:extLst>
              <a:ext uri="{FF2B5EF4-FFF2-40B4-BE49-F238E27FC236}">
                <a16:creationId xmlns:a16="http://schemas.microsoft.com/office/drawing/2014/main" id="{7A77EB17-3CA8-D306-9619-20C8D846716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7176" y="6151726"/>
            <a:ext cx="169586" cy="169584"/>
          </a:xfrm>
          <a:prstGeom prst="rect">
            <a:avLst/>
          </a:prstGeom>
        </p:spPr>
      </p:pic>
    </p:spTree>
    <p:extLst>
      <p:ext uri="{BB962C8B-B14F-4D97-AF65-F5344CB8AC3E}">
        <p14:creationId xmlns:p14="http://schemas.microsoft.com/office/powerpoint/2010/main" val="2140627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A76656EA-A535-C3D8-4732-B691D35E584E}"/>
              </a:ext>
            </a:extLst>
          </p:cNvPr>
          <p:cNvGrpSpPr/>
          <p:nvPr/>
        </p:nvGrpSpPr>
        <p:grpSpPr>
          <a:xfrm>
            <a:off x="587712" y="623199"/>
            <a:ext cx="618776" cy="973626"/>
            <a:chOff x="10224485" y="1358906"/>
            <a:chExt cx="618776" cy="973626"/>
          </a:xfrm>
          <a:gradFill>
            <a:gsLst>
              <a:gs pos="19000">
                <a:schemeClr val="bg1">
                  <a:alpha val="0"/>
                </a:schemeClr>
              </a:gs>
              <a:gs pos="100000">
                <a:schemeClr val="accent1">
                  <a:lumMod val="60000"/>
                  <a:lumOff val="40000"/>
                  <a:alpha val="70000"/>
                </a:schemeClr>
              </a:gs>
            </a:gsLst>
            <a:lin ang="13500000" scaled="1"/>
          </a:gradFill>
        </p:grpSpPr>
        <p:sp>
          <p:nvSpPr>
            <p:cNvPr id="17" name="椭圆 16">
              <a:extLst>
                <a:ext uri="{FF2B5EF4-FFF2-40B4-BE49-F238E27FC236}">
                  <a16:creationId xmlns:a16="http://schemas.microsoft.com/office/drawing/2014/main" id="{BCCB0058-92F0-EA2C-EF66-6E0B9C4FA3F3}"/>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B1CB22C-994E-0F83-585B-57A7A30582AB}"/>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302AC5D-3748-1833-1248-2AD8EDE875A2}"/>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F808B9C-02C6-EB6D-F37D-38C539A9BF3B}"/>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EEAC2CC-7333-A100-286D-61238F7382B2}"/>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8805D66-A06B-CE65-1D6C-DAE8C614DCFC}"/>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54FD905-E89E-78FB-5B39-DE7CFDACF8C4}"/>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C6D28B7-C744-FDC1-4B3A-B926463D7C9B}"/>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BB6916C-31E1-3AFB-C9BC-92B6CAD41E45}"/>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674B6E0-5B1E-FA04-0AE4-48A042C9AF5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BCE2BD2-81D8-3A50-91C4-178E3BA2AF3F}"/>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4C3B9B3-86A9-8DD2-AC22-83821F94F61F}"/>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5A40F62-1835-A3A3-0F39-4A05BC77DB27}"/>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B303CB4-D45F-1BE3-F285-64E716200592}"/>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17B7974-C382-5746-CB02-86B8A86E072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52AE4D6-F37A-B292-2167-91098DFA3C57}"/>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1DCB2DF8-96D6-C930-ECA8-71A1F5AD12AE}"/>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CF42887-7457-DD1C-1798-2C59CE28A448}"/>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7F322E9-BB5F-2470-2B6C-CB855D1F49D1}"/>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9B3CA14C-C8F0-4247-512D-F8F5750A048A}"/>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id="{F92E3E0E-CEF8-1C62-00E9-35364224CFFA}"/>
              </a:ext>
            </a:extLst>
          </p:cNvPr>
          <p:cNvSpPr/>
          <p:nvPr/>
        </p:nvSpPr>
        <p:spPr>
          <a:xfrm>
            <a:off x="10273496" y="0"/>
            <a:ext cx="1918504" cy="6858000"/>
          </a:xfrm>
          <a:custGeom>
            <a:avLst/>
            <a:gdLst>
              <a:gd name="connsiteX0" fmla="*/ 290875 w 1918504"/>
              <a:gd name="connsiteY0" fmla="*/ 0 h 6858000"/>
              <a:gd name="connsiteX1" fmla="*/ 1918504 w 1918504"/>
              <a:gd name="connsiteY1" fmla="*/ 0 h 6858000"/>
              <a:gd name="connsiteX2" fmla="*/ 1918504 w 1918504"/>
              <a:gd name="connsiteY2" fmla="*/ 6858000 h 6858000"/>
              <a:gd name="connsiteX3" fmla="*/ 290875 w 1918504"/>
              <a:gd name="connsiteY3" fmla="*/ 6858000 h 6858000"/>
              <a:gd name="connsiteX4" fmla="*/ 0 w 1918504"/>
              <a:gd name="connsiteY4" fmla="*/ 6567125 h 6858000"/>
              <a:gd name="connsiteX5" fmla="*/ 0 w 1918504"/>
              <a:gd name="connsiteY5" fmla="*/ 290875 h 6858000"/>
              <a:gd name="connsiteX6" fmla="*/ 290875 w 1918504"/>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8504" h="6858000">
                <a:moveTo>
                  <a:pt x="290875" y="0"/>
                </a:moveTo>
                <a:lnTo>
                  <a:pt x="1918504" y="0"/>
                </a:lnTo>
                <a:lnTo>
                  <a:pt x="1918504" y="6858000"/>
                </a:lnTo>
                <a:lnTo>
                  <a:pt x="290875" y="6858000"/>
                </a:lnTo>
                <a:cubicBezTo>
                  <a:pt x="130229" y="6858000"/>
                  <a:pt x="0" y="6727771"/>
                  <a:pt x="0" y="6567125"/>
                </a:cubicBezTo>
                <a:lnTo>
                  <a:pt x="0" y="290875"/>
                </a:lnTo>
                <a:cubicBezTo>
                  <a:pt x="0" y="130229"/>
                  <a:pt x="130229" y="0"/>
                  <a:pt x="290875" y="0"/>
                </a:cubicBez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5BB98548-8F92-A3A8-5174-25BEB4894300}"/>
              </a:ext>
            </a:extLst>
          </p:cNvPr>
          <p:cNvSpPr/>
          <p:nvPr/>
        </p:nvSpPr>
        <p:spPr>
          <a:xfrm>
            <a:off x="10273496" y="0"/>
            <a:ext cx="1918504" cy="1658022"/>
          </a:xfrm>
          <a:custGeom>
            <a:avLst/>
            <a:gdLst>
              <a:gd name="connsiteX0" fmla="*/ 290875 w 1918504"/>
              <a:gd name="connsiteY0" fmla="*/ 0 h 1658022"/>
              <a:gd name="connsiteX1" fmla="*/ 1918504 w 1918504"/>
              <a:gd name="connsiteY1" fmla="*/ 0 h 1658022"/>
              <a:gd name="connsiteX2" fmla="*/ 1918504 w 1918504"/>
              <a:gd name="connsiteY2" fmla="*/ 1658022 h 1658022"/>
              <a:gd name="connsiteX3" fmla="*/ 0 w 1918504"/>
              <a:gd name="connsiteY3" fmla="*/ 1658022 h 1658022"/>
              <a:gd name="connsiteX4" fmla="*/ 0 w 1918504"/>
              <a:gd name="connsiteY4" fmla="*/ 290875 h 1658022"/>
              <a:gd name="connsiteX5" fmla="*/ 290875 w 1918504"/>
              <a:gd name="connsiteY5" fmla="*/ 0 h 165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504" h="1658022">
                <a:moveTo>
                  <a:pt x="290875" y="0"/>
                </a:moveTo>
                <a:lnTo>
                  <a:pt x="1918504" y="0"/>
                </a:lnTo>
                <a:lnTo>
                  <a:pt x="1918504" y="1658022"/>
                </a:lnTo>
                <a:lnTo>
                  <a:pt x="0" y="1658022"/>
                </a:lnTo>
                <a:lnTo>
                  <a:pt x="0" y="290875"/>
                </a:lnTo>
                <a:cubicBezTo>
                  <a:pt x="0" y="130229"/>
                  <a:pt x="130229" y="0"/>
                  <a:pt x="290875" y="0"/>
                </a:cubicBez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CB26192D-7D90-7D9B-94A5-7A5800FD8F12}"/>
              </a:ext>
            </a:extLst>
          </p:cNvPr>
          <p:cNvSpPr txBox="1"/>
          <p:nvPr/>
        </p:nvSpPr>
        <p:spPr>
          <a:xfrm>
            <a:off x="4343362" y="2782669"/>
            <a:ext cx="3877985" cy="646331"/>
          </a:xfrm>
          <a:prstGeom prst="rect">
            <a:avLst/>
          </a:prstGeom>
          <a:noFill/>
        </p:spPr>
        <p:txBody>
          <a:bodyPr wrap="none" rtlCol="0">
            <a:spAutoFit/>
          </a:bodyPr>
          <a:lstStyle/>
          <a:p>
            <a:r>
              <a:rPr lang="zh-CN" altLang="en-US" sz="3600" dirty="0"/>
              <a:t>研究成果展示应用</a:t>
            </a:r>
          </a:p>
        </p:txBody>
      </p:sp>
      <p:grpSp>
        <p:nvGrpSpPr>
          <p:cNvPr id="13" name="组合 12">
            <a:extLst>
              <a:ext uri="{FF2B5EF4-FFF2-40B4-BE49-F238E27FC236}">
                <a16:creationId xmlns:a16="http://schemas.microsoft.com/office/drawing/2014/main" id="{ABDAEE46-DC3C-941C-69E7-EF81EDF209E2}"/>
              </a:ext>
            </a:extLst>
          </p:cNvPr>
          <p:cNvGrpSpPr/>
          <p:nvPr/>
        </p:nvGrpSpPr>
        <p:grpSpPr>
          <a:xfrm>
            <a:off x="4081986" y="2975784"/>
            <a:ext cx="261376" cy="260100"/>
            <a:chOff x="5550907" y="1983968"/>
            <a:chExt cx="509342" cy="506856"/>
          </a:xfrm>
        </p:grpSpPr>
        <p:sp>
          <p:nvSpPr>
            <p:cNvPr id="14" name="任意多边形: 形状 13">
              <a:extLst>
                <a:ext uri="{FF2B5EF4-FFF2-40B4-BE49-F238E27FC236}">
                  <a16:creationId xmlns:a16="http://schemas.microsoft.com/office/drawing/2014/main" id="{F0AD0966-1927-B8D7-3333-187140EC9BB8}"/>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2BE7A0CD-8E76-1F8D-DB31-7FF28B16E6B8}"/>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A1C3936E-50D6-8DDC-CB77-7C8E3810E930}"/>
              </a:ext>
            </a:extLst>
          </p:cNvPr>
          <p:cNvSpPr txBox="1"/>
          <p:nvPr/>
        </p:nvSpPr>
        <p:spPr>
          <a:xfrm>
            <a:off x="1028880" y="1553850"/>
            <a:ext cx="3169457" cy="3154710"/>
          </a:xfrm>
          <a:prstGeom prst="rect">
            <a:avLst/>
          </a:prstGeom>
          <a:noFill/>
        </p:spPr>
        <p:txBody>
          <a:bodyPr wrap="none" rtlCol="0">
            <a:spAutoFit/>
          </a:bodyPr>
          <a:lstStyle/>
          <a:p>
            <a:r>
              <a:rPr lang="en-US" altLang="zh-CN" sz="19900" dirty="0">
                <a:latin typeface="+mj-ea"/>
                <a:ea typeface="+mj-ea"/>
              </a:rPr>
              <a:t>03</a:t>
            </a:r>
            <a:endParaRPr lang="zh-CN" altLang="en-US" sz="19900" dirty="0">
              <a:latin typeface="+mj-ea"/>
              <a:ea typeface="+mj-ea"/>
            </a:endParaRPr>
          </a:p>
        </p:txBody>
      </p:sp>
      <p:grpSp>
        <p:nvGrpSpPr>
          <p:cNvPr id="37" name="组合 36">
            <a:extLst>
              <a:ext uri="{FF2B5EF4-FFF2-40B4-BE49-F238E27FC236}">
                <a16:creationId xmlns:a16="http://schemas.microsoft.com/office/drawing/2014/main" id="{E431EEE9-46B2-585C-A362-D44F2954BF94}"/>
              </a:ext>
            </a:extLst>
          </p:cNvPr>
          <p:cNvGrpSpPr/>
          <p:nvPr/>
        </p:nvGrpSpPr>
        <p:grpSpPr>
          <a:xfrm rot="16200000">
            <a:off x="9330862" y="5556902"/>
            <a:ext cx="618776" cy="973626"/>
            <a:chOff x="10224485" y="1358906"/>
            <a:chExt cx="618776" cy="973626"/>
          </a:xfrm>
          <a:gradFill>
            <a:gsLst>
              <a:gs pos="0">
                <a:schemeClr val="accent1">
                  <a:lumMod val="20000"/>
                  <a:lumOff val="80000"/>
                  <a:alpha val="1000"/>
                </a:schemeClr>
              </a:gs>
              <a:gs pos="100000">
                <a:schemeClr val="accent1">
                  <a:lumMod val="60000"/>
                  <a:lumOff val="40000"/>
                  <a:alpha val="40000"/>
                </a:schemeClr>
              </a:gs>
            </a:gsLst>
            <a:lin ang="13500000" scaled="1"/>
          </a:gradFill>
        </p:grpSpPr>
        <p:sp>
          <p:nvSpPr>
            <p:cNvPr id="38" name="椭圆 37">
              <a:extLst>
                <a:ext uri="{FF2B5EF4-FFF2-40B4-BE49-F238E27FC236}">
                  <a16:creationId xmlns:a16="http://schemas.microsoft.com/office/drawing/2014/main" id="{37F3878B-78B4-7459-224E-98B9BE350754}"/>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2D911E5-621F-DFF0-4154-6997264CF205}"/>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B2D2B8E-6BA4-9C27-2EA4-AECA760C56CB}"/>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B5967820-1DC0-952A-2799-7A6ACEE7DD02}"/>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779BA68B-2AF1-7E51-C085-DEB693338FDF}"/>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7381655-7D9B-E912-38AF-D9E5C429932A}"/>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345B18C7-755F-CBF6-EBEA-239B5A6FB3C9}"/>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A6F19B7-7749-1C9A-7EB2-66870015EAA1}"/>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23C0B27C-44FA-2FC4-3ED8-132B0AAFC649}"/>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E7ABB42-0601-369C-B4A9-41B8D9FDFBE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E4A1B6D-2BFA-3276-A8B6-AF76C0B49355}"/>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1BCA2B5-59FA-0B0B-3F37-06A55FE584A0}"/>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D97BBAF-F743-675A-CCFA-CB7A06D44FCB}"/>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0A04B21-9BBB-3A74-3184-F08548F87E5D}"/>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D1282265-E6E7-CC80-903E-B8A9F829B17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7F3203E-AEBC-398D-C929-E88B7D8F06B3}"/>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4D49185-8051-2E18-0D7A-587F0A0E5DD9}"/>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BA5C6FE-D77F-F69C-970F-BA8EEFC2B84D}"/>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42B00A5-65C9-013B-65E0-E5FF6C1D53E2}"/>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B05FAF3-5AF9-C3B3-055B-2B7DC3DF3311}"/>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B4AF69D8-6F37-2FAF-0A36-CEF369CB3721}"/>
              </a:ext>
            </a:extLst>
          </p:cNvPr>
          <p:cNvSpPr/>
          <p:nvPr/>
        </p:nvSpPr>
        <p:spPr>
          <a:xfrm>
            <a:off x="1319514" y="4362820"/>
            <a:ext cx="6910086" cy="602719"/>
          </a:xfrm>
          <a:custGeom>
            <a:avLst/>
            <a:gdLst>
              <a:gd name="connsiteX0" fmla="*/ 0 w 6910086"/>
              <a:gd name="connsiteY0" fmla="*/ 0 h 601883"/>
              <a:gd name="connsiteX1" fmla="*/ 4768770 w 6910086"/>
              <a:gd name="connsiteY1" fmla="*/ 0 h 601883"/>
              <a:gd name="connsiteX2" fmla="*/ 4768770 w 6910086"/>
              <a:gd name="connsiteY2" fmla="*/ 601883 h 601883"/>
              <a:gd name="connsiteX3" fmla="*/ 5335929 w 6910086"/>
              <a:gd name="connsiteY3" fmla="*/ 3472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19484 h 601883"/>
              <a:gd name="connsiteX0" fmla="*/ 0 w 6910086"/>
              <a:gd name="connsiteY0" fmla="*/ 836 h 602719"/>
              <a:gd name="connsiteX1" fmla="*/ 4768770 w 6910086"/>
              <a:gd name="connsiteY1" fmla="*/ 836 h 602719"/>
              <a:gd name="connsiteX2" fmla="*/ 4768770 w 6910086"/>
              <a:gd name="connsiteY2" fmla="*/ 602719 h 602719"/>
              <a:gd name="connsiteX3" fmla="*/ 5358789 w 6910086"/>
              <a:gd name="connsiteY3" fmla="*/ 12700 h 602719"/>
              <a:gd name="connsiteX4" fmla="*/ 6910086 w 6910086"/>
              <a:gd name="connsiteY4" fmla="*/ 0 h 602719"/>
              <a:gd name="connsiteX0" fmla="*/ 0 w 6910086"/>
              <a:gd name="connsiteY0" fmla="*/ 836 h 602719"/>
              <a:gd name="connsiteX1" fmla="*/ 4768770 w 6910086"/>
              <a:gd name="connsiteY1" fmla="*/ 836 h 602719"/>
              <a:gd name="connsiteX2" fmla="*/ 4768770 w 6910086"/>
              <a:gd name="connsiteY2" fmla="*/ 602719 h 602719"/>
              <a:gd name="connsiteX3" fmla="*/ 5348629 w 6910086"/>
              <a:gd name="connsiteY3" fmla="*/ 12700 h 602719"/>
              <a:gd name="connsiteX4" fmla="*/ 6910086 w 6910086"/>
              <a:gd name="connsiteY4" fmla="*/ 0 h 60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086" h="602719">
                <a:moveTo>
                  <a:pt x="0" y="836"/>
                </a:moveTo>
                <a:lnTo>
                  <a:pt x="4768770" y="836"/>
                </a:lnTo>
                <a:lnTo>
                  <a:pt x="4768770" y="602719"/>
                </a:lnTo>
                <a:lnTo>
                  <a:pt x="5348629" y="12700"/>
                </a:lnTo>
                <a:lnTo>
                  <a:pt x="6910086" y="0"/>
                </a:lnTo>
              </a:path>
            </a:pathLst>
          </a:cu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4064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7" name="矩形: 单圆角 26">
            <a:extLst>
              <a:ext uri="{FF2B5EF4-FFF2-40B4-BE49-F238E27FC236}">
                <a16:creationId xmlns:a16="http://schemas.microsoft.com/office/drawing/2014/main" id="{271267A3-23C8-6165-B58D-F9A4FD8E8537}"/>
              </a:ext>
            </a:extLst>
          </p:cNvPr>
          <p:cNvSpPr/>
          <p:nvPr/>
        </p:nvSpPr>
        <p:spPr>
          <a:xfrm>
            <a:off x="0" y="5585570"/>
            <a:ext cx="12192000" cy="1272429"/>
          </a:xfrm>
          <a:prstGeom prst="round1Rect">
            <a:avLst>
              <a:gd name="adj" fmla="val 37028"/>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a:extLst>
              <a:ext uri="{FF2B5EF4-FFF2-40B4-BE49-F238E27FC236}">
                <a16:creationId xmlns:a16="http://schemas.microsoft.com/office/drawing/2014/main" id="{CEB46769-AA9D-F122-D507-51313F45F22F}"/>
              </a:ext>
            </a:extLst>
          </p:cNvPr>
          <p:cNvGrpSpPr/>
          <p:nvPr/>
        </p:nvGrpSpPr>
        <p:grpSpPr>
          <a:xfrm>
            <a:off x="11086826" y="1152894"/>
            <a:ext cx="702486" cy="699056"/>
            <a:chOff x="5550907" y="1983968"/>
            <a:chExt cx="509342" cy="506856"/>
          </a:xfrm>
        </p:grpSpPr>
        <p:sp>
          <p:nvSpPr>
            <p:cNvPr id="25" name="任意多边形: 形状 24">
              <a:extLst>
                <a:ext uri="{FF2B5EF4-FFF2-40B4-BE49-F238E27FC236}">
                  <a16:creationId xmlns:a16="http://schemas.microsoft.com/office/drawing/2014/main" id="{38A23A71-B51D-0034-C997-F82314FD5DFA}"/>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84D298EA-10DF-05C3-B60F-1F06ECAB6BF4}"/>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 name="组合 1">
            <a:extLst>
              <a:ext uri="{FF2B5EF4-FFF2-40B4-BE49-F238E27FC236}">
                <a16:creationId xmlns:a16="http://schemas.microsoft.com/office/drawing/2014/main" id="{6CCF7145-0B4D-34AC-DB2F-7141F7F28438}"/>
              </a:ext>
            </a:extLst>
          </p:cNvPr>
          <p:cNvGrpSpPr/>
          <p:nvPr/>
        </p:nvGrpSpPr>
        <p:grpSpPr>
          <a:xfrm>
            <a:off x="0" y="185195"/>
            <a:ext cx="3900671" cy="867314"/>
            <a:chOff x="0" y="185195"/>
            <a:chExt cx="3900671" cy="867314"/>
          </a:xfrm>
        </p:grpSpPr>
        <p:sp>
          <p:nvSpPr>
            <p:cNvPr id="3" name="矩形: 圆顶角 2">
              <a:extLst>
                <a:ext uri="{FF2B5EF4-FFF2-40B4-BE49-F238E27FC236}">
                  <a16:creationId xmlns:a16="http://schemas.microsoft.com/office/drawing/2014/main" id="{07953776-6541-1AAE-14F7-3FC59BE44B12}"/>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00405C8F-5872-A490-94DC-5CC6CCC001FF}"/>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5" name="任意多边形: 形状 4">
              <a:extLst>
                <a:ext uri="{FF2B5EF4-FFF2-40B4-BE49-F238E27FC236}">
                  <a16:creationId xmlns:a16="http://schemas.microsoft.com/office/drawing/2014/main" id="{C6E8E003-B4DA-5D11-9FB7-5DA13A36EC48}"/>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 name="矩形: 圆顶角 5">
            <a:extLst>
              <a:ext uri="{FF2B5EF4-FFF2-40B4-BE49-F238E27FC236}">
                <a16:creationId xmlns:a16="http://schemas.microsoft.com/office/drawing/2014/main" id="{8E8541A3-1A2B-0B0C-6A9D-7841A4556D60}"/>
              </a:ext>
            </a:extLst>
          </p:cNvPr>
          <p:cNvSpPr/>
          <p:nvPr/>
        </p:nvSpPr>
        <p:spPr>
          <a:xfrm flipV="1">
            <a:off x="694481" y="1444547"/>
            <a:ext cx="10802194" cy="4730474"/>
          </a:xfrm>
          <a:prstGeom prst="round2SameRect">
            <a:avLst>
              <a:gd name="adj1" fmla="val 6166"/>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a:extLst>
              <a:ext uri="{FF2B5EF4-FFF2-40B4-BE49-F238E27FC236}">
                <a16:creationId xmlns:a16="http://schemas.microsoft.com/office/drawing/2014/main" id="{BD728ED6-52FE-E7FF-B023-006ADCC22967}"/>
              </a:ext>
            </a:extLst>
          </p:cNvPr>
          <p:cNvSpPr/>
          <p:nvPr/>
        </p:nvSpPr>
        <p:spPr>
          <a:xfrm>
            <a:off x="694480" y="1444549"/>
            <a:ext cx="10802193" cy="115747"/>
          </a:xfrm>
          <a:prstGeom prst="rect">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id="{48A97D5F-C78D-0A9E-D94D-11E6E7F455A4}"/>
              </a:ext>
            </a:extLst>
          </p:cNvPr>
          <p:cNvGrpSpPr/>
          <p:nvPr/>
        </p:nvGrpSpPr>
        <p:grpSpPr>
          <a:xfrm>
            <a:off x="1045724" y="1760898"/>
            <a:ext cx="3044143" cy="4147644"/>
            <a:chOff x="7154120" y="1021199"/>
            <a:chExt cx="4015450" cy="5471050"/>
          </a:xfrm>
        </p:grpSpPr>
        <p:pic>
          <p:nvPicPr>
            <p:cNvPr id="12" name="图片 11">
              <a:extLst>
                <a:ext uri="{FF2B5EF4-FFF2-40B4-BE49-F238E27FC236}">
                  <a16:creationId xmlns:a16="http://schemas.microsoft.com/office/drawing/2014/main" id="{67DE29E2-FF7A-848A-DAB7-E059C819716F}"/>
                </a:ext>
              </a:extLst>
            </p:cNvPr>
            <p:cNvPicPr>
              <a:picLocks noChangeAspect="1"/>
            </p:cNvPicPr>
            <p:nvPr/>
          </p:nvPicPr>
          <p:blipFill rotWithShape="1">
            <a:blip r:embed="rId2">
              <a:extLst>
                <a:ext uri="{28A0092B-C50C-407E-A947-70E740481C1C}">
                  <a14:useLocalDpi xmlns:a14="http://schemas.microsoft.com/office/drawing/2010/main" val="0"/>
                </a:ext>
              </a:extLst>
            </a:blip>
            <a:srcRect l="17250" t="41077" r="22689" b="4256"/>
            <a:stretch/>
          </p:blipFill>
          <p:spPr>
            <a:xfrm>
              <a:off x="7154120" y="1021199"/>
              <a:ext cx="4015450" cy="2609803"/>
            </a:xfrm>
            <a:custGeom>
              <a:avLst/>
              <a:gdLst>
                <a:gd name="connsiteX0" fmla="*/ 0 w 4563320"/>
                <a:gd name="connsiteY0" fmla="*/ 0 h 4861367"/>
                <a:gd name="connsiteX1" fmla="*/ 4563320 w 4563320"/>
                <a:gd name="connsiteY1" fmla="*/ 0 h 4861367"/>
                <a:gd name="connsiteX2" fmla="*/ 4563320 w 4563320"/>
                <a:gd name="connsiteY2" fmla="*/ 4861367 h 4861367"/>
                <a:gd name="connsiteX3" fmla="*/ 0 w 4563320"/>
                <a:gd name="connsiteY3" fmla="*/ 4861367 h 4861367"/>
              </a:gdLst>
              <a:ahLst/>
              <a:cxnLst>
                <a:cxn ang="0">
                  <a:pos x="connsiteX0" y="connsiteY0"/>
                </a:cxn>
                <a:cxn ang="0">
                  <a:pos x="connsiteX1" y="connsiteY1"/>
                </a:cxn>
                <a:cxn ang="0">
                  <a:pos x="connsiteX2" y="connsiteY2"/>
                </a:cxn>
                <a:cxn ang="0">
                  <a:pos x="connsiteX3" y="connsiteY3"/>
                </a:cxn>
              </a:cxnLst>
              <a:rect l="l" t="t" r="r" b="b"/>
              <a:pathLst>
                <a:path w="4563320" h="4861367">
                  <a:moveTo>
                    <a:pt x="0" y="0"/>
                  </a:moveTo>
                  <a:lnTo>
                    <a:pt x="4563320" y="0"/>
                  </a:lnTo>
                  <a:lnTo>
                    <a:pt x="4563320" y="4861367"/>
                  </a:lnTo>
                  <a:lnTo>
                    <a:pt x="0" y="4861367"/>
                  </a:lnTo>
                  <a:close/>
                </a:path>
              </a:pathLst>
            </a:custGeom>
          </p:spPr>
        </p:pic>
        <p:pic>
          <p:nvPicPr>
            <p:cNvPr id="13" name="图片 12">
              <a:extLst>
                <a:ext uri="{FF2B5EF4-FFF2-40B4-BE49-F238E27FC236}">
                  <a16:creationId xmlns:a16="http://schemas.microsoft.com/office/drawing/2014/main" id="{54A0C7AC-C09F-ACB6-483C-C357B2527781}"/>
                </a:ext>
              </a:extLst>
            </p:cNvPr>
            <p:cNvPicPr>
              <a:picLocks noChangeAspect="1"/>
            </p:cNvPicPr>
            <p:nvPr/>
          </p:nvPicPr>
          <p:blipFill rotWithShape="1">
            <a:blip r:embed="rId2">
              <a:extLst>
                <a:ext uri="{28A0092B-C50C-407E-A947-70E740481C1C}">
                  <a14:useLocalDpi xmlns:a14="http://schemas.microsoft.com/office/drawing/2010/main" val="0"/>
                </a:ext>
              </a:extLst>
            </a:blip>
            <a:srcRect l="17250" t="3265" r="22689" b="42068"/>
            <a:stretch/>
          </p:blipFill>
          <p:spPr>
            <a:xfrm>
              <a:off x="7154120" y="3882446"/>
              <a:ext cx="4015450" cy="2609803"/>
            </a:xfrm>
            <a:custGeom>
              <a:avLst/>
              <a:gdLst>
                <a:gd name="connsiteX0" fmla="*/ 0 w 4563320"/>
                <a:gd name="connsiteY0" fmla="*/ 0 h 4861367"/>
                <a:gd name="connsiteX1" fmla="*/ 4563320 w 4563320"/>
                <a:gd name="connsiteY1" fmla="*/ 0 h 4861367"/>
                <a:gd name="connsiteX2" fmla="*/ 4563320 w 4563320"/>
                <a:gd name="connsiteY2" fmla="*/ 4861367 h 4861367"/>
                <a:gd name="connsiteX3" fmla="*/ 0 w 4563320"/>
                <a:gd name="connsiteY3" fmla="*/ 4861367 h 4861367"/>
              </a:gdLst>
              <a:ahLst/>
              <a:cxnLst>
                <a:cxn ang="0">
                  <a:pos x="connsiteX0" y="connsiteY0"/>
                </a:cxn>
                <a:cxn ang="0">
                  <a:pos x="connsiteX1" y="connsiteY1"/>
                </a:cxn>
                <a:cxn ang="0">
                  <a:pos x="connsiteX2" y="connsiteY2"/>
                </a:cxn>
                <a:cxn ang="0">
                  <a:pos x="connsiteX3" y="connsiteY3"/>
                </a:cxn>
              </a:cxnLst>
              <a:rect l="l" t="t" r="r" b="b"/>
              <a:pathLst>
                <a:path w="4563320" h="4861367">
                  <a:moveTo>
                    <a:pt x="0" y="0"/>
                  </a:moveTo>
                  <a:lnTo>
                    <a:pt x="4563320" y="0"/>
                  </a:lnTo>
                  <a:lnTo>
                    <a:pt x="4563320" y="4861367"/>
                  </a:lnTo>
                  <a:lnTo>
                    <a:pt x="0" y="4861367"/>
                  </a:lnTo>
                  <a:close/>
                </a:path>
              </a:pathLst>
            </a:custGeom>
          </p:spPr>
        </p:pic>
      </p:grpSp>
      <p:sp>
        <p:nvSpPr>
          <p:cNvPr id="14" name="文本框 13">
            <a:extLst>
              <a:ext uri="{FF2B5EF4-FFF2-40B4-BE49-F238E27FC236}">
                <a16:creationId xmlns:a16="http://schemas.microsoft.com/office/drawing/2014/main" id="{B731023D-E21B-4B54-BB6F-5EE3D558EE75}"/>
              </a:ext>
            </a:extLst>
          </p:cNvPr>
          <p:cNvSpPr txBox="1"/>
          <p:nvPr/>
        </p:nvSpPr>
        <p:spPr>
          <a:xfrm>
            <a:off x="4675145" y="2530778"/>
            <a:ext cx="3426990"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15" name="文本框 14">
            <a:extLst>
              <a:ext uri="{FF2B5EF4-FFF2-40B4-BE49-F238E27FC236}">
                <a16:creationId xmlns:a16="http://schemas.microsoft.com/office/drawing/2014/main" id="{AE7D90CA-9A84-A255-4E5A-49267FAA39AC}"/>
              </a:ext>
            </a:extLst>
          </p:cNvPr>
          <p:cNvSpPr txBox="1"/>
          <p:nvPr/>
        </p:nvSpPr>
        <p:spPr>
          <a:xfrm>
            <a:off x="4675145" y="1862023"/>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18" name="文本框 17">
            <a:extLst>
              <a:ext uri="{FF2B5EF4-FFF2-40B4-BE49-F238E27FC236}">
                <a16:creationId xmlns:a16="http://schemas.microsoft.com/office/drawing/2014/main" id="{A4EDF77C-4094-5154-CCE6-D7E6E96063AB}"/>
              </a:ext>
            </a:extLst>
          </p:cNvPr>
          <p:cNvSpPr txBox="1"/>
          <p:nvPr/>
        </p:nvSpPr>
        <p:spPr>
          <a:xfrm>
            <a:off x="8613331" y="2530778"/>
            <a:ext cx="2372147"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19" name="文本框 18">
            <a:extLst>
              <a:ext uri="{FF2B5EF4-FFF2-40B4-BE49-F238E27FC236}">
                <a16:creationId xmlns:a16="http://schemas.microsoft.com/office/drawing/2014/main" id="{1209FF12-9CB4-46DF-7E15-AEA4E9A1C42F}"/>
              </a:ext>
            </a:extLst>
          </p:cNvPr>
          <p:cNvSpPr txBox="1"/>
          <p:nvPr/>
        </p:nvSpPr>
        <p:spPr>
          <a:xfrm>
            <a:off x="8613331" y="1862023"/>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cxnSp>
        <p:nvCxnSpPr>
          <p:cNvPr id="21" name="直接连接符 20">
            <a:extLst>
              <a:ext uri="{FF2B5EF4-FFF2-40B4-BE49-F238E27FC236}">
                <a16:creationId xmlns:a16="http://schemas.microsoft.com/office/drawing/2014/main" id="{F4C2D8EB-0A15-C874-51B1-DD63D0E63E04}"/>
              </a:ext>
            </a:extLst>
          </p:cNvPr>
          <p:cNvCxnSpPr/>
          <p:nvPr/>
        </p:nvCxnSpPr>
        <p:spPr>
          <a:xfrm>
            <a:off x="4785360" y="2406791"/>
            <a:ext cx="3149600" cy="0"/>
          </a:xfrm>
          <a:prstGeom prst="line">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3FC978C-7E8C-940F-DC38-0BB3C8B7C3DA}"/>
              </a:ext>
            </a:extLst>
          </p:cNvPr>
          <p:cNvCxnSpPr>
            <a:cxnSpLocks/>
          </p:cNvCxnSpPr>
          <p:nvPr/>
        </p:nvCxnSpPr>
        <p:spPr>
          <a:xfrm>
            <a:off x="8738035" y="2406791"/>
            <a:ext cx="2076721" cy="0"/>
          </a:xfrm>
          <a:prstGeom prst="line">
            <a:avLst/>
          </a:prstGeom>
          <a:ln>
            <a:solidFill>
              <a:schemeClr val="accent1">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659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4" name="矩形: 圆顶角 23">
            <a:extLst>
              <a:ext uri="{FF2B5EF4-FFF2-40B4-BE49-F238E27FC236}">
                <a16:creationId xmlns:a16="http://schemas.microsoft.com/office/drawing/2014/main" id="{24CB6C0B-D64D-3FDE-4FE2-3CC1BD884811}"/>
              </a:ext>
            </a:extLst>
          </p:cNvPr>
          <p:cNvSpPr/>
          <p:nvPr/>
        </p:nvSpPr>
        <p:spPr>
          <a:xfrm flipV="1">
            <a:off x="6204675" y="1272429"/>
            <a:ext cx="5292000" cy="2036146"/>
          </a:xfrm>
          <a:prstGeom prst="round2SameRect">
            <a:avLst>
              <a:gd name="adj1" fmla="val 7618"/>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单圆角 14">
            <a:extLst>
              <a:ext uri="{FF2B5EF4-FFF2-40B4-BE49-F238E27FC236}">
                <a16:creationId xmlns:a16="http://schemas.microsoft.com/office/drawing/2014/main" id="{237500E1-FF30-645E-E774-76FC806EEA98}"/>
              </a:ext>
            </a:extLst>
          </p:cNvPr>
          <p:cNvSpPr/>
          <p:nvPr/>
        </p:nvSpPr>
        <p:spPr>
          <a:xfrm>
            <a:off x="0" y="5585570"/>
            <a:ext cx="12192000" cy="1272429"/>
          </a:xfrm>
          <a:prstGeom prst="round1Rect">
            <a:avLst>
              <a:gd name="adj" fmla="val 37028"/>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顶角 7">
            <a:extLst>
              <a:ext uri="{FF2B5EF4-FFF2-40B4-BE49-F238E27FC236}">
                <a16:creationId xmlns:a16="http://schemas.microsoft.com/office/drawing/2014/main" id="{602F0918-62F1-57C8-B5AD-4037B54AB678}"/>
              </a:ext>
            </a:extLst>
          </p:cNvPr>
          <p:cNvSpPr/>
          <p:nvPr/>
        </p:nvSpPr>
        <p:spPr>
          <a:xfrm flipV="1">
            <a:off x="694482" y="3428999"/>
            <a:ext cx="3461729" cy="2891151"/>
          </a:xfrm>
          <a:prstGeom prst="round2SameRect">
            <a:avLst>
              <a:gd name="adj1" fmla="val 7618"/>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顶角 21">
            <a:extLst>
              <a:ext uri="{FF2B5EF4-FFF2-40B4-BE49-F238E27FC236}">
                <a16:creationId xmlns:a16="http://schemas.microsoft.com/office/drawing/2014/main" id="{1145661B-47EB-8DAE-E13A-0BAEBEF0ED1A}"/>
              </a:ext>
            </a:extLst>
          </p:cNvPr>
          <p:cNvSpPr/>
          <p:nvPr/>
        </p:nvSpPr>
        <p:spPr>
          <a:xfrm flipV="1">
            <a:off x="4364714" y="3428999"/>
            <a:ext cx="3461729" cy="2891151"/>
          </a:xfrm>
          <a:prstGeom prst="round2SameRect">
            <a:avLst>
              <a:gd name="adj1" fmla="val 7618"/>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圆顶角 22">
            <a:extLst>
              <a:ext uri="{FF2B5EF4-FFF2-40B4-BE49-F238E27FC236}">
                <a16:creationId xmlns:a16="http://schemas.microsoft.com/office/drawing/2014/main" id="{D6ACA778-973F-211F-BCD7-A61B5C76168F}"/>
              </a:ext>
            </a:extLst>
          </p:cNvPr>
          <p:cNvSpPr/>
          <p:nvPr/>
        </p:nvSpPr>
        <p:spPr>
          <a:xfrm flipV="1">
            <a:off x="8034946" y="3428999"/>
            <a:ext cx="3461729" cy="2891151"/>
          </a:xfrm>
          <a:prstGeom prst="round2SameRect">
            <a:avLst>
              <a:gd name="adj1" fmla="val 7618"/>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273DAF55-0C1A-C59F-065B-B0E155406D75}"/>
              </a:ext>
            </a:extLst>
          </p:cNvPr>
          <p:cNvGrpSpPr/>
          <p:nvPr/>
        </p:nvGrpSpPr>
        <p:grpSpPr>
          <a:xfrm>
            <a:off x="0" y="185195"/>
            <a:ext cx="3900671" cy="867314"/>
            <a:chOff x="0" y="185195"/>
            <a:chExt cx="3900671" cy="867314"/>
          </a:xfrm>
        </p:grpSpPr>
        <p:sp>
          <p:nvSpPr>
            <p:cNvPr id="3" name="矩形: 圆顶角 2">
              <a:extLst>
                <a:ext uri="{FF2B5EF4-FFF2-40B4-BE49-F238E27FC236}">
                  <a16:creationId xmlns:a16="http://schemas.microsoft.com/office/drawing/2014/main" id="{134D45D5-A559-ED5C-F40F-7C01CF470EF8}"/>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22B79749-39E0-7DF3-4A06-60B4FBA0A4FF}"/>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5" name="任意多边形: 形状 4">
              <a:extLst>
                <a:ext uri="{FF2B5EF4-FFF2-40B4-BE49-F238E27FC236}">
                  <a16:creationId xmlns:a16="http://schemas.microsoft.com/office/drawing/2014/main" id="{FA313E22-59A0-BFA4-BBD9-3A6B4B15AE1F}"/>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aphicFrame>
        <p:nvGraphicFramePr>
          <p:cNvPr id="7" name="图表 6">
            <a:extLst>
              <a:ext uri="{FF2B5EF4-FFF2-40B4-BE49-F238E27FC236}">
                <a16:creationId xmlns:a16="http://schemas.microsoft.com/office/drawing/2014/main" id="{F1B616EA-0696-DD5A-64EE-E125D4BE280A}"/>
              </a:ext>
            </a:extLst>
          </p:cNvPr>
          <p:cNvGraphicFramePr/>
          <p:nvPr>
            <p:extLst>
              <p:ext uri="{D42A27DB-BD31-4B8C-83A1-F6EECF244321}">
                <p14:modId xmlns:p14="http://schemas.microsoft.com/office/powerpoint/2010/main" val="1128783857"/>
              </p:ext>
            </p:extLst>
          </p:nvPr>
        </p:nvGraphicFramePr>
        <p:xfrm>
          <a:off x="8189025" y="3734999"/>
          <a:ext cx="3153569" cy="2404532"/>
        </p:xfrm>
        <a:graphic>
          <a:graphicData uri="http://schemas.openxmlformats.org/drawingml/2006/chart">
            <c:chart xmlns:c="http://schemas.openxmlformats.org/drawingml/2006/chart" xmlns:r="http://schemas.openxmlformats.org/officeDocument/2006/relationships" r:id="rId2"/>
          </a:graphicData>
        </a:graphic>
      </p:graphicFrame>
      <p:sp>
        <p:nvSpPr>
          <p:cNvPr id="14" name="矩形: 圆顶角 13">
            <a:extLst>
              <a:ext uri="{FF2B5EF4-FFF2-40B4-BE49-F238E27FC236}">
                <a16:creationId xmlns:a16="http://schemas.microsoft.com/office/drawing/2014/main" id="{A385772D-2BB2-C7E4-8D93-50ACACDDCAE8}"/>
              </a:ext>
            </a:extLst>
          </p:cNvPr>
          <p:cNvSpPr/>
          <p:nvPr/>
        </p:nvSpPr>
        <p:spPr>
          <a:xfrm flipV="1">
            <a:off x="694481" y="1272429"/>
            <a:ext cx="5292000" cy="2036146"/>
          </a:xfrm>
          <a:prstGeom prst="round2SameRect">
            <a:avLst>
              <a:gd name="adj1" fmla="val 7618"/>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16" name="图表 15">
            <a:extLst>
              <a:ext uri="{FF2B5EF4-FFF2-40B4-BE49-F238E27FC236}">
                <a16:creationId xmlns:a16="http://schemas.microsoft.com/office/drawing/2014/main" id="{C4100AC7-BCCB-54C6-277A-605EBBA1D820}"/>
              </a:ext>
            </a:extLst>
          </p:cNvPr>
          <p:cNvGraphicFramePr/>
          <p:nvPr>
            <p:extLst>
              <p:ext uri="{D42A27DB-BD31-4B8C-83A1-F6EECF244321}">
                <p14:modId xmlns:p14="http://schemas.microsoft.com/office/powerpoint/2010/main" val="1398779582"/>
              </p:ext>
            </p:extLst>
          </p:nvPr>
        </p:nvGraphicFramePr>
        <p:xfrm>
          <a:off x="4517286" y="3734999"/>
          <a:ext cx="3153569" cy="24045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16">
            <a:extLst>
              <a:ext uri="{FF2B5EF4-FFF2-40B4-BE49-F238E27FC236}">
                <a16:creationId xmlns:a16="http://schemas.microsoft.com/office/drawing/2014/main" id="{42600266-A8EA-026C-B20C-26D453B68E0F}"/>
              </a:ext>
            </a:extLst>
          </p:cNvPr>
          <p:cNvGraphicFramePr/>
          <p:nvPr>
            <p:extLst>
              <p:ext uri="{D42A27DB-BD31-4B8C-83A1-F6EECF244321}">
                <p14:modId xmlns:p14="http://schemas.microsoft.com/office/powerpoint/2010/main" val="875821919"/>
              </p:ext>
            </p:extLst>
          </p:nvPr>
        </p:nvGraphicFramePr>
        <p:xfrm>
          <a:off x="849406" y="3734999"/>
          <a:ext cx="3153569" cy="2404532"/>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id="{A144F3FB-FADD-6976-60C2-8BFF7FE6C995}"/>
              </a:ext>
            </a:extLst>
          </p:cNvPr>
          <p:cNvSpPr txBox="1"/>
          <p:nvPr/>
        </p:nvSpPr>
        <p:spPr>
          <a:xfrm>
            <a:off x="1185852" y="1911199"/>
            <a:ext cx="4097347" cy="1105367"/>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a:t>
            </a:r>
          </a:p>
        </p:txBody>
      </p:sp>
      <p:sp>
        <p:nvSpPr>
          <p:cNvPr id="19" name="文本框 18">
            <a:extLst>
              <a:ext uri="{FF2B5EF4-FFF2-40B4-BE49-F238E27FC236}">
                <a16:creationId xmlns:a16="http://schemas.microsoft.com/office/drawing/2014/main" id="{A4A03A09-BE0C-82B0-F716-1F9E0703E718}"/>
              </a:ext>
            </a:extLst>
          </p:cNvPr>
          <p:cNvSpPr txBox="1"/>
          <p:nvPr/>
        </p:nvSpPr>
        <p:spPr>
          <a:xfrm>
            <a:off x="1185853" y="1425630"/>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20" name="文本框 19">
            <a:extLst>
              <a:ext uri="{FF2B5EF4-FFF2-40B4-BE49-F238E27FC236}">
                <a16:creationId xmlns:a16="http://schemas.microsoft.com/office/drawing/2014/main" id="{7B9152EE-EBB8-A7B8-2060-02F05BACFDA3}"/>
              </a:ext>
            </a:extLst>
          </p:cNvPr>
          <p:cNvSpPr txBox="1"/>
          <p:nvPr/>
        </p:nvSpPr>
        <p:spPr>
          <a:xfrm>
            <a:off x="6690431" y="1911199"/>
            <a:ext cx="4097347" cy="1105367"/>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a:t>
            </a:r>
          </a:p>
        </p:txBody>
      </p:sp>
      <p:sp>
        <p:nvSpPr>
          <p:cNvPr id="21" name="文本框 20">
            <a:extLst>
              <a:ext uri="{FF2B5EF4-FFF2-40B4-BE49-F238E27FC236}">
                <a16:creationId xmlns:a16="http://schemas.microsoft.com/office/drawing/2014/main" id="{838F0705-4810-7D38-60A1-FF8B03A617EE}"/>
              </a:ext>
            </a:extLst>
          </p:cNvPr>
          <p:cNvSpPr txBox="1"/>
          <p:nvPr/>
        </p:nvSpPr>
        <p:spPr>
          <a:xfrm>
            <a:off x="6690432" y="1425630"/>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Tree>
    <p:extLst>
      <p:ext uri="{BB962C8B-B14F-4D97-AF65-F5344CB8AC3E}">
        <p14:creationId xmlns:p14="http://schemas.microsoft.com/office/powerpoint/2010/main" val="2781253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A76656EA-A535-C3D8-4732-B691D35E584E}"/>
              </a:ext>
            </a:extLst>
          </p:cNvPr>
          <p:cNvGrpSpPr/>
          <p:nvPr/>
        </p:nvGrpSpPr>
        <p:grpSpPr>
          <a:xfrm>
            <a:off x="587712" y="623199"/>
            <a:ext cx="618776" cy="973626"/>
            <a:chOff x="10224485" y="1358906"/>
            <a:chExt cx="618776" cy="973626"/>
          </a:xfrm>
          <a:gradFill>
            <a:gsLst>
              <a:gs pos="19000">
                <a:schemeClr val="bg1">
                  <a:alpha val="0"/>
                </a:schemeClr>
              </a:gs>
              <a:gs pos="100000">
                <a:schemeClr val="accent1">
                  <a:lumMod val="60000"/>
                  <a:lumOff val="40000"/>
                  <a:alpha val="70000"/>
                </a:schemeClr>
              </a:gs>
            </a:gsLst>
            <a:lin ang="13500000" scaled="1"/>
          </a:gradFill>
        </p:grpSpPr>
        <p:sp>
          <p:nvSpPr>
            <p:cNvPr id="17" name="椭圆 16">
              <a:extLst>
                <a:ext uri="{FF2B5EF4-FFF2-40B4-BE49-F238E27FC236}">
                  <a16:creationId xmlns:a16="http://schemas.microsoft.com/office/drawing/2014/main" id="{BCCB0058-92F0-EA2C-EF66-6E0B9C4FA3F3}"/>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B1CB22C-994E-0F83-585B-57A7A30582AB}"/>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302AC5D-3748-1833-1248-2AD8EDE875A2}"/>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F808B9C-02C6-EB6D-F37D-38C539A9BF3B}"/>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EEAC2CC-7333-A100-286D-61238F7382B2}"/>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8805D66-A06B-CE65-1D6C-DAE8C614DCFC}"/>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54FD905-E89E-78FB-5B39-DE7CFDACF8C4}"/>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C6D28B7-C744-FDC1-4B3A-B926463D7C9B}"/>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BB6916C-31E1-3AFB-C9BC-92B6CAD41E45}"/>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674B6E0-5B1E-FA04-0AE4-48A042C9AF5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BCE2BD2-81D8-3A50-91C4-178E3BA2AF3F}"/>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4C3B9B3-86A9-8DD2-AC22-83821F94F61F}"/>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5A40F62-1835-A3A3-0F39-4A05BC77DB27}"/>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B303CB4-D45F-1BE3-F285-64E716200592}"/>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17B7974-C382-5746-CB02-86B8A86E072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52AE4D6-F37A-B292-2167-91098DFA3C57}"/>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1DCB2DF8-96D6-C930-ECA8-71A1F5AD12AE}"/>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CF42887-7457-DD1C-1798-2C59CE28A448}"/>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7F322E9-BB5F-2470-2B6C-CB855D1F49D1}"/>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9B3CA14C-C8F0-4247-512D-F8F5750A048A}"/>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id="{F92E3E0E-CEF8-1C62-00E9-35364224CFFA}"/>
              </a:ext>
            </a:extLst>
          </p:cNvPr>
          <p:cNvSpPr/>
          <p:nvPr/>
        </p:nvSpPr>
        <p:spPr>
          <a:xfrm>
            <a:off x="10273496" y="0"/>
            <a:ext cx="1918504" cy="6858000"/>
          </a:xfrm>
          <a:custGeom>
            <a:avLst/>
            <a:gdLst>
              <a:gd name="connsiteX0" fmla="*/ 290875 w 1918504"/>
              <a:gd name="connsiteY0" fmla="*/ 0 h 6858000"/>
              <a:gd name="connsiteX1" fmla="*/ 1918504 w 1918504"/>
              <a:gd name="connsiteY1" fmla="*/ 0 h 6858000"/>
              <a:gd name="connsiteX2" fmla="*/ 1918504 w 1918504"/>
              <a:gd name="connsiteY2" fmla="*/ 6858000 h 6858000"/>
              <a:gd name="connsiteX3" fmla="*/ 290875 w 1918504"/>
              <a:gd name="connsiteY3" fmla="*/ 6858000 h 6858000"/>
              <a:gd name="connsiteX4" fmla="*/ 0 w 1918504"/>
              <a:gd name="connsiteY4" fmla="*/ 6567125 h 6858000"/>
              <a:gd name="connsiteX5" fmla="*/ 0 w 1918504"/>
              <a:gd name="connsiteY5" fmla="*/ 290875 h 6858000"/>
              <a:gd name="connsiteX6" fmla="*/ 290875 w 1918504"/>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8504" h="6858000">
                <a:moveTo>
                  <a:pt x="290875" y="0"/>
                </a:moveTo>
                <a:lnTo>
                  <a:pt x="1918504" y="0"/>
                </a:lnTo>
                <a:lnTo>
                  <a:pt x="1918504" y="6858000"/>
                </a:lnTo>
                <a:lnTo>
                  <a:pt x="290875" y="6858000"/>
                </a:lnTo>
                <a:cubicBezTo>
                  <a:pt x="130229" y="6858000"/>
                  <a:pt x="0" y="6727771"/>
                  <a:pt x="0" y="6567125"/>
                </a:cubicBezTo>
                <a:lnTo>
                  <a:pt x="0" y="290875"/>
                </a:lnTo>
                <a:cubicBezTo>
                  <a:pt x="0" y="130229"/>
                  <a:pt x="130229" y="0"/>
                  <a:pt x="290875" y="0"/>
                </a:cubicBez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5BB98548-8F92-A3A8-5174-25BEB4894300}"/>
              </a:ext>
            </a:extLst>
          </p:cNvPr>
          <p:cNvSpPr/>
          <p:nvPr/>
        </p:nvSpPr>
        <p:spPr>
          <a:xfrm>
            <a:off x="10273496" y="0"/>
            <a:ext cx="1918504" cy="1658022"/>
          </a:xfrm>
          <a:custGeom>
            <a:avLst/>
            <a:gdLst>
              <a:gd name="connsiteX0" fmla="*/ 290875 w 1918504"/>
              <a:gd name="connsiteY0" fmla="*/ 0 h 1658022"/>
              <a:gd name="connsiteX1" fmla="*/ 1918504 w 1918504"/>
              <a:gd name="connsiteY1" fmla="*/ 0 h 1658022"/>
              <a:gd name="connsiteX2" fmla="*/ 1918504 w 1918504"/>
              <a:gd name="connsiteY2" fmla="*/ 1658022 h 1658022"/>
              <a:gd name="connsiteX3" fmla="*/ 0 w 1918504"/>
              <a:gd name="connsiteY3" fmla="*/ 1658022 h 1658022"/>
              <a:gd name="connsiteX4" fmla="*/ 0 w 1918504"/>
              <a:gd name="connsiteY4" fmla="*/ 290875 h 1658022"/>
              <a:gd name="connsiteX5" fmla="*/ 290875 w 1918504"/>
              <a:gd name="connsiteY5" fmla="*/ 0 h 165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504" h="1658022">
                <a:moveTo>
                  <a:pt x="290875" y="0"/>
                </a:moveTo>
                <a:lnTo>
                  <a:pt x="1918504" y="0"/>
                </a:lnTo>
                <a:lnTo>
                  <a:pt x="1918504" y="1658022"/>
                </a:lnTo>
                <a:lnTo>
                  <a:pt x="0" y="1658022"/>
                </a:lnTo>
                <a:lnTo>
                  <a:pt x="0" y="290875"/>
                </a:lnTo>
                <a:cubicBezTo>
                  <a:pt x="0" y="130229"/>
                  <a:pt x="130229" y="0"/>
                  <a:pt x="290875" y="0"/>
                </a:cubicBez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CB26192D-7D90-7D9B-94A5-7A5800FD8F12}"/>
              </a:ext>
            </a:extLst>
          </p:cNvPr>
          <p:cNvSpPr txBox="1"/>
          <p:nvPr/>
        </p:nvSpPr>
        <p:spPr>
          <a:xfrm>
            <a:off x="4343362" y="2782669"/>
            <a:ext cx="3877985" cy="646331"/>
          </a:xfrm>
          <a:prstGeom prst="rect">
            <a:avLst/>
          </a:prstGeom>
          <a:noFill/>
        </p:spPr>
        <p:txBody>
          <a:bodyPr wrap="none" rtlCol="0">
            <a:spAutoFit/>
          </a:bodyPr>
          <a:lstStyle/>
          <a:p>
            <a:r>
              <a:rPr lang="zh-CN" altLang="en-US" sz="3600" dirty="0"/>
              <a:t>论文的总结和致谢</a:t>
            </a:r>
          </a:p>
        </p:txBody>
      </p:sp>
      <p:grpSp>
        <p:nvGrpSpPr>
          <p:cNvPr id="13" name="组合 12">
            <a:extLst>
              <a:ext uri="{FF2B5EF4-FFF2-40B4-BE49-F238E27FC236}">
                <a16:creationId xmlns:a16="http://schemas.microsoft.com/office/drawing/2014/main" id="{ABDAEE46-DC3C-941C-69E7-EF81EDF209E2}"/>
              </a:ext>
            </a:extLst>
          </p:cNvPr>
          <p:cNvGrpSpPr/>
          <p:nvPr/>
        </p:nvGrpSpPr>
        <p:grpSpPr>
          <a:xfrm>
            <a:off x="4081986" y="2975784"/>
            <a:ext cx="261376" cy="260100"/>
            <a:chOff x="5550907" y="1983968"/>
            <a:chExt cx="509342" cy="506856"/>
          </a:xfrm>
        </p:grpSpPr>
        <p:sp>
          <p:nvSpPr>
            <p:cNvPr id="14" name="任意多边形: 形状 13">
              <a:extLst>
                <a:ext uri="{FF2B5EF4-FFF2-40B4-BE49-F238E27FC236}">
                  <a16:creationId xmlns:a16="http://schemas.microsoft.com/office/drawing/2014/main" id="{F0AD0966-1927-B8D7-3333-187140EC9BB8}"/>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2BE7A0CD-8E76-1F8D-DB31-7FF28B16E6B8}"/>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A1C3936E-50D6-8DDC-CB77-7C8E3810E930}"/>
              </a:ext>
            </a:extLst>
          </p:cNvPr>
          <p:cNvSpPr txBox="1"/>
          <p:nvPr/>
        </p:nvSpPr>
        <p:spPr>
          <a:xfrm>
            <a:off x="1028880" y="1553850"/>
            <a:ext cx="3169457" cy="3154710"/>
          </a:xfrm>
          <a:prstGeom prst="rect">
            <a:avLst/>
          </a:prstGeom>
          <a:noFill/>
        </p:spPr>
        <p:txBody>
          <a:bodyPr wrap="none" rtlCol="0">
            <a:spAutoFit/>
          </a:bodyPr>
          <a:lstStyle/>
          <a:p>
            <a:r>
              <a:rPr lang="en-US" altLang="zh-CN" sz="19900" dirty="0">
                <a:latin typeface="+mj-ea"/>
                <a:ea typeface="+mj-ea"/>
              </a:rPr>
              <a:t>04</a:t>
            </a:r>
            <a:endParaRPr lang="zh-CN" altLang="en-US" sz="19900" dirty="0">
              <a:latin typeface="+mj-ea"/>
              <a:ea typeface="+mj-ea"/>
            </a:endParaRPr>
          </a:p>
        </p:txBody>
      </p:sp>
      <p:grpSp>
        <p:nvGrpSpPr>
          <p:cNvPr id="37" name="组合 36">
            <a:extLst>
              <a:ext uri="{FF2B5EF4-FFF2-40B4-BE49-F238E27FC236}">
                <a16:creationId xmlns:a16="http://schemas.microsoft.com/office/drawing/2014/main" id="{E431EEE9-46B2-585C-A362-D44F2954BF94}"/>
              </a:ext>
            </a:extLst>
          </p:cNvPr>
          <p:cNvGrpSpPr/>
          <p:nvPr/>
        </p:nvGrpSpPr>
        <p:grpSpPr>
          <a:xfrm rot="16200000">
            <a:off x="9330862" y="5556902"/>
            <a:ext cx="618776" cy="973626"/>
            <a:chOff x="10224485" y="1358906"/>
            <a:chExt cx="618776" cy="973626"/>
          </a:xfrm>
          <a:gradFill>
            <a:gsLst>
              <a:gs pos="0">
                <a:schemeClr val="accent1">
                  <a:lumMod val="20000"/>
                  <a:lumOff val="80000"/>
                  <a:alpha val="1000"/>
                </a:schemeClr>
              </a:gs>
              <a:gs pos="100000">
                <a:schemeClr val="accent1">
                  <a:lumMod val="60000"/>
                  <a:lumOff val="40000"/>
                  <a:alpha val="40000"/>
                </a:schemeClr>
              </a:gs>
            </a:gsLst>
            <a:lin ang="13500000" scaled="1"/>
          </a:gradFill>
        </p:grpSpPr>
        <p:sp>
          <p:nvSpPr>
            <p:cNvPr id="38" name="椭圆 37">
              <a:extLst>
                <a:ext uri="{FF2B5EF4-FFF2-40B4-BE49-F238E27FC236}">
                  <a16:creationId xmlns:a16="http://schemas.microsoft.com/office/drawing/2014/main" id="{37F3878B-78B4-7459-224E-98B9BE350754}"/>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2D911E5-621F-DFF0-4154-6997264CF205}"/>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B2D2B8E-6BA4-9C27-2EA4-AECA760C56CB}"/>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B5967820-1DC0-952A-2799-7A6ACEE7DD02}"/>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779BA68B-2AF1-7E51-C085-DEB693338FDF}"/>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7381655-7D9B-E912-38AF-D9E5C429932A}"/>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345B18C7-755F-CBF6-EBEA-239B5A6FB3C9}"/>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A6F19B7-7749-1C9A-7EB2-66870015EAA1}"/>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23C0B27C-44FA-2FC4-3ED8-132B0AAFC649}"/>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E7ABB42-0601-369C-B4A9-41B8D9FDFBE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E4A1B6D-2BFA-3276-A8B6-AF76C0B49355}"/>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1BCA2B5-59FA-0B0B-3F37-06A55FE584A0}"/>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D97BBAF-F743-675A-CCFA-CB7A06D44FCB}"/>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0A04B21-9BBB-3A74-3184-F08548F87E5D}"/>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D1282265-E6E7-CC80-903E-B8A9F829B17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7F3203E-AEBC-398D-C929-E88B7D8F06B3}"/>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4D49185-8051-2E18-0D7A-587F0A0E5DD9}"/>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BA5C6FE-D77F-F69C-970F-BA8EEFC2B84D}"/>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42B00A5-65C9-013B-65E0-E5FF6C1D53E2}"/>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B05FAF3-5AF9-C3B3-055B-2B7DC3DF3311}"/>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B4AF69D8-6F37-2FAF-0A36-CEF369CB3721}"/>
              </a:ext>
            </a:extLst>
          </p:cNvPr>
          <p:cNvSpPr/>
          <p:nvPr/>
        </p:nvSpPr>
        <p:spPr>
          <a:xfrm>
            <a:off x="1319514" y="4362820"/>
            <a:ext cx="6910086" cy="602719"/>
          </a:xfrm>
          <a:custGeom>
            <a:avLst/>
            <a:gdLst>
              <a:gd name="connsiteX0" fmla="*/ 0 w 6910086"/>
              <a:gd name="connsiteY0" fmla="*/ 0 h 601883"/>
              <a:gd name="connsiteX1" fmla="*/ 4768770 w 6910086"/>
              <a:gd name="connsiteY1" fmla="*/ 0 h 601883"/>
              <a:gd name="connsiteX2" fmla="*/ 4768770 w 6910086"/>
              <a:gd name="connsiteY2" fmla="*/ 601883 h 601883"/>
              <a:gd name="connsiteX3" fmla="*/ 5335929 w 6910086"/>
              <a:gd name="connsiteY3" fmla="*/ 3472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19484 h 601883"/>
              <a:gd name="connsiteX0" fmla="*/ 0 w 6910086"/>
              <a:gd name="connsiteY0" fmla="*/ 836 h 602719"/>
              <a:gd name="connsiteX1" fmla="*/ 4768770 w 6910086"/>
              <a:gd name="connsiteY1" fmla="*/ 836 h 602719"/>
              <a:gd name="connsiteX2" fmla="*/ 4768770 w 6910086"/>
              <a:gd name="connsiteY2" fmla="*/ 602719 h 602719"/>
              <a:gd name="connsiteX3" fmla="*/ 5358789 w 6910086"/>
              <a:gd name="connsiteY3" fmla="*/ 12700 h 602719"/>
              <a:gd name="connsiteX4" fmla="*/ 6910086 w 6910086"/>
              <a:gd name="connsiteY4" fmla="*/ 0 h 602719"/>
              <a:gd name="connsiteX0" fmla="*/ 0 w 6910086"/>
              <a:gd name="connsiteY0" fmla="*/ 836 h 602719"/>
              <a:gd name="connsiteX1" fmla="*/ 4768770 w 6910086"/>
              <a:gd name="connsiteY1" fmla="*/ 836 h 602719"/>
              <a:gd name="connsiteX2" fmla="*/ 4768770 w 6910086"/>
              <a:gd name="connsiteY2" fmla="*/ 602719 h 602719"/>
              <a:gd name="connsiteX3" fmla="*/ 5348629 w 6910086"/>
              <a:gd name="connsiteY3" fmla="*/ 12700 h 602719"/>
              <a:gd name="connsiteX4" fmla="*/ 6910086 w 6910086"/>
              <a:gd name="connsiteY4" fmla="*/ 0 h 60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086" h="602719">
                <a:moveTo>
                  <a:pt x="0" y="836"/>
                </a:moveTo>
                <a:lnTo>
                  <a:pt x="4768770" y="836"/>
                </a:lnTo>
                <a:lnTo>
                  <a:pt x="4768770" y="602719"/>
                </a:lnTo>
                <a:lnTo>
                  <a:pt x="5348629" y="12700"/>
                </a:lnTo>
                <a:lnTo>
                  <a:pt x="6910086" y="0"/>
                </a:lnTo>
              </a:path>
            </a:pathLst>
          </a:cu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5839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1D1E8DB-108F-DAAD-C001-844A8F38EA6F}"/>
              </a:ext>
            </a:extLst>
          </p:cNvPr>
          <p:cNvGrpSpPr/>
          <p:nvPr/>
        </p:nvGrpSpPr>
        <p:grpSpPr>
          <a:xfrm flipV="1">
            <a:off x="10273496" y="0"/>
            <a:ext cx="1918504" cy="6858000"/>
            <a:chOff x="10273496" y="0"/>
            <a:chExt cx="1918504" cy="6858000"/>
          </a:xfrm>
        </p:grpSpPr>
        <p:sp>
          <p:nvSpPr>
            <p:cNvPr id="23" name="任意多边形: 形状 22">
              <a:extLst>
                <a:ext uri="{FF2B5EF4-FFF2-40B4-BE49-F238E27FC236}">
                  <a16:creationId xmlns:a16="http://schemas.microsoft.com/office/drawing/2014/main" id="{7B0FC6A5-0F77-22D2-A61B-45170322AA94}"/>
                </a:ext>
              </a:extLst>
            </p:cNvPr>
            <p:cNvSpPr/>
            <p:nvPr/>
          </p:nvSpPr>
          <p:spPr>
            <a:xfrm>
              <a:off x="10273496" y="0"/>
              <a:ext cx="1918504" cy="6858000"/>
            </a:xfrm>
            <a:custGeom>
              <a:avLst/>
              <a:gdLst>
                <a:gd name="connsiteX0" fmla="*/ 290875 w 1918504"/>
                <a:gd name="connsiteY0" fmla="*/ 0 h 6858000"/>
                <a:gd name="connsiteX1" fmla="*/ 1918504 w 1918504"/>
                <a:gd name="connsiteY1" fmla="*/ 0 h 6858000"/>
                <a:gd name="connsiteX2" fmla="*/ 1918504 w 1918504"/>
                <a:gd name="connsiteY2" fmla="*/ 6858000 h 6858000"/>
                <a:gd name="connsiteX3" fmla="*/ 290875 w 1918504"/>
                <a:gd name="connsiteY3" fmla="*/ 6858000 h 6858000"/>
                <a:gd name="connsiteX4" fmla="*/ 0 w 1918504"/>
                <a:gd name="connsiteY4" fmla="*/ 6567125 h 6858000"/>
                <a:gd name="connsiteX5" fmla="*/ 0 w 1918504"/>
                <a:gd name="connsiteY5" fmla="*/ 290875 h 6858000"/>
                <a:gd name="connsiteX6" fmla="*/ 290875 w 1918504"/>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8504" h="6858000">
                  <a:moveTo>
                    <a:pt x="290875" y="0"/>
                  </a:moveTo>
                  <a:lnTo>
                    <a:pt x="1918504" y="0"/>
                  </a:lnTo>
                  <a:lnTo>
                    <a:pt x="1918504" y="6858000"/>
                  </a:lnTo>
                  <a:lnTo>
                    <a:pt x="290875" y="6858000"/>
                  </a:lnTo>
                  <a:cubicBezTo>
                    <a:pt x="130229" y="6858000"/>
                    <a:pt x="0" y="6727771"/>
                    <a:pt x="0" y="6567125"/>
                  </a:cubicBezTo>
                  <a:lnTo>
                    <a:pt x="0" y="290875"/>
                  </a:lnTo>
                  <a:cubicBezTo>
                    <a:pt x="0" y="130229"/>
                    <a:pt x="130229" y="0"/>
                    <a:pt x="290875" y="0"/>
                  </a:cubicBez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233C5F58-BF8C-D529-6345-70264EBD7A2C}"/>
                </a:ext>
              </a:extLst>
            </p:cNvPr>
            <p:cNvSpPr/>
            <p:nvPr/>
          </p:nvSpPr>
          <p:spPr>
            <a:xfrm>
              <a:off x="10273496" y="0"/>
              <a:ext cx="1918504" cy="1658022"/>
            </a:xfrm>
            <a:custGeom>
              <a:avLst/>
              <a:gdLst>
                <a:gd name="connsiteX0" fmla="*/ 290875 w 1918504"/>
                <a:gd name="connsiteY0" fmla="*/ 0 h 1658022"/>
                <a:gd name="connsiteX1" fmla="*/ 1918504 w 1918504"/>
                <a:gd name="connsiteY1" fmla="*/ 0 h 1658022"/>
                <a:gd name="connsiteX2" fmla="*/ 1918504 w 1918504"/>
                <a:gd name="connsiteY2" fmla="*/ 1658022 h 1658022"/>
                <a:gd name="connsiteX3" fmla="*/ 0 w 1918504"/>
                <a:gd name="connsiteY3" fmla="*/ 1658022 h 1658022"/>
                <a:gd name="connsiteX4" fmla="*/ 0 w 1918504"/>
                <a:gd name="connsiteY4" fmla="*/ 290875 h 1658022"/>
                <a:gd name="connsiteX5" fmla="*/ 290875 w 1918504"/>
                <a:gd name="connsiteY5" fmla="*/ 0 h 165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504" h="1658022">
                  <a:moveTo>
                    <a:pt x="290875" y="0"/>
                  </a:moveTo>
                  <a:lnTo>
                    <a:pt x="1918504" y="0"/>
                  </a:lnTo>
                  <a:lnTo>
                    <a:pt x="1918504" y="1658022"/>
                  </a:lnTo>
                  <a:lnTo>
                    <a:pt x="0" y="1658022"/>
                  </a:lnTo>
                  <a:lnTo>
                    <a:pt x="0" y="290875"/>
                  </a:lnTo>
                  <a:cubicBezTo>
                    <a:pt x="0" y="130229"/>
                    <a:pt x="130229" y="0"/>
                    <a:pt x="290875" y="0"/>
                  </a:cubicBez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 name="矩形: 圆角 5">
            <a:extLst>
              <a:ext uri="{FF2B5EF4-FFF2-40B4-BE49-F238E27FC236}">
                <a16:creationId xmlns:a16="http://schemas.microsoft.com/office/drawing/2014/main" id="{C0ABBE4F-7B66-4AA9-8A89-98CF017CD4F9}"/>
              </a:ext>
            </a:extLst>
          </p:cNvPr>
          <p:cNvSpPr/>
          <p:nvPr/>
        </p:nvSpPr>
        <p:spPr>
          <a:xfrm>
            <a:off x="695325" y="1562582"/>
            <a:ext cx="3325739" cy="4687747"/>
          </a:xfrm>
          <a:prstGeom prst="roundRect">
            <a:avLst>
              <a:gd name="adj" fmla="val 5053"/>
            </a:avLst>
          </a:prstGeom>
          <a:solidFill>
            <a:schemeClr val="bg1"/>
          </a:solidFill>
          <a:ln w="6350">
            <a:gradFill>
              <a:gsLst>
                <a:gs pos="0">
                  <a:schemeClr val="accent1">
                    <a:alpha val="6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B7AE9A46-E1A1-3200-9A50-4F8E4C11877E}"/>
              </a:ext>
            </a:extLst>
          </p:cNvPr>
          <p:cNvSpPr/>
          <p:nvPr/>
        </p:nvSpPr>
        <p:spPr>
          <a:xfrm>
            <a:off x="4433131" y="1562582"/>
            <a:ext cx="3325739" cy="4687747"/>
          </a:xfrm>
          <a:prstGeom prst="roundRect">
            <a:avLst>
              <a:gd name="adj" fmla="val 5053"/>
            </a:avLst>
          </a:prstGeom>
          <a:solidFill>
            <a:schemeClr val="bg1"/>
          </a:solidFill>
          <a:ln w="6350">
            <a:gradFill>
              <a:gsLst>
                <a:gs pos="0">
                  <a:schemeClr val="accent1">
                    <a:alpha val="6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FB72FCEA-F32F-730B-ED70-ECC5D69A71A3}"/>
              </a:ext>
            </a:extLst>
          </p:cNvPr>
          <p:cNvSpPr/>
          <p:nvPr/>
        </p:nvSpPr>
        <p:spPr>
          <a:xfrm>
            <a:off x="8170936" y="1562582"/>
            <a:ext cx="3325739" cy="4687747"/>
          </a:xfrm>
          <a:prstGeom prst="roundRect">
            <a:avLst>
              <a:gd name="adj" fmla="val 5053"/>
            </a:avLst>
          </a:prstGeom>
          <a:solidFill>
            <a:schemeClr val="bg1"/>
          </a:solidFill>
          <a:ln w="6350">
            <a:gradFill>
              <a:gsLst>
                <a:gs pos="0">
                  <a:schemeClr val="accent2">
                    <a:alpha val="60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1B0EC869-A282-18A4-FA44-58C537EA68AA}"/>
              </a:ext>
            </a:extLst>
          </p:cNvPr>
          <p:cNvSpPr/>
          <p:nvPr/>
        </p:nvSpPr>
        <p:spPr>
          <a:xfrm>
            <a:off x="1331089" y="1838064"/>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矩形: 圆角 20">
            <a:extLst>
              <a:ext uri="{FF2B5EF4-FFF2-40B4-BE49-F238E27FC236}">
                <a16:creationId xmlns:a16="http://schemas.microsoft.com/office/drawing/2014/main" id="{C13A9A9F-BA8B-EAEC-3229-6D38FEB7155D}"/>
              </a:ext>
            </a:extLst>
          </p:cNvPr>
          <p:cNvSpPr/>
          <p:nvPr/>
        </p:nvSpPr>
        <p:spPr>
          <a:xfrm>
            <a:off x="5112152" y="1838064"/>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矩形: 圆角 21">
            <a:extLst>
              <a:ext uri="{FF2B5EF4-FFF2-40B4-BE49-F238E27FC236}">
                <a16:creationId xmlns:a16="http://schemas.microsoft.com/office/drawing/2014/main" id="{02AB8469-9650-536D-9097-8EA2730611BF}"/>
              </a:ext>
            </a:extLst>
          </p:cNvPr>
          <p:cNvSpPr/>
          <p:nvPr/>
        </p:nvSpPr>
        <p:spPr>
          <a:xfrm>
            <a:off x="8893215" y="1838064"/>
            <a:ext cx="1967696" cy="546321"/>
          </a:xfrm>
          <a:prstGeom prst="roundRect">
            <a:avLst>
              <a:gd name="adj" fmla="val 50000"/>
            </a:avLst>
          </a:prstGeom>
          <a:gradFill flip="none" rotWithShape="1">
            <a:gsLst>
              <a:gs pos="19000">
                <a:schemeClr val="accent2">
                  <a:lumMod val="75000"/>
                </a:schemeClr>
              </a:gs>
              <a:gs pos="81000">
                <a:schemeClr val="accent2"/>
              </a:gs>
            </a:gsLst>
            <a:lin ang="13500000" scaled="1"/>
            <a:tileRect/>
          </a:gradFill>
          <a:ln>
            <a:noFill/>
          </a:ln>
          <a:effectLst>
            <a:outerShdw blurRad="254000" dist="190500" dir="5400000" sx="90000" sy="90000" algn="ctr"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C4DA8A0E-5B1F-22E7-2F9F-BCB330693384}"/>
              </a:ext>
            </a:extLst>
          </p:cNvPr>
          <p:cNvGrpSpPr/>
          <p:nvPr/>
        </p:nvGrpSpPr>
        <p:grpSpPr>
          <a:xfrm>
            <a:off x="0" y="185195"/>
            <a:ext cx="3900671" cy="867314"/>
            <a:chOff x="0" y="185195"/>
            <a:chExt cx="3900671" cy="867314"/>
          </a:xfrm>
        </p:grpSpPr>
        <p:sp>
          <p:nvSpPr>
            <p:cNvPr id="3" name="矩形: 圆顶角 2">
              <a:extLst>
                <a:ext uri="{FF2B5EF4-FFF2-40B4-BE49-F238E27FC236}">
                  <a16:creationId xmlns:a16="http://schemas.microsoft.com/office/drawing/2014/main" id="{9ABEF747-410E-8A1F-C100-D5449FE16470}"/>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10496DF1-72AF-91B7-5A4F-62053094DA77}"/>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5" name="任意多边形: 形状 4">
              <a:extLst>
                <a:ext uri="{FF2B5EF4-FFF2-40B4-BE49-F238E27FC236}">
                  <a16:creationId xmlns:a16="http://schemas.microsoft.com/office/drawing/2014/main" id="{93DA13AC-1085-0F70-F9A3-4E414AFB4A37}"/>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 name="文本框 10">
            <a:extLst>
              <a:ext uri="{FF2B5EF4-FFF2-40B4-BE49-F238E27FC236}">
                <a16:creationId xmlns:a16="http://schemas.microsoft.com/office/drawing/2014/main" id="{FED792B2-E56F-13BC-6DFE-E185843AB41C}"/>
              </a:ext>
            </a:extLst>
          </p:cNvPr>
          <p:cNvSpPr txBox="1"/>
          <p:nvPr/>
        </p:nvSpPr>
        <p:spPr>
          <a:xfrm>
            <a:off x="1452072" y="187278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12" name="文本框 11">
            <a:extLst>
              <a:ext uri="{FF2B5EF4-FFF2-40B4-BE49-F238E27FC236}">
                <a16:creationId xmlns:a16="http://schemas.microsoft.com/office/drawing/2014/main" id="{E6D4EEF1-8942-BCD7-92E4-22D6561F0023}"/>
              </a:ext>
            </a:extLst>
          </p:cNvPr>
          <p:cNvSpPr txBox="1"/>
          <p:nvPr/>
        </p:nvSpPr>
        <p:spPr>
          <a:xfrm>
            <a:off x="1172120" y="2530778"/>
            <a:ext cx="2372147"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13" name="文本框 12">
            <a:extLst>
              <a:ext uri="{FF2B5EF4-FFF2-40B4-BE49-F238E27FC236}">
                <a16:creationId xmlns:a16="http://schemas.microsoft.com/office/drawing/2014/main" id="{902E2783-FF0D-D105-1A81-A2BFED5E3684}"/>
              </a:ext>
            </a:extLst>
          </p:cNvPr>
          <p:cNvSpPr txBox="1"/>
          <p:nvPr/>
        </p:nvSpPr>
        <p:spPr>
          <a:xfrm>
            <a:off x="5246248" y="187278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14" name="文本框 13">
            <a:extLst>
              <a:ext uri="{FF2B5EF4-FFF2-40B4-BE49-F238E27FC236}">
                <a16:creationId xmlns:a16="http://schemas.microsoft.com/office/drawing/2014/main" id="{1698D273-6933-6A6C-60ED-0CDC6302D4DE}"/>
              </a:ext>
            </a:extLst>
          </p:cNvPr>
          <p:cNvSpPr txBox="1"/>
          <p:nvPr/>
        </p:nvSpPr>
        <p:spPr>
          <a:xfrm>
            <a:off x="4966296" y="2530778"/>
            <a:ext cx="2372147"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15" name="文本框 14">
            <a:extLst>
              <a:ext uri="{FF2B5EF4-FFF2-40B4-BE49-F238E27FC236}">
                <a16:creationId xmlns:a16="http://schemas.microsoft.com/office/drawing/2014/main" id="{2BDD5F26-5CCB-75CC-806D-EB9570DEC8B4}"/>
              </a:ext>
            </a:extLst>
          </p:cNvPr>
          <p:cNvSpPr txBox="1"/>
          <p:nvPr/>
        </p:nvSpPr>
        <p:spPr>
          <a:xfrm>
            <a:off x="9018778" y="187278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16" name="文本框 15">
            <a:extLst>
              <a:ext uri="{FF2B5EF4-FFF2-40B4-BE49-F238E27FC236}">
                <a16:creationId xmlns:a16="http://schemas.microsoft.com/office/drawing/2014/main" id="{CD2009BD-56BE-6CF4-6787-27E017111ED9}"/>
              </a:ext>
            </a:extLst>
          </p:cNvPr>
          <p:cNvSpPr txBox="1"/>
          <p:nvPr/>
        </p:nvSpPr>
        <p:spPr>
          <a:xfrm>
            <a:off x="8647733" y="2530778"/>
            <a:ext cx="2372147"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19" name="任意多边形: 形状 18">
            <a:extLst>
              <a:ext uri="{FF2B5EF4-FFF2-40B4-BE49-F238E27FC236}">
                <a16:creationId xmlns:a16="http://schemas.microsoft.com/office/drawing/2014/main" id="{973992C6-9DF5-3372-2A86-3236A2E67B36}"/>
              </a:ext>
            </a:extLst>
          </p:cNvPr>
          <p:cNvSpPr/>
          <p:nvPr/>
        </p:nvSpPr>
        <p:spPr>
          <a:xfrm>
            <a:off x="695325" y="5982880"/>
            <a:ext cx="10860731" cy="279024"/>
          </a:xfrm>
          <a:custGeom>
            <a:avLst/>
            <a:gdLst>
              <a:gd name="connsiteX0" fmla="*/ 9784715 w 10860731"/>
              <a:gd name="connsiteY0" fmla="*/ 0 h 279024"/>
              <a:gd name="connsiteX1" fmla="*/ 10860731 w 10860731"/>
              <a:gd name="connsiteY1" fmla="*/ 279024 h 279024"/>
              <a:gd name="connsiteX2" fmla="*/ 10196195 w 10860731"/>
              <a:gd name="connsiteY2" fmla="*/ 279024 h 279024"/>
              <a:gd name="connsiteX3" fmla="*/ 9784715 w 10860731"/>
              <a:gd name="connsiteY3" fmla="*/ 279024 h 279024"/>
              <a:gd name="connsiteX4" fmla="*/ 0 w 10860731"/>
              <a:gd name="connsiteY4" fmla="*/ 279024 h 279024"/>
              <a:gd name="connsiteX5" fmla="*/ 0 w 10860731"/>
              <a:gd name="connsiteY5" fmla="*/ 141154 h 279024"/>
              <a:gd name="connsiteX6" fmla="*/ 9784715 w 10860731"/>
              <a:gd name="connsiteY6" fmla="*/ 141154 h 27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60731" h="279024">
                <a:moveTo>
                  <a:pt x="9784715" y="0"/>
                </a:moveTo>
                <a:lnTo>
                  <a:pt x="10860731" y="279024"/>
                </a:lnTo>
                <a:lnTo>
                  <a:pt x="10196195" y="279024"/>
                </a:lnTo>
                <a:lnTo>
                  <a:pt x="9784715" y="279024"/>
                </a:lnTo>
                <a:lnTo>
                  <a:pt x="0" y="279024"/>
                </a:lnTo>
                <a:lnTo>
                  <a:pt x="0" y="141154"/>
                </a:lnTo>
                <a:lnTo>
                  <a:pt x="9784715" y="141154"/>
                </a:lnTo>
                <a:close/>
              </a:path>
            </a:pathLst>
          </a:custGeom>
          <a:gradFill flip="none" rotWithShape="1">
            <a:gsLst>
              <a:gs pos="0">
                <a:schemeClr val="accent1"/>
              </a:gs>
              <a:gs pos="45000">
                <a:schemeClr val="accent1">
                  <a:alpha val="60000"/>
                </a:schemeClr>
              </a:gs>
              <a:gs pos="100000">
                <a:schemeClr val="accent1">
                  <a:lumMod val="60000"/>
                  <a:lumOff val="4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98750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8FA668C8-80FA-DEF1-AF09-A775B8B9E8AC}"/>
              </a:ext>
            </a:extLst>
          </p:cNvPr>
          <p:cNvGrpSpPr/>
          <p:nvPr/>
        </p:nvGrpSpPr>
        <p:grpSpPr>
          <a:xfrm flipH="1">
            <a:off x="10916173" y="864438"/>
            <a:ext cx="618776" cy="973626"/>
            <a:chOff x="10224485" y="1358906"/>
            <a:chExt cx="618776" cy="973626"/>
          </a:xfrm>
          <a:gradFill>
            <a:gsLst>
              <a:gs pos="19000">
                <a:schemeClr val="bg1">
                  <a:alpha val="0"/>
                </a:schemeClr>
              </a:gs>
              <a:gs pos="100000">
                <a:schemeClr val="accent2">
                  <a:alpha val="80000"/>
                </a:schemeClr>
              </a:gs>
            </a:gsLst>
            <a:lin ang="13500000" scaled="1"/>
          </a:gradFill>
        </p:grpSpPr>
        <p:sp>
          <p:nvSpPr>
            <p:cNvPr id="29" name="椭圆 28">
              <a:extLst>
                <a:ext uri="{FF2B5EF4-FFF2-40B4-BE49-F238E27FC236}">
                  <a16:creationId xmlns:a16="http://schemas.microsoft.com/office/drawing/2014/main" id="{6EE1784A-737D-F859-FF9C-2DC8D6DA1DA1}"/>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B11489BD-2BF1-1216-5063-B5326F60BC25}"/>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002B26F0-B710-B107-88D5-8D73C93E8E4F}"/>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4D47296-AEEA-B04E-B6F7-D3FEE17C8A9B}"/>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69D527B8-15F6-CA6A-9BA0-FFD4A9F89226}"/>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DC8E4A35-B4F2-A325-ACB4-C87A768443C7}"/>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7B2A61CE-F03B-4E4E-332F-2BAD211ED06D}"/>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FCB628D9-2209-B246-0915-1593119B3BFA}"/>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180E8239-E101-5BB7-C794-4BA581113640}"/>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E07BE083-1EDE-4C3F-73AB-36A3CF4E6046}"/>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6AE80F8B-5A5B-767F-A2DB-3485068926E5}"/>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B260FBEF-8B38-D016-BDC3-419A71824E92}"/>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20ADED7B-1201-9E6E-855C-B023AC91961A}"/>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6A64B5D4-5B6F-9338-A2FE-219209DE04C7}"/>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D329D3C2-D7A4-1BD6-B48A-7DB3CDFB71A5}"/>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4C1A861E-F48C-4876-606A-838950205667}"/>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EE472754-BA67-3400-0D67-F9E208B0C2C0}"/>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EC1AF700-B6C2-FCBF-F93E-E26406C67808}"/>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11F68EEE-08CF-FEC6-9511-9C6FA0199AE7}"/>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C2045AFD-F678-F18F-16A5-9B1FC2A48CED}"/>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58FEA92C-8627-9BA6-27BC-41DB86529082}"/>
              </a:ext>
            </a:extLst>
          </p:cNvPr>
          <p:cNvGrpSpPr/>
          <p:nvPr/>
        </p:nvGrpSpPr>
        <p:grpSpPr>
          <a:xfrm>
            <a:off x="0" y="5413451"/>
            <a:ext cx="12192000" cy="1444550"/>
            <a:chOff x="0" y="5413451"/>
            <a:chExt cx="12192000" cy="1444550"/>
          </a:xfrm>
        </p:grpSpPr>
        <p:sp>
          <p:nvSpPr>
            <p:cNvPr id="16" name="矩形: 圆顶角 15">
              <a:extLst>
                <a:ext uri="{FF2B5EF4-FFF2-40B4-BE49-F238E27FC236}">
                  <a16:creationId xmlns:a16="http://schemas.microsoft.com/office/drawing/2014/main" id="{95B13BE3-9971-262B-4977-90A4C5F5F6E0}"/>
                </a:ext>
              </a:extLst>
            </p:cNvPr>
            <p:cNvSpPr/>
            <p:nvPr/>
          </p:nvSpPr>
          <p:spPr>
            <a:xfrm>
              <a:off x="0" y="5413451"/>
              <a:ext cx="12192000" cy="1444549"/>
            </a:xfrm>
            <a:prstGeom prst="round2SameRect">
              <a:avLst>
                <a:gd name="adj1" fmla="val 30909"/>
                <a:gd name="adj2" fmla="val 0"/>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16DCE99A-FD6E-B97F-A99F-115FE21F6523}"/>
                </a:ext>
              </a:extLst>
            </p:cNvPr>
            <p:cNvSpPr/>
            <p:nvPr/>
          </p:nvSpPr>
          <p:spPr>
            <a:xfrm>
              <a:off x="10302240" y="5413452"/>
              <a:ext cx="1889760" cy="1444549"/>
            </a:xfrm>
            <a:custGeom>
              <a:avLst/>
              <a:gdLst>
                <a:gd name="connsiteX0" fmla="*/ 0 w 1889760"/>
                <a:gd name="connsiteY0" fmla="*/ 0 h 1444549"/>
                <a:gd name="connsiteX1" fmla="*/ 1443264 w 1889760"/>
                <a:gd name="connsiteY1" fmla="*/ 0 h 1444549"/>
                <a:gd name="connsiteX2" fmla="*/ 1889760 w 1889760"/>
                <a:gd name="connsiteY2" fmla="*/ 446496 h 1444549"/>
                <a:gd name="connsiteX3" fmla="*/ 1889760 w 1889760"/>
                <a:gd name="connsiteY3" fmla="*/ 1444549 h 1444549"/>
                <a:gd name="connsiteX4" fmla="*/ 0 w 1889760"/>
                <a:gd name="connsiteY4" fmla="*/ 1444549 h 1444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760" h="1444549">
                  <a:moveTo>
                    <a:pt x="0" y="0"/>
                  </a:moveTo>
                  <a:lnTo>
                    <a:pt x="1443264" y="0"/>
                  </a:lnTo>
                  <a:cubicBezTo>
                    <a:pt x="1689857" y="0"/>
                    <a:pt x="1889760" y="199903"/>
                    <a:pt x="1889760" y="446496"/>
                  </a:cubicBezTo>
                  <a:lnTo>
                    <a:pt x="1889760" y="1444549"/>
                  </a:lnTo>
                  <a:lnTo>
                    <a:pt x="0" y="1444549"/>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 name="组合 1">
            <a:extLst>
              <a:ext uri="{FF2B5EF4-FFF2-40B4-BE49-F238E27FC236}">
                <a16:creationId xmlns:a16="http://schemas.microsoft.com/office/drawing/2014/main" id="{5B6A6676-2E19-2330-00EB-0B9EC850383A}"/>
              </a:ext>
            </a:extLst>
          </p:cNvPr>
          <p:cNvGrpSpPr/>
          <p:nvPr/>
        </p:nvGrpSpPr>
        <p:grpSpPr>
          <a:xfrm>
            <a:off x="0" y="185195"/>
            <a:ext cx="3900671" cy="867314"/>
            <a:chOff x="0" y="185195"/>
            <a:chExt cx="3900671" cy="867314"/>
          </a:xfrm>
        </p:grpSpPr>
        <p:sp>
          <p:nvSpPr>
            <p:cNvPr id="3" name="矩形: 圆顶角 2">
              <a:extLst>
                <a:ext uri="{FF2B5EF4-FFF2-40B4-BE49-F238E27FC236}">
                  <a16:creationId xmlns:a16="http://schemas.microsoft.com/office/drawing/2014/main" id="{A56B254D-3CC6-7229-E854-09E656CEB1BB}"/>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6B13C00D-15D3-5C38-F96F-8B298A5B4453}"/>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5" name="任意多边形: 形状 4">
              <a:extLst>
                <a:ext uri="{FF2B5EF4-FFF2-40B4-BE49-F238E27FC236}">
                  <a16:creationId xmlns:a16="http://schemas.microsoft.com/office/drawing/2014/main" id="{F01A0BE8-DCA7-5F03-536E-BB8FD9BF632A}"/>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 name="组合 7">
            <a:extLst>
              <a:ext uri="{FF2B5EF4-FFF2-40B4-BE49-F238E27FC236}">
                <a16:creationId xmlns:a16="http://schemas.microsoft.com/office/drawing/2014/main" id="{908D39BD-7080-A022-00A9-DC128F60869E}"/>
              </a:ext>
            </a:extLst>
          </p:cNvPr>
          <p:cNvGrpSpPr/>
          <p:nvPr/>
        </p:nvGrpSpPr>
        <p:grpSpPr>
          <a:xfrm>
            <a:off x="694481" y="1444547"/>
            <a:ext cx="5197877" cy="4730474"/>
            <a:chOff x="694481" y="1444547"/>
            <a:chExt cx="5173884" cy="4730474"/>
          </a:xfrm>
        </p:grpSpPr>
        <p:sp>
          <p:nvSpPr>
            <p:cNvPr id="6" name="矩形: 圆顶角 5">
              <a:extLst>
                <a:ext uri="{FF2B5EF4-FFF2-40B4-BE49-F238E27FC236}">
                  <a16:creationId xmlns:a16="http://schemas.microsoft.com/office/drawing/2014/main" id="{A124EE9A-4074-6AC6-F963-575FDB1D7503}"/>
                </a:ext>
              </a:extLst>
            </p:cNvPr>
            <p:cNvSpPr/>
            <p:nvPr/>
          </p:nvSpPr>
          <p:spPr>
            <a:xfrm flipV="1">
              <a:off x="694481" y="1444547"/>
              <a:ext cx="5173884" cy="4730474"/>
            </a:xfrm>
            <a:prstGeom prst="round2SameRect">
              <a:avLst>
                <a:gd name="adj1" fmla="val 6166"/>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a:extLst>
                <a:ext uri="{FF2B5EF4-FFF2-40B4-BE49-F238E27FC236}">
                  <a16:creationId xmlns:a16="http://schemas.microsoft.com/office/drawing/2014/main" id="{8AA9E61D-3C43-9A06-39C0-EB1493EAF09D}"/>
                </a:ext>
              </a:extLst>
            </p:cNvPr>
            <p:cNvSpPr/>
            <p:nvPr/>
          </p:nvSpPr>
          <p:spPr>
            <a:xfrm>
              <a:off x="694481" y="1444549"/>
              <a:ext cx="5173884" cy="129608"/>
            </a:xfrm>
            <a:prstGeom prst="rect">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 name="组合 11">
            <a:extLst>
              <a:ext uri="{FF2B5EF4-FFF2-40B4-BE49-F238E27FC236}">
                <a16:creationId xmlns:a16="http://schemas.microsoft.com/office/drawing/2014/main" id="{F6F5BADB-E00F-6B46-4165-883FF8D0B95D}"/>
              </a:ext>
            </a:extLst>
          </p:cNvPr>
          <p:cNvGrpSpPr/>
          <p:nvPr/>
        </p:nvGrpSpPr>
        <p:grpSpPr>
          <a:xfrm>
            <a:off x="6298798" y="1444547"/>
            <a:ext cx="5197877" cy="4730474"/>
            <a:chOff x="694481" y="1444547"/>
            <a:chExt cx="5173884" cy="4730474"/>
          </a:xfrm>
        </p:grpSpPr>
        <p:sp>
          <p:nvSpPr>
            <p:cNvPr id="13" name="矩形: 圆顶角 12">
              <a:extLst>
                <a:ext uri="{FF2B5EF4-FFF2-40B4-BE49-F238E27FC236}">
                  <a16:creationId xmlns:a16="http://schemas.microsoft.com/office/drawing/2014/main" id="{B8E7AA8A-06F5-09DE-B42D-0C6010BBD3B1}"/>
                </a:ext>
              </a:extLst>
            </p:cNvPr>
            <p:cNvSpPr/>
            <p:nvPr/>
          </p:nvSpPr>
          <p:spPr>
            <a:xfrm flipV="1">
              <a:off x="694481" y="1444547"/>
              <a:ext cx="5173884" cy="4730474"/>
            </a:xfrm>
            <a:prstGeom prst="round2SameRect">
              <a:avLst>
                <a:gd name="adj1" fmla="val 6166"/>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矩形 13">
              <a:extLst>
                <a:ext uri="{FF2B5EF4-FFF2-40B4-BE49-F238E27FC236}">
                  <a16:creationId xmlns:a16="http://schemas.microsoft.com/office/drawing/2014/main" id="{D1FDEC22-9CEC-B915-1E87-96D3AB0E48A8}"/>
                </a:ext>
              </a:extLst>
            </p:cNvPr>
            <p:cNvSpPr/>
            <p:nvPr/>
          </p:nvSpPr>
          <p:spPr>
            <a:xfrm>
              <a:off x="694481" y="1444549"/>
              <a:ext cx="5173884" cy="129608"/>
            </a:xfrm>
            <a:prstGeom prst="rect">
              <a:avLst/>
            </a:pr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22" name="矩形: 圆角 21">
            <a:extLst>
              <a:ext uri="{FF2B5EF4-FFF2-40B4-BE49-F238E27FC236}">
                <a16:creationId xmlns:a16="http://schemas.microsoft.com/office/drawing/2014/main" id="{6929767D-4464-0635-7BBF-D051BF983D84}"/>
              </a:ext>
            </a:extLst>
          </p:cNvPr>
          <p:cNvSpPr/>
          <p:nvPr/>
        </p:nvSpPr>
        <p:spPr>
          <a:xfrm>
            <a:off x="1284791" y="1838064"/>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框 22">
            <a:extLst>
              <a:ext uri="{FF2B5EF4-FFF2-40B4-BE49-F238E27FC236}">
                <a16:creationId xmlns:a16="http://schemas.microsoft.com/office/drawing/2014/main" id="{A7A371AA-F6F9-2B52-7D69-4FEF976BE749}"/>
              </a:ext>
            </a:extLst>
          </p:cNvPr>
          <p:cNvSpPr txBox="1"/>
          <p:nvPr/>
        </p:nvSpPr>
        <p:spPr>
          <a:xfrm>
            <a:off x="1405774" y="187278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24" name="文本框 23">
            <a:extLst>
              <a:ext uri="{FF2B5EF4-FFF2-40B4-BE49-F238E27FC236}">
                <a16:creationId xmlns:a16="http://schemas.microsoft.com/office/drawing/2014/main" id="{65FBB0FF-0D15-ED04-066B-D154FE0717CB}"/>
              </a:ext>
            </a:extLst>
          </p:cNvPr>
          <p:cNvSpPr txBox="1"/>
          <p:nvPr/>
        </p:nvSpPr>
        <p:spPr>
          <a:xfrm>
            <a:off x="1172120" y="2530778"/>
            <a:ext cx="4431353"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25" name="矩形: 圆角 24">
            <a:extLst>
              <a:ext uri="{FF2B5EF4-FFF2-40B4-BE49-F238E27FC236}">
                <a16:creationId xmlns:a16="http://schemas.microsoft.com/office/drawing/2014/main" id="{C570703C-B5C6-647A-0479-FF8D290714DD}"/>
              </a:ext>
            </a:extLst>
          </p:cNvPr>
          <p:cNvSpPr/>
          <p:nvPr/>
        </p:nvSpPr>
        <p:spPr>
          <a:xfrm>
            <a:off x="6850096" y="1838064"/>
            <a:ext cx="1967696" cy="546321"/>
          </a:xfrm>
          <a:prstGeom prst="roundRect">
            <a:avLst>
              <a:gd name="adj" fmla="val 50000"/>
            </a:avLst>
          </a:prstGeom>
          <a:gradFill flip="none" rotWithShape="1">
            <a:gsLst>
              <a:gs pos="19000">
                <a:schemeClr val="accent2">
                  <a:lumMod val="75000"/>
                </a:schemeClr>
              </a:gs>
              <a:gs pos="81000">
                <a:schemeClr val="accent2"/>
              </a:gs>
            </a:gsLst>
            <a:lin ang="13500000" scaled="1"/>
            <a:tileRect/>
          </a:gradFill>
          <a:ln>
            <a:noFill/>
          </a:ln>
          <a:effectLst>
            <a:outerShdw blurRad="254000" dist="190500" dir="5400000" sx="90000" sy="90000" algn="ctr"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文本框 25">
            <a:extLst>
              <a:ext uri="{FF2B5EF4-FFF2-40B4-BE49-F238E27FC236}">
                <a16:creationId xmlns:a16="http://schemas.microsoft.com/office/drawing/2014/main" id="{E6A6B425-76E4-2038-EBFC-35476B1B9C08}"/>
              </a:ext>
            </a:extLst>
          </p:cNvPr>
          <p:cNvSpPr txBox="1"/>
          <p:nvPr/>
        </p:nvSpPr>
        <p:spPr>
          <a:xfrm>
            <a:off x="6971079" y="187278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27" name="文本框 26">
            <a:extLst>
              <a:ext uri="{FF2B5EF4-FFF2-40B4-BE49-F238E27FC236}">
                <a16:creationId xmlns:a16="http://schemas.microsoft.com/office/drawing/2014/main" id="{3BCAA270-F98D-4AB0-1F46-21E4F2BC97FF}"/>
              </a:ext>
            </a:extLst>
          </p:cNvPr>
          <p:cNvSpPr txBox="1"/>
          <p:nvPr/>
        </p:nvSpPr>
        <p:spPr>
          <a:xfrm>
            <a:off x="6737425" y="2530778"/>
            <a:ext cx="4431353" cy="3182859"/>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spTree>
    <p:extLst>
      <p:ext uri="{BB962C8B-B14F-4D97-AF65-F5344CB8AC3E}">
        <p14:creationId xmlns:p14="http://schemas.microsoft.com/office/powerpoint/2010/main" val="3135560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CC7F2A4F-19B6-EEA0-606B-C7ACE942B7F6}"/>
              </a:ext>
            </a:extLst>
          </p:cNvPr>
          <p:cNvGrpSpPr/>
          <p:nvPr/>
        </p:nvGrpSpPr>
        <p:grpSpPr>
          <a:xfrm>
            <a:off x="0" y="0"/>
            <a:ext cx="12192001" cy="6858001"/>
            <a:chOff x="0" y="0"/>
            <a:chExt cx="12192001" cy="6858001"/>
          </a:xfrm>
        </p:grpSpPr>
        <p:sp>
          <p:nvSpPr>
            <p:cNvPr id="4" name="任意多边形: 形状 3">
              <a:extLst>
                <a:ext uri="{FF2B5EF4-FFF2-40B4-BE49-F238E27FC236}">
                  <a16:creationId xmlns:a16="http://schemas.microsoft.com/office/drawing/2014/main" id="{699855FC-BFCB-9EDD-E129-ABCE8277DD1A}"/>
                </a:ext>
              </a:extLst>
            </p:cNvPr>
            <p:cNvSpPr/>
            <p:nvPr/>
          </p:nvSpPr>
          <p:spPr>
            <a:xfrm>
              <a:off x="0" y="0"/>
              <a:ext cx="9162584" cy="6178130"/>
            </a:xfrm>
            <a:custGeom>
              <a:avLst/>
              <a:gdLst>
                <a:gd name="connsiteX0" fmla="*/ 0 w 9162584"/>
                <a:gd name="connsiteY0" fmla="*/ 0 h 6178130"/>
                <a:gd name="connsiteX1" fmla="*/ 8288723 w 9162584"/>
                <a:gd name="connsiteY1" fmla="*/ 0 h 6178130"/>
                <a:gd name="connsiteX2" fmla="*/ 9144937 w 9162584"/>
                <a:gd name="connsiteY2" fmla="*/ 3195434 h 6178130"/>
                <a:gd name="connsiteX3" fmla="*/ 8781357 w 9162584"/>
                <a:gd name="connsiteY3" fmla="*/ 3825172 h 6178130"/>
                <a:gd name="connsiteX4" fmla="*/ 0 w 9162584"/>
                <a:gd name="connsiteY4" fmla="*/ 6178130 h 6178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584" h="6178130">
                  <a:moveTo>
                    <a:pt x="0" y="0"/>
                  </a:moveTo>
                  <a:lnTo>
                    <a:pt x="8288723" y="0"/>
                  </a:lnTo>
                  <a:lnTo>
                    <a:pt x="9144937" y="3195434"/>
                  </a:lnTo>
                  <a:cubicBezTo>
                    <a:pt x="9218434" y="3469731"/>
                    <a:pt x="9055654" y="3751674"/>
                    <a:pt x="8781357" y="3825172"/>
                  </a:cubicBezTo>
                  <a:lnTo>
                    <a:pt x="0" y="6178130"/>
                  </a:lnTo>
                  <a:close/>
                </a:path>
              </a:pathLst>
            </a:cu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2619EE74-FFC2-1DBB-2D7F-62A73E2BF0C7}"/>
                </a:ext>
              </a:extLst>
            </p:cNvPr>
            <p:cNvSpPr/>
            <p:nvPr/>
          </p:nvSpPr>
          <p:spPr>
            <a:xfrm>
              <a:off x="8680338" y="0"/>
              <a:ext cx="3511663" cy="2363210"/>
            </a:xfrm>
            <a:custGeom>
              <a:avLst/>
              <a:gdLst>
                <a:gd name="connsiteX0" fmla="*/ 0 w 3511663"/>
                <a:gd name="connsiteY0" fmla="*/ 0 h 2363210"/>
                <a:gd name="connsiteX1" fmla="*/ 3511663 w 3511663"/>
                <a:gd name="connsiteY1" fmla="*/ 0 h 2363210"/>
                <a:gd name="connsiteX2" fmla="*/ 3511663 w 3511663"/>
                <a:gd name="connsiteY2" fmla="*/ 1686127 h 2363210"/>
                <a:gd name="connsiteX3" fmla="*/ 1034897 w 3511663"/>
                <a:gd name="connsiteY3" fmla="*/ 2349774 h 2363210"/>
                <a:gd name="connsiteX4" fmla="*/ 555450 w 3511663"/>
                <a:gd name="connsiteY4" fmla="*/ 2072965 h 2363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663" h="2363210">
                  <a:moveTo>
                    <a:pt x="0" y="0"/>
                  </a:moveTo>
                  <a:lnTo>
                    <a:pt x="3511663" y="0"/>
                  </a:lnTo>
                  <a:lnTo>
                    <a:pt x="3511663" y="1686127"/>
                  </a:lnTo>
                  <a:lnTo>
                    <a:pt x="1034897" y="2349774"/>
                  </a:lnTo>
                  <a:cubicBezTo>
                    <a:pt x="826062" y="2405731"/>
                    <a:pt x="611406" y="2281799"/>
                    <a:pt x="555450" y="2072965"/>
                  </a:cubicBez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CF9122E6-DAE6-5EDA-EBF4-6155E0635676}"/>
                </a:ext>
              </a:extLst>
            </p:cNvPr>
            <p:cNvSpPr/>
            <p:nvPr/>
          </p:nvSpPr>
          <p:spPr>
            <a:xfrm>
              <a:off x="0" y="4158288"/>
              <a:ext cx="10126318" cy="2699713"/>
            </a:xfrm>
            <a:custGeom>
              <a:avLst/>
              <a:gdLst>
                <a:gd name="connsiteX0" fmla="*/ 8994052 w 10126318"/>
                <a:gd name="connsiteY0" fmla="*/ 884 h 2699713"/>
                <a:gd name="connsiteX1" fmla="*/ 9501255 w 10126318"/>
                <a:gd name="connsiteY1" fmla="*/ 366948 h 2699713"/>
                <a:gd name="connsiteX2" fmla="*/ 10126318 w 10126318"/>
                <a:gd name="connsiteY2" fmla="*/ 2699713 h 2699713"/>
                <a:gd name="connsiteX3" fmla="*/ 0 w 10126318"/>
                <a:gd name="connsiteY3" fmla="*/ 2699713 h 2699713"/>
                <a:gd name="connsiteX4" fmla="*/ 0 w 10126318"/>
                <a:gd name="connsiteY4" fmla="*/ 2400423 h 2699713"/>
                <a:gd name="connsiteX5" fmla="*/ 8895105 w 10126318"/>
                <a:gd name="connsiteY5" fmla="*/ 16987 h 2699713"/>
                <a:gd name="connsiteX6" fmla="*/ 8994052 w 10126318"/>
                <a:gd name="connsiteY6" fmla="*/ 884 h 269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26318" h="2699713">
                  <a:moveTo>
                    <a:pt x="8994052" y="884"/>
                  </a:moveTo>
                  <a:cubicBezTo>
                    <a:pt x="9223839" y="-12910"/>
                    <a:pt x="9439353" y="135928"/>
                    <a:pt x="9501255" y="366948"/>
                  </a:cubicBezTo>
                  <a:lnTo>
                    <a:pt x="10126318" y="2699713"/>
                  </a:lnTo>
                  <a:lnTo>
                    <a:pt x="0" y="2699713"/>
                  </a:lnTo>
                  <a:lnTo>
                    <a:pt x="0" y="2400423"/>
                  </a:lnTo>
                  <a:lnTo>
                    <a:pt x="8895105" y="16987"/>
                  </a:lnTo>
                  <a:cubicBezTo>
                    <a:pt x="8928108" y="8144"/>
                    <a:pt x="8961226" y="2854"/>
                    <a:pt x="8994052" y="884"/>
                  </a:cubicBezTo>
                  <a:close/>
                </a:path>
              </a:pathLst>
            </a:custGeom>
            <a:gradFill flip="none" rotWithShape="1">
              <a:gsLst>
                <a:gs pos="47000">
                  <a:schemeClr val="accent2">
                    <a:lumMod val="60000"/>
                    <a:lumOff val="40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7C5D782D-E9AE-A309-BEB6-92599C2CFF19}"/>
                </a:ext>
              </a:extLst>
            </p:cNvPr>
            <p:cNvSpPr/>
            <p:nvPr/>
          </p:nvSpPr>
          <p:spPr>
            <a:xfrm>
              <a:off x="9538010" y="2066708"/>
              <a:ext cx="2653991" cy="4791293"/>
            </a:xfrm>
            <a:custGeom>
              <a:avLst/>
              <a:gdLst>
                <a:gd name="connsiteX0" fmla="*/ 2653991 w 2653991"/>
                <a:gd name="connsiteY0" fmla="*/ 0 h 4791293"/>
                <a:gd name="connsiteX1" fmla="*/ 2653991 w 2653991"/>
                <a:gd name="connsiteY1" fmla="*/ 4791293 h 4791293"/>
                <a:gd name="connsiteX2" fmla="*/ 979923 w 2653991"/>
                <a:gd name="connsiteY2" fmla="*/ 4791293 h 4791293"/>
                <a:gd name="connsiteX3" fmla="*/ 16170 w 2653991"/>
                <a:gd name="connsiteY3" fmla="*/ 1194515 h 4791293"/>
                <a:gd name="connsiteX4" fmla="*/ 349283 w 2653991"/>
                <a:gd name="connsiteY4" fmla="*/ 617545 h 47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3991" h="4791293">
                  <a:moveTo>
                    <a:pt x="2653991" y="0"/>
                  </a:moveTo>
                  <a:lnTo>
                    <a:pt x="2653991" y="4791293"/>
                  </a:lnTo>
                  <a:lnTo>
                    <a:pt x="979923" y="4791293"/>
                  </a:lnTo>
                  <a:lnTo>
                    <a:pt x="16170" y="1194515"/>
                  </a:lnTo>
                  <a:cubicBezTo>
                    <a:pt x="-51170" y="943202"/>
                    <a:pt x="97970" y="684884"/>
                    <a:pt x="349283" y="617545"/>
                  </a:cubicBezTo>
                  <a:close/>
                </a:path>
              </a:pathLst>
            </a:custGeom>
            <a:gradFill flip="none" rotWithShape="1">
              <a:gsLst>
                <a:gs pos="0">
                  <a:schemeClr val="accent1">
                    <a:lumMod val="60000"/>
                    <a:lumOff val="40000"/>
                  </a:schemeClr>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 name="矩形: 圆角 10">
            <a:extLst>
              <a:ext uri="{FF2B5EF4-FFF2-40B4-BE49-F238E27FC236}">
                <a16:creationId xmlns:a16="http://schemas.microsoft.com/office/drawing/2014/main" id="{17D97340-2993-71E4-7412-ADDB481B0A40}"/>
              </a:ext>
            </a:extLst>
          </p:cNvPr>
          <p:cNvSpPr/>
          <p:nvPr/>
        </p:nvSpPr>
        <p:spPr>
          <a:xfrm rot="7829322">
            <a:off x="383331" y="-740691"/>
            <a:ext cx="3553069" cy="3553069"/>
          </a:xfrm>
          <a:prstGeom prst="roundRect">
            <a:avLst>
              <a:gd name="adj" fmla="val 11701"/>
            </a:avLst>
          </a:prstGeom>
          <a:gradFill flip="none" rotWithShape="1">
            <a:gsLst>
              <a:gs pos="0">
                <a:schemeClr val="accent1">
                  <a:alpha val="60000"/>
                </a:schemeClr>
              </a:gs>
              <a:gs pos="100000">
                <a:schemeClr val="accent1">
                  <a:lumMod val="80000"/>
                  <a:lumOff val="20000"/>
                  <a:alpha val="6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EEE8E061-9518-0BB3-56EF-2933E7B6C5B9}"/>
              </a:ext>
            </a:extLst>
          </p:cNvPr>
          <p:cNvSpPr/>
          <p:nvPr/>
        </p:nvSpPr>
        <p:spPr>
          <a:xfrm>
            <a:off x="0" y="4626124"/>
            <a:ext cx="12192000" cy="2231877"/>
          </a:xfrm>
          <a:custGeom>
            <a:avLst/>
            <a:gdLst>
              <a:gd name="connsiteX0" fmla="*/ 0 w 12192000"/>
              <a:gd name="connsiteY0" fmla="*/ 0 h 2231877"/>
              <a:gd name="connsiteX1" fmla="*/ 479277 w 12192000"/>
              <a:gd name="connsiteY1" fmla="*/ 479277 h 2231877"/>
              <a:gd name="connsiteX2" fmla="*/ 11712723 w 12192000"/>
              <a:gd name="connsiteY2" fmla="*/ 479277 h 2231877"/>
              <a:gd name="connsiteX3" fmla="*/ 12192000 w 12192000"/>
              <a:gd name="connsiteY3" fmla="*/ 0 h 2231877"/>
              <a:gd name="connsiteX4" fmla="*/ 12192000 w 12192000"/>
              <a:gd name="connsiteY4" fmla="*/ 2231877 h 2231877"/>
              <a:gd name="connsiteX5" fmla="*/ 0 w 12192000"/>
              <a:gd name="connsiteY5" fmla="*/ 2231877 h 223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231877">
                <a:moveTo>
                  <a:pt x="0" y="0"/>
                </a:moveTo>
                <a:cubicBezTo>
                  <a:pt x="0" y="264697"/>
                  <a:pt x="214580" y="479277"/>
                  <a:pt x="479277" y="479277"/>
                </a:cubicBezTo>
                <a:lnTo>
                  <a:pt x="11712723" y="479277"/>
                </a:lnTo>
                <a:cubicBezTo>
                  <a:pt x="11977420" y="479277"/>
                  <a:pt x="12192000" y="264697"/>
                  <a:pt x="12192000" y="0"/>
                </a:cubicBezTo>
                <a:lnTo>
                  <a:pt x="12192000" y="2231877"/>
                </a:lnTo>
                <a:lnTo>
                  <a:pt x="0" y="2231877"/>
                </a:lnTo>
                <a:close/>
              </a:path>
            </a:pathLst>
          </a:custGeom>
          <a:solidFill>
            <a:schemeClr val="bg1"/>
          </a:solidFill>
          <a:ln w="12700" cap="flat" cmpd="sng" algn="ctr">
            <a:noFill/>
            <a:prstDash val="solid"/>
            <a:miter lim="800000"/>
          </a:ln>
          <a:effectLst>
            <a:outerShdw blurRad="3175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1BF9506F-923C-8670-01A2-0B97ACEEDB96}"/>
              </a:ext>
            </a:extLst>
          </p:cNvPr>
          <p:cNvSpPr/>
          <p:nvPr/>
        </p:nvSpPr>
        <p:spPr>
          <a:xfrm rot="3624030">
            <a:off x="5174874" y="3124720"/>
            <a:ext cx="1024399" cy="1024399"/>
          </a:xfrm>
          <a:prstGeom prst="roundRect">
            <a:avLst>
              <a:gd name="adj" fmla="val 11701"/>
            </a:avLst>
          </a:prstGeom>
          <a:gradFill flip="none" rotWithShape="1">
            <a:gsLst>
              <a:gs pos="0">
                <a:schemeClr val="accent1">
                  <a:alpha val="60000"/>
                </a:schemeClr>
              </a:gs>
              <a:gs pos="100000">
                <a:schemeClr val="accent1">
                  <a:lumMod val="80000"/>
                  <a:lumOff val="20000"/>
                  <a:alpha val="6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1C3D779-B4B9-2EFE-CF8A-6199BE4159A4}"/>
              </a:ext>
            </a:extLst>
          </p:cNvPr>
          <p:cNvSpPr/>
          <p:nvPr/>
        </p:nvSpPr>
        <p:spPr>
          <a:xfrm>
            <a:off x="695324" y="6041509"/>
            <a:ext cx="1750696" cy="390019"/>
          </a:xfrm>
          <a:prstGeom prst="roundRect">
            <a:avLst>
              <a:gd name="adj" fmla="val 50000"/>
            </a:avLst>
          </a:prstGeom>
          <a:solidFill>
            <a:schemeClr val="bg1"/>
          </a:solidFill>
          <a:ln w="6350">
            <a:solidFill>
              <a:schemeClr val="accent1">
                <a:alpha val="70000"/>
              </a:schemeClr>
            </a:solidFill>
          </a:ln>
          <a:effectLst>
            <a:outerShdw blurRad="190500" dist="127000" dir="5400000" sx="98000" sy="9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A8BC5EF-31CD-2EC9-6265-8CF9B6B13A8F}"/>
              </a:ext>
            </a:extLst>
          </p:cNvPr>
          <p:cNvSpPr txBox="1"/>
          <p:nvPr/>
        </p:nvSpPr>
        <p:spPr>
          <a:xfrm>
            <a:off x="1188429" y="6086554"/>
            <a:ext cx="1114408" cy="307777"/>
          </a:xfrm>
          <a:prstGeom prst="rect">
            <a:avLst/>
          </a:prstGeom>
          <a:noFill/>
        </p:spPr>
        <p:txBody>
          <a:bodyPr wrap="none" rtlCol="0">
            <a:spAutoFit/>
          </a:bodyPr>
          <a:lstStyle/>
          <a:p>
            <a:r>
              <a:rPr lang="en-US" altLang="zh-CN" sz="1400" dirty="0">
                <a:solidFill>
                  <a:schemeClr val="accent1"/>
                </a:solidFill>
                <a:latin typeface="+mn-ea"/>
              </a:rPr>
              <a:t>20XX/01/01</a:t>
            </a:r>
            <a:endParaRPr lang="zh-CN" altLang="en-US" sz="1400" dirty="0">
              <a:solidFill>
                <a:schemeClr val="accent1"/>
              </a:solidFill>
              <a:latin typeface="+mn-ea"/>
            </a:endParaRPr>
          </a:p>
        </p:txBody>
      </p:sp>
      <p:sp>
        <p:nvSpPr>
          <p:cNvPr id="24" name="文本框 23">
            <a:extLst>
              <a:ext uri="{FF2B5EF4-FFF2-40B4-BE49-F238E27FC236}">
                <a16:creationId xmlns:a16="http://schemas.microsoft.com/office/drawing/2014/main" id="{C32ACF75-FD19-FC01-155E-15BB86D1111F}"/>
              </a:ext>
            </a:extLst>
          </p:cNvPr>
          <p:cNvSpPr txBox="1"/>
          <p:nvPr/>
        </p:nvSpPr>
        <p:spPr>
          <a:xfrm>
            <a:off x="615195" y="3877100"/>
            <a:ext cx="1107996" cy="369332"/>
          </a:xfrm>
          <a:prstGeom prst="rect">
            <a:avLst/>
          </a:prstGeom>
          <a:noFill/>
        </p:spPr>
        <p:txBody>
          <a:bodyPr wrap="none" rtlCol="0">
            <a:spAutoFit/>
          </a:bodyPr>
          <a:lstStyle/>
          <a:p>
            <a:r>
              <a:rPr lang="zh-CN" altLang="en-US" dirty="0">
                <a:solidFill>
                  <a:schemeClr val="bg1"/>
                </a:solidFill>
              </a:rPr>
              <a:t>汇报人：</a:t>
            </a:r>
          </a:p>
        </p:txBody>
      </p:sp>
      <p:sp>
        <p:nvSpPr>
          <p:cNvPr id="25" name="文本框 24">
            <a:extLst>
              <a:ext uri="{FF2B5EF4-FFF2-40B4-BE49-F238E27FC236}">
                <a16:creationId xmlns:a16="http://schemas.microsoft.com/office/drawing/2014/main" id="{E224C14C-DB2B-2606-A60A-B502E43AEF11}"/>
              </a:ext>
            </a:extLst>
          </p:cNvPr>
          <p:cNvSpPr txBox="1"/>
          <p:nvPr/>
        </p:nvSpPr>
        <p:spPr>
          <a:xfrm>
            <a:off x="615195" y="4388123"/>
            <a:ext cx="877163" cy="369332"/>
          </a:xfrm>
          <a:prstGeom prst="rect">
            <a:avLst/>
          </a:prstGeom>
          <a:noFill/>
        </p:spPr>
        <p:txBody>
          <a:bodyPr wrap="none" rtlCol="0">
            <a:spAutoFit/>
          </a:bodyPr>
          <a:lstStyle/>
          <a:p>
            <a:r>
              <a:rPr lang="zh-CN" altLang="en-US" dirty="0">
                <a:solidFill>
                  <a:schemeClr val="bg1"/>
                </a:solidFill>
              </a:rPr>
              <a:t>导师：</a:t>
            </a:r>
          </a:p>
        </p:txBody>
      </p:sp>
      <p:sp>
        <p:nvSpPr>
          <p:cNvPr id="26" name="文本框 25">
            <a:extLst>
              <a:ext uri="{FF2B5EF4-FFF2-40B4-BE49-F238E27FC236}">
                <a16:creationId xmlns:a16="http://schemas.microsoft.com/office/drawing/2014/main" id="{8BBC228E-923C-2C33-AF8F-6F7739B20E9E}"/>
              </a:ext>
            </a:extLst>
          </p:cNvPr>
          <p:cNvSpPr txBox="1"/>
          <p:nvPr/>
        </p:nvSpPr>
        <p:spPr>
          <a:xfrm>
            <a:off x="1513535" y="3877100"/>
            <a:ext cx="574196" cy="369332"/>
          </a:xfrm>
          <a:prstGeom prst="rect">
            <a:avLst/>
          </a:prstGeom>
          <a:noFill/>
        </p:spPr>
        <p:txBody>
          <a:bodyPr wrap="none" rtlCol="0">
            <a:spAutoFit/>
          </a:bodyPr>
          <a:lstStyle/>
          <a:p>
            <a:r>
              <a:rPr lang="en-US" altLang="zh-CN" dirty="0">
                <a:solidFill>
                  <a:schemeClr val="bg1"/>
                </a:solidFill>
                <a:latin typeface="+mn-ea"/>
              </a:rPr>
              <a:t>XXX</a:t>
            </a:r>
            <a:endParaRPr lang="zh-CN" altLang="en-US" dirty="0">
              <a:solidFill>
                <a:schemeClr val="bg1"/>
              </a:solidFill>
              <a:latin typeface="+mn-ea"/>
            </a:endParaRPr>
          </a:p>
        </p:txBody>
      </p:sp>
      <p:sp>
        <p:nvSpPr>
          <p:cNvPr id="27" name="文本框 26">
            <a:extLst>
              <a:ext uri="{FF2B5EF4-FFF2-40B4-BE49-F238E27FC236}">
                <a16:creationId xmlns:a16="http://schemas.microsoft.com/office/drawing/2014/main" id="{1B946B1D-D82D-4C81-F454-BC5D7582485F}"/>
              </a:ext>
            </a:extLst>
          </p:cNvPr>
          <p:cNvSpPr txBox="1"/>
          <p:nvPr/>
        </p:nvSpPr>
        <p:spPr>
          <a:xfrm>
            <a:off x="1513535" y="4388123"/>
            <a:ext cx="574196" cy="369332"/>
          </a:xfrm>
          <a:prstGeom prst="rect">
            <a:avLst/>
          </a:prstGeom>
          <a:noFill/>
        </p:spPr>
        <p:txBody>
          <a:bodyPr wrap="none" rtlCol="0">
            <a:spAutoFit/>
          </a:bodyPr>
          <a:lstStyle/>
          <a:p>
            <a:r>
              <a:rPr lang="en-US" altLang="zh-CN" dirty="0">
                <a:solidFill>
                  <a:schemeClr val="bg1"/>
                </a:solidFill>
                <a:latin typeface="+mn-ea"/>
              </a:rPr>
              <a:t>XXX</a:t>
            </a:r>
            <a:endParaRPr lang="zh-CN" altLang="en-US" dirty="0">
              <a:solidFill>
                <a:schemeClr val="bg1"/>
              </a:solidFill>
              <a:latin typeface="+mn-ea"/>
            </a:endParaRPr>
          </a:p>
        </p:txBody>
      </p:sp>
      <p:sp>
        <p:nvSpPr>
          <p:cNvPr id="14" name="矩形: 圆角 13">
            <a:extLst>
              <a:ext uri="{FF2B5EF4-FFF2-40B4-BE49-F238E27FC236}">
                <a16:creationId xmlns:a16="http://schemas.microsoft.com/office/drawing/2014/main" id="{570FD2C5-6E7E-7A72-F79B-29339F9386A2}"/>
              </a:ext>
            </a:extLst>
          </p:cNvPr>
          <p:cNvSpPr/>
          <p:nvPr/>
        </p:nvSpPr>
        <p:spPr>
          <a:xfrm>
            <a:off x="724242" y="6071236"/>
            <a:ext cx="329534" cy="330566"/>
          </a:xfrm>
          <a:prstGeom prst="roundRect">
            <a:avLst>
              <a:gd name="adj" fmla="val 50000"/>
            </a:avLst>
          </a:prstGeom>
          <a:gradFill flip="none" rotWithShape="1">
            <a:gsLst>
              <a:gs pos="0">
                <a:schemeClr val="accent2">
                  <a:lumMod val="75000"/>
                </a:schemeClr>
              </a:gs>
              <a:gs pos="100000">
                <a:schemeClr val="accent2"/>
              </a:gs>
            </a:gsLst>
            <a:lin ang="13500000" scaled="1"/>
            <a:tileRect/>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 name="图形 2">
            <a:extLst>
              <a:ext uri="{FF2B5EF4-FFF2-40B4-BE49-F238E27FC236}">
                <a16:creationId xmlns:a16="http://schemas.microsoft.com/office/drawing/2014/main" id="{7A77EB17-3CA8-D306-9619-20C8D846716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7176" y="6151726"/>
            <a:ext cx="169586" cy="169584"/>
          </a:xfrm>
          <a:prstGeom prst="rect">
            <a:avLst/>
          </a:prstGeom>
        </p:spPr>
      </p:pic>
      <p:sp>
        <p:nvSpPr>
          <p:cNvPr id="10" name="文本框 9">
            <a:extLst>
              <a:ext uri="{FF2B5EF4-FFF2-40B4-BE49-F238E27FC236}">
                <a16:creationId xmlns:a16="http://schemas.microsoft.com/office/drawing/2014/main" id="{C3E6F7D4-BA52-3DC3-02DE-C9A167CEFDD6}"/>
              </a:ext>
            </a:extLst>
          </p:cNvPr>
          <p:cNvSpPr txBox="1"/>
          <p:nvPr/>
        </p:nvSpPr>
        <p:spPr>
          <a:xfrm>
            <a:off x="615195" y="588195"/>
            <a:ext cx="8569975" cy="2646878"/>
          </a:xfrm>
          <a:prstGeom prst="rect">
            <a:avLst/>
          </a:prstGeom>
          <a:noFill/>
        </p:spPr>
        <p:txBody>
          <a:bodyPr wrap="none" rtlCol="0">
            <a:spAutoFit/>
          </a:bodyPr>
          <a:lstStyle/>
          <a:p>
            <a:r>
              <a:rPr lang="en-US" altLang="zh-CN" sz="16600" dirty="0">
                <a:ln>
                  <a:gradFill>
                    <a:gsLst>
                      <a:gs pos="11000">
                        <a:schemeClr val="accent1">
                          <a:lumMod val="20000"/>
                          <a:lumOff val="80000"/>
                          <a:alpha val="30000"/>
                        </a:schemeClr>
                      </a:gs>
                      <a:gs pos="100000">
                        <a:schemeClr val="bg1">
                          <a:alpha val="0"/>
                        </a:schemeClr>
                      </a:gs>
                    </a:gsLst>
                    <a:lin ang="5400000" scaled="1"/>
                  </a:gradFill>
                </a:ln>
                <a:noFill/>
                <a:latin typeface="+mj-ea"/>
                <a:ea typeface="+mj-ea"/>
                <a:sym typeface="Franklin Gothic Demi" panose="020B0703020102020204" pitchFamily="34" charset="0"/>
              </a:rPr>
              <a:t>THANKS</a:t>
            </a:r>
            <a:endParaRPr lang="zh-CN" altLang="en-US" sz="16600" dirty="0">
              <a:ln>
                <a:gradFill>
                  <a:gsLst>
                    <a:gs pos="11000">
                      <a:schemeClr val="accent1">
                        <a:lumMod val="20000"/>
                        <a:lumOff val="80000"/>
                        <a:alpha val="30000"/>
                      </a:schemeClr>
                    </a:gs>
                    <a:gs pos="100000">
                      <a:schemeClr val="bg1">
                        <a:alpha val="0"/>
                      </a:schemeClr>
                    </a:gs>
                  </a:gsLst>
                  <a:lin ang="5400000" scaled="1"/>
                </a:gradFill>
              </a:ln>
              <a:noFill/>
              <a:latin typeface="+mj-ea"/>
              <a:ea typeface="+mj-ea"/>
              <a:sym typeface="Franklin Gothic Demi" panose="020B0703020102020204" pitchFamily="34" charset="0"/>
            </a:endParaRPr>
          </a:p>
        </p:txBody>
      </p:sp>
      <p:sp>
        <p:nvSpPr>
          <p:cNvPr id="8" name="文本框 7">
            <a:extLst>
              <a:ext uri="{FF2B5EF4-FFF2-40B4-BE49-F238E27FC236}">
                <a16:creationId xmlns:a16="http://schemas.microsoft.com/office/drawing/2014/main" id="{422DF138-7876-A7A9-4D52-D7BFB3B3163F}"/>
              </a:ext>
            </a:extLst>
          </p:cNvPr>
          <p:cNvSpPr txBox="1"/>
          <p:nvPr/>
        </p:nvSpPr>
        <p:spPr>
          <a:xfrm>
            <a:off x="615195" y="2007556"/>
            <a:ext cx="6019597" cy="1107996"/>
          </a:xfrm>
          <a:prstGeom prst="rect">
            <a:avLst/>
          </a:prstGeom>
          <a:noFill/>
        </p:spPr>
        <p:txBody>
          <a:bodyPr wrap="none" rtlCol="0">
            <a:spAutoFit/>
          </a:bodyPr>
          <a:lstStyle/>
          <a:p>
            <a:r>
              <a:rPr lang="zh-CN" altLang="en-US" sz="6600" dirty="0">
                <a:solidFill>
                  <a:schemeClr val="bg1"/>
                </a:solidFill>
                <a:latin typeface="+mj-ea"/>
                <a:ea typeface="+mj-ea"/>
              </a:rPr>
              <a:t>请老师批评指正</a:t>
            </a:r>
          </a:p>
        </p:txBody>
      </p:sp>
    </p:spTree>
    <p:extLst>
      <p:ext uri="{BB962C8B-B14F-4D97-AF65-F5344CB8AC3E}">
        <p14:creationId xmlns:p14="http://schemas.microsoft.com/office/powerpoint/2010/main" val="2583071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蚊子粥</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904689" cy="261610"/>
          </a:xfrm>
          <a:prstGeom prst="rect">
            <a:avLst/>
          </a:prstGeom>
          <a:noFill/>
        </p:spPr>
        <p:txBody>
          <a:bodyPr wrap="none" rtlCol="0">
            <a:spAutoFit/>
          </a:bodyPr>
          <a:lstStyle/>
          <a:p>
            <a:r>
              <a:rPr lang="en-US" altLang="zh-CN" sz="1100" spc="600" dirty="0">
                <a:solidFill>
                  <a:srgbClr val="FFFED8">
                    <a:alpha val="22000"/>
                  </a:srgbClr>
                </a:solidFill>
              </a:rPr>
              <a:t>WEN ZI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ideart12345</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9B66B09-0964-02FD-6985-BF70F7DEF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1662" y="698131"/>
            <a:ext cx="1836000" cy="1836000"/>
          </a:xfrm>
          <a:prstGeom prst="rect">
            <a:avLst/>
          </a:prstGeom>
          <a:ln w="34925">
            <a:solidFill>
              <a:srgbClr val="00FFFF"/>
            </a:solidFill>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蚊子粥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0" name="矩形: 圆顶角 29">
            <a:extLst>
              <a:ext uri="{FF2B5EF4-FFF2-40B4-BE49-F238E27FC236}">
                <a16:creationId xmlns:a16="http://schemas.microsoft.com/office/drawing/2014/main" id="{8F9DB46F-A582-57F8-43AA-729074DE1E0A}"/>
              </a:ext>
            </a:extLst>
          </p:cNvPr>
          <p:cNvSpPr/>
          <p:nvPr/>
        </p:nvSpPr>
        <p:spPr>
          <a:xfrm rot="16200000" flipV="1">
            <a:off x="-883525" y="883522"/>
            <a:ext cx="6858001" cy="5090954"/>
          </a:xfrm>
          <a:prstGeom prst="round2SameRect">
            <a:avLst>
              <a:gd name="adj1" fmla="val 10472"/>
              <a:gd name="adj2" fmla="val 0"/>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B127C076-6EB0-F682-0C47-D7B2DFB40867}"/>
              </a:ext>
            </a:extLst>
          </p:cNvPr>
          <p:cNvSpPr txBox="1"/>
          <p:nvPr/>
        </p:nvSpPr>
        <p:spPr>
          <a:xfrm>
            <a:off x="1053296" y="779801"/>
            <a:ext cx="2608406" cy="1569660"/>
          </a:xfrm>
          <a:prstGeom prst="rect">
            <a:avLst/>
          </a:prstGeom>
          <a:noFill/>
        </p:spPr>
        <p:txBody>
          <a:bodyPr wrap="none" rtlCol="0">
            <a:spAutoFit/>
          </a:bodyPr>
          <a:lstStyle/>
          <a:p>
            <a:r>
              <a:rPr lang="zh-CN" altLang="en-US" sz="9600" dirty="0">
                <a:solidFill>
                  <a:schemeClr val="bg1"/>
                </a:solidFill>
                <a:latin typeface="+mj-ea"/>
                <a:ea typeface="+mj-ea"/>
              </a:rPr>
              <a:t>目录</a:t>
            </a:r>
          </a:p>
        </p:txBody>
      </p:sp>
      <p:sp>
        <p:nvSpPr>
          <p:cNvPr id="3" name="文本框 2">
            <a:extLst>
              <a:ext uri="{FF2B5EF4-FFF2-40B4-BE49-F238E27FC236}">
                <a16:creationId xmlns:a16="http://schemas.microsoft.com/office/drawing/2014/main" id="{419D5E7E-D215-995F-0BB0-6ACBC04B8436}"/>
              </a:ext>
            </a:extLst>
          </p:cNvPr>
          <p:cNvSpPr txBox="1"/>
          <p:nvPr/>
        </p:nvSpPr>
        <p:spPr>
          <a:xfrm>
            <a:off x="1189266" y="2103452"/>
            <a:ext cx="1677062" cy="523220"/>
          </a:xfrm>
          <a:prstGeom prst="rect">
            <a:avLst/>
          </a:prstGeom>
          <a:noFill/>
        </p:spPr>
        <p:txBody>
          <a:bodyPr wrap="none" rtlCol="0">
            <a:spAutoFit/>
          </a:bodyPr>
          <a:lstStyle/>
          <a:p>
            <a:r>
              <a:rPr lang="en-US" altLang="zh-CN" sz="2800" dirty="0">
                <a:solidFill>
                  <a:schemeClr val="bg1">
                    <a:alpha val="40000"/>
                  </a:schemeClr>
                </a:solidFill>
                <a:latin typeface="+mj-ea"/>
                <a:ea typeface="+mj-ea"/>
              </a:rPr>
              <a:t>contents</a:t>
            </a:r>
            <a:endParaRPr lang="zh-CN" altLang="en-US" sz="2800" dirty="0">
              <a:solidFill>
                <a:schemeClr val="bg1">
                  <a:alpha val="40000"/>
                </a:schemeClr>
              </a:solidFill>
              <a:latin typeface="+mj-ea"/>
              <a:ea typeface="+mj-ea"/>
            </a:endParaRPr>
          </a:p>
        </p:txBody>
      </p:sp>
      <p:sp>
        <p:nvSpPr>
          <p:cNvPr id="53" name="矩形: 圆角 52">
            <a:extLst>
              <a:ext uri="{FF2B5EF4-FFF2-40B4-BE49-F238E27FC236}">
                <a16:creationId xmlns:a16="http://schemas.microsoft.com/office/drawing/2014/main" id="{AD3CE77C-478F-E364-6901-BB93D6E1921C}"/>
              </a:ext>
            </a:extLst>
          </p:cNvPr>
          <p:cNvSpPr/>
          <p:nvPr/>
        </p:nvSpPr>
        <p:spPr>
          <a:xfrm rot="7331476">
            <a:off x="-865762" y="3610153"/>
            <a:ext cx="3553069" cy="3553069"/>
          </a:xfrm>
          <a:prstGeom prst="roundRect">
            <a:avLst>
              <a:gd name="adj" fmla="val 11701"/>
            </a:avLst>
          </a:prstGeom>
          <a:gradFill flip="none" rotWithShape="1">
            <a:gsLst>
              <a:gs pos="9000">
                <a:schemeClr val="accent1">
                  <a:alpha val="40000"/>
                </a:schemeClr>
              </a:gs>
              <a:gs pos="100000">
                <a:schemeClr val="accent1">
                  <a:lumMod val="40000"/>
                  <a:lumOff val="60000"/>
                  <a:alpha val="2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8F6315E3-BA4A-70E2-A33C-B66EA67DC5B0}"/>
              </a:ext>
            </a:extLst>
          </p:cNvPr>
          <p:cNvSpPr/>
          <p:nvPr/>
        </p:nvSpPr>
        <p:spPr>
          <a:xfrm rot="9832053">
            <a:off x="3150233" y="2662900"/>
            <a:ext cx="1240646" cy="1240646"/>
          </a:xfrm>
          <a:prstGeom prst="roundRect">
            <a:avLst>
              <a:gd name="adj" fmla="val 11701"/>
            </a:avLst>
          </a:prstGeom>
          <a:gradFill flip="none" rotWithShape="1">
            <a:gsLst>
              <a:gs pos="9000">
                <a:schemeClr val="accent1">
                  <a:alpha val="20000"/>
                </a:schemeClr>
              </a:gs>
              <a:gs pos="100000">
                <a:schemeClr val="accent1">
                  <a:lumMod val="40000"/>
                  <a:lumOff val="60000"/>
                  <a:alpha val="10000"/>
                </a:schemeClr>
              </a:gs>
            </a:gsLst>
            <a:lin ang="135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a16="http://schemas.microsoft.com/office/drawing/2014/main" id="{EFB26C83-7D55-50D8-026B-6DD99EF01161}"/>
              </a:ext>
            </a:extLst>
          </p:cNvPr>
          <p:cNvSpPr/>
          <p:nvPr/>
        </p:nvSpPr>
        <p:spPr>
          <a:xfrm>
            <a:off x="3731647" y="5255602"/>
            <a:ext cx="1359306" cy="1602398"/>
          </a:xfrm>
          <a:custGeom>
            <a:avLst/>
            <a:gdLst>
              <a:gd name="connsiteX0" fmla="*/ 0 w 1359306"/>
              <a:gd name="connsiteY0" fmla="*/ 0 h 1602398"/>
              <a:gd name="connsiteX1" fmla="*/ 1359306 w 1359306"/>
              <a:gd name="connsiteY1" fmla="*/ 0 h 1602398"/>
              <a:gd name="connsiteX2" fmla="*/ 1359306 w 1359306"/>
              <a:gd name="connsiteY2" fmla="*/ 1069273 h 1602398"/>
              <a:gd name="connsiteX3" fmla="*/ 826181 w 1359306"/>
              <a:gd name="connsiteY3" fmla="*/ 1602398 h 1602398"/>
              <a:gd name="connsiteX4" fmla="*/ 0 w 1359306"/>
              <a:gd name="connsiteY4" fmla="*/ 1602398 h 1602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306" h="1602398">
                <a:moveTo>
                  <a:pt x="0" y="0"/>
                </a:moveTo>
                <a:lnTo>
                  <a:pt x="1359306" y="0"/>
                </a:lnTo>
                <a:lnTo>
                  <a:pt x="1359306" y="1069273"/>
                </a:lnTo>
                <a:cubicBezTo>
                  <a:pt x="1359306" y="1363710"/>
                  <a:pt x="1120618" y="1602398"/>
                  <a:pt x="826181" y="1602398"/>
                </a:cubicBezTo>
                <a:lnTo>
                  <a:pt x="0" y="1602398"/>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矩形: 圆角 54">
            <a:extLst>
              <a:ext uri="{FF2B5EF4-FFF2-40B4-BE49-F238E27FC236}">
                <a16:creationId xmlns:a16="http://schemas.microsoft.com/office/drawing/2014/main" id="{7A5B9F93-9419-9FE7-F97F-7C2872F0020B}"/>
              </a:ext>
            </a:extLst>
          </p:cNvPr>
          <p:cNvSpPr/>
          <p:nvPr/>
        </p:nvSpPr>
        <p:spPr>
          <a:xfrm>
            <a:off x="4305781" y="972273"/>
            <a:ext cx="7083707" cy="5216986"/>
          </a:xfrm>
          <a:prstGeom prst="roundRect">
            <a:avLst>
              <a:gd name="adj" fmla="val 2246"/>
            </a:avLst>
          </a:prstGeom>
          <a:solidFill>
            <a:schemeClr val="bg1"/>
          </a:solidFill>
          <a:ln>
            <a:noFill/>
          </a:ln>
          <a:effectLst>
            <a:outerShdw blurRad="254000" sx="102000" sy="102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D4A38F6-7F67-A636-C422-837D77089F43}"/>
              </a:ext>
            </a:extLst>
          </p:cNvPr>
          <p:cNvSpPr txBox="1"/>
          <p:nvPr/>
        </p:nvSpPr>
        <p:spPr>
          <a:xfrm>
            <a:off x="7283225" y="2147399"/>
            <a:ext cx="2646878" cy="461665"/>
          </a:xfrm>
          <a:prstGeom prst="rect">
            <a:avLst/>
          </a:prstGeom>
          <a:noFill/>
        </p:spPr>
        <p:txBody>
          <a:bodyPr wrap="none" rtlCol="0">
            <a:spAutoFit/>
          </a:bodyPr>
          <a:lstStyle/>
          <a:p>
            <a:r>
              <a:rPr lang="zh-CN" altLang="en-US" sz="2400" dirty="0"/>
              <a:t>选题的背景与意义</a:t>
            </a:r>
          </a:p>
        </p:txBody>
      </p:sp>
      <p:sp>
        <p:nvSpPr>
          <p:cNvPr id="7" name="文本框 6">
            <a:extLst>
              <a:ext uri="{FF2B5EF4-FFF2-40B4-BE49-F238E27FC236}">
                <a16:creationId xmlns:a16="http://schemas.microsoft.com/office/drawing/2014/main" id="{1F16B41D-0EEE-1680-25DA-903F22EA4F22}"/>
              </a:ext>
            </a:extLst>
          </p:cNvPr>
          <p:cNvSpPr txBox="1"/>
          <p:nvPr/>
        </p:nvSpPr>
        <p:spPr>
          <a:xfrm>
            <a:off x="7283225" y="3083615"/>
            <a:ext cx="2646878" cy="461665"/>
          </a:xfrm>
          <a:prstGeom prst="rect">
            <a:avLst/>
          </a:prstGeom>
          <a:noFill/>
        </p:spPr>
        <p:txBody>
          <a:bodyPr wrap="none" rtlCol="0">
            <a:spAutoFit/>
          </a:bodyPr>
          <a:lstStyle/>
          <a:p>
            <a:r>
              <a:rPr lang="zh-CN" altLang="en-US" sz="2400" dirty="0"/>
              <a:t>研究方法以及过程</a:t>
            </a:r>
          </a:p>
        </p:txBody>
      </p:sp>
      <p:sp>
        <p:nvSpPr>
          <p:cNvPr id="8" name="文本框 7">
            <a:extLst>
              <a:ext uri="{FF2B5EF4-FFF2-40B4-BE49-F238E27FC236}">
                <a16:creationId xmlns:a16="http://schemas.microsoft.com/office/drawing/2014/main" id="{60F31D78-8F92-B3E4-27C6-9D2D1CEB1A43}"/>
              </a:ext>
            </a:extLst>
          </p:cNvPr>
          <p:cNvSpPr txBox="1"/>
          <p:nvPr/>
        </p:nvSpPr>
        <p:spPr>
          <a:xfrm>
            <a:off x="7283225" y="4067201"/>
            <a:ext cx="2646878" cy="461665"/>
          </a:xfrm>
          <a:prstGeom prst="rect">
            <a:avLst/>
          </a:prstGeom>
          <a:noFill/>
        </p:spPr>
        <p:txBody>
          <a:bodyPr wrap="none" rtlCol="0">
            <a:spAutoFit/>
          </a:bodyPr>
          <a:lstStyle/>
          <a:p>
            <a:r>
              <a:rPr lang="zh-CN" altLang="en-US" sz="2400" dirty="0"/>
              <a:t>研究成果展示应用</a:t>
            </a:r>
          </a:p>
        </p:txBody>
      </p:sp>
      <p:sp>
        <p:nvSpPr>
          <p:cNvPr id="9" name="文本框 8">
            <a:extLst>
              <a:ext uri="{FF2B5EF4-FFF2-40B4-BE49-F238E27FC236}">
                <a16:creationId xmlns:a16="http://schemas.microsoft.com/office/drawing/2014/main" id="{794C850E-0000-7CAE-4FDA-91B0B1DC435A}"/>
              </a:ext>
            </a:extLst>
          </p:cNvPr>
          <p:cNvSpPr txBox="1"/>
          <p:nvPr/>
        </p:nvSpPr>
        <p:spPr>
          <a:xfrm>
            <a:off x="7283225" y="5033683"/>
            <a:ext cx="2646878" cy="461665"/>
          </a:xfrm>
          <a:prstGeom prst="rect">
            <a:avLst/>
          </a:prstGeom>
          <a:noFill/>
        </p:spPr>
        <p:txBody>
          <a:bodyPr wrap="none" rtlCol="0">
            <a:spAutoFit/>
          </a:bodyPr>
          <a:lstStyle/>
          <a:p>
            <a:r>
              <a:rPr lang="zh-CN" altLang="en-US" sz="2400" dirty="0"/>
              <a:t>论文的总结和致谢</a:t>
            </a:r>
          </a:p>
        </p:txBody>
      </p:sp>
      <p:sp>
        <p:nvSpPr>
          <p:cNvPr id="10" name="文本框 9">
            <a:extLst>
              <a:ext uri="{FF2B5EF4-FFF2-40B4-BE49-F238E27FC236}">
                <a16:creationId xmlns:a16="http://schemas.microsoft.com/office/drawing/2014/main" id="{57E9022E-4AC1-10D9-BE45-FE0EBD71FDC1}"/>
              </a:ext>
            </a:extLst>
          </p:cNvPr>
          <p:cNvSpPr txBox="1"/>
          <p:nvPr/>
        </p:nvSpPr>
        <p:spPr>
          <a:xfrm>
            <a:off x="6470193" y="2103452"/>
            <a:ext cx="665567" cy="584775"/>
          </a:xfrm>
          <a:prstGeom prst="rect">
            <a:avLst/>
          </a:prstGeom>
          <a:noFill/>
        </p:spPr>
        <p:txBody>
          <a:bodyPr wrap="none" rtlCol="0">
            <a:spAutoFit/>
          </a:bodyPr>
          <a:lstStyle/>
          <a:p>
            <a:r>
              <a:rPr lang="en-US" altLang="zh-CN" sz="3200" dirty="0">
                <a:latin typeface="+mj-ea"/>
                <a:ea typeface="+mj-ea"/>
              </a:rPr>
              <a:t>01</a:t>
            </a:r>
            <a:endParaRPr lang="zh-CN" altLang="en-US" sz="3200" dirty="0">
              <a:latin typeface="+mj-ea"/>
              <a:ea typeface="+mj-ea"/>
            </a:endParaRPr>
          </a:p>
        </p:txBody>
      </p:sp>
      <p:sp>
        <p:nvSpPr>
          <p:cNvPr id="11" name="文本框 10">
            <a:extLst>
              <a:ext uri="{FF2B5EF4-FFF2-40B4-BE49-F238E27FC236}">
                <a16:creationId xmlns:a16="http://schemas.microsoft.com/office/drawing/2014/main" id="{B02FB6EF-1E08-7A1F-192A-371BF22D4278}"/>
              </a:ext>
            </a:extLst>
          </p:cNvPr>
          <p:cNvSpPr txBox="1"/>
          <p:nvPr/>
        </p:nvSpPr>
        <p:spPr>
          <a:xfrm>
            <a:off x="6470193" y="3057535"/>
            <a:ext cx="665567" cy="584775"/>
          </a:xfrm>
          <a:prstGeom prst="rect">
            <a:avLst/>
          </a:prstGeom>
          <a:noFill/>
        </p:spPr>
        <p:txBody>
          <a:bodyPr wrap="none" rtlCol="0">
            <a:spAutoFit/>
          </a:bodyPr>
          <a:lstStyle/>
          <a:p>
            <a:r>
              <a:rPr lang="en-US" altLang="zh-CN" sz="3200" dirty="0">
                <a:latin typeface="+mj-ea"/>
                <a:ea typeface="+mj-ea"/>
              </a:rPr>
              <a:t>02</a:t>
            </a:r>
            <a:endParaRPr lang="zh-CN" altLang="en-US" sz="3200" dirty="0">
              <a:latin typeface="+mj-ea"/>
              <a:ea typeface="+mj-ea"/>
            </a:endParaRPr>
          </a:p>
        </p:txBody>
      </p:sp>
      <p:sp>
        <p:nvSpPr>
          <p:cNvPr id="12" name="文本框 11">
            <a:extLst>
              <a:ext uri="{FF2B5EF4-FFF2-40B4-BE49-F238E27FC236}">
                <a16:creationId xmlns:a16="http://schemas.microsoft.com/office/drawing/2014/main" id="{E875F6D2-FD6C-8AFD-B034-CD7CCE4EDFF2}"/>
              </a:ext>
            </a:extLst>
          </p:cNvPr>
          <p:cNvSpPr txBox="1"/>
          <p:nvPr/>
        </p:nvSpPr>
        <p:spPr>
          <a:xfrm>
            <a:off x="6470193" y="4011618"/>
            <a:ext cx="665567" cy="584775"/>
          </a:xfrm>
          <a:prstGeom prst="rect">
            <a:avLst/>
          </a:prstGeom>
          <a:noFill/>
        </p:spPr>
        <p:txBody>
          <a:bodyPr wrap="none" rtlCol="0">
            <a:spAutoFit/>
          </a:bodyPr>
          <a:lstStyle/>
          <a:p>
            <a:r>
              <a:rPr lang="en-US" altLang="zh-CN" sz="3200" dirty="0">
                <a:latin typeface="+mj-ea"/>
                <a:ea typeface="+mj-ea"/>
              </a:rPr>
              <a:t>03</a:t>
            </a:r>
            <a:endParaRPr lang="zh-CN" altLang="en-US" sz="3200" dirty="0">
              <a:latin typeface="+mj-ea"/>
              <a:ea typeface="+mj-ea"/>
            </a:endParaRPr>
          </a:p>
        </p:txBody>
      </p:sp>
      <p:sp>
        <p:nvSpPr>
          <p:cNvPr id="13" name="文本框 12">
            <a:extLst>
              <a:ext uri="{FF2B5EF4-FFF2-40B4-BE49-F238E27FC236}">
                <a16:creationId xmlns:a16="http://schemas.microsoft.com/office/drawing/2014/main" id="{3DDB6596-1A09-A179-C962-93B13DC685F1}"/>
              </a:ext>
            </a:extLst>
          </p:cNvPr>
          <p:cNvSpPr txBox="1"/>
          <p:nvPr/>
        </p:nvSpPr>
        <p:spPr>
          <a:xfrm>
            <a:off x="6470193" y="4965702"/>
            <a:ext cx="665567" cy="584775"/>
          </a:xfrm>
          <a:prstGeom prst="rect">
            <a:avLst/>
          </a:prstGeom>
          <a:noFill/>
        </p:spPr>
        <p:txBody>
          <a:bodyPr wrap="none" rtlCol="0">
            <a:spAutoFit/>
          </a:bodyPr>
          <a:lstStyle/>
          <a:p>
            <a:r>
              <a:rPr lang="en-US" altLang="zh-CN" sz="3200" dirty="0">
                <a:latin typeface="+mj-ea"/>
                <a:ea typeface="+mj-ea"/>
              </a:rPr>
              <a:t>04</a:t>
            </a:r>
            <a:endParaRPr lang="zh-CN" altLang="en-US" sz="3200" dirty="0">
              <a:latin typeface="+mj-ea"/>
              <a:ea typeface="+mj-ea"/>
            </a:endParaRPr>
          </a:p>
        </p:txBody>
      </p:sp>
      <p:grpSp>
        <p:nvGrpSpPr>
          <p:cNvPr id="41" name="组合 40">
            <a:extLst>
              <a:ext uri="{FF2B5EF4-FFF2-40B4-BE49-F238E27FC236}">
                <a16:creationId xmlns:a16="http://schemas.microsoft.com/office/drawing/2014/main" id="{05218C52-38FE-3F9C-2E39-55F71419260A}"/>
              </a:ext>
            </a:extLst>
          </p:cNvPr>
          <p:cNvGrpSpPr/>
          <p:nvPr/>
        </p:nvGrpSpPr>
        <p:grpSpPr>
          <a:xfrm>
            <a:off x="5781410" y="2143654"/>
            <a:ext cx="509342" cy="506856"/>
            <a:chOff x="5550907" y="1983968"/>
            <a:chExt cx="509342" cy="506856"/>
          </a:xfrm>
        </p:grpSpPr>
        <p:sp>
          <p:nvSpPr>
            <p:cNvPr id="36" name="任意多边形: 形状 35">
              <a:extLst>
                <a:ext uri="{FF2B5EF4-FFF2-40B4-BE49-F238E27FC236}">
                  <a16:creationId xmlns:a16="http://schemas.microsoft.com/office/drawing/2014/main" id="{73950038-18A8-A572-9675-B1C8BD3A8BC3}"/>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D8163BEF-79FA-DBF1-90BE-E012EC895C5D}"/>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2" name="组合 41">
            <a:extLst>
              <a:ext uri="{FF2B5EF4-FFF2-40B4-BE49-F238E27FC236}">
                <a16:creationId xmlns:a16="http://schemas.microsoft.com/office/drawing/2014/main" id="{A9DB43A6-6F86-A14B-2CC6-FBE7A36E4694}"/>
              </a:ext>
            </a:extLst>
          </p:cNvPr>
          <p:cNvGrpSpPr/>
          <p:nvPr/>
        </p:nvGrpSpPr>
        <p:grpSpPr>
          <a:xfrm>
            <a:off x="5781410" y="3096494"/>
            <a:ext cx="509342" cy="506856"/>
            <a:chOff x="5550907" y="1983968"/>
            <a:chExt cx="509342" cy="506856"/>
          </a:xfrm>
        </p:grpSpPr>
        <p:sp>
          <p:nvSpPr>
            <p:cNvPr id="43" name="任意多边形: 形状 42">
              <a:extLst>
                <a:ext uri="{FF2B5EF4-FFF2-40B4-BE49-F238E27FC236}">
                  <a16:creationId xmlns:a16="http://schemas.microsoft.com/office/drawing/2014/main" id="{3A2B0694-65CA-8C6C-E8DA-54CFF0DAB61E}"/>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A8237AD8-5FCE-03E9-84E1-21898E186B0B}"/>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5" name="组合 44">
            <a:extLst>
              <a:ext uri="{FF2B5EF4-FFF2-40B4-BE49-F238E27FC236}">
                <a16:creationId xmlns:a16="http://schemas.microsoft.com/office/drawing/2014/main" id="{0A825ED6-D3F8-BC34-47D5-F291DACB6ED7}"/>
              </a:ext>
            </a:extLst>
          </p:cNvPr>
          <p:cNvGrpSpPr/>
          <p:nvPr/>
        </p:nvGrpSpPr>
        <p:grpSpPr>
          <a:xfrm>
            <a:off x="5781410" y="4049334"/>
            <a:ext cx="509342" cy="506856"/>
            <a:chOff x="5550907" y="1983968"/>
            <a:chExt cx="509342" cy="506856"/>
          </a:xfrm>
        </p:grpSpPr>
        <p:sp>
          <p:nvSpPr>
            <p:cNvPr id="46" name="任意多边形: 形状 45">
              <a:extLst>
                <a:ext uri="{FF2B5EF4-FFF2-40B4-BE49-F238E27FC236}">
                  <a16:creationId xmlns:a16="http://schemas.microsoft.com/office/drawing/2014/main" id="{628D05CF-B980-4358-84FE-AE95C1847793}"/>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90991DD9-ED24-3916-0D8A-4132ACEA6173}"/>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8" name="组合 47">
            <a:extLst>
              <a:ext uri="{FF2B5EF4-FFF2-40B4-BE49-F238E27FC236}">
                <a16:creationId xmlns:a16="http://schemas.microsoft.com/office/drawing/2014/main" id="{737FFEF1-C78B-2EC1-B803-674F5AA90BBB}"/>
              </a:ext>
            </a:extLst>
          </p:cNvPr>
          <p:cNvGrpSpPr/>
          <p:nvPr/>
        </p:nvGrpSpPr>
        <p:grpSpPr>
          <a:xfrm>
            <a:off x="5781410" y="5002174"/>
            <a:ext cx="509342" cy="506856"/>
            <a:chOff x="5550907" y="1983968"/>
            <a:chExt cx="509342" cy="506856"/>
          </a:xfrm>
        </p:grpSpPr>
        <p:sp>
          <p:nvSpPr>
            <p:cNvPr id="49" name="任意多边形: 形状 48">
              <a:extLst>
                <a:ext uri="{FF2B5EF4-FFF2-40B4-BE49-F238E27FC236}">
                  <a16:creationId xmlns:a16="http://schemas.microsoft.com/office/drawing/2014/main" id="{668C52AE-5674-F94C-8975-8FC6A4DE45E7}"/>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20595C36-531E-BC35-644A-500A6904B539}"/>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9" name="组合 78">
            <a:extLst>
              <a:ext uri="{FF2B5EF4-FFF2-40B4-BE49-F238E27FC236}">
                <a16:creationId xmlns:a16="http://schemas.microsoft.com/office/drawing/2014/main" id="{F1515122-367E-A947-6687-4453E44072DD}"/>
              </a:ext>
            </a:extLst>
          </p:cNvPr>
          <p:cNvGrpSpPr/>
          <p:nvPr/>
        </p:nvGrpSpPr>
        <p:grpSpPr>
          <a:xfrm>
            <a:off x="3305936" y="4768789"/>
            <a:ext cx="618776" cy="973626"/>
            <a:chOff x="10224485" y="1358906"/>
            <a:chExt cx="618776" cy="973626"/>
          </a:xfrm>
          <a:gradFill>
            <a:gsLst>
              <a:gs pos="19000">
                <a:schemeClr val="bg1">
                  <a:alpha val="0"/>
                </a:schemeClr>
              </a:gs>
              <a:gs pos="100000">
                <a:schemeClr val="accent2">
                  <a:alpha val="30000"/>
                </a:schemeClr>
              </a:gs>
            </a:gsLst>
            <a:lin ang="13500000" scaled="1"/>
          </a:gradFill>
        </p:grpSpPr>
        <p:sp>
          <p:nvSpPr>
            <p:cNvPr id="59" name="椭圆 58">
              <a:extLst>
                <a:ext uri="{FF2B5EF4-FFF2-40B4-BE49-F238E27FC236}">
                  <a16:creationId xmlns:a16="http://schemas.microsoft.com/office/drawing/2014/main" id="{D035C2DB-6652-C479-C176-B9E78C7E815A}"/>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B258BE37-B62C-8071-D9BE-AD60ECE8F3E8}"/>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D26481D0-79D0-DABD-4A70-A52F85A6FC94}"/>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3AE8308D-6A57-8503-6E29-65DB1FEBC30D}"/>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FA2D04A5-4C8D-49DB-C2C6-8E28B5ADAF30}"/>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DD8B57D7-CD93-ADE2-C4BC-2C3D0305736A}"/>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3AA57BF3-1113-B1AA-AC67-C0C1FEE77A09}"/>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EA4C0802-4F51-6FD4-12AC-2C824A298595}"/>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C49136A7-36EB-226E-71C7-2264F621F06A}"/>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54726AA-083A-C635-3C4C-A4797735B0F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4ED379D3-157F-4C97-0AF6-0B4DACC46777}"/>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5EEBACB7-517B-DF90-A501-D4396320C7FC}"/>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C0D155D3-A362-DC2D-03E4-2C3E065A36C7}"/>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E24DF93E-4F6D-6602-F25E-373FF5D582B0}"/>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1EF293C7-B426-1A65-1EA4-1B9A26EA9C5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C04FBB87-9FC6-F9BB-429A-27201296B99E}"/>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BB1DE178-4CDB-18B4-F4CF-7E0EBCC8F91F}"/>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47698482-962D-5996-32A2-E1DEC8A8CA56}"/>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C862431C-14A0-23A0-B5F7-F613B25B572B}"/>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3BAFC98-1C0D-C147-C79A-6171EC7EC0FD}"/>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任意多边形: 形状 86">
            <a:extLst>
              <a:ext uri="{FF2B5EF4-FFF2-40B4-BE49-F238E27FC236}">
                <a16:creationId xmlns:a16="http://schemas.microsoft.com/office/drawing/2014/main" id="{D4C93229-A4EE-5F67-9ED2-6835EABB97DD}"/>
              </a:ext>
            </a:extLst>
          </p:cNvPr>
          <p:cNvSpPr/>
          <p:nvPr/>
        </p:nvSpPr>
        <p:spPr>
          <a:xfrm>
            <a:off x="6217920" y="2583180"/>
            <a:ext cx="3726180" cy="68580"/>
          </a:xfrm>
          <a:custGeom>
            <a:avLst/>
            <a:gdLst>
              <a:gd name="connsiteX0" fmla="*/ 3726180 w 3726180"/>
              <a:gd name="connsiteY0" fmla="*/ 68580 h 68580"/>
              <a:gd name="connsiteX1" fmla="*/ 68580 w 3726180"/>
              <a:gd name="connsiteY1" fmla="*/ 68580 h 68580"/>
              <a:gd name="connsiteX2" fmla="*/ 0 w 3726180"/>
              <a:gd name="connsiteY2" fmla="*/ 0 h 68580"/>
            </a:gdLst>
            <a:ahLst/>
            <a:cxnLst>
              <a:cxn ang="0">
                <a:pos x="connsiteX0" y="connsiteY0"/>
              </a:cxn>
              <a:cxn ang="0">
                <a:pos x="connsiteX1" y="connsiteY1"/>
              </a:cxn>
              <a:cxn ang="0">
                <a:pos x="connsiteX2" y="connsiteY2"/>
              </a:cxn>
            </a:cxnLst>
            <a:rect l="l" t="t" r="r" b="b"/>
            <a:pathLst>
              <a:path w="3726180" h="68580">
                <a:moveTo>
                  <a:pt x="3726180" y="68580"/>
                </a:moveTo>
                <a:lnTo>
                  <a:pt x="68580" y="68580"/>
                </a:lnTo>
                <a:lnTo>
                  <a:pt x="0" y="0"/>
                </a:lnTo>
              </a:path>
            </a:pathLst>
          </a:custGeom>
          <a:ln>
            <a:gradFill flip="none" rotWithShape="1">
              <a:gsLst>
                <a:gs pos="0">
                  <a:schemeClr val="accent1">
                    <a:alpha val="6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8" name="任意多边形: 形状 87">
            <a:extLst>
              <a:ext uri="{FF2B5EF4-FFF2-40B4-BE49-F238E27FC236}">
                <a16:creationId xmlns:a16="http://schemas.microsoft.com/office/drawing/2014/main" id="{A1B13D74-8AF8-39FB-A93C-12C53ECC940F}"/>
              </a:ext>
            </a:extLst>
          </p:cNvPr>
          <p:cNvSpPr/>
          <p:nvPr/>
        </p:nvSpPr>
        <p:spPr>
          <a:xfrm>
            <a:off x="6217920" y="3543428"/>
            <a:ext cx="3726180" cy="68580"/>
          </a:xfrm>
          <a:custGeom>
            <a:avLst/>
            <a:gdLst>
              <a:gd name="connsiteX0" fmla="*/ 3726180 w 3726180"/>
              <a:gd name="connsiteY0" fmla="*/ 68580 h 68580"/>
              <a:gd name="connsiteX1" fmla="*/ 68580 w 3726180"/>
              <a:gd name="connsiteY1" fmla="*/ 68580 h 68580"/>
              <a:gd name="connsiteX2" fmla="*/ 0 w 3726180"/>
              <a:gd name="connsiteY2" fmla="*/ 0 h 68580"/>
            </a:gdLst>
            <a:ahLst/>
            <a:cxnLst>
              <a:cxn ang="0">
                <a:pos x="connsiteX0" y="connsiteY0"/>
              </a:cxn>
              <a:cxn ang="0">
                <a:pos x="connsiteX1" y="connsiteY1"/>
              </a:cxn>
              <a:cxn ang="0">
                <a:pos x="connsiteX2" y="connsiteY2"/>
              </a:cxn>
            </a:cxnLst>
            <a:rect l="l" t="t" r="r" b="b"/>
            <a:pathLst>
              <a:path w="3726180" h="68580">
                <a:moveTo>
                  <a:pt x="3726180" y="68580"/>
                </a:moveTo>
                <a:lnTo>
                  <a:pt x="68580" y="68580"/>
                </a:lnTo>
                <a:lnTo>
                  <a:pt x="0" y="0"/>
                </a:lnTo>
              </a:path>
            </a:pathLst>
          </a:custGeom>
          <a:ln>
            <a:gradFill flip="none" rotWithShape="1">
              <a:gsLst>
                <a:gs pos="0">
                  <a:schemeClr val="accent1">
                    <a:alpha val="6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D40097A2-5F0E-54CE-A854-E74801EAE1B4}"/>
              </a:ext>
            </a:extLst>
          </p:cNvPr>
          <p:cNvSpPr/>
          <p:nvPr/>
        </p:nvSpPr>
        <p:spPr>
          <a:xfrm>
            <a:off x="6217920" y="4503676"/>
            <a:ext cx="3726180" cy="68580"/>
          </a:xfrm>
          <a:custGeom>
            <a:avLst/>
            <a:gdLst>
              <a:gd name="connsiteX0" fmla="*/ 3726180 w 3726180"/>
              <a:gd name="connsiteY0" fmla="*/ 68580 h 68580"/>
              <a:gd name="connsiteX1" fmla="*/ 68580 w 3726180"/>
              <a:gd name="connsiteY1" fmla="*/ 68580 h 68580"/>
              <a:gd name="connsiteX2" fmla="*/ 0 w 3726180"/>
              <a:gd name="connsiteY2" fmla="*/ 0 h 68580"/>
            </a:gdLst>
            <a:ahLst/>
            <a:cxnLst>
              <a:cxn ang="0">
                <a:pos x="connsiteX0" y="connsiteY0"/>
              </a:cxn>
              <a:cxn ang="0">
                <a:pos x="connsiteX1" y="connsiteY1"/>
              </a:cxn>
              <a:cxn ang="0">
                <a:pos x="connsiteX2" y="connsiteY2"/>
              </a:cxn>
            </a:cxnLst>
            <a:rect l="l" t="t" r="r" b="b"/>
            <a:pathLst>
              <a:path w="3726180" h="68580">
                <a:moveTo>
                  <a:pt x="3726180" y="68580"/>
                </a:moveTo>
                <a:lnTo>
                  <a:pt x="68580" y="68580"/>
                </a:lnTo>
                <a:lnTo>
                  <a:pt x="0" y="0"/>
                </a:lnTo>
              </a:path>
            </a:pathLst>
          </a:custGeom>
          <a:ln>
            <a:gradFill flip="none" rotWithShape="1">
              <a:gsLst>
                <a:gs pos="0">
                  <a:schemeClr val="accent1">
                    <a:alpha val="6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0" name="任意多边形: 形状 89">
            <a:extLst>
              <a:ext uri="{FF2B5EF4-FFF2-40B4-BE49-F238E27FC236}">
                <a16:creationId xmlns:a16="http://schemas.microsoft.com/office/drawing/2014/main" id="{2DAA77EC-D2E1-45BB-0452-50DE6B3B2C3E}"/>
              </a:ext>
            </a:extLst>
          </p:cNvPr>
          <p:cNvSpPr/>
          <p:nvPr/>
        </p:nvSpPr>
        <p:spPr>
          <a:xfrm>
            <a:off x="6217920" y="5463924"/>
            <a:ext cx="3726180" cy="68580"/>
          </a:xfrm>
          <a:custGeom>
            <a:avLst/>
            <a:gdLst>
              <a:gd name="connsiteX0" fmla="*/ 3726180 w 3726180"/>
              <a:gd name="connsiteY0" fmla="*/ 68580 h 68580"/>
              <a:gd name="connsiteX1" fmla="*/ 68580 w 3726180"/>
              <a:gd name="connsiteY1" fmla="*/ 68580 h 68580"/>
              <a:gd name="connsiteX2" fmla="*/ 0 w 3726180"/>
              <a:gd name="connsiteY2" fmla="*/ 0 h 68580"/>
            </a:gdLst>
            <a:ahLst/>
            <a:cxnLst>
              <a:cxn ang="0">
                <a:pos x="connsiteX0" y="connsiteY0"/>
              </a:cxn>
              <a:cxn ang="0">
                <a:pos x="connsiteX1" y="connsiteY1"/>
              </a:cxn>
              <a:cxn ang="0">
                <a:pos x="connsiteX2" y="connsiteY2"/>
              </a:cxn>
            </a:cxnLst>
            <a:rect l="l" t="t" r="r" b="b"/>
            <a:pathLst>
              <a:path w="3726180" h="68580">
                <a:moveTo>
                  <a:pt x="3726180" y="68580"/>
                </a:moveTo>
                <a:lnTo>
                  <a:pt x="68580" y="68580"/>
                </a:lnTo>
                <a:lnTo>
                  <a:pt x="0" y="0"/>
                </a:lnTo>
              </a:path>
            </a:pathLst>
          </a:custGeom>
          <a:ln>
            <a:gradFill flip="none" rotWithShape="1">
              <a:gsLst>
                <a:gs pos="0">
                  <a:schemeClr val="accent1">
                    <a:alpha val="60000"/>
                  </a:schemeClr>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667032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A76656EA-A535-C3D8-4732-B691D35E584E}"/>
              </a:ext>
            </a:extLst>
          </p:cNvPr>
          <p:cNvGrpSpPr/>
          <p:nvPr/>
        </p:nvGrpSpPr>
        <p:grpSpPr>
          <a:xfrm>
            <a:off x="587712" y="623199"/>
            <a:ext cx="618776" cy="973626"/>
            <a:chOff x="10224485" y="1358906"/>
            <a:chExt cx="618776" cy="973626"/>
          </a:xfrm>
          <a:gradFill>
            <a:gsLst>
              <a:gs pos="19000">
                <a:schemeClr val="bg1">
                  <a:alpha val="0"/>
                </a:schemeClr>
              </a:gs>
              <a:gs pos="100000">
                <a:schemeClr val="accent1">
                  <a:lumMod val="60000"/>
                  <a:lumOff val="40000"/>
                  <a:alpha val="70000"/>
                </a:schemeClr>
              </a:gs>
            </a:gsLst>
            <a:lin ang="13500000" scaled="1"/>
          </a:gradFill>
        </p:grpSpPr>
        <p:sp>
          <p:nvSpPr>
            <p:cNvPr id="17" name="椭圆 16">
              <a:extLst>
                <a:ext uri="{FF2B5EF4-FFF2-40B4-BE49-F238E27FC236}">
                  <a16:creationId xmlns:a16="http://schemas.microsoft.com/office/drawing/2014/main" id="{BCCB0058-92F0-EA2C-EF66-6E0B9C4FA3F3}"/>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B1CB22C-994E-0F83-585B-57A7A30582AB}"/>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302AC5D-3748-1833-1248-2AD8EDE875A2}"/>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F808B9C-02C6-EB6D-F37D-38C539A9BF3B}"/>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EEAC2CC-7333-A100-286D-61238F7382B2}"/>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8805D66-A06B-CE65-1D6C-DAE8C614DCFC}"/>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54FD905-E89E-78FB-5B39-DE7CFDACF8C4}"/>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C6D28B7-C744-FDC1-4B3A-B926463D7C9B}"/>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BB6916C-31E1-3AFB-C9BC-92B6CAD41E45}"/>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674B6E0-5B1E-FA04-0AE4-48A042C9AF5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BCE2BD2-81D8-3A50-91C4-178E3BA2AF3F}"/>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4C3B9B3-86A9-8DD2-AC22-83821F94F61F}"/>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5A40F62-1835-A3A3-0F39-4A05BC77DB27}"/>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B303CB4-D45F-1BE3-F285-64E716200592}"/>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17B7974-C382-5746-CB02-86B8A86E072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52AE4D6-F37A-B292-2167-91098DFA3C57}"/>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1DCB2DF8-96D6-C930-ECA8-71A1F5AD12AE}"/>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CF42887-7457-DD1C-1798-2C59CE28A448}"/>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7F322E9-BB5F-2470-2B6C-CB855D1F49D1}"/>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9B3CA14C-C8F0-4247-512D-F8F5750A048A}"/>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id="{F92E3E0E-CEF8-1C62-00E9-35364224CFFA}"/>
              </a:ext>
            </a:extLst>
          </p:cNvPr>
          <p:cNvSpPr/>
          <p:nvPr/>
        </p:nvSpPr>
        <p:spPr>
          <a:xfrm>
            <a:off x="10273496" y="0"/>
            <a:ext cx="1918504" cy="6858000"/>
          </a:xfrm>
          <a:custGeom>
            <a:avLst/>
            <a:gdLst>
              <a:gd name="connsiteX0" fmla="*/ 290875 w 1918504"/>
              <a:gd name="connsiteY0" fmla="*/ 0 h 6858000"/>
              <a:gd name="connsiteX1" fmla="*/ 1918504 w 1918504"/>
              <a:gd name="connsiteY1" fmla="*/ 0 h 6858000"/>
              <a:gd name="connsiteX2" fmla="*/ 1918504 w 1918504"/>
              <a:gd name="connsiteY2" fmla="*/ 6858000 h 6858000"/>
              <a:gd name="connsiteX3" fmla="*/ 290875 w 1918504"/>
              <a:gd name="connsiteY3" fmla="*/ 6858000 h 6858000"/>
              <a:gd name="connsiteX4" fmla="*/ 0 w 1918504"/>
              <a:gd name="connsiteY4" fmla="*/ 6567125 h 6858000"/>
              <a:gd name="connsiteX5" fmla="*/ 0 w 1918504"/>
              <a:gd name="connsiteY5" fmla="*/ 290875 h 6858000"/>
              <a:gd name="connsiteX6" fmla="*/ 290875 w 1918504"/>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8504" h="6858000">
                <a:moveTo>
                  <a:pt x="290875" y="0"/>
                </a:moveTo>
                <a:lnTo>
                  <a:pt x="1918504" y="0"/>
                </a:lnTo>
                <a:lnTo>
                  <a:pt x="1918504" y="6858000"/>
                </a:lnTo>
                <a:lnTo>
                  <a:pt x="290875" y="6858000"/>
                </a:lnTo>
                <a:cubicBezTo>
                  <a:pt x="130229" y="6858000"/>
                  <a:pt x="0" y="6727771"/>
                  <a:pt x="0" y="6567125"/>
                </a:cubicBezTo>
                <a:lnTo>
                  <a:pt x="0" y="290875"/>
                </a:lnTo>
                <a:cubicBezTo>
                  <a:pt x="0" y="130229"/>
                  <a:pt x="130229" y="0"/>
                  <a:pt x="290875" y="0"/>
                </a:cubicBez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5BB98548-8F92-A3A8-5174-25BEB4894300}"/>
              </a:ext>
            </a:extLst>
          </p:cNvPr>
          <p:cNvSpPr/>
          <p:nvPr/>
        </p:nvSpPr>
        <p:spPr>
          <a:xfrm>
            <a:off x="10273496" y="0"/>
            <a:ext cx="1918504" cy="1658022"/>
          </a:xfrm>
          <a:custGeom>
            <a:avLst/>
            <a:gdLst>
              <a:gd name="connsiteX0" fmla="*/ 290875 w 1918504"/>
              <a:gd name="connsiteY0" fmla="*/ 0 h 1658022"/>
              <a:gd name="connsiteX1" fmla="*/ 1918504 w 1918504"/>
              <a:gd name="connsiteY1" fmla="*/ 0 h 1658022"/>
              <a:gd name="connsiteX2" fmla="*/ 1918504 w 1918504"/>
              <a:gd name="connsiteY2" fmla="*/ 1658022 h 1658022"/>
              <a:gd name="connsiteX3" fmla="*/ 0 w 1918504"/>
              <a:gd name="connsiteY3" fmla="*/ 1658022 h 1658022"/>
              <a:gd name="connsiteX4" fmla="*/ 0 w 1918504"/>
              <a:gd name="connsiteY4" fmla="*/ 290875 h 1658022"/>
              <a:gd name="connsiteX5" fmla="*/ 290875 w 1918504"/>
              <a:gd name="connsiteY5" fmla="*/ 0 h 165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504" h="1658022">
                <a:moveTo>
                  <a:pt x="290875" y="0"/>
                </a:moveTo>
                <a:lnTo>
                  <a:pt x="1918504" y="0"/>
                </a:lnTo>
                <a:lnTo>
                  <a:pt x="1918504" y="1658022"/>
                </a:lnTo>
                <a:lnTo>
                  <a:pt x="0" y="1658022"/>
                </a:lnTo>
                <a:lnTo>
                  <a:pt x="0" y="290875"/>
                </a:lnTo>
                <a:cubicBezTo>
                  <a:pt x="0" y="130229"/>
                  <a:pt x="130229" y="0"/>
                  <a:pt x="290875" y="0"/>
                </a:cubicBez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CB26192D-7D90-7D9B-94A5-7A5800FD8F12}"/>
              </a:ext>
            </a:extLst>
          </p:cNvPr>
          <p:cNvSpPr txBox="1"/>
          <p:nvPr/>
        </p:nvSpPr>
        <p:spPr>
          <a:xfrm>
            <a:off x="4343362" y="2782669"/>
            <a:ext cx="3877985" cy="646331"/>
          </a:xfrm>
          <a:prstGeom prst="rect">
            <a:avLst/>
          </a:prstGeom>
          <a:noFill/>
        </p:spPr>
        <p:txBody>
          <a:bodyPr wrap="none" rtlCol="0">
            <a:spAutoFit/>
          </a:bodyPr>
          <a:lstStyle/>
          <a:p>
            <a:r>
              <a:rPr lang="zh-CN" altLang="en-US" sz="3600" dirty="0"/>
              <a:t>选题的背景与意义</a:t>
            </a:r>
          </a:p>
        </p:txBody>
      </p:sp>
      <p:grpSp>
        <p:nvGrpSpPr>
          <p:cNvPr id="13" name="组合 12">
            <a:extLst>
              <a:ext uri="{FF2B5EF4-FFF2-40B4-BE49-F238E27FC236}">
                <a16:creationId xmlns:a16="http://schemas.microsoft.com/office/drawing/2014/main" id="{ABDAEE46-DC3C-941C-69E7-EF81EDF209E2}"/>
              </a:ext>
            </a:extLst>
          </p:cNvPr>
          <p:cNvGrpSpPr/>
          <p:nvPr/>
        </p:nvGrpSpPr>
        <p:grpSpPr>
          <a:xfrm>
            <a:off x="4081986" y="2975784"/>
            <a:ext cx="261376" cy="260100"/>
            <a:chOff x="5550907" y="1983968"/>
            <a:chExt cx="509342" cy="506856"/>
          </a:xfrm>
        </p:grpSpPr>
        <p:sp>
          <p:nvSpPr>
            <p:cNvPr id="14" name="任意多边形: 形状 13">
              <a:extLst>
                <a:ext uri="{FF2B5EF4-FFF2-40B4-BE49-F238E27FC236}">
                  <a16:creationId xmlns:a16="http://schemas.microsoft.com/office/drawing/2014/main" id="{F0AD0966-1927-B8D7-3333-187140EC9BB8}"/>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2BE7A0CD-8E76-1F8D-DB31-7FF28B16E6B8}"/>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A1C3936E-50D6-8DDC-CB77-7C8E3810E930}"/>
              </a:ext>
            </a:extLst>
          </p:cNvPr>
          <p:cNvSpPr txBox="1"/>
          <p:nvPr/>
        </p:nvSpPr>
        <p:spPr>
          <a:xfrm>
            <a:off x="1028880" y="1553850"/>
            <a:ext cx="3169457" cy="3154710"/>
          </a:xfrm>
          <a:prstGeom prst="rect">
            <a:avLst/>
          </a:prstGeom>
          <a:noFill/>
        </p:spPr>
        <p:txBody>
          <a:bodyPr wrap="none" rtlCol="0">
            <a:spAutoFit/>
          </a:bodyPr>
          <a:lstStyle/>
          <a:p>
            <a:r>
              <a:rPr lang="en-US" altLang="zh-CN" sz="19900" dirty="0">
                <a:latin typeface="+mj-ea"/>
                <a:ea typeface="+mj-ea"/>
              </a:rPr>
              <a:t>01</a:t>
            </a:r>
            <a:endParaRPr lang="zh-CN" altLang="en-US" sz="19900" dirty="0">
              <a:latin typeface="+mj-ea"/>
              <a:ea typeface="+mj-ea"/>
            </a:endParaRPr>
          </a:p>
        </p:txBody>
      </p:sp>
      <p:grpSp>
        <p:nvGrpSpPr>
          <p:cNvPr id="37" name="组合 36">
            <a:extLst>
              <a:ext uri="{FF2B5EF4-FFF2-40B4-BE49-F238E27FC236}">
                <a16:creationId xmlns:a16="http://schemas.microsoft.com/office/drawing/2014/main" id="{E431EEE9-46B2-585C-A362-D44F2954BF94}"/>
              </a:ext>
            </a:extLst>
          </p:cNvPr>
          <p:cNvGrpSpPr/>
          <p:nvPr/>
        </p:nvGrpSpPr>
        <p:grpSpPr>
          <a:xfrm rot="16200000">
            <a:off x="9330862" y="5556902"/>
            <a:ext cx="618776" cy="973626"/>
            <a:chOff x="10224485" y="1358906"/>
            <a:chExt cx="618776" cy="973626"/>
          </a:xfrm>
          <a:gradFill>
            <a:gsLst>
              <a:gs pos="0">
                <a:schemeClr val="accent1">
                  <a:lumMod val="20000"/>
                  <a:lumOff val="80000"/>
                  <a:alpha val="1000"/>
                </a:schemeClr>
              </a:gs>
              <a:gs pos="100000">
                <a:schemeClr val="accent1">
                  <a:lumMod val="60000"/>
                  <a:lumOff val="40000"/>
                  <a:alpha val="40000"/>
                </a:schemeClr>
              </a:gs>
            </a:gsLst>
            <a:lin ang="13500000" scaled="1"/>
          </a:gradFill>
        </p:grpSpPr>
        <p:sp>
          <p:nvSpPr>
            <p:cNvPr id="38" name="椭圆 37">
              <a:extLst>
                <a:ext uri="{FF2B5EF4-FFF2-40B4-BE49-F238E27FC236}">
                  <a16:creationId xmlns:a16="http://schemas.microsoft.com/office/drawing/2014/main" id="{37F3878B-78B4-7459-224E-98B9BE350754}"/>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2D911E5-621F-DFF0-4154-6997264CF205}"/>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B2D2B8E-6BA4-9C27-2EA4-AECA760C56CB}"/>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B5967820-1DC0-952A-2799-7A6ACEE7DD02}"/>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779BA68B-2AF1-7E51-C085-DEB693338FDF}"/>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7381655-7D9B-E912-38AF-D9E5C429932A}"/>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345B18C7-755F-CBF6-EBEA-239B5A6FB3C9}"/>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A6F19B7-7749-1C9A-7EB2-66870015EAA1}"/>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23C0B27C-44FA-2FC4-3ED8-132B0AAFC649}"/>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E7ABB42-0601-369C-B4A9-41B8D9FDFBE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E4A1B6D-2BFA-3276-A8B6-AF76C0B49355}"/>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1BCA2B5-59FA-0B0B-3F37-06A55FE584A0}"/>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D97BBAF-F743-675A-CCFA-CB7A06D44FCB}"/>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0A04B21-9BBB-3A74-3184-F08548F87E5D}"/>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D1282265-E6E7-CC80-903E-B8A9F829B17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7F3203E-AEBC-398D-C929-E88B7D8F06B3}"/>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4D49185-8051-2E18-0D7A-587F0A0E5DD9}"/>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BA5C6FE-D77F-F69C-970F-BA8EEFC2B84D}"/>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42B00A5-65C9-013B-65E0-E5FF6C1D53E2}"/>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B05FAF3-5AF9-C3B3-055B-2B7DC3DF3311}"/>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B4AF69D8-6F37-2FAF-0A36-CEF369CB3721}"/>
              </a:ext>
            </a:extLst>
          </p:cNvPr>
          <p:cNvSpPr/>
          <p:nvPr/>
        </p:nvSpPr>
        <p:spPr>
          <a:xfrm>
            <a:off x="1319514" y="4362820"/>
            <a:ext cx="6910086" cy="602719"/>
          </a:xfrm>
          <a:custGeom>
            <a:avLst/>
            <a:gdLst>
              <a:gd name="connsiteX0" fmla="*/ 0 w 6910086"/>
              <a:gd name="connsiteY0" fmla="*/ 0 h 601883"/>
              <a:gd name="connsiteX1" fmla="*/ 4768770 w 6910086"/>
              <a:gd name="connsiteY1" fmla="*/ 0 h 601883"/>
              <a:gd name="connsiteX2" fmla="*/ 4768770 w 6910086"/>
              <a:gd name="connsiteY2" fmla="*/ 601883 h 601883"/>
              <a:gd name="connsiteX3" fmla="*/ 5335929 w 6910086"/>
              <a:gd name="connsiteY3" fmla="*/ 3472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19484 h 601883"/>
              <a:gd name="connsiteX0" fmla="*/ 0 w 6910086"/>
              <a:gd name="connsiteY0" fmla="*/ 836 h 602719"/>
              <a:gd name="connsiteX1" fmla="*/ 4768770 w 6910086"/>
              <a:gd name="connsiteY1" fmla="*/ 836 h 602719"/>
              <a:gd name="connsiteX2" fmla="*/ 4768770 w 6910086"/>
              <a:gd name="connsiteY2" fmla="*/ 602719 h 602719"/>
              <a:gd name="connsiteX3" fmla="*/ 5358789 w 6910086"/>
              <a:gd name="connsiteY3" fmla="*/ 12700 h 602719"/>
              <a:gd name="connsiteX4" fmla="*/ 6910086 w 6910086"/>
              <a:gd name="connsiteY4" fmla="*/ 0 h 602719"/>
              <a:gd name="connsiteX0" fmla="*/ 0 w 6910086"/>
              <a:gd name="connsiteY0" fmla="*/ 836 h 602719"/>
              <a:gd name="connsiteX1" fmla="*/ 4768770 w 6910086"/>
              <a:gd name="connsiteY1" fmla="*/ 836 h 602719"/>
              <a:gd name="connsiteX2" fmla="*/ 4768770 w 6910086"/>
              <a:gd name="connsiteY2" fmla="*/ 602719 h 602719"/>
              <a:gd name="connsiteX3" fmla="*/ 5348629 w 6910086"/>
              <a:gd name="connsiteY3" fmla="*/ 12700 h 602719"/>
              <a:gd name="connsiteX4" fmla="*/ 6910086 w 6910086"/>
              <a:gd name="connsiteY4" fmla="*/ 0 h 60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086" h="602719">
                <a:moveTo>
                  <a:pt x="0" y="836"/>
                </a:moveTo>
                <a:lnTo>
                  <a:pt x="4768770" y="836"/>
                </a:lnTo>
                <a:lnTo>
                  <a:pt x="4768770" y="602719"/>
                </a:lnTo>
                <a:lnTo>
                  <a:pt x="5348629" y="12700"/>
                </a:lnTo>
                <a:lnTo>
                  <a:pt x="6910086" y="0"/>
                </a:lnTo>
              </a:path>
            </a:pathLst>
          </a:cu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186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50" name="矩形: 圆顶角 49">
            <a:extLst>
              <a:ext uri="{FF2B5EF4-FFF2-40B4-BE49-F238E27FC236}">
                <a16:creationId xmlns:a16="http://schemas.microsoft.com/office/drawing/2014/main" id="{DA644688-3E77-0044-24D6-C2482818195C}"/>
              </a:ext>
            </a:extLst>
          </p:cNvPr>
          <p:cNvSpPr/>
          <p:nvPr/>
        </p:nvSpPr>
        <p:spPr>
          <a:xfrm flipV="1">
            <a:off x="694481" y="3970114"/>
            <a:ext cx="5852160" cy="2245490"/>
          </a:xfrm>
          <a:prstGeom prst="round2SameRect">
            <a:avLst>
              <a:gd name="adj1" fmla="val 7618"/>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4" name="图片 43">
            <a:extLst>
              <a:ext uri="{FF2B5EF4-FFF2-40B4-BE49-F238E27FC236}">
                <a16:creationId xmlns:a16="http://schemas.microsoft.com/office/drawing/2014/main" id="{334D710F-8CEE-218C-7B33-9063DBEA4C6D}"/>
              </a:ext>
            </a:extLst>
          </p:cNvPr>
          <p:cNvPicPr>
            <a:picLocks noChangeAspect="1"/>
          </p:cNvPicPr>
          <p:nvPr/>
        </p:nvPicPr>
        <p:blipFill>
          <a:blip r:embed="rId2">
            <a:extLst>
              <a:ext uri="{28A0092B-C50C-407E-A947-70E740481C1C}">
                <a14:useLocalDpi xmlns:a14="http://schemas.microsoft.com/office/drawing/2010/main" val="0"/>
              </a:ext>
            </a:extLst>
          </a:blip>
          <a:srcRect l="17250" t="6139" r="22689" b="4256"/>
          <a:stretch>
            <a:fillRect/>
          </a:stretch>
        </p:blipFill>
        <p:spPr>
          <a:xfrm>
            <a:off x="6934200" y="1354237"/>
            <a:ext cx="4563320" cy="4861367"/>
          </a:xfrm>
          <a:custGeom>
            <a:avLst/>
            <a:gdLst>
              <a:gd name="connsiteX0" fmla="*/ 0 w 4563320"/>
              <a:gd name="connsiteY0" fmla="*/ 0 h 4861367"/>
              <a:gd name="connsiteX1" fmla="*/ 4563320 w 4563320"/>
              <a:gd name="connsiteY1" fmla="*/ 0 h 4861367"/>
              <a:gd name="connsiteX2" fmla="*/ 4563320 w 4563320"/>
              <a:gd name="connsiteY2" fmla="*/ 4861367 h 4861367"/>
              <a:gd name="connsiteX3" fmla="*/ 0 w 4563320"/>
              <a:gd name="connsiteY3" fmla="*/ 4861367 h 4861367"/>
            </a:gdLst>
            <a:ahLst/>
            <a:cxnLst>
              <a:cxn ang="0">
                <a:pos x="connsiteX0" y="connsiteY0"/>
              </a:cxn>
              <a:cxn ang="0">
                <a:pos x="connsiteX1" y="connsiteY1"/>
              </a:cxn>
              <a:cxn ang="0">
                <a:pos x="connsiteX2" y="connsiteY2"/>
              </a:cxn>
              <a:cxn ang="0">
                <a:pos x="connsiteX3" y="connsiteY3"/>
              </a:cxn>
            </a:cxnLst>
            <a:rect l="l" t="t" r="r" b="b"/>
            <a:pathLst>
              <a:path w="4563320" h="4861367">
                <a:moveTo>
                  <a:pt x="0" y="0"/>
                </a:moveTo>
                <a:lnTo>
                  <a:pt x="4563320" y="0"/>
                </a:lnTo>
                <a:lnTo>
                  <a:pt x="4563320" y="4861367"/>
                </a:lnTo>
                <a:lnTo>
                  <a:pt x="0" y="4861367"/>
                </a:lnTo>
                <a:close/>
              </a:path>
            </a:pathLst>
          </a:custGeom>
        </p:spPr>
      </p:pic>
      <p:sp>
        <p:nvSpPr>
          <p:cNvPr id="38" name="矩形: 圆顶角 37">
            <a:extLst>
              <a:ext uri="{FF2B5EF4-FFF2-40B4-BE49-F238E27FC236}">
                <a16:creationId xmlns:a16="http://schemas.microsoft.com/office/drawing/2014/main" id="{588F5566-826B-3DB5-CBCF-09743D2CE0DF}"/>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9FDF11EF-30B3-D0DC-F18F-641DC256EB3D}"/>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4" name="矩形: 圆顶角 3">
            <a:extLst>
              <a:ext uri="{FF2B5EF4-FFF2-40B4-BE49-F238E27FC236}">
                <a16:creationId xmlns:a16="http://schemas.microsoft.com/office/drawing/2014/main" id="{314C48BA-35C6-5FD6-60D2-F879065607E8}"/>
              </a:ext>
            </a:extLst>
          </p:cNvPr>
          <p:cNvSpPr/>
          <p:nvPr/>
        </p:nvSpPr>
        <p:spPr>
          <a:xfrm flipV="1">
            <a:off x="694481" y="1354238"/>
            <a:ext cx="5852160" cy="2245490"/>
          </a:xfrm>
          <a:prstGeom prst="round2SameRect">
            <a:avLst>
              <a:gd name="adj1" fmla="val 7618"/>
              <a:gd name="adj2" fmla="val 0"/>
            </a:avLst>
          </a:prstGeom>
          <a:solidFill>
            <a:schemeClr val="bg1"/>
          </a:solidFill>
          <a:ln>
            <a:noFill/>
          </a:ln>
          <a:effectLst>
            <a:outerShdw blurRad="190500" dist="1270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4">
            <a:extLst>
              <a:ext uri="{FF2B5EF4-FFF2-40B4-BE49-F238E27FC236}">
                <a16:creationId xmlns:a16="http://schemas.microsoft.com/office/drawing/2014/main" id="{51E9FB97-1DD4-F9E4-A995-6DCB4367EC8F}"/>
              </a:ext>
            </a:extLst>
          </p:cNvPr>
          <p:cNvSpPr/>
          <p:nvPr/>
        </p:nvSpPr>
        <p:spPr>
          <a:xfrm>
            <a:off x="694481" y="1354238"/>
            <a:ext cx="5852160" cy="115747"/>
          </a:xfrm>
          <a:prstGeom prst="rect">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a:extLst>
              <a:ext uri="{FF2B5EF4-FFF2-40B4-BE49-F238E27FC236}">
                <a16:creationId xmlns:a16="http://schemas.microsoft.com/office/drawing/2014/main" id="{1ADA16AF-AAE2-4910-F27F-B0D89F5F84AC}"/>
              </a:ext>
            </a:extLst>
          </p:cNvPr>
          <p:cNvSpPr/>
          <p:nvPr/>
        </p:nvSpPr>
        <p:spPr>
          <a:xfrm>
            <a:off x="694481" y="3970115"/>
            <a:ext cx="5852160" cy="115747"/>
          </a:xfrm>
          <a:prstGeom prst="rect">
            <a:avLst/>
          </a:pr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3E4A8EC7-668D-D474-EB62-58710CA56594}"/>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文本框 44">
            <a:extLst>
              <a:ext uri="{FF2B5EF4-FFF2-40B4-BE49-F238E27FC236}">
                <a16:creationId xmlns:a16="http://schemas.microsoft.com/office/drawing/2014/main" id="{4847C372-105E-B7CE-67C4-570F2AF92B03}"/>
              </a:ext>
            </a:extLst>
          </p:cNvPr>
          <p:cNvSpPr txBox="1"/>
          <p:nvPr/>
        </p:nvSpPr>
        <p:spPr>
          <a:xfrm>
            <a:off x="942650" y="1640317"/>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46" name="文本框 45">
            <a:extLst>
              <a:ext uri="{FF2B5EF4-FFF2-40B4-BE49-F238E27FC236}">
                <a16:creationId xmlns:a16="http://schemas.microsoft.com/office/drawing/2014/main" id="{E2374241-0458-E939-C1F7-D2F92399D9B1}"/>
              </a:ext>
            </a:extLst>
          </p:cNvPr>
          <p:cNvSpPr txBox="1"/>
          <p:nvPr/>
        </p:nvSpPr>
        <p:spPr>
          <a:xfrm>
            <a:off x="942650" y="2164926"/>
            <a:ext cx="5266240" cy="1109535"/>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a:t>
            </a:r>
          </a:p>
        </p:txBody>
      </p:sp>
      <p:sp>
        <p:nvSpPr>
          <p:cNvPr id="48" name="文本框 47">
            <a:extLst>
              <a:ext uri="{FF2B5EF4-FFF2-40B4-BE49-F238E27FC236}">
                <a16:creationId xmlns:a16="http://schemas.microsoft.com/office/drawing/2014/main" id="{624720CA-B395-17A2-818E-CF569ED2E003}"/>
              </a:ext>
            </a:extLst>
          </p:cNvPr>
          <p:cNvSpPr txBox="1"/>
          <p:nvPr/>
        </p:nvSpPr>
        <p:spPr>
          <a:xfrm>
            <a:off x="942650" y="4204435"/>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49" name="文本框 48">
            <a:extLst>
              <a:ext uri="{FF2B5EF4-FFF2-40B4-BE49-F238E27FC236}">
                <a16:creationId xmlns:a16="http://schemas.microsoft.com/office/drawing/2014/main" id="{7B9BD17F-C4ED-AE23-5D2B-C5D40C483A70}"/>
              </a:ext>
            </a:extLst>
          </p:cNvPr>
          <p:cNvSpPr txBox="1"/>
          <p:nvPr/>
        </p:nvSpPr>
        <p:spPr>
          <a:xfrm>
            <a:off x="942650" y="4729044"/>
            <a:ext cx="5266240"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请根据需要输入内容请根据需要输入内容请根据需要输入内容请根据需要输入内容请根据需要输入内容请根据需要输入内容</a:t>
            </a:r>
          </a:p>
          <a:p>
            <a:pPr>
              <a:lnSpc>
                <a:spcPct val="125000"/>
              </a:lnSpc>
            </a:pPr>
            <a:endParaRPr lang="zh-CN" altLang="en-US" dirty="0">
              <a:solidFill>
                <a:schemeClr val="tx1">
                  <a:lumMod val="95000"/>
                  <a:lumOff val="5000"/>
                </a:schemeClr>
              </a:solidFill>
              <a:latin typeface="+mn-ea"/>
            </a:endParaRPr>
          </a:p>
        </p:txBody>
      </p:sp>
    </p:spTree>
    <p:extLst>
      <p:ext uri="{BB962C8B-B14F-4D97-AF65-F5344CB8AC3E}">
        <p14:creationId xmlns:p14="http://schemas.microsoft.com/office/powerpoint/2010/main" val="1598027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矩形: 圆顶角 1">
            <a:extLst>
              <a:ext uri="{FF2B5EF4-FFF2-40B4-BE49-F238E27FC236}">
                <a16:creationId xmlns:a16="http://schemas.microsoft.com/office/drawing/2014/main" id="{FE9A0E29-F40D-CFE6-6320-D473274AE119}"/>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650CEA25-9E00-AE29-08DC-15717346C4E3}"/>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4" name="任意多边形: 形状 3">
            <a:extLst>
              <a:ext uri="{FF2B5EF4-FFF2-40B4-BE49-F238E27FC236}">
                <a16:creationId xmlns:a16="http://schemas.microsoft.com/office/drawing/2014/main" id="{FE63D79D-4705-A661-A896-CF414D3A3D10}"/>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a16="http://schemas.microsoft.com/office/drawing/2014/main" id="{67CCCEE2-75E3-01D9-BE3A-2DFB7C2A090B}"/>
              </a:ext>
            </a:extLst>
          </p:cNvPr>
          <p:cNvSpPr txBox="1"/>
          <p:nvPr/>
        </p:nvSpPr>
        <p:spPr>
          <a:xfrm>
            <a:off x="1061414" y="1990772"/>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22" name="文本框 21">
            <a:extLst>
              <a:ext uri="{FF2B5EF4-FFF2-40B4-BE49-F238E27FC236}">
                <a16:creationId xmlns:a16="http://schemas.microsoft.com/office/drawing/2014/main" id="{B003536F-7DFB-2657-6499-FA3F7D585871}"/>
              </a:ext>
            </a:extLst>
          </p:cNvPr>
          <p:cNvSpPr txBox="1"/>
          <p:nvPr/>
        </p:nvSpPr>
        <p:spPr>
          <a:xfrm>
            <a:off x="4379836" y="1990772"/>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24" name="文本框 23">
            <a:extLst>
              <a:ext uri="{FF2B5EF4-FFF2-40B4-BE49-F238E27FC236}">
                <a16:creationId xmlns:a16="http://schemas.microsoft.com/office/drawing/2014/main" id="{A15030BC-4BA5-8561-D97B-24FEA98AF43C}"/>
              </a:ext>
            </a:extLst>
          </p:cNvPr>
          <p:cNvSpPr txBox="1"/>
          <p:nvPr/>
        </p:nvSpPr>
        <p:spPr>
          <a:xfrm>
            <a:off x="7772837" y="1990772"/>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6" name="矩形 5">
            <a:extLst>
              <a:ext uri="{FF2B5EF4-FFF2-40B4-BE49-F238E27FC236}">
                <a16:creationId xmlns:a16="http://schemas.microsoft.com/office/drawing/2014/main" id="{D6962B25-0053-1485-B2AC-D35F6024B9A7}"/>
              </a:ext>
            </a:extLst>
          </p:cNvPr>
          <p:cNvSpPr/>
          <p:nvPr/>
        </p:nvSpPr>
        <p:spPr>
          <a:xfrm>
            <a:off x="0" y="3611300"/>
            <a:ext cx="12192000" cy="3246699"/>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554DDC9-F483-BE65-6464-691E208321B3}"/>
              </a:ext>
            </a:extLst>
          </p:cNvPr>
          <p:cNvSpPr txBox="1"/>
          <p:nvPr/>
        </p:nvSpPr>
        <p:spPr>
          <a:xfrm>
            <a:off x="2420730" y="4882966"/>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10" name="文本框 9">
            <a:extLst>
              <a:ext uri="{FF2B5EF4-FFF2-40B4-BE49-F238E27FC236}">
                <a16:creationId xmlns:a16="http://schemas.microsoft.com/office/drawing/2014/main" id="{ED041611-830D-DB9F-759E-326E49B00FF9}"/>
              </a:ext>
            </a:extLst>
          </p:cNvPr>
          <p:cNvSpPr txBox="1"/>
          <p:nvPr/>
        </p:nvSpPr>
        <p:spPr>
          <a:xfrm>
            <a:off x="5785902" y="4882966"/>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12" name="文本框 11">
            <a:extLst>
              <a:ext uri="{FF2B5EF4-FFF2-40B4-BE49-F238E27FC236}">
                <a16:creationId xmlns:a16="http://schemas.microsoft.com/office/drawing/2014/main" id="{5255BE11-8052-8F87-075C-FC2650423CE5}"/>
              </a:ext>
            </a:extLst>
          </p:cNvPr>
          <p:cNvSpPr txBox="1"/>
          <p:nvPr/>
        </p:nvSpPr>
        <p:spPr>
          <a:xfrm>
            <a:off x="9111746" y="4882966"/>
            <a:ext cx="1888884" cy="1455783"/>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cxnSp>
        <p:nvCxnSpPr>
          <p:cNvPr id="14" name="直接连接符 13">
            <a:extLst>
              <a:ext uri="{FF2B5EF4-FFF2-40B4-BE49-F238E27FC236}">
                <a16:creationId xmlns:a16="http://schemas.microsoft.com/office/drawing/2014/main" id="{9C36485F-DA07-12D9-9589-0057EB3B4CEB}"/>
              </a:ext>
            </a:extLst>
          </p:cNvPr>
          <p:cNvCxnSpPr>
            <a:cxnSpLocks/>
          </p:cNvCxnSpPr>
          <p:nvPr/>
        </p:nvCxnSpPr>
        <p:spPr>
          <a:xfrm>
            <a:off x="0" y="3611300"/>
            <a:ext cx="12192000"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圆顶角 26">
            <a:extLst>
              <a:ext uri="{FF2B5EF4-FFF2-40B4-BE49-F238E27FC236}">
                <a16:creationId xmlns:a16="http://schemas.microsoft.com/office/drawing/2014/main" id="{0687B695-6195-EE23-E773-6229589E2358}"/>
              </a:ext>
            </a:extLst>
          </p:cNvPr>
          <p:cNvSpPr/>
          <p:nvPr/>
        </p:nvSpPr>
        <p:spPr>
          <a:xfrm rot="5400000">
            <a:off x="1605980" y="800442"/>
            <a:ext cx="381963" cy="1694356"/>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a:effectLst>
            <a:outerShdw blurRad="1905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矩形: 圆顶角 27">
            <a:extLst>
              <a:ext uri="{FF2B5EF4-FFF2-40B4-BE49-F238E27FC236}">
                <a16:creationId xmlns:a16="http://schemas.microsoft.com/office/drawing/2014/main" id="{999DDCD1-0074-ACBD-9841-F2A0B6622188}"/>
              </a:ext>
            </a:extLst>
          </p:cNvPr>
          <p:cNvSpPr/>
          <p:nvPr/>
        </p:nvSpPr>
        <p:spPr>
          <a:xfrm rot="5400000">
            <a:off x="4950443" y="800443"/>
            <a:ext cx="381963" cy="1694356"/>
          </a:xfrm>
          <a:prstGeom prst="round2SameRect">
            <a:avLst>
              <a:gd name="adj1" fmla="val 50000"/>
              <a:gd name="adj2" fmla="val 0"/>
            </a:avLst>
          </a:prstGeom>
          <a:gradFill flip="none" rotWithShape="1">
            <a:gsLst>
              <a:gs pos="19000">
                <a:schemeClr val="accent2">
                  <a:lumMod val="75000"/>
                </a:schemeClr>
              </a:gs>
              <a:gs pos="81000">
                <a:schemeClr val="accent2"/>
              </a:gs>
            </a:gsLst>
            <a:lin ang="13500000" scaled="1"/>
            <a:tileRect/>
          </a:gradFill>
          <a:ln>
            <a:noFill/>
          </a:ln>
          <a:effectLst>
            <a:outerShdw blurRad="190500" dist="190500" dir="5400000" sx="98000" sy="98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圆顶角 28">
            <a:extLst>
              <a:ext uri="{FF2B5EF4-FFF2-40B4-BE49-F238E27FC236}">
                <a16:creationId xmlns:a16="http://schemas.microsoft.com/office/drawing/2014/main" id="{A78803C2-FE80-18D1-72A7-0A2325E04629}"/>
              </a:ext>
            </a:extLst>
          </p:cNvPr>
          <p:cNvSpPr/>
          <p:nvPr/>
        </p:nvSpPr>
        <p:spPr>
          <a:xfrm rot="5400000">
            <a:off x="8294906" y="800444"/>
            <a:ext cx="381963" cy="1694356"/>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a:effectLst>
            <a:outerShdw blurRad="1905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矩形: 圆顶角 29">
            <a:extLst>
              <a:ext uri="{FF2B5EF4-FFF2-40B4-BE49-F238E27FC236}">
                <a16:creationId xmlns:a16="http://schemas.microsoft.com/office/drawing/2014/main" id="{33770C53-948A-7123-3B4C-D662C7500D33}"/>
              </a:ext>
            </a:extLst>
          </p:cNvPr>
          <p:cNvSpPr/>
          <p:nvPr/>
        </p:nvSpPr>
        <p:spPr>
          <a:xfrm rot="5400000">
            <a:off x="3143123" y="3550213"/>
            <a:ext cx="381963" cy="1694356"/>
          </a:xfrm>
          <a:prstGeom prst="round2SameRect">
            <a:avLst>
              <a:gd name="adj1" fmla="val 50000"/>
              <a:gd name="adj2" fmla="val 0"/>
            </a:avLst>
          </a:prstGeom>
          <a:gradFill flip="none" rotWithShape="1">
            <a:gsLst>
              <a:gs pos="19000">
                <a:schemeClr val="accent2">
                  <a:lumMod val="75000"/>
                </a:schemeClr>
              </a:gs>
              <a:gs pos="81000">
                <a:schemeClr val="accent2"/>
              </a:gs>
            </a:gsLst>
            <a:lin ang="13500000" scaled="1"/>
            <a:tileRect/>
          </a:gradFill>
          <a:ln>
            <a:noFill/>
          </a:ln>
          <a:effectLst>
            <a:outerShdw blurRad="190500" dist="190500" dir="5400000" sx="98000" sy="98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圆顶角 30">
            <a:extLst>
              <a:ext uri="{FF2B5EF4-FFF2-40B4-BE49-F238E27FC236}">
                <a16:creationId xmlns:a16="http://schemas.microsoft.com/office/drawing/2014/main" id="{76483DE4-E730-200F-A069-73401E8AE651}"/>
              </a:ext>
            </a:extLst>
          </p:cNvPr>
          <p:cNvSpPr/>
          <p:nvPr/>
        </p:nvSpPr>
        <p:spPr>
          <a:xfrm rot="5400000">
            <a:off x="6487586" y="3550214"/>
            <a:ext cx="381963" cy="1694356"/>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a:effectLst>
            <a:outerShdw blurRad="1905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矩形: 圆顶角 33">
            <a:extLst>
              <a:ext uri="{FF2B5EF4-FFF2-40B4-BE49-F238E27FC236}">
                <a16:creationId xmlns:a16="http://schemas.microsoft.com/office/drawing/2014/main" id="{DE56C68A-62CD-50E2-7D9C-D4A5812F0C30}"/>
              </a:ext>
            </a:extLst>
          </p:cNvPr>
          <p:cNvSpPr/>
          <p:nvPr/>
        </p:nvSpPr>
        <p:spPr>
          <a:xfrm rot="5400000">
            <a:off x="9832049" y="3550215"/>
            <a:ext cx="381963" cy="1694356"/>
          </a:xfrm>
          <a:prstGeom prst="round2SameRect">
            <a:avLst>
              <a:gd name="adj1" fmla="val 50000"/>
              <a:gd name="adj2" fmla="val 0"/>
            </a:avLst>
          </a:prstGeom>
          <a:gradFill flip="none" rotWithShape="1">
            <a:gsLst>
              <a:gs pos="19000">
                <a:schemeClr val="accent2">
                  <a:lumMod val="75000"/>
                </a:schemeClr>
              </a:gs>
              <a:gs pos="81000">
                <a:schemeClr val="accent2"/>
              </a:gs>
            </a:gsLst>
            <a:lin ang="13500000" scaled="1"/>
            <a:tileRect/>
          </a:gradFill>
          <a:ln>
            <a:noFill/>
          </a:ln>
          <a:effectLst>
            <a:outerShdw blurRad="190500" dist="190500" dir="5400000" sx="98000" sy="98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0" name="直接连接符 39">
            <a:extLst>
              <a:ext uri="{FF2B5EF4-FFF2-40B4-BE49-F238E27FC236}">
                <a16:creationId xmlns:a16="http://schemas.microsoft.com/office/drawing/2014/main" id="{982712AE-B652-0440-9F5C-DAF20B1EB247}"/>
              </a:ext>
            </a:extLst>
          </p:cNvPr>
          <p:cNvCxnSpPr>
            <a:cxnSpLocks/>
          </p:cNvCxnSpPr>
          <p:nvPr/>
        </p:nvCxnSpPr>
        <p:spPr>
          <a:xfrm flipV="1">
            <a:off x="949783" y="1786128"/>
            <a:ext cx="0" cy="1825172"/>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CBAA819-F6C4-FD78-289A-FD20708C71A3}"/>
              </a:ext>
            </a:extLst>
          </p:cNvPr>
          <p:cNvCxnSpPr>
            <a:cxnSpLocks/>
          </p:cNvCxnSpPr>
          <p:nvPr/>
        </p:nvCxnSpPr>
        <p:spPr>
          <a:xfrm flipV="1">
            <a:off x="4294246" y="1786128"/>
            <a:ext cx="0" cy="182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AF41C55-799C-407D-A8A4-D94543937E51}"/>
              </a:ext>
            </a:extLst>
          </p:cNvPr>
          <p:cNvCxnSpPr>
            <a:cxnSpLocks/>
          </p:cNvCxnSpPr>
          <p:nvPr/>
        </p:nvCxnSpPr>
        <p:spPr>
          <a:xfrm flipV="1">
            <a:off x="7638709" y="1786128"/>
            <a:ext cx="0" cy="1825172"/>
          </a:xfrm>
          <a:prstGeom prst="line">
            <a:avLst/>
          </a:prstGeom>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BEEB3B00-F534-2CF7-678B-617E96596FD2}"/>
              </a:ext>
            </a:extLst>
          </p:cNvPr>
          <p:cNvGrpSpPr/>
          <p:nvPr/>
        </p:nvGrpSpPr>
        <p:grpSpPr>
          <a:xfrm>
            <a:off x="2486926" y="3611301"/>
            <a:ext cx="6688926" cy="938262"/>
            <a:chOff x="2486926" y="3611300"/>
            <a:chExt cx="6688926" cy="1825172"/>
          </a:xfrm>
        </p:grpSpPr>
        <p:cxnSp>
          <p:nvCxnSpPr>
            <p:cNvPr id="48" name="直接连接符 47">
              <a:extLst>
                <a:ext uri="{FF2B5EF4-FFF2-40B4-BE49-F238E27FC236}">
                  <a16:creationId xmlns:a16="http://schemas.microsoft.com/office/drawing/2014/main" id="{2B6AA7A1-33C6-2275-8D54-CD36150894EE}"/>
                </a:ext>
              </a:extLst>
            </p:cNvPr>
            <p:cNvCxnSpPr>
              <a:cxnSpLocks/>
            </p:cNvCxnSpPr>
            <p:nvPr/>
          </p:nvCxnSpPr>
          <p:spPr>
            <a:xfrm flipV="1">
              <a:off x="2486926" y="3611300"/>
              <a:ext cx="0" cy="182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3DF40E26-A604-0DE0-97C0-EA3B6C497767}"/>
                </a:ext>
              </a:extLst>
            </p:cNvPr>
            <p:cNvCxnSpPr>
              <a:cxnSpLocks/>
            </p:cNvCxnSpPr>
            <p:nvPr/>
          </p:nvCxnSpPr>
          <p:spPr>
            <a:xfrm flipV="1">
              <a:off x="5831389" y="3611300"/>
              <a:ext cx="0" cy="1825172"/>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B642CE83-89C1-C54D-AE1E-804E9D6040A4}"/>
                </a:ext>
              </a:extLst>
            </p:cNvPr>
            <p:cNvCxnSpPr>
              <a:cxnSpLocks/>
            </p:cNvCxnSpPr>
            <p:nvPr/>
          </p:nvCxnSpPr>
          <p:spPr>
            <a:xfrm flipV="1">
              <a:off x="9175852" y="3611300"/>
              <a:ext cx="0" cy="182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2" name="文本框 51">
            <a:extLst>
              <a:ext uri="{FF2B5EF4-FFF2-40B4-BE49-F238E27FC236}">
                <a16:creationId xmlns:a16="http://schemas.microsoft.com/office/drawing/2014/main" id="{A1A62A78-B7EB-5F95-8FB0-9BC4D18C4E4E}"/>
              </a:ext>
            </a:extLst>
          </p:cNvPr>
          <p:cNvSpPr txBox="1"/>
          <p:nvPr/>
        </p:nvSpPr>
        <p:spPr>
          <a:xfrm>
            <a:off x="1161754" y="1450596"/>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3" name="文本框 52">
            <a:extLst>
              <a:ext uri="{FF2B5EF4-FFF2-40B4-BE49-F238E27FC236}">
                <a16:creationId xmlns:a16="http://schemas.microsoft.com/office/drawing/2014/main" id="{7F41A272-0BDB-425F-A748-0C77C589FF88}"/>
              </a:ext>
            </a:extLst>
          </p:cNvPr>
          <p:cNvSpPr txBox="1"/>
          <p:nvPr/>
        </p:nvSpPr>
        <p:spPr>
          <a:xfrm>
            <a:off x="4513297" y="1450596"/>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4" name="文本框 53">
            <a:extLst>
              <a:ext uri="{FF2B5EF4-FFF2-40B4-BE49-F238E27FC236}">
                <a16:creationId xmlns:a16="http://schemas.microsoft.com/office/drawing/2014/main" id="{4114EFD5-3FA0-02C7-0011-AC92D407E3FD}"/>
              </a:ext>
            </a:extLst>
          </p:cNvPr>
          <p:cNvSpPr txBox="1"/>
          <p:nvPr/>
        </p:nvSpPr>
        <p:spPr>
          <a:xfrm>
            <a:off x="7864840" y="1450596"/>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5" name="文本框 54">
            <a:extLst>
              <a:ext uri="{FF2B5EF4-FFF2-40B4-BE49-F238E27FC236}">
                <a16:creationId xmlns:a16="http://schemas.microsoft.com/office/drawing/2014/main" id="{715F8C45-9B0F-C4AE-B86B-3F8908516A74}"/>
              </a:ext>
            </a:extLst>
          </p:cNvPr>
          <p:cNvSpPr txBox="1"/>
          <p:nvPr/>
        </p:nvSpPr>
        <p:spPr>
          <a:xfrm>
            <a:off x="2725793" y="4201629"/>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6" name="文本框 55">
            <a:extLst>
              <a:ext uri="{FF2B5EF4-FFF2-40B4-BE49-F238E27FC236}">
                <a16:creationId xmlns:a16="http://schemas.microsoft.com/office/drawing/2014/main" id="{8FC63D45-CCD6-7813-A5BC-B7487459BE0C}"/>
              </a:ext>
            </a:extLst>
          </p:cNvPr>
          <p:cNvSpPr txBox="1"/>
          <p:nvPr/>
        </p:nvSpPr>
        <p:spPr>
          <a:xfrm>
            <a:off x="6077336" y="4201629"/>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7" name="文本框 56">
            <a:extLst>
              <a:ext uri="{FF2B5EF4-FFF2-40B4-BE49-F238E27FC236}">
                <a16:creationId xmlns:a16="http://schemas.microsoft.com/office/drawing/2014/main" id="{44EC2ECB-A8FC-40F5-443C-B606217021BC}"/>
              </a:ext>
            </a:extLst>
          </p:cNvPr>
          <p:cNvSpPr txBox="1"/>
          <p:nvPr/>
        </p:nvSpPr>
        <p:spPr>
          <a:xfrm>
            <a:off x="9428879" y="4201629"/>
            <a:ext cx="1194558" cy="377219"/>
          </a:xfrm>
          <a:prstGeom prst="rect">
            <a:avLst/>
          </a:prstGeom>
          <a:noFill/>
        </p:spPr>
        <p:txBody>
          <a:bodyPr wrap="none" rtlCol="0">
            <a:spAutoFit/>
          </a:bodyPr>
          <a:lstStyle/>
          <a:p>
            <a:pPr>
              <a:lnSpc>
                <a:spcPct val="125000"/>
              </a:lnSpc>
            </a:pPr>
            <a:r>
              <a:rPr lang="en-US" altLang="zh-CN" sz="1600" dirty="0">
                <a:solidFill>
                  <a:schemeClr val="bg1"/>
                </a:solidFill>
                <a:latin typeface="+mn-ea"/>
              </a:rPr>
              <a:t>2000.02.03</a:t>
            </a:r>
            <a:endParaRPr lang="zh-CN" altLang="en-US" sz="1600" dirty="0">
              <a:solidFill>
                <a:schemeClr val="bg1"/>
              </a:solidFill>
              <a:latin typeface="+mn-ea"/>
            </a:endParaRPr>
          </a:p>
        </p:txBody>
      </p:sp>
      <p:sp>
        <p:nvSpPr>
          <p:cNvPr id="58" name="椭圆 57">
            <a:extLst>
              <a:ext uri="{FF2B5EF4-FFF2-40B4-BE49-F238E27FC236}">
                <a16:creationId xmlns:a16="http://schemas.microsoft.com/office/drawing/2014/main" id="{50D05FF4-396B-D55C-92AA-CBFAC1C31073}"/>
              </a:ext>
            </a:extLst>
          </p:cNvPr>
          <p:cNvSpPr/>
          <p:nvPr/>
        </p:nvSpPr>
        <p:spPr>
          <a:xfrm>
            <a:off x="914400" y="3575918"/>
            <a:ext cx="70766" cy="7076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B91F3806-0404-B086-59D7-B3B768477C6E}"/>
              </a:ext>
            </a:extLst>
          </p:cNvPr>
          <p:cNvSpPr/>
          <p:nvPr/>
        </p:nvSpPr>
        <p:spPr>
          <a:xfrm>
            <a:off x="5796006" y="3575918"/>
            <a:ext cx="70766" cy="7076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50AB98F1-7930-81A6-75C3-C8C3B36B462B}"/>
              </a:ext>
            </a:extLst>
          </p:cNvPr>
          <p:cNvSpPr/>
          <p:nvPr/>
        </p:nvSpPr>
        <p:spPr>
          <a:xfrm>
            <a:off x="7611424" y="3575918"/>
            <a:ext cx="70766" cy="7076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28DCEA84-C826-56B5-EC0F-45E42BC3ABF3}"/>
              </a:ext>
            </a:extLst>
          </p:cNvPr>
          <p:cNvSpPr/>
          <p:nvPr/>
        </p:nvSpPr>
        <p:spPr>
          <a:xfrm>
            <a:off x="2455189" y="3575918"/>
            <a:ext cx="70766" cy="70766"/>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E5DBC518-D566-3163-BB44-FCEBE6F036E0}"/>
              </a:ext>
            </a:extLst>
          </p:cNvPr>
          <p:cNvSpPr/>
          <p:nvPr/>
        </p:nvSpPr>
        <p:spPr>
          <a:xfrm>
            <a:off x="4255217" y="3575918"/>
            <a:ext cx="70766" cy="70766"/>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FF101493-4E99-CE7D-C3E4-8A016BA4DABA}"/>
              </a:ext>
            </a:extLst>
          </p:cNvPr>
          <p:cNvSpPr/>
          <p:nvPr/>
        </p:nvSpPr>
        <p:spPr>
          <a:xfrm>
            <a:off x="9136823" y="3575918"/>
            <a:ext cx="70766" cy="70766"/>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FAACCC0F-409C-2003-1EE8-A0DF6F5EF037}"/>
              </a:ext>
            </a:extLst>
          </p:cNvPr>
          <p:cNvSpPr/>
          <p:nvPr/>
        </p:nvSpPr>
        <p:spPr>
          <a:xfrm rot="5400000" flipH="1">
            <a:off x="11916759" y="3376105"/>
            <a:ext cx="111830" cy="47038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8783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3A2C86A3-0A70-B9B1-E8FD-F83780758C24}"/>
              </a:ext>
            </a:extLst>
          </p:cNvPr>
          <p:cNvSpPr/>
          <p:nvPr/>
        </p:nvSpPr>
        <p:spPr>
          <a:xfrm>
            <a:off x="695326" y="1886673"/>
            <a:ext cx="2422906" cy="4363656"/>
          </a:xfrm>
          <a:prstGeom prst="roundRect">
            <a:avLst>
              <a:gd name="adj" fmla="val 5217"/>
            </a:avLst>
          </a:prstGeom>
          <a:solidFill>
            <a:schemeClr val="bg1"/>
          </a:solidFill>
          <a:ln w="6350">
            <a:gradFill>
              <a:gsLst>
                <a:gs pos="0">
                  <a:schemeClr val="accent1">
                    <a:alpha val="7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70F15486-5C14-DD2A-91B8-27CA5C2998C2}"/>
              </a:ext>
            </a:extLst>
          </p:cNvPr>
          <p:cNvSpPr/>
          <p:nvPr/>
        </p:nvSpPr>
        <p:spPr>
          <a:xfrm>
            <a:off x="3488141" y="1608619"/>
            <a:ext cx="2422906" cy="4363656"/>
          </a:xfrm>
          <a:prstGeom prst="roundRect">
            <a:avLst>
              <a:gd name="adj" fmla="val 5217"/>
            </a:avLst>
          </a:prstGeom>
          <a:solidFill>
            <a:schemeClr val="bg1"/>
          </a:solidFill>
          <a:ln w="6350">
            <a:gradFill>
              <a:gsLst>
                <a:gs pos="0">
                  <a:schemeClr val="accent1">
                    <a:alpha val="7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16A1E887-5D44-DEB5-7427-FA8E80B6C31F}"/>
              </a:ext>
            </a:extLst>
          </p:cNvPr>
          <p:cNvSpPr/>
          <p:nvPr/>
        </p:nvSpPr>
        <p:spPr>
          <a:xfrm>
            <a:off x="6280956" y="1330564"/>
            <a:ext cx="2422906" cy="4363656"/>
          </a:xfrm>
          <a:prstGeom prst="roundRect">
            <a:avLst>
              <a:gd name="adj" fmla="val 5217"/>
            </a:avLst>
          </a:prstGeom>
          <a:solidFill>
            <a:schemeClr val="bg1"/>
          </a:solidFill>
          <a:ln w="6350">
            <a:gradFill>
              <a:gsLst>
                <a:gs pos="0">
                  <a:schemeClr val="accent1">
                    <a:alpha val="7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A39A7B03-F36A-ED9A-EEAC-BC5A45CD8B51}"/>
              </a:ext>
            </a:extLst>
          </p:cNvPr>
          <p:cNvSpPr/>
          <p:nvPr/>
        </p:nvSpPr>
        <p:spPr>
          <a:xfrm>
            <a:off x="9073770" y="1052509"/>
            <a:ext cx="2422906" cy="4363656"/>
          </a:xfrm>
          <a:prstGeom prst="roundRect">
            <a:avLst>
              <a:gd name="adj" fmla="val 5217"/>
            </a:avLst>
          </a:prstGeom>
          <a:solidFill>
            <a:schemeClr val="bg1"/>
          </a:solidFill>
          <a:ln w="6350">
            <a:gradFill>
              <a:gsLst>
                <a:gs pos="0">
                  <a:schemeClr val="accent1">
                    <a:alpha val="70000"/>
                  </a:schemeClr>
                </a:gs>
                <a:gs pos="100000">
                  <a:schemeClr val="accent1">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C423ABA4-D5DC-CC3F-2269-0885B56F3855}"/>
              </a:ext>
            </a:extLst>
          </p:cNvPr>
          <p:cNvSpPr/>
          <p:nvPr/>
        </p:nvSpPr>
        <p:spPr>
          <a:xfrm>
            <a:off x="922931" y="2057116"/>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圆角 9">
            <a:extLst>
              <a:ext uri="{FF2B5EF4-FFF2-40B4-BE49-F238E27FC236}">
                <a16:creationId xmlns:a16="http://schemas.microsoft.com/office/drawing/2014/main" id="{9F7F7409-D08A-5D58-2F1D-45EC36199C8F}"/>
              </a:ext>
            </a:extLst>
          </p:cNvPr>
          <p:cNvSpPr/>
          <p:nvPr/>
        </p:nvSpPr>
        <p:spPr>
          <a:xfrm>
            <a:off x="3715746" y="1810607"/>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圆角 10">
            <a:extLst>
              <a:ext uri="{FF2B5EF4-FFF2-40B4-BE49-F238E27FC236}">
                <a16:creationId xmlns:a16="http://schemas.microsoft.com/office/drawing/2014/main" id="{98DC9FFE-9823-B840-9CF1-7C28C6DCAD7F}"/>
              </a:ext>
            </a:extLst>
          </p:cNvPr>
          <p:cNvSpPr/>
          <p:nvPr/>
        </p:nvSpPr>
        <p:spPr>
          <a:xfrm>
            <a:off x="6508561" y="1525614"/>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圆角 19">
            <a:extLst>
              <a:ext uri="{FF2B5EF4-FFF2-40B4-BE49-F238E27FC236}">
                <a16:creationId xmlns:a16="http://schemas.microsoft.com/office/drawing/2014/main" id="{8EA1BBD8-9045-38F4-9286-A4A6FEEC4403}"/>
              </a:ext>
            </a:extLst>
          </p:cNvPr>
          <p:cNvSpPr/>
          <p:nvPr/>
        </p:nvSpPr>
        <p:spPr>
          <a:xfrm>
            <a:off x="9301375" y="1246504"/>
            <a:ext cx="1967696" cy="546321"/>
          </a:xfrm>
          <a:prstGeom prst="roundRect">
            <a:avLst>
              <a:gd name="adj" fmla="val 50000"/>
            </a:avLst>
          </a:prstGeom>
          <a:gradFill flip="none" rotWithShape="1">
            <a:gsLst>
              <a:gs pos="0">
                <a:schemeClr val="accent1"/>
              </a:gs>
              <a:gs pos="100000">
                <a:schemeClr val="accent1">
                  <a:lumMod val="80000"/>
                  <a:lumOff val="20000"/>
                </a:schemeClr>
              </a:gs>
            </a:gsLst>
            <a:lin ang="13500000" scaled="1"/>
            <a:tileRect/>
          </a:gradFill>
          <a:ln>
            <a:noFill/>
          </a:ln>
          <a:effectLst>
            <a:outerShdw blurRad="254000" dist="190500" dir="5400000" sx="90000" sy="90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顶角 1">
            <a:extLst>
              <a:ext uri="{FF2B5EF4-FFF2-40B4-BE49-F238E27FC236}">
                <a16:creationId xmlns:a16="http://schemas.microsoft.com/office/drawing/2014/main" id="{FC5528DC-CE74-8523-29A9-6D69435D3EA3}"/>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0E3A0BA4-42CA-85C9-CC39-88FE793C5DDA}"/>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4" name="任意多边形: 形状 3">
            <a:extLst>
              <a:ext uri="{FF2B5EF4-FFF2-40B4-BE49-F238E27FC236}">
                <a16:creationId xmlns:a16="http://schemas.microsoft.com/office/drawing/2014/main" id="{EE7974D8-9A53-B63B-B1DB-EEC7C28D6C97}"/>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5251FC95-EA89-F3CA-7496-AF94962833BF}"/>
              </a:ext>
            </a:extLst>
          </p:cNvPr>
          <p:cNvSpPr/>
          <p:nvPr/>
        </p:nvSpPr>
        <p:spPr>
          <a:xfrm>
            <a:off x="0" y="4114910"/>
            <a:ext cx="12192000" cy="2743091"/>
          </a:xfrm>
          <a:custGeom>
            <a:avLst/>
            <a:gdLst>
              <a:gd name="connsiteX0" fmla="*/ 11222310 w 12192000"/>
              <a:gd name="connsiteY0" fmla="*/ 458 h 2743091"/>
              <a:gd name="connsiteX1" fmla="*/ 11765280 w 12192000"/>
              <a:gd name="connsiteY1" fmla="*/ 41892 h 2743091"/>
              <a:gd name="connsiteX2" fmla="*/ 12114520 w 12192000"/>
              <a:gd name="connsiteY2" fmla="*/ 87540 h 2743091"/>
              <a:gd name="connsiteX3" fmla="*/ 12192000 w 12192000"/>
              <a:gd name="connsiteY3" fmla="*/ 97975 h 2743091"/>
              <a:gd name="connsiteX4" fmla="*/ 12192000 w 12192000"/>
              <a:gd name="connsiteY4" fmla="*/ 2743091 h 2743091"/>
              <a:gd name="connsiteX5" fmla="*/ 0 w 12192000"/>
              <a:gd name="connsiteY5" fmla="*/ 2743091 h 2743091"/>
              <a:gd name="connsiteX6" fmla="*/ 0 w 12192000"/>
              <a:gd name="connsiteY6" fmla="*/ 2267704 h 2743091"/>
              <a:gd name="connsiteX7" fmla="*/ 163235 w 12192000"/>
              <a:gd name="connsiteY7" fmla="*/ 2141202 h 2743091"/>
              <a:gd name="connsiteX8" fmla="*/ 1691640 w 12192000"/>
              <a:gd name="connsiteY8" fmla="*/ 1443972 h 2743091"/>
              <a:gd name="connsiteX9" fmla="*/ 3398520 w 12192000"/>
              <a:gd name="connsiteY9" fmla="*/ 1718292 h 2743091"/>
              <a:gd name="connsiteX10" fmla="*/ 4602480 w 12192000"/>
              <a:gd name="connsiteY10" fmla="*/ 1017252 h 2743091"/>
              <a:gd name="connsiteX11" fmla="*/ 6035040 w 12192000"/>
              <a:gd name="connsiteY11" fmla="*/ 1154412 h 2743091"/>
              <a:gd name="connsiteX12" fmla="*/ 7406640 w 12192000"/>
              <a:gd name="connsiteY12" fmla="*/ 514332 h 2743091"/>
              <a:gd name="connsiteX13" fmla="*/ 8930640 w 12192000"/>
              <a:gd name="connsiteY13" fmla="*/ 788652 h 2743091"/>
              <a:gd name="connsiteX14" fmla="*/ 10287000 w 12192000"/>
              <a:gd name="connsiteY14" fmla="*/ 102852 h 2743091"/>
              <a:gd name="connsiteX15" fmla="*/ 11222310 w 12192000"/>
              <a:gd name="connsiteY15" fmla="*/ 458 h 274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743091">
                <a:moveTo>
                  <a:pt x="11222310" y="458"/>
                </a:moveTo>
                <a:cubicBezTo>
                  <a:pt x="11410712" y="3197"/>
                  <a:pt x="11594782" y="18080"/>
                  <a:pt x="11765280" y="41892"/>
                </a:cubicBezTo>
                <a:cubicBezTo>
                  <a:pt x="11850529" y="53798"/>
                  <a:pt x="11974443" y="69098"/>
                  <a:pt x="12114520" y="87540"/>
                </a:cubicBezTo>
                <a:lnTo>
                  <a:pt x="12192000" y="97975"/>
                </a:lnTo>
                <a:lnTo>
                  <a:pt x="12192000" y="2743091"/>
                </a:lnTo>
                <a:lnTo>
                  <a:pt x="0" y="2743091"/>
                </a:lnTo>
                <a:lnTo>
                  <a:pt x="0" y="2267704"/>
                </a:lnTo>
                <a:lnTo>
                  <a:pt x="163235" y="2141202"/>
                </a:lnTo>
                <a:cubicBezTo>
                  <a:pt x="610553" y="1805922"/>
                  <a:pt x="1095375" y="1504932"/>
                  <a:pt x="1691640" y="1443972"/>
                </a:cubicBezTo>
                <a:cubicBezTo>
                  <a:pt x="2486660" y="1362692"/>
                  <a:pt x="2913380" y="1789412"/>
                  <a:pt x="3398520" y="1718292"/>
                </a:cubicBezTo>
                <a:cubicBezTo>
                  <a:pt x="3883660" y="1647172"/>
                  <a:pt x="3843020" y="1141712"/>
                  <a:pt x="4602480" y="1017252"/>
                </a:cubicBezTo>
                <a:cubicBezTo>
                  <a:pt x="5361940" y="892792"/>
                  <a:pt x="5567680" y="1238232"/>
                  <a:pt x="6035040" y="1154412"/>
                </a:cubicBezTo>
                <a:cubicBezTo>
                  <a:pt x="6502400" y="1070592"/>
                  <a:pt x="6786880" y="560052"/>
                  <a:pt x="7406640" y="514332"/>
                </a:cubicBezTo>
                <a:cubicBezTo>
                  <a:pt x="8026400" y="468612"/>
                  <a:pt x="8450580" y="857232"/>
                  <a:pt x="8930640" y="788652"/>
                </a:cubicBezTo>
                <a:cubicBezTo>
                  <a:pt x="9410700" y="720072"/>
                  <a:pt x="9814560" y="227312"/>
                  <a:pt x="10287000" y="102852"/>
                </a:cubicBezTo>
                <a:cubicBezTo>
                  <a:pt x="10582275" y="25065"/>
                  <a:pt x="10908308" y="-4106"/>
                  <a:pt x="11222310" y="458"/>
                </a:cubicBezTo>
                <a:close/>
              </a:path>
            </a:pathLst>
          </a:custGeom>
          <a:gradFill flip="none" rotWithShape="1">
            <a:gsLst>
              <a:gs pos="0">
                <a:srgbClr val="043D74">
                  <a:alpha val="30000"/>
                </a:srgbClr>
              </a:gs>
              <a:gs pos="60000">
                <a:schemeClr val="accent1">
                  <a:alpha val="0"/>
                </a:schemeClr>
              </a:gs>
            </a:gsLst>
            <a:lin ang="4800000" scaled="0"/>
            <a:tileRect/>
          </a:gradFill>
          <a:ln w="38100">
            <a:gradFill flip="none" rotWithShape="1">
              <a:gsLst>
                <a:gs pos="25000">
                  <a:srgbClr val="043D74">
                    <a:alpha val="80000"/>
                  </a:srgbClr>
                </a:gs>
                <a:gs pos="0">
                  <a:schemeClr val="accent1">
                    <a:alpha val="0"/>
                  </a:schemeClr>
                </a:gs>
                <a:gs pos="78000">
                  <a:srgbClr val="043D74">
                    <a:alpha val="80000"/>
                  </a:srgbClr>
                </a:gs>
                <a:gs pos="100000">
                  <a:schemeClr val="accent1">
                    <a:alpha val="0"/>
                  </a:schemeClr>
                </a:gs>
              </a:gsLst>
              <a:lin ang="0" scaled="1"/>
              <a:tileRect/>
            </a:gradFill>
          </a:ln>
          <a:effectLst>
            <a:outerShdw blurRad="50800" dist="190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a16="http://schemas.microsoft.com/office/drawing/2014/main" id="{CE2DEDC3-E21E-41DC-9D6E-3A2B709E8329}"/>
              </a:ext>
            </a:extLst>
          </p:cNvPr>
          <p:cNvSpPr/>
          <p:nvPr/>
        </p:nvSpPr>
        <p:spPr>
          <a:xfrm>
            <a:off x="1764146" y="5462937"/>
            <a:ext cx="188611" cy="188611"/>
          </a:xfrm>
          <a:prstGeom prst="ellipse">
            <a:avLst/>
          </a:prstGeom>
          <a:gradFill flip="none" rotWithShape="1">
            <a:gsLst>
              <a:gs pos="19000">
                <a:schemeClr val="accent2">
                  <a:lumMod val="75000"/>
                </a:schemeClr>
              </a:gs>
              <a:gs pos="81000">
                <a:schemeClr val="accent2"/>
              </a:gs>
            </a:gsLst>
            <a:lin ang="13500000" scaled="1"/>
            <a:tileRect/>
          </a:gradFill>
          <a:ln>
            <a:noFill/>
          </a:ln>
          <a:effectLst>
            <a:outerShdw blurRad="127000" dist="190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椭圆 12">
            <a:extLst>
              <a:ext uri="{FF2B5EF4-FFF2-40B4-BE49-F238E27FC236}">
                <a16:creationId xmlns:a16="http://schemas.microsoft.com/office/drawing/2014/main" id="{033DF972-2DBF-D12B-2EED-45F25A22D437}"/>
              </a:ext>
            </a:extLst>
          </p:cNvPr>
          <p:cNvSpPr/>
          <p:nvPr/>
        </p:nvSpPr>
        <p:spPr>
          <a:xfrm>
            <a:off x="4562869" y="5060770"/>
            <a:ext cx="188611" cy="188611"/>
          </a:xfrm>
          <a:prstGeom prst="ellipse">
            <a:avLst/>
          </a:prstGeom>
          <a:gradFill flip="none" rotWithShape="1">
            <a:gsLst>
              <a:gs pos="19000">
                <a:schemeClr val="accent2">
                  <a:lumMod val="75000"/>
                </a:schemeClr>
              </a:gs>
              <a:gs pos="81000">
                <a:schemeClr val="accent2"/>
              </a:gs>
            </a:gsLst>
            <a:lin ang="13500000" scaled="1"/>
            <a:tileRect/>
          </a:gradFill>
          <a:ln>
            <a:noFill/>
          </a:ln>
          <a:effectLst>
            <a:outerShdw blurRad="127000" dist="190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a:extLst>
              <a:ext uri="{FF2B5EF4-FFF2-40B4-BE49-F238E27FC236}">
                <a16:creationId xmlns:a16="http://schemas.microsoft.com/office/drawing/2014/main" id="{48ADADAF-ED5D-F3E2-B840-FE801EEB05C4}"/>
              </a:ext>
            </a:extLst>
          </p:cNvPr>
          <p:cNvSpPr/>
          <p:nvPr/>
        </p:nvSpPr>
        <p:spPr>
          <a:xfrm>
            <a:off x="7398103" y="4530192"/>
            <a:ext cx="188611" cy="188611"/>
          </a:xfrm>
          <a:prstGeom prst="ellipse">
            <a:avLst/>
          </a:prstGeom>
          <a:gradFill flip="none" rotWithShape="1">
            <a:gsLst>
              <a:gs pos="19000">
                <a:schemeClr val="accent2">
                  <a:lumMod val="75000"/>
                </a:schemeClr>
              </a:gs>
              <a:gs pos="81000">
                <a:schemeClr val="accent2"/>
              </a:gs>
            </a:gsLst>
            <a:lin ang="13500000" scaled="1"/>
            <a:tileRect/>
          </a:gradFill>
          <a:ln>
            <a:noFill/>
          </a:ln>
          <a:effectLst>
            <a:outerShdw blurRad="127000" dist="190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椭圆 14">
            <a:extLst>
              <a:ext uri="{FF2B5EF4-FFF2-40B4-BE49-F238E27FC236}">
                <a16:creationId xmlns:a16="http://schemas.microsoft.com/office/drawing/2014/main" id="{5EEA48C1-B3B1-CEB5-7730-7A813D461994}"/>
              </a:ext>
            </a:extLst>
          </p:cNvPr>
          <p:cNvSpPr/>
          <p:nvPr/>
        </p:nvSpPr>
        <p:spPr>
          <a:xfrm>
            <a:off x="10247942" y="4114909"/>
            <a:ext cx="188611" cy="188611"/>
          </a:xfrm>
          <a:prstGeom prst="ellipse">
            <a:avLst/>
          </a:prstGeom>
          <a:gradFill flip="none" rotWithShape="1">
            <a:gsLst>
              <a:gs pos="19000">
                <a:schemeClr val="accent2">
                  <a:lumMod val="75000"/>
                </a:schemeClr>
              </a:gs>
              <a:gs pos="81000">
                <a:schemeClr val="accent2"/>
              </a:gs>
            </a:gsLst>
            <a:lin ang="13500000" scaled="1"/>
            <a:tileRect/>
          </a:gradFill>
          <a:ln>
            <a:noFill/>
          </a:ln>
          <a:effectLst>
            <a:outerShdw blurRad="127000" dist="1905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a:extLst>
              <a:ext uri="{FF2B5EF4-FFF2-40B4-BE49-F238E27FC236}">
                <a16:creationId xmlns:a16="http://schemas.microsoft.com/office/drawing/2014/main" id="{70056F3C-E793-38E4-4C20-73D89476F738}"/>
              </a:ext>
            </a:extLst>
          </p:cNvPr>
          <p:cNvSpPr txBox="1"/>
          <p:nvPr/>
        </p:nvSpPr>
        <p:spPr>
          <a:xfrm>
            <a:off x="1025808" y="2929058"/>
            <a:ext cx="1888884" cy="1455783"/>
          </a:xfrm>
          <a:prstGeom prst="rect">
            <a:avLst/>
          </a:prstGeom>
          <a:noFill/>
        </p:spPr>
        <p:txBody>
          <a:bodyPr wrap="square" rtlCol="0">
            <a:spAutoFit/>
          </a:bodyPr>
          <a:lstStyle/>
          <a:p>
            <a:pPr algn="just">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17" name="文本框 16">
            <a:extLst>
              <a:ext uri="{FF2B5EF4-FFF2-40B4-BE49-F238E27FC236}">
                <a16:creationId xmlns:a16="http://schemas.microsoft.com/office/drawing/2014/main" id="{F3F29DD6-1C01-1AD1-0A0A-C9ED17116A22}"/>
              </a:ext>
            </a:extLst>
          </p:cNvPr>
          <p:cNvSpPr txBox="1"/>
          <p:nvPr/>
        </p:nvSpPr>
        <p:spPr>
          <a:xfrm>
            <a:off x="3807038" y="2647294"/>
            <a:ext cx="1888884" cy="1455783"/>
          </a:xfrm>
          <a:prstGeom prst="rect">
            <a:avLst/>
          </a:prstGeom>
          <a:noFill/>
        </p:spPr>
        <p:txBody>
          <a:bodyPr wrap="square" rtlCol="0">
            <a:spAutoFit/>
          </a:bodyPr>
          <a:lstStyle/>
          <a:p>
            <a:pPr algn="just">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18" name="文本框 17">
            <a:extLst>
              <a:ext uri="{FF2B5EF4-FFF2-40B4-BE49-F238E27FC236}">
                <a16:creationId xmlns:a16="http://schemas.microsoft.com/office/drawing/2014/main" id="{FC9A2231-5738-DFC0-C165-C5DEB87BDEAC}"/>
              </a:ext>
            </a:extLst>
          </p:cNvPr>
          <p:cNvSpPr txBox="1"/>
          <p:nvPr/>
        </p:nvSpPr>
        <p:spPr>
          <a:xfrm>
            <a:off x="6547966" y="2365531"/>
            <a:ext cx="1888884" cy="1455783"/>
          </a:xfrm>
          <a:prstGeom prst="rect">
            <a:avLst/>
          </a:prstGeom>
          <a:noFill/>
        </p:spPr>
        <p:txBody>
          <a:bodyPr wrap="square" rtlCol="0">
            <a:spAutoFit/>
          </a:bodyPr>
          <a:lstStyle/>
          <a:p>
            <a:pPr algn="just">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19" name="文本框 18">
            <a:extLst>
              <a:ext uri="{FF2B5EF4-FFF2-40B4-BE49-F238E27FC236}">
                <a16:creationId xmlns:a16="http://schemas.microsoft.com/office/drawing/2014/main" id="{95AE0A22-CD96-D298-C74F-BF5D3D242E40}"/>
              </a:ext>
            </a:extLst>
          </p:cNvPr>
          <p:cNvSpPr txBox="1"/>
          <p:nvPr/>
        </p:nvSpPr>
        <p:spPr>
          <a:xfrm>
            <a:off x="9340781" y="2083768"/>
            <a:ext cx="1888884" cy="1455783"/>
          </a:xfrm>
          <a:prstGeom prst="rect">
            <a:avLst/>
          </a:prstGeom>
          <a:noFill/>
        </p:spPr>
        <p:txBody>
          <a:bodyPr wrap="square" rtlCol="0">
            <a:spAutoFit/>
          </a:bodyPr>
          <a:lstStyle/>
          <a:p>
            <a:pPr algn="just">
              <a:lnSpc>
                <a:spcPct val="125000"/>
              </a:lnSpc>
            </a:pPr>
            <a:r>
              <a:rPr lang="zh-CN" altLang="en-US" dirty="0">
                <a:solidFill>
                  <a:schemeClr val="tx1">
                    <a:lumMod val="95000"/>
                    <a:lumOff val="5000"/>
                  </a:schemeClr>
                </a:solidFill>
                <a:latin typeface="+mn-ea"/>
              </a:rPr>
              <a:t>请根据需要输入内容请根据需要输入内容请根据需要输入内容</a:t>
            </a:r>
          </a:p>
        </p:txBody>
      </p:sp>
      <p:sp>
        <p:nvSpPr>
          <p:cNvPr id="22" name="文本框 21">
            <a:extLst>
              <a:ext uri="{FF2B5EF4-FFF2-40B4-BE49-F238E27FC236}">
                <a16:creationId xmlns:a16="http://schemas.microsoft.com/office/drawing/2014/main" id="{717FC39D-7886-75BF-2197-0FEA7C01F31B}"/>
              </a:ext>
            </a:extLst>
          </p:cNvPr>
          <p:cNvSpPr txBox="1"/>
          <p:nvPr/>
        </p:nvSpPr>
        <p:spPr>
          <a:xfrm>
            <a:off x="1044612" y="2122779"/>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23" name="文本框 22">
            <a:extLst>
              <a:ext uri="{FF2B5EF4-FFF2-40B4-BE49-F238E27FC236}">
                <a16:creationId xmlns:a16="http://schemas.microsoft.com/office/drawing/2014/main" id="{390047B8-7D64-6F9B-9D02-B2010948222F}"/>
              </a:ext>
            </a:extLst>
          </p:cNvPr>
          <p:cNvSpPr txBox="1"/>
          <p:nvPr/>
        </p:nvSpPr>
        <p:spPr>
          <a:xfrm>
            <a:off x="3828798" y="1848821"/>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24" name="文本框 23">
            <a:extLst>
              <a:ext uri="{FF2B5EF4-FFF2-40B4-BE49-F238E27FC236}">
                <a16:creationId xmlns:a16="http://schemas.microsoft.com/office/drawing/2014/main" id="{81A1CF41-0940-6A75-6EDF-3D674B89C3B5}"/>
              </a:ext>
            </a:extLst>
          </p:cNvPr>
          <p:cNvSpPr txBox="1"/>
          <p:nvPr/>
        </p:nvSpPr>
        <p:spPr>
          <a:xfrm>
            <a:off x="6612984" y="1574864"/>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25" name="文本框 24">
            <a:extLst>
              <a:ext uri="{FF2B5EF4-FFF2-40B4-BE49-F238E27FC236}">
                <a16:creationId xmlns:a16="http://schemas.microsoft.com/office/drawing/2014/main" id="{D0416573-8EB1-C55C-FAF9-73A4D8C83C2B}"/>
              </a:ext>
            </a:extLst>
          </p:cNvPr>
          <p:cNvSpPr txBox="1"/>
          <p:nvPr/>
        </p:nvSpPr>
        <p:spPr>
          <a:xfrm>
            <a:off x="9397170" y="1300907"/>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Tree>
    <p:extLst>
      <p:ext uri="{BB962C8B-B14F-4D97-AF65-F5344CB8AC3E}">
        <p14:creationId xmlns:p14="http://schemas.microsoft.com/office/powerpoint/2010/main" val="4157471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A76656EA-A535-C3D8-4732-B691D35E584E}"/>
              </a:ext>
            </a:extLst>
          </p:cNvPr>
          <p:cNvGrpSpPr/>
          <p:nvPr/>
        </p:nvGrpSpPr>
        <p:grpSpPr>
          <a:xfrm>
            <a:off x="587712" y="623199"/>
            <a:ext cx="618776" cy="973626"/>
            <a:chOff x="10224485" y="1358906"/>
            <a:chExt cx="618776" cy="973626"/>
          </a:xfrm>
          <a:gradFill>
            <a:gsLst>
              <a:gs pos="19000">
                <a:schemeClr val="bg1">
                  <a:alpha val="0"/>
                </a:schemeClr>
              </a:gs>
              <a:gs pos="100000">
                <a:schemeClr val="accent1">
                  <a:lumMod val="60000"/>
                  <a:lumOff val="40000"/>
                  <a:alpha val="70000"/>
                </a:schemeClr>
              </a:gs>
            </a:gsLst>
            <a:lin ang="13500000" scaled="1"/>
          </a:gradFill>
        </p:grpSpPr>
        <p:sp>
          <p:nvSpPr>
            <p:cNvPr id="17" name="椭圆 16">
              <a:extLst>
                <a:ext uri="{FF2B5EF4-FFF2-40B4-BE49-F238E27FC236}">
                  <a16:creationId xmlns:a16="http://schemas.microsoft.com/office/drawing/2014/main" id="{BCCB0058-92F0-EA2C-EF66-6E0B9C4FA3F3}"/>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B1CB22C-994E-0F83-585B-57A7A30582AB}"/>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302AC5D-3748-1833-1248-2AD8EDE875A2}"/>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F808B9C-02C6-EB6D-F37D-38C539A9BF3B}"/>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EEAC2CC-7333-A100-286D-61238F7382B2}"/>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8805D66-A06B-CE65-1D6C-DAE8C614DCFC}"/>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54FD905-E89E-78FB-5B39-DE7CFDACF8C4}"/>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C6D28B7-C744-FDC1-4B3A-B926463D7C9B}"/>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BB6916C-31E1-3AFB-C9BC-92B6CAD41E45}"/>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674B6E0-5B1E-FA04-0AE4-48A042C9AF5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BCE2BD2-81D8-3A50-91C4-178E3BA2AF3F}"/>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B4C3B9B3-86A9-8DD2-AC22-83821F94F61F}"/>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5A40F62-1835-A3A3-0F39-4A05BC77DB27}"/>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B303CB4-D45F-1BE3-F285-64E716200592}"/>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17B7974-C382-5746-CB02-86B8A86E072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52AE4D6-F37A-B292-2167-91098DFA3C57}"/>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1DCB2DF8-96D6-C930-ECA8-71A1F5AD12AE}"/>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CF42887-7457-DD1C-1798-2C59CE28A448}"/>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7F322E9-BB5F-2470-2B6C-CB855D1F49D1}"/>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9B3CA14C-C8F0-4247-512D-F8F5750A048A}"/>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形状 59">
            <a:extLst>
              <a:ext uri="{FF2B5EF4-FFF2-40B4-BE49-F238E27FC236}">
                <a16:creationId xmlns:a16="http://schemas.microsoft.com/office/drawing/2014/main" id="{F92E3E0E-CEF8-1C62-00E9-35364224CFFA}"/>
              </a:ext>
            </a:extLst>
          </p:cNvPr>
          <p:cNvSpPr/>
          <p:nvPr/>
        </p:nvSpPr>
        <p:spPr>
          <a:xfrm>
            <a:off x="10273496" y="0"/>
            <a:ext cx="1918504" cy="6858000"/>
          </a:xfrm>
          <a:custGeom>
            <a:avLst/>
            <a:gdLst>
              <a:gd name="connsiteX0" fmla="*/ 290875 w 1918504"/>
              <a:gd name="connsiteY0" fmla="*/ 0 h 6858000"/>
              <a:gd name="connsiteX1" fmla="*/ 1918504 w 1918504"/>
              <a:gd name="connsiteY1" fmla="*/ 0 h 6858000"/>
              <a:gd name="connsiteX2" fmla="*/ 1918504 w 1918504"/>
              <a:gd name="connsiteY2" fmla="*/ 6858000 h 6858000"/>
              <a:gd name="connsiteX3" fmla="*/ 290875 w 1918504"/>
              <a:gd name="connsiteY3" fmla="*/ 6858000 h 6858000"/>
              <a:gd name="connsiteX4" fmla="*/ 0 w 1918504"/>
              <a:gd name="connsiteY4" fmla="*/ 6567125 h 6858000"/>
              <a:gd name="connsiteX5" fmla="*/ 0 w 1918504"/>
              <a:gd name="connsiteY5" fmla="*/ 290875 h 6858000"/>
              <a:gd name="connsiteX6" fmla="*/ 290875 w 1918504"/>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18504" h="6858000">
                <a:moveTo>
                  <a:pt x="290875" y="0"/>
                </a:moveTo>
                <a:lnTo>
                  <a:pt x="1918504" y="0"/>
                </a:lnTo>
                <a:lnTo>
                  <a:pt x="1918504" y="6858000"/>
                </a:lnTo>
                <a:lnTo>
                  <a:pt x="290875" y="6858000"/>
                </a:lnTo>
                <a:cubicBezTo>
                  <a:pt x="130229" y="6858000"/>
                  <a:pt x="0" y="6727771"/>
                  <a:pt x="0" y="6567125"/>
                </a:cubicBezTo>
                <a:lnTo>
                  <a:pt x="0" y="290875"/>
                </a:lnTo>
                <a:cubicBezTo>
                  <a:pt x="0" y="130229"/>
                  <a:pt x="130229" y="0"/>
                  <a:pt x="290875" y="0"/>
                </a:cubicBez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形状 61">
            <a:extLst>
              <a:ext uri="{FF2B5EF4-FFF2-40B4-BE49-F238E27FC236}">
                <a16:creationId xmlns:a16="http://schemas.microsoft.com/office/drawing/2014/main" id="{5BB98548-8F92-A3A8-5174-25BEB4894300}"/>
              </a:ext>
            </a:extLst>
          </p:cNvPr>
          <p:cNvSpPr/>
          <p:nvPr/>
        </p:nvSpPr>
        <p:spPr>
          <a:xfrm>
            <a:off x="10273496" y="0"/>
            <a:ext cx="1918504" cy="1658022"/>
          </a:xfrm>
          <a:custGeom>
            <a:avLst/>
            <a:gdLst>
              <a:gd name="connsiteX0" fmla="*/ 290875 w 1918504"/>
              <a:gd name="connsiteY0" fmla="*/ 0 h 1658022"/>
              <a:gd name="connsiteX1" fmla="*/ 1918504 w 1918504"/>
              <a:gd name="connsiteY1" fmla="*/ 0 h 1658022"/>
              <a:gd name="connsiteX2" fmla="*/ 1918504 w 1918504"/>
              <a:gd name="connsiteY2" fmla="*/ 1658022 h 1658022"/>
              <a:gd name="connsiteX3" fmla="*/ 0 w 1918504"/>
              <a:gd name="connsiteY3" fmla="*/ 1658022 h 1658022"/>
              <a:gd name="connsiteX4" fmla="*/ 0 w 1918504"/>
              <a:gd name="connsiteY4" fmla="*/ 290875 h 1658022"/>
              <a:gd name="connsiteX5" fmla="*/ 290875 w 1918504"/>
              <a:gd name="connsiteY5" fmla="*/ 0 h 165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504" h="1658022">
                <a:moveTo>
                  <a:pt x="290875" y="0"/>
                </a:moveTo>
                <a:lnTo>
                  <a:pt x="1918504" y="0"/>
                </a:lnTo>
                <a:lnTo>
                  <a:pt x="1918504" y="1658022"/>
                </a:lnTo>
                <a:lnTo>
                  <a:pt x="0" y="1658022"/>
                </a:lnTo>
                <a:lnTo>
                  <a:pt x="0" y="290875"/>
                </a:lnTo>
                <a:cubicBezTo>
                  <a:pt x="0" y="130229"/>
                  <a:pt x="130229" y="0"/>
                  <a:pt x="290875" y="0"/>
                </a:cubicBez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CB26192D-7D90-7D9B-94A5-7A5800FD8F12}"/>
              </a:ext>
            </a:extLst>
          </p:cNvPr>
          <p:cNvSpPr txBox="1"/>
          <p:nvPr/>
        </p:nvSpPr>
        <p:spPr>
          <a:xfrm>
            <a:off x="4343362" y="2782669"/>
            <a:ext cx="3877985" cy="646331"/>
          </a:xfrm>
          <a:prstGeom prst="rect">
            <a:avLst/>
          </a:prstGeom>
          <a:noFill/>
        </p:spPr>
        <p:txBody>
          <a:bodyPr wrap="none" rtlCol="0">
            <a:spAutoFit/>
          </a:bodyPr>
          <a:lstStyle/>
          <a:p>
            <a:r>
              <a:rPr lang="zh-CN" altLang="en-US" sz="3600" dirty="0"/>
              <a:t>研究方法以及过程</a:t>
            </a:r>
          </a:p>
        </p:txBody>
      </p:sp>
      <p:grpSp>
        <p:nvGrpSpPr>
          <p:cNvPr id="13" name="组合 12">
            <a:extLst>
              <a:ext uri="{FF2B5EF4-FFF2-40B4-BE49-F238E27FC236}">
                <a16:creationId xmlns:a16="http://schemas.microsoft.com/office/drawing/2014/main" id="{ABDAEE46-DC3C-941C-69E7-EF81EDF209E2}"/>
              </a:ext>
            </a:extLst>
          </p:cNvPr>
          <p:cNvGrpSpPr/>
          <p:nvPr/>
        </p:nvGrpSpPr>
        <p:grpSpPr>
          <a:xfrm>
            <a:off x="4081986" y="2975784"/>
            <a:ext cx="261376" cy="260100"/>
            <a:chOff x="5550907" y="1983968"/>
            <a:chExt cx="509342" cy="506856"/>
          </a:xfrm>
        </p:grpSpPr>
        <p:sp>
          <p:nvSpPr>
            <p:cNvPr id="14" name="任意多边形: 形状 13">
              <a:extLst>
                <a:ext uri="{FF2B5EF4-FFF2-40B4-BE49-F238E27FC236}">
                  <a16:creationId xmlns:a16="http://schemas.microsoft.com/office/drawing/2014/main" id="{F0AD0966-1927-B8D7-3333-187140EC9BB8}"/>
                </a:ext>
              </a:extLst>
            </p:cNvPr>
            <p:cNvSpPr/>
            <p:nvPr/>
          </p:nvSpPr>
          <p:spPr>
            <a:xfrm>
              <a:off x="5550907" y="1983968"/>
              <a:ext cx="509342" cy="506856"/>
            </a:xfrm>
            <a:custGeom>
              <a:avLst/>
              <a:gdLst>
                <a:gd name="connsiteX0" fmla="*/ 230012 w 509342"/>
                <a:gd name="connsiteY0" fmla="*/ 0 h 506856"/>
                <a:gd name="connsiteX1" fmla="*/ 237177 w 509342"/>
                <a:gd name="connsiteY1" fmla="*/ 93853 h 506856"/>
                <a:gd name="connsiteX2" fmla="*/ 191666 w 509342"/>
                <a:gd name="connsiteY2" fmla="*/ 103041 h 506856"/>
                <a:gd name="connsiteX3" fmla="*/ 92807 w 509342"/>
                <a:gd name="connsiteY3" fmla="*/ 252185 h 506856"/>
                <a:gd name="connsiteX4" fmla="*/ 254671 w 509342"/>
                <a:gd name="connsiteY4" fmla="*/ 414049 h 506856"/>
                <a:gd name="connsiteX5" fmla="*/ 416535 w 509342"/>
                <a:gd name="connsiteY5" fmla="*/ 252185 h 506856"/>
                <a:gd name="connsiteX6" fmla="*/ 403815 w 509342"/>
                <a:gd name="connsiteY6" fmla="*/ 189180 h 506856"/>
                <a:gd name="connsiteX7" fmla="*/ 389426 w 509342"/>
                <a:gd name="connsiteY7" fmla="*/ 167838 h 506856"/>
                <a:gd name="connsiteX8" fmla="*/ 467973 w 509342"/>
                <a:gd name="connsiteY8" fmla="*/ 113711 h 506856"/>
                <a:gd name="connsiteX9" fmla="*/ 489329 w 509342"/>
                <a:gd name="connsiteY9" fmla="*/ 153056 h 506856"/>
                <a:gd name="connsiteX10" fmla="*/ 509342 w 509342"/>
                <a:gd name="connsiteY10" fmla="*/ 252185 h 506856"/>
                <a:gd name="connsiteX11" fmla="*/ 254671 w 509342"/>
                <a:gd name="connsiteY11" fmla="*/ 506856 h 506856"/>
                <a:gd name="connsiteX12" fmla="*/ 0 w 509342"/>
                <a:gd name="connsiteY12" fmla="*/ 252185 h 506856"/>
                <a:gd name="connsiteX13" fmla="*/ 203346 w 509342"/>
                <a:gd name="connsiteY13" fmla="*/ 2688 h 506856"/>
                <a:gd name="connsiteX14" fmla="*/ 230012 w 509342"/>
                <a:gd name="connsiteY14" fmla="*/ 0 h 50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9342" h="506856">
                  <a:moveTo>
                    <a:pt x="230012" y="0"/>
                  </a:moveTo>
                  <a:lnTo>
                    <a:pt x="237177" y="93853"/>
                  </a:lnTo>
                  <a:lnTo>
                    <a:pt x="191666" y="103041"/>
                  </a:lnTo>
                  <a:cubicBezTo>
                    <a:pt x="133571" y="127614"/>
                    <a:pt x="92807" y="185139"/>
                    <a:pt x="92807" y="252185"/>
                  </a:cubicBezTo>
                  <a:cubicBezTo>
                    <a:pt x="92807" y="341580"/>
                    <a:pt x="165276" y="414049"/>
                    <a:pt x="254671" y="414049"/>
                  </a:cubicBezTo>
                  <a:cubicBezTo>
                    <a:pt x="344066" y="414049"/>
                    <a:pt x="416535" y="341580"/>
                    <a:pt x="416535" y="252185"/>
                  </a:cubicBezTo>
                  <a:cubicBezTo>
                    <a:pt x="416535" y="229836"/>
                    <a:pt x="412006" y="208546"/>
                    <a:pt x="403815" y="189180"/>
                  </a:cubicBezTo>
                  <a:lnTo>
                    <a:pt x="389426" y="167838"/>
                  </a:lnTo>
                  <a:lnTo>
                    <a:pt x="467973" y="113711"/>
                  </a:lnTo>
                  <a:lnTo>
                    <a:pt x="489329" y="153056"/>
                  </a:lnTo>
                  <a:cubicBezTo>
                    <a:pt x="502216" y="183524"/>
                    <a:pt x="509342" y="217022"/>
                    <a:pt x="509342" y="252185"/>
                  </a:cubicBezTo>
                  <a:cubicBezTo>
                    <a:pt x="509342" y="392836"/>
                    <a:pt x="395322" y="506856"/>
                    <a:pt x="254671" y="506856"/>
                  </a:cubicBezTo>
                  <a:cubicBezTo>
                    <a:pt x="114020" y="506856"/>
                    <a:pt x="0" y="392836"/>
                    <a:pt x="0" y="252185"/>
                  </a:cubicBezTo>
                  <a:cubicBezTo>
                    <a:pt x="0" y="129116"/>
                    <a:pt x="87297" y="26435"/>
                    <a:pt x="203346" y="2688"/>
                  </a:cubicBezTo>
                  <a:lnTo>
                    <a:pt x="230012" y="0"/>
                  </a:lnTo>
                  <a:close/>
                </a:path>
              </a:pathLst>
            </a:custGeom>
            <a:gradFill flip="none" rotWithShape="1">
              <a:gsLst>
                <a:gs pos="0">
                  <a:schemeClr val="accent1"/>
                </a:gs>
                <a:gs pos="100000">
                  <a:schemeClr val="accent1">
                    <a:lumMod val="80000"/>
                    <a:lumOff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2BE7A0CD-8E76-1F8D-DB31-7FF28B16E6B8}"/>
                </a:ext>
              </a:extLst>
            </p:cNvPr>
            <p:cNvSpPr/>
            <p:nvPr/>
          </p:nvSpPr>
          <p:spPr>
            <a:xfrm rot="12331907">
              <a:off x="5789931" y="2001382"/>
              <a:ext cx="206495" cy="105047"/>
            </a:xfrm>
            <a:custGeom>
              <a:avLst/>
              <a:gdLst>
                <a:gd name="connsiteX0" fmla="*/ 206495 w 206495"/>
                <a:gd name="connsiteY0" fmla="*/ 82445 h 105047"/>
                <a:gd name="connsiteX1" fmla="*/ 152621 w 206495"/>
                <a:gd name="connsiteY1" fmla="*/ 100316 h 105047"/>
                <a:gd name="connsiteX2" fmla="*/ 30480 w 206495"/>
                <a:gd name="connsiteY2" fmla="*/ 94224 h 105047"/>
                <a:gd name="connsiteX3" fmla="*/ 0 w 206495"/>
                <a:gd name="connsiteY3" fmla="*/ 80923 h 105047"/>
                <a:gd name="connsiteX4" fmla="*/ 46097 w 206495"/>
                <a:gd name="connsiteY4" fmla="*/ 750 h 105047"/>
                <a:gd name="connsiteX5" fmla="*/ 49795 w 206495"/>
                <a:gd name="connsiteY5" fmla="*/ 2926 h 105047"/>
                <a:gd name="connsiteX6" fmla="*/ 111172 w 206495"/>
                <a:gd name="connsiteY6" fmla="*/ 12052 h 105047"/>
                <a:gd name="connsiteX7" fmla="*/ 159092 w 206495"/>
                <a:gd name="connsiteY7" fmla="*/ 0 h 1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495" h="105047">
                  <a:moveTo>
                    <a:pt x="206495" y="82445"/>
                  </a:moveTo>
                  <a:lnTo>
                    <a:pt x="152621" y="100316"/>
                  </a:lnTo>
                  <a:cubicBezTo>
                    <a:pt x="111396" y="108406"/>
                    <a:pt x="69498" y="105957"/>
                    <a:pt x="30480" y="94224"/>
                  </a:cubicBezTo>
                  <a:lnTo>
                    <a:pt x="0" y="80923"/>
                  </a:lnTo>
                  <a:lnTo>
                    <a:pt x="46097" y="750"/>
                  </a:lnTo>
                  <a:lnTo>
                    <a:pt x="49795" y="2926"/>
                  </a:lnTo>
                  <a:cubicBezTo>
                    <a:pt x="69323" y="9830"/>
                    <a:pt x="90168" y="13008"/>
                    <a:pt x="111172" y="12052"/>
                  </a:cubicBezTo>
                  <a:lnTo>
                    <a:pt x="159092" y="0"/>
                  </a:lnTo>
                  <a:close/>
                </a:path>
              </a:pathLst>
            </a:custGeom>
            <a:gradFill flip="none" rotWithShape="1">
              <a:gsLst>
                <a:gs pos="0">
                  <a:schemeClr val="accent2">
                    <a:lumMod val="75000"/>
                  </a:schemeClr>
                </a:gs>
                <a:gs pos="100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A1C3936E-50D6-8DDC-CB77-7C8E3810E930}"/>
              </a:ext>
            </a:extLst>
          </p:cNvPr>
          <p:cNvSpPr txBox="1"/>
          <p:nvPr/>
        </p:nvSpPr>
        <p:spPr>
          <a:xfrm>
            <a:off x="1028880" y="1553850"/>
            <a:ext cx="3169457" cy="3154710"/>
          </a:xfrm>
          <a:prstGeom prst="rect">
            <a:avLst/>
          </a:prstGeom>
          <a:noFill/>
        </p:spPr>
        <p:txBody>
          <a:bodyPr wrap="none" rtlCol="0">
            <a:spAutoFit/>
          </a:bodyPr>
          <a:lstStyle/>
          <a:p>
            <a:r>
              <a:rPr lang="en-US" altLang="zh-CN" sz="19900" dirty="0">
                <a:latin typeface="+mj-ea"/>
                <a:ea typeface="+mj-ea"/>
              </a:rPr>
              <a:t>02</a:t>
            </a:r>
            <a:endParaRPr lang="zh-CN" altLang="en-US" sz="19900" dirty="0">
              <a:latin typeface="+mj-ea"/>
              <a:ea typeface="+mj-ea"/>
            </a:endParaRPr>
          </a:p>
        </p:txBody>
      </p:sp>
      <p:grpSp>
        <p:nvGrpSpPr>
          <p:cNvPr id="37" name="组合 36">
            <a:extLst>
              <a:ext uri="{FF2B5EF4-FFF2-40B4-BE49-F238E27FC236}">
                <a16:creationId xmlns:a16="http://schemas.microsoft.com/office/drawing/2014/main" id="{E431EEE9-46B2-585C-A362-D44F2954BF94}"/>
              </a:ext>
            </a:extLst>
          </p:cNvPr>
          <p:cNvGrpSpPr/>
          <p:nvPr/>
        </p:nvGrpSpPr>
        <p:grpSpPr>
          <a:xfrm rot="16200000">
            <a:off x="9330862" y="5556902"/>
            <a:ext cx="618776" cy="973626"/>
            <a:chOff x="10224485" y="1358906"/>
            <a:chExt cx="618776" cy="973626"/>
          </a:xfrm>
          <a:gradFill>
            <a:gsLst>
              <a:gs pos="0">
                <a:schemeClr val="accent1">
                  <a:lumMod val="20000"/>
                  <a:lumOff val="80000"/>
                  <a:alpha val="1000"/>
                </a:schemeClr>
              </a:gs>
              <a:gs pos="100000">
                <a:schemeClr val="accent1">
                  <a:lumMod val="60000"/>
                  <a:lumOff val="40000"/>
                  <a:alpha val="40000"/>
                </a:schemeClr>
              </a:gs>
            </a:gsLst>
            <a:lin ang="13500000" scaled="1"/>
          </a:gradFill>
        </p:grpSpPr>
        <p:sp>
          <p:nvSpPr>
            <p:cNvPr id="38" name="椭圆 37">
              <a:extLst>
                <a:ext uri="{FF2B5EF4-FFF2-40B4-BE49-F238E27FC236}">
                  <a16:creationId xmlns:a16="http://schemas.microsoft.com/office/drawing/2014/main" id="{37F3878B-78B4-7459-224E-98B9BE350754}"/>
                </a:ext>
              </a:extLst>
            </p:cNvPr>
            <p:cNvSpPr/>
            <p:nvPr/>
          </p:nvSpPr>
          <p:spPr>
            <a:xfrm>
              <a:off x="10224485"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2D911E5-621F-DFF0-4154-6997264CF205}"/>
                </a:ext>
              </a:extLst>
            </p:cNvPr>
            <p:cNvSpPr/>
            <p:nvPr/>
          </p:nvSpPr>
          <p:spPr>
            <a:xfrm>
              <a:off x="10224485"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B2D2B8E-6BA4-9C27-2EA4-AECA760C56CB}"/>
                </a:ext>
              </a:extLst>
            </p:cNvPr>
            <p:cNvSpPr/>
            <p:nvPr/>
          </p:nvSpPr>
          <p:spPr>
            <a:xfrm>
              <a:off x="10224485"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B5967820-1DC0-952A-2799-7A6ACEE7DD02}"/>
                </a:ext>
              </a:extLst>
            </p:cNvPr>
            <p:cNvSpPr/>
            <p:nvPr/>
          </p:nvSpPr>
          <p:spPr>
            <a:xfrm>
              <a:off x="10224485"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779BA68B-2AF1-7E51-C085-DEB693338FDF}"/>
                </a:ext>
              </a:extLst>
            </p:cNvPr>
            <p:cNvSpPr/>
            <p:nvPr/>
          </p:nvSpPr>
          <p:spPr>
            <a:xfrm>
              <a:off x="10224485"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7381655-7D9B-E912-38AF-D9E5C429932A}"/>
                </a:ext>
              </a:extLst>
            </p:cNvPr>
            <p:cNvSpPr/>
            <p:nvPr/>
          </p:nvSpPr>
          <p:spPr>
            <a:xfrm>
              <a:off x="10402093"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345B18C7-755F-CBF6-EBEA-239B5A6FB3C9}"/>
                </a:ext>
              </a:extLst>
            </p:cNvPr>
            <p:cNvSpPr/>
            <p:nvPr/>
          </p:nvSpPr>
          <p:spPr>
            <a:xfrm>
              <a:off x="10402093"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A6F19B7-7749-1C9A-7EB2-66870015EAA1}"/>
                </a:ext>
              </a:extLst>
            </p:cNvPr>
            <p:cNvSpPr/>
            <p:nvPr/>
          </p:nvSpPr>
          <p:spPr>
            <a:xfrm>
              <a:off x="10402093"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23C0B27C-44FA-2FC4-3ED8-132B0AAFC649}"/>
                </a:ext>
              </a:extLst>
            </p:cNvPr>
            <p:cNvSpPr/>
            <p:nvPr/>
          </p:nvSpPr>
          <p:spPr>
            <a:xfrm>
              <a:off x="10402093"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E7ABB42-0601-369C-B4A9-41B8D9FDFBE2}"/>
                </a:ext>
              </a:extLst>
            </p:cNvPr>
            <p:cNvSpPr/>
            <p:nvPr/>
          </p:nvSpPr>
          <p:spPr>
            <a:xfrm>
              <a:off x="10402093"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E4A1B6D-2BFA-3276-A8B6-AF76C0B49355}"/>
                </a:ext>
              </a:extLst>
            </p:cNvPr>
            <p:cNvSpPr/>
            <p:nvPr/>
          </p:nvSpPr>
          <p:spPr>
            <a:xfrm>
              <a:off x="10579701"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1BCA2B5-59FA-0B0B-3F37-06A55FE584A0}"/>
                </a:ext>
              </a:extLst>
            </p:cNvPr>
            <p:cNvSpPr/>
            <p:nvPr/>
          </p:nvSpPr>
          <p:spPr>
            <a:xfrm>
              <a:off x="10579701"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D97BBAF-F743-675A-CCFA-CB7A06D44FCB}"/>
                </a:ext>
              </a:extLst>
            </p:cNvPr>
            <p:cNvSpPr/>
            <p:nvPr/>
          </p:nvSpPr>
          <p:spPr>
            <a:xfrm>
              <a:off x="10579701"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0A04B21-9BBB-3A74-3184-F08548F87E5D}"/>
                </a:ext>
              </a:extLst>
            </p:cNvPr>
            <p:cNvSpPr/>
            <p:nvPr/>
          </p:nvSpPr>
          <p:spPr>
            <a:xfrm>
              <a:off x="10579701"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D1282265-E6E7-CC80-903E-B8A9F829B176}"/>
                </a:ext>
              </a:extLst>
            </p:cNvPr>
            <p:cNvSpPr/>
            <p:nvPr/>
          </p:nvSpPr>
          <p:spPr>
            <a:xfrm>
              <a:off x="10579701"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57F3203E-AEBC-398D-C929-E88B7D8F06B3}"/>
                </a:ext>
              </a:extLst>
            </p:cNvPr>
            <p:cNvSpPr/>
            <p:nvPr/>
          </p:nvSpPr>
          <p:spPr>
            <a:xfrm>
              <a:off x="10757309" y="1358906"/>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4D49185-8051-2E18-0D7A-587F0A0E5DD9}"/>
                </a:ext>
              </a:extLst>
            </p:cNvPr>
            <p:cNvSpPr/>
            <p:nvPr/>
          </p:nvSpPr>
          <p:spPr>
            <a:xfrm>
              <a:off x="10757309" y="1580825"/>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BA5C6FE-D77F-F69C-970F-BA8EEFC2B84D}"/>
                </a:ext>
              </a:extLst>
            </p:cNvPr>
            <p:cNvSpPr/>
            <p:nvPr/>
          </p:nvSpPr>
          <p:spPr>
            <a:xfrm>
              <a:off x="10757309" y="1802744"/>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42B00A5-65C9-013B-65E0-E5FF6C1D53E2}"/>
                </a:ext>
              </a:extLst>
            </p:cNvPr>
            <p:cNvSpPr/>
            <p:nvPr/>
          </p:nvSpPr>
          <p:spPr>
            <a:xfrm>
              <a:off x="10757309" y="2024663"/>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B05FAF3-5AF9-C3B3-055B-2B7DC3DF3311}"/>
                </a:ext>
              </a:extLst>
            </p:cNvPr>
            <p:cNvSpPr/>
            <p:nvPr/>
          </p:nvSpPr>
          <p:spPr>
            <a:xfrm>
              <a:off x="10757309" y="2246582"/>
              <a:ext cx="85952" cy="85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任意多边形: 形状 57">
            <a:extLst>
              <a:ext uri="{FF2B5EF4-FFF2-40B4-BE49-F238E27FC236}">
                <a16:creationId xmlns:a16="http://schemas.microsoft.com/office/drawing/2014/main" id="{B4AF69D8-6F37-2FAF-0A36-CEF369CB3721}"/>
              </a:ext>
            </a:extLst>
          </p:cNvPr>
          <p:cNvSpPr/>
          <p:nvPr/>
        </p:nvSpPr>
        <p:spPr>
          <a:xfrm>
            <a:off x="1319514" y="4362820"/>
            <a:ext cx="6910086" cy="602719"/>
          </a:xfrm>
          <a:custGeom>
            <a:avLst/>
            <a:gdLst>
              <a:gd name="connsiteX0" fmla="*/ 0 w 6910086"/>
              <a:gd name="connsiteY0" fmla="*/ 0 h 601883"/>
              <a:gd name="connsiteX1" fmla="*/ 4768770 w 6910086"/>
              <a:gd name="connsiteY1" fmla="*/ 0 h 601883"/>
              <a:gd name="connsiteX2" fmla="*/ 4768770 w 6910086"/>
              <a:gd name="connsiteY2" fmla="*/ 601883 h 601883"/>
              <a:gd name="connsiteX3" fmla="*/ 5335929 w 6910086"/>
              <a:gd name="connsiteY3" fmla="*/ 3472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34724 h 601883"/>
              <a:gd name="connsiteX0" fmla="*/ 0 w 6910086"/>
              <a:gd name="connsiteY0" fmla="*/ 0 h 601883"/>
              <a:gd name="connsiteX1" fmla="*/ 4768770 w 6910086"/>
              <a:gd name="connsiteY1" fmla="*/ 0 h 601883"/>
              <a:gd name="connsiteX2" fmla="*/ 4768770 w 6910086"/>
              <a:gd name="connsiteY2" fmla="*/ 601883 h 601883"/>
              <a:gd name="connsiteX3" fmla="*/ 5358789 w 6910086"/>
              <a:gd name="connsiteY3" fmla="*/ 11864 h 601883"/>
              <a:gd name="connsiteX4" fmla="*/ 6910086 w 6910086"/>
              <a:gd name="connsiteY4" fmla="*/ 19484 h 601883"/>
              <a:gd name="connsiteX0" fmla="*/ 0 w 6910086"/>
              <a:gd name="connsiteY0" fmla="*/ 836 h 602719"/>
              <a:gd name="connsiteX1" fmla="*/ 4768770 w 6910086"/>
              <a:gd name="connsiteY1" fmla="*/ 836 h 602719"/>
              <a:gd name="connsiteX2" fmla="*/ 4768770 w 6910086"/>
              <a:gd name="connsiteY2" fmla="*/ 602719 h 602719"/>
              <a:gd name="connsiteX3" fmla="*/ 5358789 w 6910086"/>
              <a:gd name="connsiteY3" fmla="*/ 12700 h 602719"/>
              <a:gd name="connsiteX4" fmla="*/ 6910086 w 6910086"/>
              <a:gd name="connsiteY4" fmla="*/ 0 h 602719"/>
              <a:gd name="connsiteX0" fmla="*/ 0 w 6910086"/>
              <a:gd name="connsiteY0" fmla="*/ 836 h 602719"/>
              <a:gd name="connsiteX1" fmla="*/ 4768770 w 6910086"/>
              <a:gd name="connsiteY1" fmla="*/ 836 h 602719"/>
              <a:gd name="connsiteX2" fmla="*/ 4768770 w 6910086"/>
              <a:gd name="connsiteY2" fmla="*/ 602719 h 602719"/>
              <a:gd name="connsiteX3" fmla="*/ 5348629 w 6910086"/>
              <a:gd name="connsiteY3" fmla="*/ 12700 h 602719"/>
              <a:gd name="connsiteX4" fmla="*/ 6910086 w 6910086"/>
              <a:gd name="connsiteY4" fmla="*/ 0 h 602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086" h="602719">
                <a:moveTo>
                  <a:pt x="0" y="836"/>
                </a:moveTo>
                <a:lnTo>
                  <a:pt x="4768770" y="836"/>
                </a:lnTo>
                <a:lnTo>
                  <a:pt x="4768770" y="602719"/>
                </a:lnTo>
                <a:lnTo>
                  <a:pt x="5348629" y="12700"/>
                </a:lnTo>
                <a:lnTo>
                  <a:pt x="6910086" y="0"/>
                </a:lnTo>
              </a:path>
            </a:pathLst>
          </a:cu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4708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9083DB66-F5AC-19C9-B7B6-172164B3C94B}"/>
              </a:ext>
            </a:extLst>
          </p:cNvPr>
          <p:cNvSpPr/>
          <p:nvPr/>
        </p:nvSpPr>
        <p:spPr>
          <a:xfrm>
            <a:off x="500731" y="1382431"/>
            <a:ext cx="11131826" cy="5270672"/>
          </a:xfrm>
          <a:prstGeom prst="roundRect">
            <a:avLst>
              <a:gd name="adj" fmla="val 50000"/>
            </a:avLst>
          </a:prstGeom>
          <a:solidFill>
            <a:schemeClr val="bg1">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4F72F904-F21E-39D5-F4E3-6782E9008A03}"/>
              </a:ext>
            </a:extLst>
          </p:cNvPr>
          <p:cNvSpPr/>
          <p:nvPr/>
        </p:nvSpPr>
        <p:spPr>
          <a:xfrm>
            <a:off x="2700234" y="2423847"/>
            <a:ext cx="6732820" cy="3187840"/>
          </a:xfrm>
          <a:prstGeom prst="roundRect">
            <a:avLst>
              <a:gd name="adj" fmla="val 50000"/>
            </a:avLst>
          </a:prstGeom>
          <a:solidFill>
            <a:schemeClr val="bg1">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a16="http://schemas.microsoft.com/office/drawing/2014/main" id="{26BE6689-03BB-C6DC-18CB-7BB8D0B396CB}"/>
              </a:ext>
            </a:extLst>
          </p:cNvPr>
          <p:cNvSpPr/>
          <p:nvPr/>
        </p:nvSpPr>
        <p:spPr>
          <a:xfrm rot="16200000" flipH="1">
            <a:off x="5379525" y="2489052"/>
            <a:ext cx="6942776" cy="3050549"/>
          </a:xfrm>
          <a:prstGeom prst="trapezoid">
            <a:avLst>
              <a:gd name="adj" fmla="val 87815"/>
            </a:avLst>
          </a:prstGeom>
          <a:gradFill flip="none" rotWithShape="1">
            <a:gsLst>
              <a:gs pos="0">
                <a:schemeClr val="accent2">
                  <a:alpha val="30000"/>
                </a:schemeClr>
              </a:gs>
              <a:gs pos="62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梯形 6">
            <a:extLst>
              <a:ext uri="{FF2B5EF4-FFF2-40B4-BE49-F238E27FC236}">
                <a16:creationId xmlns:a16="http://schemas.microsoft.com/office/drawing/2014/main" id="{DD9AB762-D907-A7F6-CDDF-FDA53BFC2E6D}"/>
              </a:ext>
            </a:extLst>
          </p:cNvPr>
          <p:cNvSpPr/>
          <p:nvPr/>
        </p:nvSpPr>
        <p:spPr>
          <a:xfrm rot="5400000">
            <a:off x="-126636" y="2489049"/>
            <a:ext cx="6942776" cy="3050549"/>
          </a:xfrm>
          <a:prstGeom prst="trapezoid">
            <a:avLst>
              <a:gd name="adj" fmla="val 87815"/>
            </a:avLst>
          </a:prstGeom>
          <a:gradFill flip="none" rotWithShape="1">
            <a:gsLst>
              <a:gs pos="0">
                <a:schemeClr val="accent1">
                  <a:alpha val="12000"/>
                </a:schemeClr>
              </a:gs>
              <a:gs pos="62000">
                <a:schemeClr val="accent1">
                  <a:lumMod val="80000"/>
                  <a:lumOff val="2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id="{995EA8F3-1499-B599-A6E5-E670A8515705}"/>
              </a:ext>
            </a:extLst>
          </p:cNvPr>
          <p:cNvSpPr/>
          <p:nvPr/>
        </p:nvSpPr>
        <p:spPr>
          <a:xfrm>
            <a:off x="3700488" y="2897445"/>
            <a:ext cx="4732312" cy="2240644"/>
          </a:xfrm>
          <a:prstGeom prst="roundRect">
            <a:avLst>
              <a:gd name="adj" fmla="val 50000"/>
            </a:avLst>
          </a:prstGeom>
          <a:solidFill>
            <a:schemeClr val="bg1"/>
          </a:solidFill>
          <a:ln w="63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顶角 1">
            <a:extLst>
              <a:ext uri="{FF2B5EF4-FFF2-40B4-BE49-F238E27FC236}">
                <a16:creationId xmlns:a16="http://schemas.microsoft.com/office/drawing/2014/main" id="{CEEA016B-00AE-63E5-D9D9-C2D71E3D6EAC}"/>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09A8F00E-AE63-49F3-2476-1A2997047600}"/>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4" name="任意多边形: 形状 3">
            <a:extLst>
              <a:ext uri="{FF2B5EF4-FFF2-40B4-BE49-F238E27FC236}">
                <a16:creationId xmlns:a16="http://schemas.microsoft.com/office/drawing/2014/main" id="{BE45348F-975A-40E8-4DB0-6156B779ACCD}"/>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矩形: 圆角 23">
            <a:extLst>
              <a:ext uri="{FF2B5EF4-FFF2-40B4-BE49-F238E27FC236}">
                <a16:creationId xmlns:a16="http://schemas.microsoft.com/office/drawing/2014/main" id="{16EE5E18-73AA-765A-EE0A-AA136C366641}"/>
              </a:ext>
            </a:extLst>
          </p:cNvPr>
          <p:cNvSpPr/>
          <p:nvPr/>
        </p:nvSpPr>
        <p:spPr>
          <a:xfrm>
            <a:off x="1069823" y="2111117"/>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24A99F9F-7BA1-3F8C-A115-407C19F5C69F}"/>
              </a:ext>
            </a:extLst>
          </p:cNvPr>
          <p:cNvSpPr/>
          <p:nvPr/>
        </p:nvSpPr>
        <p:spPr>
          <a:xfrm>
            <a:off x="1069823" y="2910028"/>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0AC177E0-3F2C-E025-7315-8494BC4D41F7}"/>
              </a:ext>
            </a:extLst>
          </p:cNvPr>
          <p:cNvSpPr/>
          <p:nvPr/>
        </p:nvSpPr>
        <p:spPr>
          <a:xfrm>
            <a:off x="1069823" y="3708939"/>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76F91BF3-BECF-D3BC-6420-0C81504C0344}"/>
              </a:ext>
            </a:extLst>
          </p:cNvPr>
          <p:cNvSpPr/>
          <p:nvPr/>
        </p:nvSpPr>
        <p:spPr>
          <a:xfrm>
            <a:off x="1069823" y="4507850"/>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09C6DE36-EF68-931D-9FD5-0E44E41FB3F4}"/>
              </a:ext>
            </a:extLst>
          </p:cNvPr>
          <p:cNvSpPr/>
          <p:nvPr/>
        </p:nvSpPr>
        <p:spPr>
          <a:xfrm>
            <a:off x="1069823" y="5306761"/>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495C7579-8677-6BB6-E8AB-9943729EBDD6}"/>
              </a:ext>
            </a:extLst>
          </p:cNvPr>
          <p:cNvSpPr/>
          <p:nvPr/>
        </p:nvSpPr>
        <p:spPr>
          <a:xfrm>
            <a:off x="9166002" y="2111117"/>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749F0058-609B-91F7-94D2-A0A99502A4BE}"/>
              </a:ext>
            </a:extLst>
          </p:cNvPr>
          <p:cNvSpPr/>
          <p:nvPr/>
        </p:nvSpPr>
        <p:spPr>
          <a:xfrm>
            <a:off x="9166002" y="2910028"/>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C0521AB5-4B8C-F68C-2505-6BFF0B1ABE81}"/>
              </a:ext>
            </a:extLst>
          </p:cNvPr>
          <p:cNvSpPr/>
          <p:nvPr/>
        </p:nvSpPr>
        <p:spPr>
          <a:xfrm>
            <a:off x="9166002" y="3708939"/>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1B64C5B2-8173-7EA0-F4B9-49F10C04F313}"/>
              </a:ext>
            </a:extLst>
          </p:cNvPr>
          <p:cNvSpPr/>
          <p:nvPr/>
        </p:nvSpPr>
        <p:spPr>
          <a:xfrm>
            <a:off x="9166002" y="4507850"/>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41643058-2E7A-FEEB-27BE-2EBE93A448FD}"/>
              </a:ext>
            </a:extLst>
          </p:cNvPr>
          <p:cNvSpPr/>
          <p:nvPr/>
        </p:nvSpPr>
        <p:spPr>
          <a:xfrm>
            <a:off x="9166002" y="5306761"/>
            <a:ext cx="1840089" cy="50400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B8C3E1AE-F74B-9966-E84C-3F5D77A2A3D6}"/>
              </a:ext>
            </a:extLst>
          </p:cNvPr>
          <p:cNvSpPr txBox="1"/>
          <p:nvPr/>
        </p:nvSpPr>
        <p:spPr>
          <a:xfrm>
            <a:off x="1324678" y="2137017"/>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37" name="文本框 36">
            <a:extLst>
              <a:ext uri="{FF2B5EF4-FFF2-40B4-BE49-F238E27FC236}">
                <a16:creationId xmlns:a16="http://schemas.microsoft.com/office/drawing/2014/main" id="{A4A6B042-9D9C-8039-3A01-123A1CB785A5}"/>
              </a:ext>
            </a:extLst>
          </p:cNvPr>
          <p:cNvSpPr txBox="1"/>
          <p:nvPr/>
        </p:nvSpPr>
        <p:spPr>
          <a:xfrm>
            <a:off x="1332693" y="2935928"/>
            <a:ext cx="1322798" cy="417037"/>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j-ea"/>
                <a:ea typeface="+mj-ea"/>
              </a:rPr>
              <a:t>请输入内容</a:t>
            </a:r>
          </a:p>
        </p:txBody>
      </p:sp>
      <p:sp>
        <p:nvSpPr>
          <p:cNvPr id="38" name="文本框 37">
            <a:extLst>
              <a:ext uri="{FF2B5EF4-FFF2-40B4-BE49-F238E27FC236}">
                <a16:creationId xmlns:a16="http://schemas.microsoft.com/office/drawing/2014/main" id="{8DA251B1-F2BD-36DF-3C6D-A1BE8DD80F29}"/>
              </a:ext>
            </a:extLst>
          </p:cNvPr>
          <p:cNvSpPr txBox="1"/>
          <p:nvPr/>
        </p:nvSpPr>
        <p:spPr>
          <a:xfrm>
            <a:off x="1324678" y="3734839"/>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39" name="文本框 38">
            <a:extLst>
              <a:ext uri="{FF2B5EF4-FFF2-40B4-BE49-F238E27FC236}">
                <a16:creationId xmlns:a16="http://schemas.microsoft.com/office/drawing/2014/main" id="{D03C37B2-954C-CA8B-E1FF-43209731344D}"/>
              </a:ext>
            </a:extLst>
          </p:cNvPr>
          <p:cNvSpPr txBox="1"/>
          <p:nvPr/>
        </p:nvSpPr>
        <p:spPr>
          <a:xfrm>
            <a:off x="1324678" y="4533750"/>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0" name="文本框 39">
            <a:extLst>
              <a:ext uri="{FF2B5EF4-FFF2-40B4-BE49-F238E27FC236}">
                <a16:creationId xmlns:a16="http://schemas.microsoft.com/office/drawing/2014/main" id="{14BD38C4-A9DE-61C7-9EB3-1FDD598CB2EA}"/>
              </a:ext>
            </a:extLst>
          </p:cNvPr>
          <p:cNvSpPr txBox="1"/>
          <p:nvPr/>
        </p:nvSpPr>
        <p:spPr>
          <a:xfrm>
            <a:off x="1324678" y="5332661"/>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1" name="文本框 40">
            <a:extLst>
              <a:ext uri="{FF2B5EF4-FFF2-40B4-BE49-F238E27FC236}">
                <a16:creationId xmlns:a16="http://schemas.microsoft.com/office/drawing/2014/main" id="{BF7F1B60-0BC4-4E2A-3866-D7BFE2AA594E}"/>
              </a:ext>
            </a:extLst>
          </p:cNvPr>
          <p:cNvSpPr txBox="1"/>
          <p:nvPr/>
        </p:nvSpPr>
        <p:spPr>
          <a:xfrm>
            <a:off x="9425039" y="2137017"/>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2" name="文本框 41">
            <a:extLst>
              <a:ext uri="{FF2B5EF4-FFF2-40B4-BE49-F238E27FC236}">
                <a16:creationId xmlns:a16="http://schemas.microsoft.com/office/drawing/2014/main" id="{1E783E5A-1D78-760D-F190-CC9BA89A9766}"/>
              </a:ext>
            </a:extLst>
          </p:cNvPr>
          <p:cNvSpPr txBox="1"/>
          <p:nvPr/>
        </p:nvSpPr>
        <p:spPr>
          <a:xfrm>
            <a:off x="9425039" y="2935928"/>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3" name="文本框 42">
            <a:extLst>
              <a:ext uri="{FF2B5EF4-FFF2-40B4-BE49-F238E27FC236}">
                <a16:creationId xmlns:a16="http://schemas.microsoft.com/office/drawing/2014/main" id="{CD817347-9F44-71E0-24EB-CCE80CBDAB6B}"/>
              </a:ext>
            </a:extLst>
          </p:cNvPr>
          <p:cNvSpPr txBox="1"/>
          <p:nvPr/>
        </p:nvSpPr>
        <p:spPr>
          <a:xfrm>
            <a:off x="9425039" y="3734839"/>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4" name="文本框 43">
            <a:extLst>
              <a:ext uri="{FF2B5EF4-FFF2-40B4-BE49-F238E27FC236}">
                <a16:creationId xmlns:a16="http://schemas.microsoft.com/office/drawing/2014/main" id="{A0F4A055-448D-EAC7-ED57-C4FEB1A56BFF}"/>
              </a:ext>
            </a:extLst>
          </p:cNvPr>
          <p:cNvSpPr txBox="1"/>
          <p:nvPr/>
        </p:nvSpPr>
        <p:spPr>
          <a:xfrm>
            <a:off x="9425039" y="4533750"/>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sp>
        <p:nvSpPr>
          <p:cNvPr id="45" name="文本框 44">
            <a:extLst>
              <a:ext uri="{FF2B5EF4-FFF2-40B4-BE49-F238E27FC236}">
                <a16:creationId xmlns:a16="http://schemas.microsoft.com/office/drawing/2014/main" id="{ED5290AA-973B-9E8D-34CB-28F9DA121001}"/>
              </a:ext>
            </a:extLst>
          </p:cNvPr>
          <p:cNvSpPr txBox="1"/>
          <p:nvPr/>
        </p:nvSpPr>
        <p:spPr>
          <a:xfrm>
            <a:off x="9425039" y="5332661"/>
            <a:ext cx="1338828" cy="412870"/>
          </a:xfrm>
          <a:prstGeom prst="rect">
            <a:avLst/>
          </a:prstGeom>
          <a:noFill/>
        </p:spPr>
        <p:txBody>
          <a:bodyPr wrap="none" rtlCol="0">
            <a:spAutoFit/>
          </a:bodyPr>
          <a:lstStyle/>
          <a:p>
            <a:pPr algn="just">
              <a:lnSpc>
                <a:spcPct val="125000"/>
              </a:lnSpc>
            </a:pPr>
            <a:r>
              <a:rPr lang="zh-CN" altLang="en-US" dirty="0">
                <a:solidFill>
                  <a:schemeClr val="tx1">
                    <a:lumMod val="95000"/>
                    <a:lumOff val="5000"/>
                  </a:schemeClr>
                </a:solidFill>
                <a:latin typeface="+mn-ea"/>
              </a:rPr>
              <a:t>请输入内容</a:t>
            </a:r>
          </a:p>
        </p:txBody>
      </p:sp>
      <p:grpSp>
        <p:nvGrpSpPr>
          <p:cNvPr id="54" name="组合 53">
            <a:extLst>
              <a:ext uri="{FF2B5EF4-FFF2-40B4-BE49-F238E27FC236}">
                <a16:creationId xmlns:a16="http://schemas.microsoft.com/office/drawing/2014/main" id="{27915117-184E-D5D1-B550-6F64D1D9A23C}"/>
              </a:ext>
            </a:extLst>
          </p:cNvPr>
          <p:cNvGrpSpPr/>
          <p:nvPr/>
        </p:nvGrpSpPr>
        <p:grpSpPr>
          <a:xfrm>
            <a:off x="2905729" y="2345534"/>
            <a:ext cx="1214643" cy="3226594"/>
            <a:chOff x="3264505" y="2183487"/>
            <a:chExt cx="855868" cy="3226594"/>
          </a:xfrm>
        </p:grpSpPr>
        <p:sp>
          <p:nvSpPr>
            <p:cNvPr id="49" name="右大括号 48">
              <a:extLst>
                <a:ext uri="{FF2B5EF4-FFF2-40B4-BE49-F238E27FC236}">
                  <a16:creationId xmlns:a16="http://schemas.microsoft.com/office/drawing/2014/main" id="{6DD69EEA-BCD8-A7BF-D6EC-EC010903302C}"/>
                </a:ext>
              </a:extLst>
            </p:cNvPr>
            <p:cNvSpPr/>
            <p:nvPr/>
          </p:nvSpPr>
          <p:spPr>
            <a:xfrm>
              <a:off x="3264505" y="2183487"/>
              <a:ext cx="855868" cy="3226594"/>
            </a:xfrm>
            <a:prstGeom prst="rightBrace">
              <a:avLst>
                <a:gd name="adj1" fmla="val 32977"/>
                <a:gd name="adj2" fmla="val 50000"/>
              </a:avLst>
            </a:prstGeom>
            <a:ln w="44450">
              <a:solidFill>
                <a:schemeClr val="accent1">
                  <a:alpha val="4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右大括号 49">
              <a:extLst>
                <a:ext uri="{FF2B5EF4-FFF2-40B4-BE49-F238E27FC236}">
                  <a16:creationId xmlns:a16="http://schemas.microsoft.com/office/drawing/2014/main" id="{8695F498-2723-2F67-2DD3-629D16706822}"/>
                </a:ext>
              </a:extLst>
            </p:cNvPr>
            <p:cNvSpPr/>
            <p:nvPr/>
          </p:nvSpPr>
          <p:spPr>
            <a:xfrm>
              <a:off x="3264505" y="3002280"/>
              <a:ext cx="855868" cy="1589008"/>
            </a:xfrm>
            <a:prstGeom prst="rightBrace">
              <a:avLst>
                <a:gd name="adj1" fmla="val 32705"/>
                <a:gd name="adj2" fmla="val 50000"/>
              </a:avLst>
            </a:prstGeom>
            <a:ln w="44450">
              <a:solidFill>
                <a:schemeClr val="accent1">
                  <a:alpha val="4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2" name="直接连接符 51">
              <a:extLst>
                <a:ext uri="{FF2B5EF4-FFF2-40B4-BE49-F238E27FC236}">
                  <a16:creationId xmlns:a16="http://schemas.microsoft.com/office/drawing/2014/main" id="{9915FC12-D98F-8094-8EE6-1896B5CF4873}"/>
                </a:ext>
              </a:extLst>
            </p:cNvPr>
            <p:cNvCxnSpPr>
              <a:cxnSpLocks/>
            </p:cNvCxnSpPr>
            <p:nvPr/>
          </p:nvCxnSpPr>
          <p:spPr>
            <a:xfrm flipH="1">
              <a:off x="3264505" y="3794760"/>
              <a:ext cx="805362" cy="0"/>
            </a:xfrm>
            <a:prstGeom prst="line">
              <a:avLst/>
            </a:prstGeom>
            <a:ln w="44450">
              <a:solidFill>
                <a:schemeClr val="accent1">
                  <a:alpha val="4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0D2CC2FB-DC7D-33C6-81D7-FE513B3AD35E}"/>
              </a:ext>
            </a:extLst>
          </p:cNvPr>
          <p:cNvGrpSpPr/>
          <p:nvPr/>
        </p:nvGrpSpPr>
        <p:grpSpPr>
          <a:xfrm flipH="1">
            <a:off x="8013791" y="2345534"/>
            <a:ext cx="1169024" cy="3226594"/>
            <a:chOff x="3264505" y="2183487"/>
            <a:chExt cx="855868" cy="3226594"/>
          </a:xfrm>
        </p:grpSpPr>
        <p:sp>
          <p:nvSpPr>
            <p:cNvPr id="56" name="右大括号 55">
              <a:extLst>
                <a:ext uri="{FF2B5EF4-FFF2-40B4-BE49-F238E27FC236}">
                  <a16:creationId xmlns:a16="http://schemas.microsoft.com/office/drawing/2014/main" id="{9D1B02DA-6D19-87C9-B8E0-4007499798A9}"/>
                </a:ext>
              </a:extLst>
            </p:cNvPr>
            <p:cNvSpPr/>
            <p:nvPr/>
          </p:nvSpPr>
          <p:spPr>
            <a:xfrm>
              <a:off x="3264505" y="2183487"/>
              <a:ext cx="855868" cy="3226594"/>
            </a:xfrm>
            <a:prstGeom prst="rightBrace">
              <a:avLst>
                <a:gd name="adj1" fmla="val 36252"/>
                <a:gd name="adj2" fmla="val 50000"/>
              </a:avLst>
            </a:prstGeom>
            <a:ln w="44450">
              <a:solidFill>
                <a:schemeClr val="accent2">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右大括号 56">
              <a:extLst>
                <a:ext uri="{FF2B5EF4-FFF2-40B4-BE49-F238E27FC236}">
                  <a16:creationId xmlns:a16="http://schemas.microsoft.com/office/drawing/2014/main" id="{6E8D195B-C953-A1BC-876B-7EF637A0E16F}"/>
                </a:ext>
              </a:extLst>
            </p:cNvPr>
            <p:cNvSpPr/>
            <p:nvPr/>
          </p:nvSpPr>
          <p:spPr>
            <a:xfrm>
              <a:off x="3264505" y="3002280"/>
              <a:ext cx="855868" cy="1589008"/>
            </a:xfrm>
            <a:prstGeom prst="rightBrace">
              <a:avLst>
                <a:gd name="adj1" fmla="val 49288"/>
                <a:gd name="adj2" fmla="val 50000"/>
              </a:avLst>
            </a:prstGeom>
            <a:ln w="44450">
              <a:solidFill>
                <a:schemeClr val="accent2">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id="{63E0A47E-3346-F935-E9F6-EE725B52A8F9}"/>
                </a:ext>
              </a:extLst>
            </p:cNvPr>
            <p:cNvCxnSpPr>
              <a:cxnSpLocks/>
            </p:cNvCxnSpPr>
            <p:nvPr/>
          </p:nvCxnSpPr>
          <p:spPr>
            <a:xfrm flipH="1">
              <a:off x="3264505" y="3794760"/>
              <a:ext cx="805362" cy="0"/>
            </a:xfrm>
            <a:prstGeom prst="line">
              <a:avLst/>
            </a:prstGeom>
            <a:ln w="44450">
              <a:solidFill>
                <a:schemeClr val="accent2">
                  <a:alpha val="60000"/>
                </a:schemeClr>
              </a:solidFill>
            </a:ln>
          </p:spPr>
          <p:style>
            <a:lnRef idx="1">
              <a:schemeClr val="accent1"/>
            </a:lnRef>
            <a:fillRef idx="0">
              <a:schemeClr val="accent1"/>
            </a:fillRef>
            <a:effectRef idx="0">
              <a:schemeClr val="accent1"/>
            </a:effectRef>
            <a:fontRef idx="minor">
              <a:schemeClr val="tx1"/>
            </a:fontRef>
          </p:style>
        </p:cxnSp>
      </p:grpSp>
      <p:sp>
        <p:nvSpPr>
          <p:cNvPr id="5" name="椭圆 4">
            <a:extLst>
              <a:ext uri="{FF2B5EF4-FFF2-40B4-BE49-F238E27FC236}">
                <a16:creationId xmlns:a16="http://schemas.microsoft.com/office/drawing/2014/main" id="{AF807AAA-AE1E-5403-A301-4945C44EDF45}"/>
              </a:ext>
            </a:extLst>
          </p:cNvPr>
          <p:cNvSpPr/>
          <p:nvPr/>
        </p:nvSpPr>
        <p:spPr>
          <a:xfrm>
            <a:off x="3908388" y="3045494"/>
            <a:ext cx="1944546" cy="1944546"/>
          </a:xfrm>
          <a:prstGeom prst="ellipse">
            <a:avLst/>
          </a:prstGeom>
          <a:gradFill flip="none" rotWithShape="1">
            <a:gsLst>
              <a:gs pos="0">
                <a:schemeClr val="accent1"/>
              </a:gs>
              <a:gs pos="100000">
                <a:schemeClr val="accent1">
                  <a:lumMod val="80000"/>
                  <a:lumOff val="20000"/>
                </a:schemeClr>
              </a:gs>
            </a:gsLst>
            <a:lin ang="13500000" scaled="1"/>
            <a:tileRect/>
          </a:gradFill>
          <a:ln>
            <a:noFill/>
          </a:ln>
          <a:effectLst>
            <a:outerShdw blurRad="228600" dist="190500" dir="5400000" sx="98000" sy="9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椭圆 5">
            <a:extLst>
              <a:ext uri="{FF2B5EF4-FFF2-40B4-BE49-F238E27FC236}">
                <a16:creationId xmlns:a16="http://schemas.microsoft.com/office/drawing/2014/main" id="{55594B83-9FBE-96F3-CF42-3DC41033BC00}"/>
              </a:ext>
            </a:extLst>
          </p:cNvPr>
          <p:cNvSpPr/>
          <p:nvPr/>
        </p:nvSpPr>
        <p:spPr>
          <a:xfrm>
            <a:off x="6288917" y="3045494"/>
            <a:ext cx="1944546" cy="1944546"/>
          </a:xfrm>
          <a:prstGeom prst="ellipse">
            <a:avLst/>
          </a:prstGeom>
          <a:gradFill flip="none" rotWithShape="1">
            <a:gsLst>
              <a:gs pos="19000">
                <a:schemeClr val="accent2">
                  <a:lumMod val="75000"/>
                </a:schemeClr>
              </a:gs>
              <a:gs pos="81000">
                <a:schemeClr val="accent2"/>
              </a:gs>
            </a:gsLst>
            <a:lin ang="13500000" scaled="1"/>
            <a:tileRect/>
          </a:gradFill>
          <a:ln>
            <a:noFill/>
          </a:ln>
          <a:effectLst>
            <a:outerShdw blurRad="228600" dist="190500" dir="5400000" sx="98000" sy="98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文本框 45">
            <a:extLst>
              <a:ext uri="{FF2B5EF4-FFF2-40B4-BE49-F238E27FC236}">
                <a16:creationId xmlns:a16="http://schemas.microsoft.com/office/drawing/2014/main" id="{01BE14BD-6577-6D1B-5F23-EA9CEC0F8EB3}"/>
              </a:ext>
            </a:extLst>
          </p:cNvPr>
          <p:cNvSpPr txBox="1"/>
          <p:nvPr/>
        </p:nvSpPr>
        <p:spPr>
          <a:xfrm>
            <a:off x="4020275" y="3730106"/>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47" name="文本框 46">
            <a:extLst>
              <a:ext uri="{FF2B5EF4-FFF2-40B4-BE49-F238E27FC236}">
                <a16:creationId xmlns:a16="http://schemas.microsoft.com/office/drawing/2014/main" id="{9A76086C-FA97-608A-6656-0179F7151E32}"/>
              </a:ext>
            </a:extLst>
          </p:cNvPr>
          <p:cNvSpPr txBox="1"/>
          <p:nvPr/>
        </p:nvSpPr>
        <p:spPr>
          <a:xfrm>
            <a:off x="6459118" y="3730106"/>
            <a:ext cx="1699504" cy="461665"/>
          </a:xfrm>
          <a:prstGeom prst="rect">
            <a:avLst/>
          </a:prstGeom>
          <a:noFill/>
        </p:spPr>
        <p:txBody>
          <a:bodyPr wrap="none" rtlCol="0">
            <a:spAutoFit/>
          </a:bodyPr>
          <a:lstStyle/>
          <a:p>
            <a:r>
              <a:rPr lang="zh-CN" altLang="en-US" sz="2400" dirty="0">
                <a:solidFill>
                  <a:schemeClr val="bg1"/>
                </a:solidFill>
                <a:latin typeface="+mj-ea"/>
                <a:ea typeface="+mj-ea"/>
              </a:rPr>
              <a:t>请输入内容</a:t>
            </a:r>
          </a:p>
        </p:txBody>
      </p:sp>
      <p:sp>
        <p:nvSpPr>
          <p:cNvPr id="67" name="矩形: 圆角 66">
            <a:extLst>
              <a:ext uri="{FF2B5EF4-FFF2-40B4-BE49-F238E27FC236}">
                <a16:creationId xmlns:a16="http://schemas.microsoft.com/office/drawing/2014/main" id="{756A81A5-E20A-3A43-DE9C-D6CEA9856936}"/>
              </a:ext>
            </a:extLst>
          </p:cNvPr>
          <p:cNvSpPr/>
          <p:nvPr/>
        </p:nvSpPr>
        <p:spPr>
          <a:xfrm>
            <a:off x="4935000" y="1943776"/>
            <a:ext cx="2325664" cy="519630"/>
          </a:xfrm>
          <a:prstGeom prst="roundRect">
            <a:avLst>
              <a:gd name="adj" fmla="val 50000"/>
            </a:avLst>
          </a:prstGeom>
          <a:solidFill>
            <a:schemeClr val="bg1"/>
          </a:solid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E9F886E5-2C2A-405C-E370-9C55AC8A34A6}"/>
              </a:ext>
            </a:extLst>
          </p:cNvPr>
          <p:cNvSpPr txBox="1"/>
          <p:nvPr/>
        </p:nvSpPr>
        <p:spPr>
          <a:xfrm>
            <a:off x="5248080" y="1990298"/>
            <a:ext cx="1699504" cy="461665"/>
          </a:xfrm>
          <a:prstGeom prst="rect">
            <a:avLst/>
          </a:prstGeom>
          <a:noFill/>
        </p:spPr>
        <p:txBody>
          <a:bodyPr wrap="none" rtlCol="0">
            <a:spAutoFit/>
          </a:bodyPr>
          <a:lstStyle/>
          <a:p>
            <a:r>
              <a:rPr lang="zh-CN" altLang="en-US" sz="2400" dirty="0">
                <a:solidFill>
                  <a:schemeClr val="accent1"/>
                </a:solidFill>
                <a:effectLst/>
                <a:latin typeface="+mj-ea"/>
                <a:ea typeface="+mj-ea"/>
              </a:rPr>
              <a:t>请输入内容</a:t>
            </a:r>
          </a:p>
        </p:txBody>
      </p:sp>
    </p:spTree>
    <p:extLst>
      <p:ext uri="{BB962C8B-B14F-4D97-AF65-F5344CB8AC3E}">
        <p14:creationId xmlns:p14="http://schemas.microsoft.com/office/powerpoint/2010/main" val="2999009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56" name="椭圆 55">
            <a:extLst>
              <a:ext uri="{FF2B5EF4-FFF2-40B4-BE49-F238E27FC236}">
                <a16:creationId xmlns:a16="http://schemas.microsoft.com/office/drawing/2014/main" id="{0BBE3FE6-BD46-23DD-D9B3-CC645A0363CC}"/>
              </a:ext>
            </a:extLst>
          </p:cNvPr>
          <p:cNvSpPr/>
          <p:nvPr/>
        </p:nvSpPr>
        <p:spPr>
          <a:xfrm>
            <a:off x="3832846" y="1463660"/>
            <a:ext cx="4315474" cy="4315474"/>
          </a:xfrm>
          <a:prstGeom prst="ellipse">
            <a:avLst/>
          </a:prstGeom>
          <a:gradFill flip="none" rotWithShape="1">
            <a:gsLst>
              <a:gs pos="100000">
                <a:schemeClr val="bg1">
                  <a:alpha val="40000"/>
                </a:schemeClr>
              </a:gs>
              <a:gs pos="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D609B35A-78EF-1B26-52CB-AE42959F5D4D}"/>
              </a:ext>
            </a:extLst>
          </p:cNvPr>
          <p:cNvSpPr/>
          <p:nvPr/>
        </p:nvSpPr>
        <p:spPr>
          <a:xfrm flipH="1">
            <a:off x="5992769" y="2858787"/>
            <a:ext cx="1098000" cy="1553306"/>
          </a:xfrm>
          <a:custGeom>
            <a:avLst/>
            <a:gdLst>
              <a:gd name="connsiteX0" fmla="*/ 316445 w 1098000"/>
              <a:gd name="connsiteY0" fmla="*/ 0 h 1553306"/>
              <a:gd name="connsiteX1" fmla="*/ 249551 w 1098000"/>
              <a:gd name="connsiteY1" fmla="*/ 73602 h 1553306"/>
              <a:gd name="connsiteX2" fmla="*/ 4564 w 1098000"/>
              <a:gd name="connsiteY2" fmla="*/ 659589 h 1553306"/>
              <a:gd name="connsiteX3" fmla="*/ 0 w 1098000"/>
              <a:gd name="connsiteY3" fmla="*/ 749975 h 1553306"/>
              <a:gd name="connsiteX4" fmla="*/ 0 w 1098000"/>
              <a:gd name="connsiteY4" fmla="*/ 793663 h 1553306"/>
              <a:gd name="connsiteX5" fmla="*/ 4564 w 1098000"/>
              <a:gd name="connsiteY5" fmla="*/ 884049 h 1553306"/>
              <a:gd name="connsiteX6" fmla="*/ 320396 w 1098000"/>
              <a:gd name="connsiteY6" fmla="*/ 1547986 h 1553306"/>
              <a:gd name="connsiteX7" fmla="*/ 326250 w 1098000"/>
              <a:gd name="connsiteY7" fmla="*/ 1553306 h 1553306"/>
              <a:gd name="connsiteX8" fmla="*/ 1098000 w 1098000"/>
              <a:gd name="connsiteY8" fmla="*/ 781555 h 1553306"/>
              <a:gd name="connsiteX9" fmla="*/ 316445 w 1098000"/>
              <a:gd name="connsiteY9" fmla="*/ 0 h 155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8000" h="1553306">
                <a:moveTo>
                  <a:pt x="316445" y="0"/>
                </a:moveTo>
                <a:lnTo>
                  <a:pt x="249551" y="73602"/>
                </a:lnTo>
                <a:cubicBezTo>
                  <a:pt x="115332" y="236237"/>
                  <a:pt x="27049" y="438187"/>
                  <a:pt x="4564" y="659589"/>
                </a:cubicBezTo>
                <a:lnTo>
                  <a:pt x="0" y="749975"/>
                </a:lnTo>
                <a:lnTo>
                  <a:pt x="0" y="793663"/>
                </a:lnTo>
                <a:lnTo>
                  <a:pt x="4564" y="884049"/>
                </a:lnTo>
                <a:cubicBezTo>
                  <a:pt x="30796" y="1142351"/>
                  <a:pt x="146588" y="1374178"/>
                  <a:pt x="320396" y="1547986"/>
                </a:cubicBezTo>
                <a:lnTo>
                  <a:pt x="326250" y="1553306"/>
                </a:lnTo>
                <a:lnTo>
                  <a:pt x="1098000" y="781555"/>
                </a:lnTo>
                <a:lnTo>
                  <a:pt x="316445" y="0"/>
                </a:lnTo>
                <a:close/>
              </a:path>
            </a:pathLst>
          </a:custGeom>
          <a:gradFill flip="none" rotWithShape="1">
            <a:gsLst>
              <a:gs pos="0">
                <a:schemeClr val="accent1">
                  <a:alpha val="30000"/>
                </a:schemeClr>
              </a:gs>
              <a:gs pos="62000">
                <a:schemeClr val="accent1">
                  <a:lumMod val="60000"/>
                  <a:lumOff val="40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1C164F43-25D8-9103-7281-3E132F414361}"/>
              </a:ext>
            </a:extLst>
          </p:cNvPr>
          <p:cNvSpPr/>
          <p:nvPr/>
        </p:nvSpPr>
        <p:spPr>
          <a:xfrm flipH="1">
            <a:off x="4896541" y="2860293"/>
            <a:ext cx="1096229" cy="1550433"/>
          </a:xfrm>
          <a:custGeom>
            <a:avLst/>
            <a:gdLst>
              <a:gd name="connsiteX0" fmla="*/ 780050 w 1096229"/>
              <a:gd name="connsiteY0" fmla="*/ 0 h 1550433"/>
              <a:gd name="connsiteX1" fmla="*/ 0 w 1096229"/>
              <a:gd name="connsiteY1" fmla="*/ 780050 h 1550433"/>
              <a:gd name="connsiteX2" fmla="*/ 770383 w 1096229"/>
              <a:gd name="connsiteY2" fmla="*/ 1550433 h 1550433"/>
              <a:gd name="connsiteX3" fmla="*/ 774730 w 1096229"/>
              <a:gd name="connsiteY3" fmla="*/ 1546481 h 1550433"/>
              <a:gd name="connsiteX4" fmla="*/ 1096229 w 1096229"/>
              <a:gd name="connsiteY4" fmla="*/ 770314 h 1550433"/>
              <a:gd name="connsiteX5" fmla="*/ 845575 w 1096229"/>
              <a:gd name="connsiteY5" fmla="*/ 72097 h 1550433"/>
              <a:gd name="connsiteX6" fmla="*/ 780050 w 1096229"/>
              <a:gd name="connsiteY6" fmla="*/ 0 h 155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229" h="1550433">
                <a:moveTo>
                  <a:pt x="780050" y="0"/>
                </a:moveTo>
                <a:lnTo>
                  <a:pt x="0" y="780050"/>
                </a:lnTo>
                <a:lnTo>
                  <a:pt x="770383" y="1550433"/>
                </a:lnTo>
                <a:lnTo>
                  <a:pt x="774730" y="1546481"/>
                </a:lnTo>
                <a:cubicBezTo>
                  <a:pt x="973369" y="1347843"/>
                  <a:pt x="1096229" y="1073426"/>
                  <a:pt x="1096229" y="770314"/>
                </a:cubicBezTo>
                <a:cubicBezTo>
                  <a:pt x="1096229" y="505091"/>
                  <a:pt x="1002164" y="261838"/>
                  <a:pt x="845575" y="72097"/>
                </a:cubicBezTo>
                <a:lnTo>
                  <a:pt x="780050" y="0"/>
                </a:lnTo>
                <a:close/>
              </a:path>
            </a:pathLst>
          </a:custGeom>
          <a:gradFill flip="none" rotWithShape="1">
            <a:gsLst>
              <a:gs pos="0">
                <a:schemeClr val="accent1">
                  <a:alpha val="30000"/>
                </a:schemeClr>
              </a:gs>
              <a:gs pos="62000">
                <a:schemeClr val="accent1">
                  <a:lumMod val="60000"/>
                  <a:lumOff val="4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B8400952-EB9E-EF58-9659-3B0D66B5F3B1}"/>
              </a:ext>
            </a:extLst>
          </p:cNvPr>
          <p:cNvSpPr/>
          <p:nvPr/>
        </p:nvSpPr>
        <p:spPr>
          <a:xfrm flipH="1">
            <a:off x="5212720" y="2532940"/>
            <a:ext cx="1561605" cy="1107402"/>
          </a:xfrm>
          <a:custGeom>
            <a:avLst/>
            <a:gdLst>
              <a:gd name="connsiteX0" fmla="*/ 780118 w 1561605"/>
              <a:gd name="connsiteY0" fmla="*/ 0 h 1107402"/>
              <a:gd name="connsiteX1" fmla="*/ 3951 w 1561605"/>
              <a:gd name="connsiteY1" fmla="*/ 321499 h 1107402"/>
              <a:gd name="connsiteX2" fmla="*/ 0 w 1561605"/>
              <a:gd name="connsiteY2" fmla="*/ 325847 h 1107402"/>
              <a:gd name="connsiteX3" fmla="*/ 781555 w 1561605"/>
              <a:gd name="connsiteY3" fmla="*/ 1107402 h 1107402"/>
              <a:gd name="connsiteX4" fmla="*/ 1561605 w 1561605"/>
              <a:gd name="connsiteY4" fmla="*/ 327352 h 1107402"/>
              <a:gd name="connsiteX5" fmla="*/ 1556285 w 1561605"/>
              <a:gd name="connsiteY5" fmla="*/ 321499 h 1107402"/>
              <a:gd name="connsiteX6" fmla="*/ 780118 w 1561605"/>
              <a:gd name="connsiteY6" fmla="*/ 0 h 110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605" h="1107402">
                <a:moveTo>
                  <a:pt x="780118" y="0"/>
                </a:moveTo>
                <a:cubicBezTo>
                  <a:pt x="477006" y="0"/>
                  <a:pt x="202590" y="122861"/>
                  <a:pt x="3951" y="321499"/>
                </a:cubicBezTo>
                <a:lnTo>
                  <a:pt x="0" y="325847"/>
                </a:lnTo>
                <a:lnTo>
                  <a:pt x="781555" y="1107402"/>
                </a:lnTo>
                <a:lnTo>
                  <a:pt x="1561605" y="327352"/>
                </a:lnTo>
                <a:lnTo>
                  <a:pt x="1556285" y="321499"/>
                </a:lnTo>
                <a:cubicBezTo>
                  <a:pt x="1357647" y="122861"/>
                  <a:pt x="1083230" y="0"/>
                  <a:pt x="780118" y="0"/>
                </a:cubicBezTo>
                <a:close/>
              </a:path>
            </a:pathLst>
          </a:custGeom>
          <a:gradFill flip="none" rotWithShape="1">
            <a:gsLst>
              <a:gs pos="0">
                <a:schemeClr val="accent2">
                  <a:alpha val="30000"/>
                </a:schemeClr>
              </a:gs>
              <a:gs pos="72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B03E9D91-FDCF-8FF2-6E32-97D63A89B0AA}"/>
              </a:ext>
            </a:extLst>
          </p:cNvPr>
          <p:cNvSpPr/>
          <p:nvPr/>
        </p:nvSpPr>
        <p:spPr>
          <a:xfrm flipH="1">
            <a:off x="5222387" y="3640342"/>
            <a:ext cx="1542133" cy="1087930"/>
          </a:xfrm>
          <a:custGeom>
            <a:avLst/>
            <a:gdLst>
              <a:gd name="connsiteX0" fmla="*/ 771750 w 1542133"/>
              <a:gd name="connsiteY0" fmla="*/ 0 h 1087930"/>
              <a:gd name="connsiteX1" fmla="*/ 0 w 1542133"/>
              <a:gd name="connsiteY1" fmla="*/ 771751 h 1087930"/>
              <a:gd name="connsiteX2" fmla="*/ 72096 w 1542133"/>
              <a:gd name="connsiteY2" fmla="*/ 837276 h 1087930"/>
              <a:gd name="connsiteX3" fmla="*/ 770313 w 1542133"/>
              <a:gd name="connsiteY3" fmla="*/ 1087930 h 1087930"/>
              <a:gd name="connsiteX4" fmla="*/ 1468530 w 1542133"/>
              <a:gd name="connsiteY4" fmla="*/ 837276 h 1087930"/>
              <a:gd name="connsiteX5" fmla="*/ 1542133 w 1542133"/>
              <a:gd name="connsiteY5" fmla="*/ 770383 h 1087930"/>
              <a:gd name="connsiteX6" fmla="*/ 771750 w 1542133"/>
              <a:gd name="connsiteY6" fmla="*/ 0 h 108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2133" h="1087930">
                <a:moveTo>
                  <a:pt x="771750" y="0"/>
                </a:moveTo>
                <a:lnTo>
                  <a:pt x="0" y="771751"/>
                </a:lnTo>
                <a:lnTo>
                  <a:pt x="72096" y="837276"/>
                </a:lnTo>
                <a:cubicBezTo>
                  <a:pt x="261837" y="993865"/>
                  <a:pt x="505090" y="1087930"/>
                  <a:pt x="770313" y="1087930"/>
                </a:cubicBezTo>
                <a:cubicBezTo>
                  <a:pt x="1035536" y="1087930"/>
                  <a:pt x="1278789" y="993865"/>
                  <a:pt x="1468530" y="837276"/>
                </a:cubicBezTo>
                <a:lnTo>
                  <a:pt x="1542133" y="770383"/>
                </a:lnTo>
                <a:lnTo>
                  <a:pt x="771750" y="0"/>
                </a:lnTo>
                <a:close/>
              </a:path>
            </a:pathLst>
          </a:custGeom>
          <a:gradFill flip="none" rotWithShape="1">
            <a:gsLst>
              <a:gs pos="0">
                <a:schemeClr val="accent2">
                  <a:alpha val="30000"/>
                </a:schemeClr>
              </a:gs>
              <a:gs pos="72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id="{1AE50411-E44A-7B90-D5B5-1994E3778F7A}"/>
              </a:ext>
            </a:extLst>
          </p:cNvPr>
          <p:cNvGrpSpPr/>
          <p:nvPr/>
        </p:nvGrpSpPr>
        <p:grpSpPr>
          <a:xfrm>
            <a:off x="0" y="185195"/>
            <a:ext cx="3900671" cy="867314"/>
            <a:chOff x="0" y="185195"/>
            <a:chExt cx="3900671" cy="867314"/>
          </a:xfrm>
        </p:grpSpPr>
        <p:sp>
          <p:nvSpPr>
            <p:cNvPr id="2" name="矩形: 圆顶角 1">
              <a:extLst>
                <a:ext uri="{FF2B5EF4-FFF2-40B4-BE49-F238E27FC236}">
                  <a16:creationId xmlns:a16="http://schemas.microsoft.com/office/drawing/2014/main" id="{94899127-6765-A35C-1200-9C56AAEFFB43}"/>
                </a:ext>
              </a:extLst>
            </p:cNvPr>
            <p:cNvSpPr/>
            <p:nvPr/>
          </p:nvSpPr>
          <p:spPr>
            <a:xfrm rot="5400000">
              <a:off x="1626639" y="-1221523"/>
              <a:ext cx="647393" cy="3900670"/>
            </a:xfrm>
            <a:prstGeom prst="round2SameRect">
              <a:avLst>
                <a:gd name="adj1" fmla="val 50000"/>
                <a:gd name="adj2" fmla="val 0"/>
              </a:avLst>
            </a:prstGeom>
            <a:gradFill flip="none" rotWithShape="1">
              <a:gsLst>
                <a:gs pos="0">
                  <a:schemeClr val="accent1"/>
                </a:gs>
                <a:gs pos="100000">
                  <a:schemeClr val="accent1">
                    <a:lumMod val="80000"/>
                    <a:lumOff val="2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508B9CED-D770-D7BE-A1EF-5CEDC8F17868}"/>
                </a:ext>
              </a:extLst>
            </p:cNvPr>
            <p:cNvSpPr txBox="1"/>
            <p:nvPr/>
          </p:nvSpPr>
          <p:spPr>
            <a:xfrm>
              <a:off x="545907" y="436424"/>
              <a:ext cx="2236510" cy="584775"/>
            </a:xfrm>
            <a:prstGeom prst="rect">
              <a:avLst/>
            </a:prstGeom>
            <a:noFill/>
          </p:spPr>
          <p:txBody>
            <a:bodyPr wrap="none" rtlCol="0">
              <a:spAutoFit/>
            </a:bodyPr>
            <a:lstStyle/>
            <a:p>
              <a:r>
                <a:rPr lang="zh-CN" altLang="en-US" sz="3200" dirty="0">
                  <a:solidFill>
                    <a:schemeClr val="bg1"/>
                  </a:solidFill>
                  <a:latin typeface="+mj-ea"/>
                  <a:ea typeface="+mj-ea"/>
                </a:rPr>
                <a:t>请输入内容</a:t>
              </a:r>
            </a:p>
          </p:txBody>
        </p:sp>
        <p:sp>
          <p:nvSpPr>
            <p:cNvPr id="4" name="任意多边形: 形状 3">
              <a:extLst>
                <a:ext uri="{FF2B5EF4-FFF2-40B4-BE49-F238E27FC236}">
                  <a16:creationId xmlns:a16="http://schemas.microsoft.com/office/drawing/2014/main" id="{A7F4B752-E5D7-AE26-6D93-D9AAA9F69C9E}"/>
                </a:ext>
              </a:extLst>
            </p:cNvPr>
            <p:cNvSpPr/>
            <p:nvPr/>
          </p:nvSpPr>
          <p:spPr>
            <a:xfrm>
              <a:off x="0" y="185195"/>
              <a:ext cx="429190" cy="867314"/>
            </a:xfrm>
            <a:custGeom>
              <a:avLst/>
              <a:gdLst>
                <a:gd name="connsiteX0" fmla="*/ 35641 w 429190"/>
                <a:gd name="connsiteY0" fmla="*/ 0 h 867314"/>
                <a:gd name="connsiteX1" fmla="*/ 35661 w 429190"/>
                <a:gd name="connsiteY1" fmla="*/ 0 h 867314"/>
                <a:gd name="connsiteX2" fmla="*/ 114963 w 429190"/>
                <a:gd name="connsiteY2" fmla="*/ 7994 h 867314"/>
                <a:gd name="connsiteX3" fmla="*/ 429190 w 429190"/>
                <a:gd name="connsiteY3" fmla="*/ 393538 h 867314"/>
                <a:gd name="connsiteX4" fmla="*/ 429190 w 429190"/>
                <a:gd name="connsiteY4" fmla="*/ 867314 h 867314"/>
                <a:gd name="connsiteX5" fmla="*/ 0 w 429190"/>
                <a:gd name="connsiteY5" fmla="*/ 867314 h 867314"/>
                <a:gd name="connsiteX6" fmla="*/ 0 w 429190"/>
                <a:gd name="connsiteY6" fmla="*/ 3593 h 86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190" h="867314">
                  <a:moveTo>
                    <a:pt x="35641" y="0"/>
                  </a:moveTo>
                  <a:lnTo>
                    <a:pt x="35661" y="0"/>
                  </a:lnTo>
                  <a:lnTo>
                    <a:pt x="114963" y="7994"/>
                  </a:lnTo>
                  <a:cubicBezTo>
                    <a:pt x="294292" y="44690"/>
                    <a:pt x="429190" y="203360"/>
                    <a:pt x="429190" y="393538"/>
                  </a:cubicBezTo>
                  <a:lnTo>
                    <a:pt x="429190" y="867314"/>
                  </a:lnTo>
                  <a:lnTo>
                    <a:pt x="0" y="867314"/>
                  </a:lnTo>
                  <a:lnTo>
                    <a:pt x="0" y="3593"/>
                  </a:lnTo>
                  <a:close/>
                </a:path>
              </a:pathLst>
            </a:custGeom>
            <a:gradFill flip="none" rotWithShape="1">
              <a:gsLst>
                <a:gs pos="19000">
                  <a:schemeClr val="accent2">
                    <a:lumMod val="75000"/>
                  </a:schemeClr>
                </a:gs>
                <a:gs pos="81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 name="组合 8">
            <a:extLst>
              <a:ext uri="{FF2B5EF4-FFF2-40B4-BE49-F238E27FC236}">
                <a16:creationId xmlns:a16="http://schemas.microsoft.com/office/drawing/2014/main" id="{AD64298D-51D7-75C5-E1DD-1F264DC83786}"/>
              </a:ext>
            </a:extLst>
          </p:cNvPr>
          <p:cNvGrpSpPr/>
          <p:nvPr/>
        </p:nvGrpSpPr>
        <p:grpSpPr>
          <a:xfrm rot="2700000">
            <a:off x="4661566" y="2294258"/>
            <a:ext cx="2664178" cy="2664178"/>
            <a:chOff x="4752622" y="2212621"/>
            <a:chExt cx="2201334" cy="2201334"/>
          </a:xfrm>
        </p:grpSpPr>
        <p:sp>
          <p:nvSpPr>
            <p:cNvPr id="5" name="弧形 4">
              <a:extLst>
                <a:ext uri="{FF2B5EF4-FFF2-40B4-BE49-F238E27FC236}">
                  <a16:creationId xmlns:a16="http://schemas.microsoft.com/office/drawing/2014/main" id="{47E6A959-B946-46AC-ED6B-811C70AD4217}"/>
                </a:ext>
              </a:extLst>
            </p:cNvPr>
            <p:cNvSpPr/>
            <p:nvPr/>
          </p:nvSpPr>
          <p:spPr>
            <a:xfrm>
              <a:off x="4752622" y="2212621"/>
              <a:ext cx="2201334" cy="2201334"/>
            </a:xfrm>
            <a:prstGeom prst="arc">
              <a:avLst/>
            </a:prstGeom>
            <a:ln w="508000" cap="rnd">
              <a:gradFill flip="none" rotWithShape="1">
                <a:gsLst>
                  <a:gs pos="0">
                    <a:schemeClr val="accent1"/>
                  </a:gs>
                  <a:gs pos="100000">
                    <a:schemeClr val="accent1">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a:extLst>
                <a:ext uri="{FF2B5EF4-FFF2-40B4-BE49-F238E27FC236}">
                  <a16:creationId xmlns:a16="http://schemas.microsoft.com/office/drawing/2014/main" id="{6C188E79-E30C-B2F8-6044-E82A8EA04254}"/>
                </a:ext>
              </a:extLst>
            </p:cNvPr>
            <p:cNvSpPr/>
            <p:nvPr/>
          </p:nvSpPr>
          <p:spPr>
            <a:xfrm rot="10800000">
              <a:off x="4752622" y="2212621"/>
              <a:ext cx="2201334" cy="2201334"/>
            </a:xfrm>
            <a:prstGeom prst="arc">
              <a:avLst/>
            </a:prstGeom>
            <a:ln w="508000" cap="rnd">
              <a:gradFill flip="none" rotWithShape="1">
                <a:gsLst>
                  <a:gs pos="0">
                    <a:schemeClr val="accent1"/>
                  </a:gs>
                  <a:gs pos="100000">
                    <a:schemeClr val="accent1">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18591C55-C9C0-B093-52DE-D99375DAF540}"/>
                </a:ext>
              </a:extLst>
            </p:cNvPr>
            <p:cNvSpPr/>
            <p:nvPr/>
          </p:nvSpPr>
          <p:spPr>
            <a:xfrm rot="16200000">
              <a:off x="4752622" y="2212621"/>
              <a:ext cx="2201334" cy="2201334"/>
            </a:xfrm>
            <a:prstGeom prst="arc">
              <a:avLst/>
            </a:prstGeom>
            <a:ln w="508000" cap="rnd">
              <a:gradFill flip="none" rotWithShape="1">
                <a:gsLst>
                  <a:gs pos="0">
                    <a:schemeClr val="accent2"/>
                  </a:gs>
                  <a:gs pos="100000">
                    <a:schemeClr val="accent2">
                      <a:lumMod val="99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a:extLst>
                <a:ext uri="{FF2B5EF4-FFF2-40B4-BE49-F238E27FC236}">
                  <a16:creationId xmlns:a16="http://schemas.microsoft.com/office/drawing/2014/main" id="{51661FAD-49A3-0041-07D7-7F591317CF4D}"/>
                </a:ext>
              </a:extLst>
            </p:cNvPr>
            <p:cNvSpPr/>
            <p:nvPr/>
          </p:nvSpPr>
          <p:spPr>
            <a:xfrm rot="5400000">
              <a:off x="4752622" y="2212621"/>
              <a:ext cx="2201334" cy="2201334"/>
            </a:xfrm>
            <a:prstGeom prst="arc">
              <a:avLst/>
            </a:prstGeom>
            <a:ln w="508000" cap="rnd">
              <a:gradFill flip="none" rotWithShape="1">
                <a:gsLst>
                  <a:gs pos="0">
                    <a:schemeClr val="accent2"/>
                  </a:gs>
                  <a:gs pos="100000">
                    <a:schemeClr val="accent2">
                      <a:lumMod val="99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0" name="椭圆 9">
            <a:extLst>
              <a:ext uri="{FF2B5EF4-FFF2-40B4-BE49-F238E27FC236}">
                <a16:creationId xmlns:a16="http://schemas.microsoft.com/office/drawing/2014/main" id="{417400B2-350A-8109-700B-81CE92083380}"/>
              </a:ext>
            </a:extLst>
          </p:cNvPr>
          <p:cNvSpPr/>
          <p:nvPr/>
        </p:nvSpPr>
        <p:spPr>
          <a:xfrm>
            <a:off x="6733334" y="2483347"/>
            <a:ext cx="406400" cy="4064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5A525D3E-18EB-E2CE-F73A-3113C2EF73EE}"/>
              </a:ext>
            </a:extLst>
          </p:cNvPr>
          <p:cNvSpPr/>
          <p:nvPr/>
        </p:nvSpPr>
        <p:spPr>
          <a:xfrm>
            <a:off x="4851194" y="4365487"/>
            <a:ext cx="406400" cy="4064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A43FD5E-9F19-A5D5-F9D0-3A12BA44BB1B}"/>
              </a:ext>
            </a:extLst>
          </p:cNvPr>
          <p:cNvSpPr/>
          <p:nvPr/>
        </p:nvSpPr>
        <p:spPr>
          <a:xfrm>
            <a:off x="4851194" y="2483347"/>
            <a:ext cx="406400" cy="4064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16A97D4-26CD-5341-6969-92200E52DD6F}"/>
              </a:ext>
            </a:extLst>
          </p:cNvPr>
          <p:cNvSpPr/>
          <p:nvPr/>
        </p:nvSpPr>
        <p:spPr>
          <a:xfrm>
            <a:off x="6733334" y="4362948"/>
            <a:ext cx="406400" cy="4064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6AE0744-FB80-5B70-D235-12AD7B6971A9}"/>
              </a:ext>
            </a:extLst>
          </p:cNvPr>
          <p:cNvSpPr txBox="1"/>
          <p:nvPr/>
        </p:nvSpPr>
        <p:spPr>
          <a:xfrm>
            <a:off x="1025808" y="2286000"/>
            <a:ext cx="2597068" cy="1451616"/>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a:t>
            </a:r>
          </a:p>
        </p:txBody>
      </p:sp>
      <p:sp>
        <p:nvSpPr>
          <p:cNvPr id="15" name="文本框 14">
            <a:extLst>
              <a:ext uri="{FF2B5EF4-FFF2-40B4-BE49-F238E27FC236}">
                <a16:creationId xmlns:a16="http://schemas.microsoft.com/office/drawing/2014/main" id="{4E819215-6501-E877-5CF3-0FC2F289EBB1}"/>
              </a:ext>
            </a:extLst>
          </p:cNvPr>
          <p:cNvSpPr txBox="1"/>
          <p:nvPr/>
        </p:nvSpPr>
        <p:spPr>
          <a:xfrm>
            <a:off x="1025808" y="1742489"/>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17" name="文本框 16">
            <a:extLst>
              <a:ext uri="{FF2B5EF4-FFF2-40B4-BE49-F238E27FC236}">
                <a16:creationId xmlns:a16="http://schemas.microsoft.com/office/drawing/2014/main" id="{2C7CEFD3-71CC-4D60-058D-C035B4105F1D}"/>
              </a:ext>
            </a:extLst>
          </p:cNvPr>
          <p:cNvSpPr txBox="1"/>
          <p:nvPr/>
        </p:nvSpPr>
        <p:spPr>
          <a:xfrm>
            <a:off x="1025808" y="4165601"/>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19" name="文本框 18">
            <a:extLst>
              <a:ext uri="{FF2B5EF4-FFF2-40B4-BE49-F238E27FC236}">
                <a16:creationId xmlns:a16="http://schemas.microsoft.com/office/drawing/2014/main" id="{622F97C4-3D42-0EF5-7F9E-EA2549557A09}"/>
              </a:ext>
            </a:extLst>
          </p:cNvPr>
          <p:cNvSpPr txBox="1"/>
          <p:nvPr/>
        </p:nvSpPr>
        <p:spPr>
          <a:xfrm>
            <a:off x="9466688" y="1742489"/>
            <a:ext cx="1699504" cy="461665"/>
          </a:xfrm>
          <a:prstGeom prst="rect">
            <a:avLst/>
          </a:prstGeom>
          <a:noFill/>
        </p:spPr>
        <p:txBody>
          <a:bodyPr wrap="none" rtlCol="0">
            <a:spAutoFit/>
          </a:bodyPr>
          <a:lstStyle/>
          <a:p>
            <a:pPr algn="r"/>
            <a:r>
              <a:rPr lang="zh-CN" altLang="en-US" sz="2400" dirty="0">
                <a:solidFill>
                  <a:schemeClr val="accent1"/>
                </a:solidFill>
                <a:latin typeface="+mj-ea"/>
                <a:ea typeface="+mj-ea"/>
              </a:rPr>
              <a:t>请输入内容</a:t>
            </a:r>
          </a:p>
        </p:txBody>
      </p:sp>
      <p:sp>
        <p:nvSpPr>
          <p:cNvPr id="21" name="文本框 20">
            <a:extLst>
              <a:ext uri="{FF2B5EF4-FFF2-40B4-BE49-F238E27FC236}">
                <a16:creationId xmlns:a16="http://schemas.microsoft.com/office/drawing/2014/main" id="{7E256E37-F65B-60D2-94A2-5EF9BE62F20C}"/>
              </a:ext>
            </a:extLst>
          </p:cNvPr>
          <p:cNvSpPr txBox="1"/>
          <p:nvPr/>
        </p:nvSpPr>
        <p:spPr>
          <a:xfrm>
            <a:off x="9466688" y="4165601"/>
            <a:ext cx="1699504" cy="461665"/>
          </a:xfrm>
          <a:prstGeom prst="rect">
            <a:avLst/>
          </a:prstGeom>
          <a:noFill/>
        </p:spPr>
        <p:txBody>
          <a:bodyPr wrap="none" rtlCol="0">
            <a:spAutoFit/>
          </a:bodyPr>
          <a:lstStyle/>
          <a:p>
            <a:pPr algn="r"/>
            <a:r>
              <a:rPr lang="zh-CN" altLang="en-US" sz="2400" dirty="0">
                <a:solidFill>
                  <a:schemeClr val="accent1"/>
                </a:solidFill>
                <a:latin typeface="+mj-ea"/>
                <a:ea typeface="+mj-ea"/>
              </a:rPr>
              <a:t>请输入内容</a:t>
            </a:r>
          </a:p>
        </p:txBody>
      </p:sp>
      <p:sp>
        <p:nvSpPr>
          <p:cNvPr id="22" name="文本框 21">
            <a:extLst>
              <a:ext uri="{FF2B5EF4-FFF2-40B4-BE49-F238E27FC236}">
                <a16:creationId xmlns:a16="http://schemas.microsoft.com/office/drawing/2014/main" id="{39B6F594-BD66-1385-8C4F-A98CF6AB8123}"/>
              </a:ext>
            </a:extLst>
          </p:cNvPr>
          <p:cNvSpPr txBox="1"/>
          <p:nvPr/>
        </p:nvSpPr>
        <p:spPr>
          <a:xfrm>
            <a:off x="1025808" y="4774557"/>
            <a:ext cx="2597068" cy="1451616"/>
          </a:xfrm>
          <a:prstGeom prst="rect">
            <a:avLst/>
          </a:prstGeom>
          <a:noFill/>
        </p:spPr>
        <p:txBody>
          <a:bodyPr wrap="square" rtlCol="0">
            <a:spAutoFit/>
          </a:bodyPr>
          <a:lstStyle/>
          <a:p>
            <a:pP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a:t>
            </a:r>
          </a:p>
        </p:txBody>
      </p:sp>
      <p:sp>
        <p:nvSpPr>
          <p:cNvPr id="23" name="文本框 22">
            <a:extLst>
              <a:ext uri="{FF2B5EF4-FFF2-40B4-BE49-F238E27FC236}">
                <a16:creationId xmlns:a16="http://schemas.microsoft.com/office/drawing/2014/main" id="{64CA37C3-272C-BC83-62EA-6612FDB20CA8}"/>
              </a:ext>
            </a:extLst>
          </p:cNvPr>
          <p:cNvSpPr txBox="1"/>
          <p:nvPr/>
        </p:nvSpPr>
        <p:spPr>
          <a:xfrm>
            <a:off x="8664259" y="2286000"/>
            <a:ext cx="2501933" cy="1451616"/>
          </a:xfrm>
          <a:prstGeom prst="rect">
            <a:avLst/>
          </a:prstGeom>
          <a:noFill/>
        </p:spPr>
        <p:txBody>
          <a:bodyPr wrap="square" rtlCol="0">
            <a:spAutoFit/>
          </a:bodyPr>
          <a:lstStyle/>
          <a:p>
            <a:pPr algn="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a:t>
            </a:r>
          </a:p>
        </p:txBody>
      </p:sp>
      <p:sp>
        <p:nvSpPr>
          <p:cNvPr id="24" name="文本框 23">
            <a:extLst>
              <a:ext uri="{FF2B5EF4-FFF2-40B4-BE49-F238E27FC236}">
                <a16:creationId xmlns:a16="http://schemas.microsoft.com/office/drawing/2014/main" id="{4DDC3843-CA3E-8AE7-7D6C-6C5532BC825B}"/>
              </a:ext>
            </a:extLst>
          </p:cNvPr>
          <p:cNvSpPr txBox="1"/>
          <p:nvPr/>
        </p:nvSpPr>
        <p:spPr>
          <a:xfrm>
            <a:off x="8664259" y="4774557"/>
            <a:ext cx="2501933" cy="1451616"/>
          </a:xfrm>
          <a:prstGeom prst="rect">
            <a:avLst/>
          </a:prstGeom>
          <a:noFill/>
        </p:spPr>
        <p:txBody>
          <a:bodyPr wrap="square" rtlCol="0">
            <a:spAutoFit/>
          </a:bodyPr>
          <a:lstStyle/>
          <a:p>
            <a:pPr algn="r">
              <a:lnSpc>
                <a:spcPct val="125000"/>
              </a:lnSpc>
            </a:pPr>
            <a:r>
              <a:rPr lang="zh-CN" altLang="en-US" dirty="0">
                <a:solidFill>
                  <a:schemeClr val="tx1">
                    <a:lumMod val="95000"/>
                    <a:lumOff val="5000"/>
                  </a:schemeClr>
                </a:solidFill>
                <a:latin typeface="+mn-ea"/>
              </a:rPr>
              <a:t>请根据需要输入内容请根据需要输入内容请根据需要输入内容请根据需要输入内容</a:t>
            </a:r>
          </a:p>
        </p:txBody>
      </p:sp>
      <p:sp>
        <p:nvSpPr>
          <p:cNvPr id="37" name="椭圆 36">
            <a:extLst>
              <a:ext uri="{FF2B5EF4-FFF2-40B4-BE49-F238E27FC236}">
                <a16:creationId xmlns:a16="http://schemas.microsoft.com/office/drawing/2014/main" id="{7A91BFC1-B7A0-8C02-5562-75BE49FC569D}"/>
              </a:ext>
            </a:extLst>
          </p:cNvPr>
          <p:cNvSpPr/>
          <p:nvPr/>
        </p:nvSpPr>
        <p:spPr>
          <a:xfrm>
            <a:off x="5216646" y="2847460"/>
            <a:ext cx="1547874" cy="15478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2CE4D651-82AE-3584-EF88-F821B254A65E}"/>
              </a:ext>
            </a:extLst>
          </p:cNvPr>
          <p:cNvSpPr txBox="1"/>
          <p:nvPr/>
        </p:nvSpPr>
        <p:spPr>
          <a:xfrm>
            <a:off x="5140831" y="3350181"/>
            <a:ext cx="1699504" cy="461665"/>
          </a:xfrm>
          <a:prstGeom prst="rect">
            <a:avLst/>
          </a:prstGeom>
          <a:noFill/>
        </p:spPr>
        <p:txBody>
          <a:bodyPr wrap="none" rtlCol="0">
            <a:spAutoFit/>
          </a:bodyPr>
          <a:lstStyle/>
          <a:p>
            <a:r>
              <a:rPr lang="zh-CN" altLang="en-US" sz="2400" dirty="0">
                <a:solidFill>
                  <a:schemeClr val="accent1"/>
                </a:solidFill>
                <a:latin typeface="+mj-ea"/>
                <a:ea typeface="+mj-ea"/>
              </a:rPr>
              <a:t>请输入内容</a:t>
            </a:r>
          </a:p>
        </p:txBody>
      </p:sp>
      <p:sp>
        <p:nvSpPr>
          <p:cNvPr id="39" name="任意多边形: 形状 38">
            <a:extLst>
              <a:ext uri="{FF2B5EF4-FFF2-40B4-BE49-F238E27FC236}">
                <a16:creationId xmlns:a16="http://schemas.microsoft.com/office/drawing/2014/main" id="{F337626A-06B4-2207-1610-4C65B4254C3B}"/>
              </a:ext>
            </a:extLst>
          </p:cNvPr>
          <p:cNvSpPr/>
          <p:nvPr/>
        </p:nvSpPr>
        <p:spPr>
          <a:xfrm>
            <a:off x="2770091" y="1962303"/>
            <a:ext cx="2043491" cy="647394"/>
          </a:xfrm>
          <a:custGeom>
            <a:avLst/>
            <a:gdLst>
              <a:gd name="connsiteX0" fmla="*/ 1806222 w 1806222"/>
              <a:gd name="connsiteY0" fmla="*/ 530578 h 530578"/>
              <a:gd name="connsiteX1" fmla="*/ 1275644 w 1806222"/>
              <a:gd name="connsiteY1" fmla="*/ 0 h 530578"/>
              <a:gd name="connsiteX2" fmla="*/ 0 w 1806222"/>
              <a:gd name="connsiteY2" fmla="*/ 0 h 530578"/>
              <a:gd name="connsiteX0" fmla="*/ 1867182 w 1867182"/>
              <a:gd name="connsiteY0" fmla="*/ 591538 h 591538"/>
              <a:gd name="connsiteX1" fmla="*/ 1275644 w 1867182"/>
              <a:gd name="connsiteY1" fmla="*/ 0 h 591538"/>
              <a:gd name="connsiteX2" fmla="*/ 0 w 1867182"/>
              <a:gd name="connsiteY2" fmla="*/ 0 h 591538"/>
            </a:gdLst>
            <a:ahLst/>
            <a:cxnLst>
              <a:cxn ang="0">
                <a:pos x="connsiteX0" y="connsiteY0"/>
              </a:cxn>
              <a:cxn ang="0">
                <a:pos x="connsiteX1" y="connsiteY1"/>
              </a:cxn>
              <a:cxn ang="0">
                <a:pos x="connsiteX2" y="connsiteY2"/>
              </a:cxn>
            </a:cxnLst>
            <a:rect l="l" t="t" r="r" b="b"/>
            <a:pathLst>
              <a:path w="1867182" h="591538">
                <a:moveTo>
                  <a:pt x="1867182" y="591538"/>
                </a:moveTo>
                <a:lnTo>
                  <a:pt x="1275644" y="0"/>
                </a:lnTo>
                <a:lnTo>
                  <a:pt x="0" y="0"/>
                </a:lnTo>
              </a:path>
            </a:pathLst>
          </a:custGeom>
          <a:no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5B9A8517-BA44-1F17-3F82-FF518A5C3FAB}"/>
              </a:ext>
            </a:extLst>
          </p:cNvPr>
          <p:cNvSpPr/>
          <p:nvPr/>
        </p:nvSpPr>
        <p:spPr>
          <a:xfrm>
            <a:off x="2773680" y="4429760"/>
            <a:ext cx="2062480" cy="243840"/>
          </a:xfrm>
          <a:custGeom>
            <a:avLst/>
            <a:gdLst>
              <a:gd name="connsiteX0" fmla="*/ 2062480 w 2062480"/>
              <a:gd name="connsiteY0" fmla="*/ 243840 h 243840"/>
              <a:gd name="connsiteX1" fmla="*/ 1818640 w 2062480"/>
              <a:gd name="connsiteY1" fmla="*/ 0 h 243840"/>
              <a:gd name="connsiteX2" fmla="*/ 0 w 2062480"/>
              <a:gd name="connsiteY2" fmla="*/ 0 h 243840"/>
            </a:gdLst>
            <a:ahLst/>
            <a:cxnLst>
              <a:cxn ang="0">
                <a:pos x="connsiteX0" y="connsiteY0"/>
              </a:cxn>
              <a:cxn ang="0">
                <a:pos x="connsiteX1" y="connsiteY1"/>
              </a:cxn>
              <a:cxn ang="0">
                <a:pos x="connsiteX2" y="connsiteY2"/>
              </a:cxn>
            </a:cxnLst>
            <a:rect l="l" t="t" r="r" b="b"/>
            <a:pathLst>
              <a:path w="2062480" h="243840">
                <a:moveTo>
                  <a:pt x="2062480" y="243840"/>
                </a:moveTo>
                <a:lnTo>
                  <a:pt x="1818640" y="0"/>
                </a:lnTo>
                <a:lnTo>
                  <a:pt x="0" y="0"/>
                </a:lnTo>
              </a:path>
            </a:pathLst>
          </a:custGeom>
          <a:noFill/>
          <a:ln>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FCF26D95-F4AF-6A38-B216-D6B08CFB1A8E}"/>
              </a:ext>
            </a:extLst>
          </p:cNvPr>
          <p:cNvSpPr/>
          <p:nvPr/>
        </p:nvSpPr>
        <p:spPr>
          <a:xfrm flipH="1">
            <a:off x="7210809" y="1962303"/>
            <a:ext cx="2043491" cy="647394"/>
          </a:xfrm>
          <a:custGeom>
            <a:avLst/>
            <a:gdLst>
              <a:gd name="connsiteX0" fmla="*/ 1806222 w 1806222"/>
              <a:gd name="connsiteY0" fmla="*/ 530578 h 530578"/>
              <a:gd name="connsiteX1" fmla="*/ 1275644 w 1806222"/>
              <a:gd name="connsiteY1" fmla="*/ 0 h 530578"/>
              <a:gd name="connsiteX2" fmla="*/ 0 w 1806222"/>
              <a:gd name="connsiteY2" fmla="*/ 0 h 530578"/>
              <a:gd name="connsiteX0" fmla="*/ 1867182 w 1867182"/>
              <a:gd name="connsiteY0" fmla="*/ 591538 h 591538"/>
              <a:gd name="connsiteX1" fmla="*/ 1275644 w 1867182"/>
              <a:gd name="connsiteY1" fmla="*/ 0 h 591538"/>
              <a:gd name="connsiteX2" fmla="*/ 0 w 1867182"/>
              <a:gd name="connsiteY2" fmla="*/ 0 h 591538"/>
            </a:gdLst>
            <a:ahLst/>
            <a:cxnLst>
              <a:cxn ang="0">
                <a:pos x="connsiteX0" y="connsiteY0"/>
              </a:cxn>
              <a:cxn ang="0">
                <a:pos x="connsiteX1" y="connsiteY1"/>
              </a:cxn>
              <a:cxn ang="0">
                <a:pos x="connsiteX2" y="connsiteY2"/>
              </a:cxn>
            </a:cxnLst>
            <a:rect l="l" t="t" r="r" b="b"/>
            <a:pathLst>
              <a:path w="1867182" h="591538">
                <a:moveTo>
                  <a:pt x="1867182" y="591538"/>
                </a:moveTo>
                <a:lnTo>
                  <a:pt x="1275644" y="0"/>
                </a:lnTo>
                <a:lnTo>
                  <a:pt x="0" y="0"/>
                </a:lnTo>
              </a:path>
            </a:pathLst>
          </a:custGeom>
          <a:noFill/>
          <a:ln>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13817B01-6DCC-B58A-E99A-E721D1ADBB29}"/>
              </a:ext>
            </a:extLst>
          </p:cNvPr>
          <p:cNvSpPr/>
          <p:nvPr/>
        </p:nvSpPr>
        <p:spPr>
          <a:xfrm flipH="1">
            <a:off x="7188231" y="4429760"/>
            <a:ext cx="2062480" cy="243840"/>
          </a:xfrm>
          <a:custGeom>
            <a:avLst/>
            <a:gdLst>
              <a:gd name="connsiteX0" fmla="*/ 2062480 w 2062480"/>
              <a:gd name="connsiteY0" fmla="*/ 243840 h 243840"/>
              <a:gd name="connsiteX1" fmla="*/ 1818640 w 2062480"/>
              <a:gd name="connsiteY1" fmla="*/ 0 h 243840"/>
              <a:gd name="connsiteX2" fmla="*/ 0 w 2062480"/>
              <a:gd name="connsiteY2" fmla="*/ 0 h 243840"/>
            </a:gdLst>
            <a:ahLst/>
            <a:cxnLst>
              <a:cxn ang="0">
                <a:pos x="connsiteX0" y="connsiteY0"/>
              </a:cxn>
              <a:cxn ang="0">
                <a:pos x="connsiteX1" y="connsiteY1"/>
              </a:cxn>
              <a:cxn ang="0">
                <a:pos x="connsiteX2" y="connsiteY2"/>
              </a:cxn>
            </a:cxnLst>
            <a:rect l="l" t="t" r="r" b="b"/>
            <a:pathLst>
              <a:path w="2062480" h="243840">
                <a:moveTo>
                  <a:pt x="2062480" y="243840"/>
                </a:moveTo>
                <a:lnTo>
                  <a:pt x="1818640" y="0"/>
                </a:lnTo>
                <a:lnTo>
                  <a:pt x="0" y="0"/>
                </a:lnTo>
              </a:path>
            </a:pathLst>
          </a:custGeom>
          <a:noFill/>
          <a:ln>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747246AC-CF5E-FEC9-ADD5-3F37199B1396}"/>
              </a:ext>
            </a:extLst>
          </p:cNvPr>
          <p:cNvSpPr txBox="1"/>
          <p:nvPr/>
        </p:nvSpPr>
        <p:spPr>
          <a:xfrm>
            <a:off x="4836160" y="2500019"/>
            <a:ext cx="536519" cy="369332"/>
          </a:xfrm>
          <a:prstGeom prst="rect">
            <a:avLst/>
          </a:prstGeom>
          <a:noFill/>
        </p:spPr>
        <p:txBody>
          <a:bodyPr wrap="square" rtlCol="0">
            <a:spAutoFit/>
          </a:bodyPr>
          <a:lstStyle/>
          <a:p>
            <a:r>
              <a:rPr lang="en-US" altLang="zh-CN" dirty="0">
                <a:solidFill>
                  <a:schemeClr val="accent1"/>
                </a:solidFill>
                <a:latin typeface="+mn-ea"/>
              </a:rPr>
              <a:t>01</a:t>
            </a:r>
            <a:endParaRPr lang="zh-CN" altLang="en-US" dirty="0">
              <a:solidFill>
                <a:schemeClr val="accent1"/>
              </a:solidFill>
              <a:latin typeface="+mn-ea"/>
            </a:endParaRPr>
          </a:p>
        </p:txBody>
      </p:sp>
      <p:sp>
        <p:nvSpPr>
          <p:cNvPr id="52" name="文本框 51">
            <a:extLst>
              <a:ext uri="{FF2B5EF4-FFF2-40B4-BE49-F238E27FC236}">
                <a16:creationId xmlns:a16="http://schemas.microsoft.com/office/drawing/2014/main" id="{1A74550B-497B-9036-4A67-8390124FA72A}"/>
              </a:ext>
            </a:extLst>
          </p:cNvPr>
          <p:cNvSpPr txBox="1"/>
          <p:nvPr/>
        </p:nvSpPr>
        <p:spPr>
          <a:xfrm>
            <a:off x="6727945" y="2500019"/>
            <a:ext cx="536519" cy="369332"/>
          </a:xfrm>
          <a:prstGeom prst="rect">
            <a:avLst/>
          </a:prstGeom>
          <a:noFill/>
        </p:spPr>
        <p:txBody>
          <a:bodyPr wrap="square" rtlCol="0">
            <a:spAutoFit/>
          </a:bodyPr>
          <a:lstStyle/>
          <a:p>
            <a:r>
              <a:rPr lang="en-US" altLang="zh-CN" dirty="0">
                <a:solidFill>
                  <a:schemeClr val="accent2">
                    <a:lumMod val="75000"/>
                  </a:schemeClr>
                </a:solidFill>
                <a:latin typeface="+mn-ea"/>
              </a:rPr>
              <a:t>02</a:t>
            </a:r>
            <a:endParaRPr lang="zh-CN" altLang="en-US" dirty="0">
              <a:solidFill>
                <a:schemeClr val="accent2">
                  <a:lumMod val="75000"/>
                </a:schemeClr>
              </a:solidFill>
              <a:latin typeface="+mn-ea"/>
            </a:endParaRPr>
          </a:p>
        </p:txBody>
      </p:sp>
      <p:sp>
        <p:nvSpPr>
          <p:cNvPr id="53" name="文本框 52">
            <a:extLst>
              <a:ext uri="{FF2B5EF4-FFF2-40B4-BE49-F238E27FC236}">
                <a16:creationId xmlns:a16="http://schemas.microsoft.com/office/drawing/2014/main" id="{3BE9DBDC-25E2-5190-0D8A-092A135DA69D}"/>
              </a:ext>
            </a:extLst>
          </p:cNvPr>
          <p:cNvSpPr txBox="1"/>
          <p:nvPr/>
        </p:nvSpPr>
        <p:spPr>
          <a:xfrm>
            <a:off x="4830064" y="4391670"/>
            <a:ext cx="536519" cy="369332"/>
          </a:xfrm>
          <a:prstGeom prst="rect">
            <a:avLst/>
          </a:prstGeom>
          <a:noFill/>
        </p:spPr>
        <p:txBody>
          <a:bodyPr wrap="square" rtlCol="0">
            <a:spAutoFit/>
          </a:bodyPr>
          <a:lstStyle/>
          <a:p>
            <a:r>
              <a:rPr lang="en-US" altLang="zh-CN" dirty="0">
                <a:solidFill>
                  <a:schemeClr val="accent2">
                    <a:lumMod val="75000"/>
                  </a:schemeClr>
                </a:solidFill>
                <a:latin typeface="+mn-ea"/>
              </a:rPr>
              <a:t>03</a:t>
            </a:r>
            <a:endParaRPr lang="zh-CN" altLang="en-US" dirty="0">
              <a:solidFill>
                <a:schemeClr val="accent2">
                  <a:lumMod val="75000"/>
                </a:schemeClr>
              </a:solidFill>
              <a:latin typeface="+mn-ea"/>
            </a:endParaRPr>
          </a:p>
        </p:txBody>
      </p:sp>
      <p:sp>
        <p:nvSpPr>
          <p:cNvPr id="54" name="文本框 53">
            <a:extLst>
              <a:ext uri="{FF2B5EF4-FFF2-40B4-BE49-F238E27FC236}">
                <a16:creationId xmlns:a16="http://schemas.microsoft.com/office/drawing/2014/main" id="{9AD095F0-BC60-2C88-F26A-BBE252793A18}"/>
              </a:ext>
            </a:extLst>
          </p:cNvPr>
          <p:cNvSpPr txBox="1"/>
          <p:nvPr/>
        </p:nvSpPr>
        <p:spPr>
          <a:xfrm>
            <a:off x="6715753" y="4391670"/>
            <a:ext cx="536519" cy="369332"/>
          </a:xfrm>
          <a:prstGeom prst="rect">
            <a:avLst/>
          </a:prstGeom>
          <a:noFill/>
        </p:spPr>
        <p:txBody>
          <a:bodyPr wrap="square" rtlCol="0">
            <a:spAutoFit/>
          </a:bodyPr>
          <a:lstStyle/>
          <a:p>
            <a:r>
              <a:rPr lang="en-US" altLang="zh-CN" dirty="0">
                <a:solidFill>
                  <a:schemeClr val="accent1"/>
                </a:solidFill>
                <a:latin typeface="+mn-ea"/>
              </a:rPr>
              <a:t>04</a:t>
            </a:r>
            <a:endParaRPr lang="zh-CN" altLang="en-US" dirty="0">
              <a:solidFill>
                <a:schemeClr val="accent1"/>
              </a:solidFill>
              <a:latin typeface="+mn-ea"/>
            </a:endParaRPr>
          </a:p>
        </p:txBody>
      </p:sp>
    </p:spTree>
    <p:extLst>
      <p:ext uri="{BB962C8B-B14F-4D97-AF65-F5344CB8AC3E}">
        <p14:creationId xmlns:p14="http://schemas.microsoft.com/office/powerpoint/2010/main" val="4003451279"/>
      </p:ext>
    </p:extLst>
  </p:cSld>
  <p:clrMapOvr>
    <a:masterClrMapping/>
  </p:clrMapOvr>
</p:sld>
</file>

<file path=ppt/theme/theme1.xml><?xml version="1.0" encoding="utf-8"?>
<a:theme xmlns:a="http://schemas.openxmlformats.org/drawingml/2006/main" name="51PPT模板网">
  <a:themeElements>
    <a:clrScheme name="自定义 87">
      <a:dk1>
        <a:sysClr val="windowText" lastClr="000000"/>
      </a:dk1>
      <a:lt1>
        <a:sysClr val="window" lastClr="FFFFFF"/>
      </a:lt1>
      <a:dk2>
        <a:srgbClr val="44546A"/>
      </a:dk2>
      <a:lt2>
        <a:srgbClr val="E7E6E6"/>
      </a:lt2>
      <a:accent1>
        <a:srgbClr val="043D74"/>
      </a:accent1>
      <a:accent2>
        <a:srgbClr val="F5CC9F"/>
      </a:accent2>
      <a:accent3>
        <a:srgbClr val="A5A5A5"/>
      </a:accent3>
      <a:accent4>
        <a:srgbClr val="FFC000"/>
      </a:accent4>
      <a:accent5>
        <a:srgbClr val="5B9BD5"/>
      </a:accent5>
      <a:accent6>
        <a:srgbClr val="70AD47"/>
      </a:accent6>
      <a:hlink>
        <a:srgbClr val="0563C1"/>
      </a:hlink>
      <a:folHlink>
        <a:srgbClr val="954F72"/>
      </a:folHlink>
    </a:clrScheme>
    <a:fontScheme name="自定义 8">
      <a:majorFont>
        <a:latin typeface="Arial Black"/>
        <a:ea typeface="阿里巴巴普惠体 Medium"/>
        <a:cs typeface=""/>
      </a:majorFont>
      <a:minorFont>
        <a:latin typeface="Ari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TotalTime>
  <Words>1053</Words>
  <Application>Microsoft Office PowerPoint</Application>
  <PresentationFormat>宽屏</PresentationFormat>
  <Paragraphs>120</Paragraphs>
  <Slides>18</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H</vt:lpstr>
      <vt:lpstr>OPPOSans M</vt:lpstr>
      <vt:lpstr>阿里巴巴普惠体 2.0 55 Regular</vt:lpstr>
      <vt:lpstr>阿里巴巴普惠体 2.0 65 Medium</vt:lpstr>
      <vt:lpstr>阿里巴巴普惠体 B</vt:lpstr>
      <vt:lpstr>阿里巴巴普惠体 Medium</vt:lpstr>
      <vt:lpstr>等线</vt:lpstr>
      <vt:lpstr>思源黑体 CN Bold</vt:lpstr>
      <vt:lpstr>思源黑体 CN Light</vt:lpstr>
      <vt:lpstr>思源黑体 CN Normal</vt:lpstr>
      <vt:lpstr>Arial</vt:lpstr>
      <vt:lpstr>Arial Black</vt:lpstr>
      <vt:lpstr>Calibri</vt:lpstr>
      <vt:lpstr>Segoe UI Light</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蓝金色几何风论文答辩ppt模板</dc:title>
  <dc:creator>蚊子粥</dc:creator>
  <cp:keywords>P界达人</cp:keywords>
  <dc:description>51PPT模板网，幻灯片演示模板及素材免费下载！_x000d_
51PPT模板网 唯一访问网址：www.51pptmoban.com</dc:description>
  <cp:lastModifiedBy>user Power</cp:lastModifiedBy>
  <cp:revision>19</cp:revision>
  <dcterms:created xsi:type="dcterms:W3CDTF">2023-05-07T15:34:50Z</dcterms:created>
  <dcterms:modified xsi:type="dcterms:W3CDTF">2023-07-09T13:51:09Z</dcterms:modified>
</cp:coreProperties>
</file>